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sldIdLst>
    <p:sldId id="257" r:id="rId4"/>
    <p:sldId id="425" r:id="rId5"/>
    <p:sldId id="505" r:id="rId6"/>
    <p:sldId id="493" r:id="rId7"/>
    <p:sldId id="547" r:id="rId8"/>
    <p:sldId id="548" r:id="rId9"/>
    <p:sldId id="585" r:id="rId10"/>
    <p:sldId id="620" r:id="rId11"/>
    <p:sldId id="635" r:id="rId12"/>
    <p:sldId id="633" r:id="rId13"/>
    <p:sldId id="605" r:id="rId14"/>
    <p:sldId id="634" r:id="rId15"/>
    <p:sldId id="619" r:id="rId16"/>
    <p:sldId id="632" r:id="rId17"/>
    <p:sldId id="61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3D0B41-3F1D-4A30-8DA3-6CA2C8DA4B95}" type="doc">
      <dgm:prSet loTypeId="urn:microsoft.com/office/officeart/2005/8/layout/cycle1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BAD0037-57E2-4A0F-A7F5-95AB3165CDE4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1. </a:t>
          </a:r>
          <a:r>
            <a: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需求</a:t>
          </a:r>
        </a:p>
      </dgm:t>
    </dgm:pt>
    <dgm:pt modelId="{8AA34A07-53D5-42AB-808C-4250D32E8238}" type="parTrans" cxnId="{1BEB4226-67CA-4D24-9353-A8A9684BA232}">
      <dgm:prSet/>
      <dgm:spPr/>
      <dgm:t>
        <a:bodyPr/>
        <a:lstStyle/>
        <a:p>
          <a:endParaRPr lang="zh-CN" altLang="en-US"/>
        </a:p>
      </dgm:t>
    </dgm:pt>
    <dgm:pt modelId="{63C16156-98A5-430A-A0A3-70BBF84DF2A0}" type="sibTrans" cxnId="{1BEB4226-67CA-4D24-9353-A8A9684BA232}">
      <dgm:prSet/>
      <dgm:spPr/>
      <dgm:t>
        <a:bodyPr/>
        <a:lstStyle/>
        <a:p>
          <a:endParaRPr lang="zh-CN" altLang="en-US"/>
        </a:p>
      </dgm:t>
    </dgm:pt>
    <dgm:pt modelId="{C1E30B66-4119-4BC1-AB7D-AEB6DA3F7678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2. </a:t>
          </a:r>
          <a:r>
            <a: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设计</a:t>
          </a:r>
        </a:p>
      </dgm:t>
    </dgm:pt>
    <dgm:pt modelId="{30E47227-1F7B-4741-BB67-106539A2E5EE}" type="parTrans" cxnId="{FC9AFB14-62C3-40D9-A49D-D5DE1F41FB02}">
      <dgm:prSet/>
      <dgm:spPr/>
      <dgm:t>
        <a:bodyPr/>
        <a:lstStyle/>
        <a:p>
          <a:endParaRPr lang="zh-CN" altLang="en-US"/>
        </a:p>
      </dgm:t>
    </dgm:pt>
    <dgm:pt modelId="{925C603C-0C23-4C93-8424-EA27C8388CD6}" type="sibTrans" cxnId="{FC9AFB14-62C3-40D9-A49D-D5DE1F41FB02}">
      <dgm:prSet/>
      <dgm:spPr/>
      <dgm:t>
        <a:bodyPr/>
        <a:lstStyle/>
        <a:p>
          <a:endParaRPr lang="zh-CN" altLang="en-US"/>
        </a:p>
      </dgm:t>
    </dgm:pt>
    <dgm:pt modelId="{F139CAAA-3555-4FF1-B37A-233E9C728A64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3. </a:t>
          </a:r>
          <a:r>
            <a: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编码</a:t>
          </a:r>
        </a:p>
      </dgm:t>
    </dgm:pt>
    <dgm:pt modelId="{0E483A53-2E9D-44E8-8D54-674505220249}" type="parTrans" cxnId="{23B97F00-84FB-4213-88EF-A63700A26798}">
      <dgm:prSet/>
      <dgm:spPr/>
      <dgm:t>
        <a:bodyPr/>
        <a:lstStyle/>
        <a:p>
          <a:endParaRPr lang="zh-CN" altLang="en-US"/>
        </a:p>
      </dgm:t>
    </dgm:pt>
    <dgm:pt modelId="{B1646A73-9A20-4C3C-9BC0-56A67F968AD6}" type="sibTrans" cxnId="{23B97F00-84FB-4213-88EF-A63700A26798}">
      <dgm:prSet/>
      <dgm:spPr/>
      <dgm:t>
        <a:bodyPr/>
        <a:lstStyle/>
        <a:p>
          <a:endParaRPr lang="zh-CN" altLang="en-US"/>
        </a:p>
      </dgm:t>
    </dgm:pt>
    <dgm:pt modelId="{A1412839-FD0F-4843-8E52-EB53AC3F73B6}">
      <dgm:prSet phldrT="[文本]" custT="1"/>
      <dgm:spPr/>
      <dgm:t>
        <a:bodyPr/>
        <a:lstStyle/>
        <a:p>
          <a:r>
            <a:rPr lang="en-US" altLang="zh-CN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4. </a:t>
          </a:r>
          <a:r>
            <a: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测试</a:t>
          </a:r>
        </a:p>
      </dgm:t>
    </dgm:pt>
    <dgm:pt modelId="{F2E9ACA1-54CA-4659-BA7E-1E6333395F41}" type="parTrans" cxnId="{28076B49-33C6-450E-A837-1548A39342AE}">
      <dgm:prSet/>
      <dgm:spPr/>
      <dgm:t>
        <a:bodyPr/>
        <a:lstStyle/>
        <a:p>
          <a:endParaRPr lang="zh-CN" altLang="en-US"/>
        </a:p>
      </dgm:t>
    </dgm:pt>
    <dgm:pt modelId="{B640E18D-5981-4CE7-BADB-E31DC12FC19B}" type="sibTrans" cxnId="{28076B49-33C6-450E-A837-1548A39342AE}">
      <dgm:prSet/>
      <dgm:spPr/>
      <dgm:t>
        <a:bodyPr/>
        <a:lstStyle/>
        <a:p>
          <a:endParaRPr lang="zh-CN" altLang="en-US"/>
        </a:p>
      </dgm:t>
    </dgm:pt>
    <dgm:pt modelId="{8064DCBF-C825-46F3-B873-D32696FC6783}" type="pres">
      <dgm:prSet presAssocID="{773D0B41-3F1D-4A30-8DA3-6CA2C8DA4B95}" presName="cycle" presStyleCnt="0">
        <dgm:presLayoutVars>
          <dgm:dir/>
          <dgm:resizeHandles val="exact"/>
        </dgm:presLayoutVars>
      </dgm:prSet>
      <dgm:spPr/>
    </dgm:pt>
    <dgm:pt modelId="{FE596067-84D5-4F16-B594-69E876DE5044}" type="pres">
      <dgm:prSet presAssocID="{BBAD0037-57E2-4A0F-A7F5-95AB3165CDE4}" presName="dummy" presStyleCnt="0"/>
      <dgm:spPr/>
    </dgm:pt>
    <dgm:pt modelId="{FC008987-FE22-4351-8BF4-D1C09ECC5AEF}" type="pres">
      <dgm:prSet presAssocID="{BBAD0037-57E2-4A0F-A7F5-95AB3165CDE4}" presName="node" presStyleLbl="revTx" presStyleIdx="0" presStyleCnt="4">
        <dgm:presLayoutVars>
          <dgm:bulletEnabled val="1"/>
        </dgm:presLayoutVars>
      </dgm:prSet>
      <dgm:spPr/>
    </dgm:pt>
    <dgm:pt modelId="{22373046-9E70-4BE4-B063-9AC59218B07C}" type="pres">
      <dgm:prSet presAssocID="{63C16156-98A5-430A-A0A3-70BBF84DF2A0}" presName="sibTrans" presStyleLbl="node1" presStyleIdx="0" presStyleCnt="4"/>
      <dgm:spPr/>
    </dgm:pt>
    <dgm:pt modelId="{3A7766FA-64B2-45E3-BBD4-AE564D1FDB49}" type="pres">
      <dgm:prSet presAssocID="{C1E30B66-4119-4BC1-AB7D-AEB6DA3F7678}" presName="dummy" presStyleCnt="0"/>
      <dgm:spPr/>
    </dgm:pt>
    <dgm:pt modelId="{DF9A4174-A6CA-44C0-854E-21F78969CAC7}" type="pres">
      <dgm:prSet presAssocID="{C1E30B66-4119-4BC1-AB7D-AEB6DA3F7678}" presName="node" presStyleLbl="revTx" presStyleIdx="1" presStyleCnt="4">
        <dgm:presLayoutVars>
          <dgm:bulletEnabled val="1"/>
        </dgm:presLayoutVars>
      </dgm:prSet>
      <dgm:spPr/>
    </dgm:pt>
    <dgm:pt modelId="{9BF72FF8-D190-4C9A-B6B1-C8E3E4F5F129}" type="pres">
      <dgm:prSet presAssocID="{925C603C-0C23-4C93-8424-EA27C8388CD6}" presName="sibTrans" presStyleLbl="node1" presStyleIdx="1" presStyleCnt="4"/>
      <dgm:spPr/>
    </dgm:pt>
    <dgm:pt modelId="{9D6DE05D-F2D6-4AA3-82CE-EBFEE9BADCCB}" type="pres">
      <dgm:prSet presAssocID="{F139CAAA-3555-4FF1-B37A-233E9C728A64}" presName="dummy" presStyleCnt="0"/>
      <dgm:spPr/>
    </dgm:pt>
    <dgm:pt modelId="{21F34F5E-71CD-4039-AFA9-04515C98069B}" type="pres">
      <dgm:prSet presAssocID="{F139CAAA-3555-4FF1-B37A-233E9C728A64}" presName="node" presStyleLbl="revTx" presStyleIdx="2" presStyleCnt="4">
        <dgm:presLayoutVars>
          <dgm:bulletEnabled val="1"/>
        </dgm:presLayoutVars>
      </dgm:prSet>
      <dgm:spPr/>
    </dgm:pt>
    <dgm:pt modelId="{A0D45CD0-7660-4286-AC2B-ACCC00A677E6}" type="pres">
      <dgm:prSet presAssocID="{B1646A73-9A20-4C3C-9BC0-56A67F968AD6}" presName="sibTrans" presStyleLbl="node1" presStyleIdx="2" presStyleCnt="4"/>
      <dgm:spPr/>
    </dgm:pt>
    <dgm:pt modelId="{C472C240-9D35-499C-993A-4983CB2C0DE0}" type="pres">
      <dgm:prSet presAssocID="{A1412839-FD0F-4843-8E52-EB53AC3F73B6}" presName="dummy" presStyleCnt="0"/>
      <dgm:spPr/>
    </dgm:pt>
    <dgm:pt modelId="{C5926E8D-0675-4FBD-9249-7D1194350174}" type="pres">
      <dgm:prSet presAssocID="{A1412839-FD0F-4843-8E52-EB53AC3F73B6}" presName="node" presStyleLbl="revTx" presStyleIdx="3" presStyleCnt="4">
        <dgm:presLayoutVars>
          <dgm:bulletEnabled val="1"/>
        </dgm:presLayoutVars>
      </dgm:prSet>
      <dgm:spPr/>
    </dgm:pt>
    <dgm:pt modelId="{4222F36F-93EC-465A-AA42-69BE141ECB97}" type="pres">
      <dgm:prSet presAssocID="{B640E18D-5981-4CE7-BADB-E31DC12FC19B}" presName="sibTrans" presStyleLbl="node1" presStyleIdx="3" presStyleCnt="4"/>
      <dgm:spPr/>
    </dgm:pt>
  </dgm:ptLst>
  <dgm:cxnLst>
    <dgm:cxn modelId="{79841A00-E7CC-47CB-84EE-52BA5326048B}" type="presOf" srcId="{BBAD0037-57E2-4A0F-A7F5-95AB3165CDE4}" destId="{FC008987-FE22-4351-8BF4-D1C09ECC5AEF}" srcOrd="0" destOrd="0" presId="urn:microsoft.com/office/officeart/2005/8/layout/cycle1"/>
    <dgm:cxn modelId="{23B97F00-84FB-4213-88EF-A63700A26798}" srcId="{773D0B41-3F1D-4A30-8DA3-6CA2C8DA4B95}" destId="{F139CAAA-3555-4FF1-B37A-233E9C728A64}" srcOrd="2" destOrd="0" parTransId="{0E483A53-2E9D-44E8-8D54-674505220249}" sibTransId="{B1646A73-9A20-4C3C-9BC0-56A67F968AD6}"/>
    <dgm:cxn modelId="{7476930F-F0E1-4453-BD20-69DAE92D38C8}" type="presOf" srcId="{773D0B41-3F1D-4A30-8DA3-6CA2C8DA4B95}" destId="{8064DCBF-C825-46F3-B873-D32696FC6783}" srcOrd="0" destOrd="0" presId="urn:microsoft.com/office/officeart/2005/8/layout/cycle1"/>
    <dgm:cxn modelId="{FC9AFB14-62C3-40D9-A49D-D5DE1F41FB02}" srcId="{773D0B41-3F1D-4A30-8DA3-6CA2C8DA4B95}" destId="{C1E30B66-4119-4BC1-AB7D-AEB6DA3F7678}" srcOrd="1" destOrd="0" parTransId="{30E47227-1F7B-4741-BB67-106539A2E5EE}" sibTransId="{925C603C-0C23-4C93-8424-EA27C8388CD6}"/>
    <dgm:cxn modelId="{B820A01F-59F9-4268-BFE4-4798019F1A75}" type="presOf" srcId="{925C603C-0C23-4C93-8424-EA27C8388CD6}" destId="{9BF72FF8-D190-4C9A-B6B1-C8E3E4F5F129}" srcOrd="0" destOrd="0" presId="urn:microsoft.com/office/officeart/2005/8/layout/cycle1"/>
    <dgm:cxn modelId="{1BEB4226-67CA-4D24-9353-A8A9684BA232}" srcId="{773D0B41-3F1D-4A30-8DA3-6CA2C8DA4B95}" destId="{BBAD0037-57E2-4A0F-A7F5-95AB3165CDE4}" srcOrd="0" destOrd="0" parTransId="{8AA34A07-53D5-42AB-808C-4250D32E8238}" sibTransId="{63C16156-98A5-430A-A0A3-70BBF84DF2A0}"/>
    <dgm:cxn modelId="{CB75CB44-529F-4B8E-BB48-4B1C14FD77EC}" type="presOf" srcId="{C1E30B66-4119-4BC1-AB7D-AEB6DA3F7678}" destId="{DF9A4174-A6CA-44C0-854E-21F78969CAC7}" srcOrd="0" destOrd="0" presId="urn:microsoft.com/office/officeart/2005/8/layout/cycle1"/>
    <dgm:cxn modelId="{6C9CA765-0906-43D1-84D5-6F4DBAC556BC}" type="presOf" srcId="{A1412839-FD0F-4843-8E52-EB53AC3F73B6}" destId="{C5926E8D-0675-4FBD-9249-7D1194350174}" srcOrd="0" destOrd="0" presId="urn:microsoft.com/office/officeart/2005/8/layout/cycle1"/>
    <dgm:cxn modelId="{E1AF5468-A631-42EB-8B08-0024770DB04C}" type="presOf" srcId="{F139CAAA-3555-4FF1-B37A-233E9C728A64}" destId="{21F34F5E-71CD-4039-AFA9-04515C98069B}" srcOrd="0" destOrd="0" presId="urn:microsoft.com/office/officeart/2005/8/layout/cycle1"/>
    <dgm:cxn modelId="{17942D69-ABBD-4111-873B-A3E676BC1D25}" type="presOf" srcId="{B640E18D-5981-4CE7-BADB-E31DC12FC19B}" destId="{4222F36F-93EC-465A-AA42-69BE141ECB97}" srcOrd="0" destOrd="0" presId="urn:microsoft.com/office/officeart/2005/8/layout/cycle1"/>
    <dgm:cxn modelId="{28076B49-33C6-450E-A837-1548A39342AE}" srcId="{773D0B41-3F1D-4A30-8DA3-6CA2C8DA4B95}" destId="{A1412839-FD0F-4843-8E52-EB53AC3F73B6}" srcOrd="3" destOrd="0" parTransId="{F2E9ACA1-54CA-4659-BA7E-1E6333395F41}" sibTransId="{B640E18D-5981-4CE7-BADB-E31DC12FC19B}"/>
    <dgm:cxn modelId="{DBD88774-7F57-4322-8845-40D630B1A1E3}" type="presOf" srcId="{B1646A73-9A20-4C3C-9BC0-56A67F968AD6}" destId="{A0D45CD0-7660-4286-AC2B-ACCC00A677E6}" srcOrd="0" destOrd="0" presId="urn:microsoft.com/office/officeart/2005/8/layout/cycle1"/>
    <dgm:cxn modelId="{5B681FE6-2470-46B4-84F2-668EC5335692}" type="presOf" srcId="{63C16156-98A5-430A-A0A3-70BBF84DF2A0}" destId="{22373046-9E70-4BE4-B063-9AC59218B07C}" srcOrd="0" destOrd="0" presId="urn:microsoft.com/office/officeart/2005/8/layout/cycle1"/>
    <dgm:cxn modelId="{FC7C7EA0-362C-4913-B8E6-B04B34235248}" type="presParOf" srcId="{8064DCBF-C825-46F3-B873-D32696FC6783}" destId="{FE596067-84D5-4F16-B594-69E876DE5044}" srcOrd="0" destOrd="0" presId="urn:microsoft.com/office/officeart/2005/8/layout/cycle1"/>
    <dgm:cxn modelId="{1B37B178-AC5E-43B8-86A5-A988631A785B}" type="presParOf" srcId="{8064DCBF-C825-46F3-B873-D32696FC6783}" destId="{FC008987-FE22-4351-8BF4-D1C09ECC5AEF}" srcOrd="1" destOrd="0" presId="urn:microsoft.com/office/officeart/2005/8/layout/cycle1"/>
    <dgm:cxn modelId="{2DB268DC-EFC3-40CC-9AC4-57534BB72519}" type="presParOf" srcId="{8064DCBF-C825-46F3-B873-D32696FC6783}" destId="{22373046-9E70-4BE4-B063-9AC59218B07C}" srcOrd="2" destOrd="0" presId="urn:microsoft.com/office/officeart/2005/8/layout/cycle1"/>
    <dgm:cxn modelId="{FBB3F4B9-6DD1-4278-9BFB-D97309EA7B53}" type="presParOf" srcId="{8064DCBF-C825-46F3-B873-D32696FC6783}" destId="{3A7766FA-64B2-45E3-BBD4-AE564D1FDB49}" srcOrd="3" destOrd="0" presId="urn:microsoft.com/office/officeart/2005/8/layout/cycle1"/>
    <dgm:cxn modelId="{FB770171-4A4D-4B66-B4CC-5A5BCF43A404}" type="presParOf" srcId="{8064DCBF-C825-46F3-B873-D32696FC6783}" destId="{DF9A4174-A6CA-44C0-854E-21F78969CAC7}" srcOrd="4" destOrd="0" presId="urn:microsoft.com/office/officeart/2005/8/layout/cycle1"/>
    <dgm:cxn modelId="{C6096F07-4D8E-49FE-A9C3-E7961BB09E65}" type="presParOf" srcId="{8064DCBF-C825-46F3-B873-D32696FC6783}" destId="{9BF72FF8-D190-4C9A-B6B1-C8E3E4F5F129}" srcOrd="5" destOrd="0" presId="urn:microsoft.com/office/officeart/2005/8/layout/cycle1"/>
    <dgm:cxn modelId="{2421D1D9-A59C-4B17-A694-2D8D87B9B282}" type="presParOf" srcId="{8064DCBF-C825-46F3-B873-D32696FC6783}" destId="{9D6DE05D-F2D6-4AA3-82CE-EBFEE9BADCCB}" srcOrd="6" destOrd="0" presId="urn:microsoft.com/office/officeart/2005/8/layout/cycle1"/>
    <dgm:cxn modelId="{06D3FDAC-D46F-4D28-B554-A6BC409DBC01}" type="presParOf" srcId="{8064DCBF-C825-46F3-B873-D32696FC6783}" destId="{21F34F5E-71CD-4039-AFA9-04515C98069B}" srcOrd="7" destOrd="0" presId="urn:microsoft.com/office/officeart/2005/8/layout/cycle1"/>
    <dgm:cxn modelId="{DD26249D-8F42-409F-B6E7-553CFB892808}" type="presParOf" srcId="{8064DCBF-C825-46F3-B873-D32696FC6783}" destId="{A0D45CD0-7660-4286-AC2B-ACCC00A677E6}" srcOrd="8" destOrd="0" presId="urn:microsoft.com/office/officeart/2005/8/layout/cycle1"/>
    <dgm:cxn modelId="{005CC165-2AB0-4F14-BDE9-1941CD27B0F6}" type="presParOf" srcId="{8064DCBF-C825-46F3-B873-D32696FC6783}" destId="{C472C240-9D35-499C-993A-4983CB2C0DE0}" srcOrd="9" destOrd="0" presId="urn:microsoft.com/office/officeart/2005/8/layout/cycle1"/>
    <dgm:cxn modelId="{AD7963BC-8D39-459D-874E-9FB0F74A74DA}" type="presParOf" srcId="{8064DCBF-C825-46F3-B873-D32696FC6783}" destId="{C5926E8D-0675-4FBD-9249-7D1194350174}" srcOrd="10" destOrd="0" presId="urn:microsoft.com/office/officeart/2005/8/layout/cycle1"/>
    <dgm:cxn modelId="{6E8DC312-C515-4B71-9109-9F9A28819DB6}" type="presParOf" srcId="{8064DCBF-C825-46F3-B873-D32696FC6783}" destId="{4222F36F-93EC-465A-AA42-69BE141ECB9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08987-FE22-4351-8BF4-D1C09ECC5AEF}">
      <dsp:nvSpPr>
        <dsp:cNvPr id="0" name=""/>
        <dsp:cNvSpPr/>
      </dsp:nvSpPr>
      <dsp:spPr>
        <a:xfrm>
          <a:off x="2157161" y="55252"/>
          <a:ext cx="873273" cy="8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1. </a:t>
          </a:r>
          <a:r>
            <a:rPr lang="zh-CN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需求</a:t>
          </a:r>
        </a:p>
      </dsp:txBody>
      <dsp:txXfrm>
        <a:off x="2157161" y="55252"/>
        <a:ext cx="873273" cy="873273"/>
      </dsp:txXfrm>
    </dsp:sp>
    <dsp:sp modelId="{22373046-9E70-4BE4-B063-9AC59218B07C}">
      <dsp:nvSpPr>
        <dsp:cNvPr id="0" name=""/>
        <dsp:cNvSpPr/>
      </dsp:nvSpPr>
      <dsp:spPr>
        <a:xfrm>
          <a:off x="617041" y="-96"/>
          <a:ext cx="2468742" cy="2468742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A4174-A6CA-44C0-854E-21F78969CAC7}">
      <dsp:nvSpPr>
        <dsp:cNvPr id="0" name=""/>
        <dsp:cNvSpPr/>
      </dsp:nvSpPr>
      <dsp:spPr>
        <a:xfrm>
          <a:off x="2157161" y="1540024"/>
          <a:ext cx="873273" cy="8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2. </a:t>
          </a:r>
          <a:r>
            <a:rPr lang="zh-CN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设计</a:t>
          </a:r>
        </a:p>
      </dsp:txBody>
      <dsp:txXfrm>
        <a:off x="2157161" y="1540024"/>
        <a:ext cx="873273" cy="873273"/>
      </dsp:txXfrm>
    </dsp:sp>
    <dsp:sp modelId="{9BF72FF8-D190-4C9A-B6B1-C8E3E4F5F129}">
      <dsp:nvSpPr>
        <dsp:cNvPr id="0" name=""/>
        <dsp:cNvSpPr/>
      </dsp:nvSpPr>
      <dsp:spPr>
        <a:xfrm>
          <a:off x="617041" y="-96"/>
          <a:ext cx="2468742" cy="2468742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34F5E-71CD-4039-AFA9-04515C98069B}">
      <dsp:nvSpPr>
        <dsp:cNvPr id="0" name=""/>
        <dsp:cNvSpPr/>
      </dsp:nvSpPr>
      <dsp:spPr>
        <a:xfrm>
          <a:off x="672389" y="1540024"/>
          <a:ext cx="873273" cy="8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3. </a:t>
          </a:r>
          <a:r>
            <a:rPr lang="zh-CN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编码</a:t>
          </a:r>
        </a:p>
      </dsp:txBody>
      <dsp:txXfrm>
        <a:off x="672389" y="1540024"/>
        <a:ext cx="873273" cy="873273"/>
      </dsp:txXfrm>
    </dsp:sp>
    <dsp:sp modelId="{A0D45CD0-7660-4286-AC2B-ACCC00A677E6}">
      <dsp:nvSpPr>
        <dsp:cNvPr id="0" name=""/>
        <dsp:cNvSpPr/>
      </dsp:nvSpPr>
      <dsp:spPr>
        <a:xfrm>
          <a:off x="617041" y="-96"/>
          <a:ext cx="2468742" cy="2468742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26E8D-0675-4FBD-9249-7D1194350174}">
      <dsp:nvSpPr>
        <dsp:cNvPr id="0" name=""/>
        <dsp:cNvSpPr/>
      </dsp:nvSpPr>
      <dsp:spPr>
        <a:xfrm>
          <a:off x="672389" y="55252"/>
          <a:ext cx="873273" cy="873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4. </a:t>
          </a:r>
          <a:r>
            <a:rPr lang="zh-CN" altLang="en-US" sz="1600" kern="1200" dirty="0">
              <a:solidFill>
                <a:schemeClr val="tx1"/>
              </a:solidFill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rPr>
            <a:t>测试</a:t>
          </a:r>
        </a:p>
      </dsp:txBody>
      <dsp:txXfrm>
        <a:off x="672389" y="55252"/>
        <a:ext cx="873273" cy="873273"/>
      </dsp:txXfrm>
    </dsp:sp>
    <dsp:sp modelId="{4222F36F-93EC-465A-AA42-69BE141ECB97}">
      <dsp:nvSpPr>
        <dsp:cNvPr id="0" name=""/>
        <dsp:cNvSpPr/>
      </dsp:nvSpPr>
      <dsp:spPr>
        <a:xfrm>
          <a:off x="617041" y="-96"/>
          <a:ext cx="2468742" cy="2468742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342D2-56DD-4D28-8C50-4278922FA6A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5F897-1E0F-4B83-9AEC-F6421DE5D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2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5D91B-C1E8-445D-A71C-BFB77B2013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6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这是我们的微服务技术架构参考模型，基础设施层主要是指用于支撑微服务框架的基础服务，包括物理机，以及我们刚刚讲到的虚拟机和容器等。</a:t>
            </a:r>
            <a:endParaRPr lang="en-US" altLang="zh-CN" sz="1200" dirty="0"/>
          </a:p>
          <a:p>
            <a:r>
              <a:rPr lang="zh-CN" altLang="en-US" sz="1200" dirty="0"/>
              <a:t>接着是公共基础服务，服务网关统一对外服务接口，提供访问的唯一入口，应用性能管理对应用程序的性能，数据等关键指标进行监控和管理；以及当我们内部需要调用多个服务或者数据库时，分布式事务的实现</a:t>
            </a:r>
            <a:endParaRPr lang="en-US" altLang="zh-CN" sz="1200" dirty="0"/>
          </a:p>
          <a:p>
            <a:r>
              <a:rPr lang="zh-CN" altLang="en-US" sz="1200" dirty="0"/>
              <a:t>然后微服务框架，作为微服务开发和运行治理的必要支撑，服务框架可以实现注册、发现、治理等能力。</a:t>
            </a:r>
            <a:endParaRPr lang="en-US" altLang="zh-CN" sz="1200" dirty="0"/>
          </a:p>
          <a:p>
            <a:r>
              <a:rPr lang="zh-CN" altLang="en-US" sz="1200" dirty="0"/>
              <a:t>管理控制台，对微服务的流量、配置、日志等进行统一监控和管理。</a:t>
            </a:r>
            <a:endParaRPr lang="en-US" altLang="zh-CN" sz="1200" dirty="0"/>
          </a:p>
          <a:p>
            <a:r>
              <a:rPr lang="zh-CN" altLang="en-US" sz="1200" dirty="0"/>
              <a:t>对于安全能力，我们需要实现服务发现、熔断隔离、负载均衡等功能</a:t>
            </a:r>
            <a:endParaRPr lang="en-US" altLang="zh-CN" sz="1200" dirty="0"/>
          </a:p>
          <a:p>
            <a:r>
              <a:rPr lang="zh-CN" altLang="en-US" sz="1200" dirty="0"/>
              <a:t>最后，采用微服务架构，开展</a:t>
            </a:r>
            <a:r>
              <a:rPr lang="en-US" altLang="zh-CN" sz="1200" dirty="0"/>
              <a:t>DevOps</a:t>
            </a:r>
            <a:r>
              <a:rPr lang="zh-CN" altLang="en-US" sz="1200" dirty="0"/>
              <a:t>工作，构建标准的微服务流水线，包括代码管理、自动编译、服务测试、持续部署等功能。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02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这是我们对本部门用到的技术框架做的一个整理，根据本部具体业务，我们用到的技术框架可以由这几个层面组成，包括展示层，应用层，数据支撑，算法支撑、服务层以及我们整体技术的环境层。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首先是我们的展示层，也就是我们平时讲的前端，前端是通过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以及衍生出来的各种技术、框架来创建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可视化页面或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展示界面等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而我们的应用层主要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后台为中心，主要是为我们的服务进行接口封装，调度实现等等，使我们的展示层能够正常使用功能。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支撑为我们的展示层和应用层提供数据，而算法支撑可以为我们解决某个或者某类复杂的问题等，服务层为我们提供各种服务、工具、中间件等，然后是环境层，环境层主要为我们整个技术框架提供标准的运行环境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7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5F897-1E0F-4B83-9AEC-F6421DE5D9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6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为大家介绍的是环境层，我们环境层用到的技术架构被称为云原生，云原生是面对云环境而设计的一种架构思想，也可以称之为技术理念，它主要是基于微服务架构思想、以容器技术为载体，一种产品研发运营的全新模式。不管前端还是后端，不管采集还是算法，我们部门所有的服务都要根据云原生这一环境来进行部署和运行。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那么下面我们就针对云原生来做一个简单的介绍。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4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首先容器化，一个完整的大的项目，它在不同服务器上的部署，发布，常常会因为操作系统不同而导致兼容性问题，物理机是难以解决这些问题的，所以，就出现了虚拟机和容器，虚拟机和容器可以解决这些问题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那么，容器到底是什么，它是怎样解决这些问题，我们为什么要选择容器而不是虚拟机？</a:t>
            </a:r>
          </a:p>
          <a:p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78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首先，什么是容器，有人把容器比喻成集装箱，使用类似集装箱的方式封装应用和应用运行的环境，也就是将任何应用及其应用的依赖打包成一个轻量级的容器。</a:t>
            </a:r>
            <a:endParaRPr lang="en-US" altLang="zh-CN" dirty="0"/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虚拟机和容器的出现可以摆脱对物理硬件的需求，可以保持运行环境的一致性。</a:t>
            </a:r>
            <a:endParaRPr lang="en-US" altLang="zh-CN" dirty="0"/>
          </a:p>
          <a:p>
            <a:r>
              <a:rPr lang="zh-CN" altLang="en-US" dirty="0"/>
              <a:t>容器技术有很多种，我们目前使用市面上非常流行的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  <a:endParaRPr lang="en-US" altLang="zh-CN" dirty="0"/>
          </a:p>
          <a:p>
            <a:r>
              <a:rPr lang="zh-CN" altLang="en-US" dirty="0"/>
              <a:t>那么，虚拟机也同样满足系统兼容性的需求，那为什么我们不用虚拟机而用容器呢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9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有了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器，可以解决兼容性问题，但是随着服务系统的增加以及分布式的出现，每次上线，要把所有的系统协调好，部署好，再手动测试，发布等等，对于运维来说是一件工作量很大的事情。有没有办法去解决优化呢，答案呢，当然是有了。要把持续集成做好，能够实现自动化地部署，自动化测试，这就出现了我们的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DevOps.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57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下面我们看一个</a:t>
            </a:r>
            <a:r>
              <a:rPr lang="en-US" altLang="zh-CN" dirty="0"/>
              <a:t>DevOps</a:t>
            </a:r>
            <a:r>
              <a:rPr lang="zh-CN" altLang="en-US" dirty="0"/>
              <a:t>的流程图</a:t>
            </a:r>
            <a:endParaRPr lang="en-US" altLang="zh-CN" dirty="0"/>
          </a:p>
          <a:p>
            <a:r>
              <a:rPr lang="en-US" altLang="zh-CN" dirty="0"/>
              <a:t>DevOps </a:t>
            </a:r>
            <a:r>
              <a:rPr lang="zh-CN" altLang="en-US" dirty="0"/>
              <a:t>是一种工程模式，本质上是一种分工，通过对开发、运维、测试，等角色职责的分工，实现工程效率最大化，进而满足业务的需求。</a:t>
            </a:r>
            <a:endParaRPr lang="en-US" altLang="zh-CN" dirty="0"/>
          </a:p>
          <a:p>
            <a:r>
              <a:rPr lang="en-US" altLang="zh-CN" dirty="0"/>
              <a:t>-------</a:t>
            </a:r>
            <a:r>
              <a:rPr lang="zh-CN" altLang="en-US" dirty="0"/>
              <a:t>开发提交代码到代码仓库，如</a:t>
            </a:r>
            <a:r>
              <a:rPr lang="en-US" altLang="zh-CN" dirty="0" err="1"/>
              <a:t>git,gitlab,svn</a:t>
            </a:r>
            <a:r>
              <a:rPr lang="zh-CN" altLang="en-US" dirty="0"/>
              <a:t>等，当开发者提交变更到仓库中后会自动触发构建、进行持续集成，也就是软件发布流程中的构建和单元测试阶段，然后持续交付，持续交付的中心模式是自动部署流水线，本质上就是一个应用程序从构建、测试、部署、发布整个过程的自动化实现。我们常用的</a:t>
            </a:r>
            <a:r>
              <a:rPr lang="en-US" altLang="zh-CN" dirty="0"/>
              <a:t>CI/CD</a:t>
            </a:r>
            <a:r>
              <a:rPr lang="zh-CN" altLang="en-US" dirty="0"/>
              <a:t>工具有</a:t>
            </a:r>
            <a:r>
              <a:rPr lang="en-US" altLang="zh-CN" dirty="0"/>
              <a:t>Jenkins</a:t>
            </a:r>
            <a:r>
              <a:rPr lang="zh-CN" altLang="en-US" dirty="0"/>
              <a:t>或者</a:t>
            </a:r>
            <a:r>
              <a:rPr lang="en-US" altLang="zh-CN" dirty="0"/>
              <a:t>drone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121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后，随着项目的复杂度越来越高，使用到的功能越来越多，随之而来的就会越来越难维护，牵一发而动全身，那么为了解决这个问题，我们可以将项目拆分成若干个服务，来进行单独维护，单独部署，这就是微服务，它可以降低项目不同业务间的耦合度。我们可以看图，每一个微服务相当于独立的自治系统，不依赖外部组件就能够独立运行，但是它们又互相关联使用。对外可以通过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提供服务或者获取服务。如果说微服务是一种架构思想，而我们刚刚介绍的容器，就是微服务运行的最佳载体。我们可以把一个个微服务放在我们的容器里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所以我们云原生的整体就是以容器化为载体，基于微服务架构思想以及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DevOps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理念为代表组成敏捷基础架构。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5CF6C-3C14-42EA-9AF6-8EE05D95F7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122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191F-7647-47BE-81EB-75A0D5F18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39668-03B9-4AC1-8D10-1BFE9DA94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53C61-5E8F-4E78-B57B-4C69992D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3BC08-B261-43B9-935B-A50EA8C7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395FA-F73A-4A64-A23F-B76A6BE1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9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5B0FE-664A-4B41-8E36-3BB1C8AD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219095-F9FA-4AEA-BC43-4699E147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D7C75-E414-48A1-87D8-9DA50B9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6952C-E139-436D-9C25-D36F7866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F16C9-E65E-4C42-BA0B-0CA16227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4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F64BC-178E-4467-9727-64F47BDA2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6D09A9-E0D7-4AD2-BED6-97D49D420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2EA2B-4A37-4F9D-80CF-E34103DF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62F45-F399-499D-A101-C289E533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EFBD4-471D-4579-9F27-6A88BB65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6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392" y="2492896"/>
            <a:ext cx="10363200" cy="648072"/>
          </a:xfrm>
        </p:spPr>
        <p:txBody>
          <a:bodyPr>
            <a:normAutofit/>
          </a:bodyPr>
          <a:lstStyle>
            <a:lvl1pPr algn="l">
              <a:defRPr sz="3200"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3392" y="3188568"/>
            <a:ext cx="10369152" cy="528464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>
              <a:buNone/>
              <a:defRPr sz="18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cxnSp>
        <p:nvCxnSpPr>
          <p:cNvPr id="7" name="Straight Connector 7"/>
          <p:cNvCxnSpPr/>
          <p:nvPr/>
        </p:nvCxnSpPr>
        <p:spPr>
          <a:xfrm>
            <a:off x="722379" y="3140968"/>
            <a:ext cx="10464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6843712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91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52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861048"/>
            <a:ext cx="10363200" cy="576064"/>
          </a:xfrm>
        </p:spPr>
        <p:txBody>
          <a:bodyPr anchor="t"/>
          <a:lstStyle>
            <a:lvl1pPr algn="l"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4437114"/>
            <a:ext cx="10363200" cy="432047"/>
          </a:xfrm>
        </p:spPr>
        <p:txBody>
          <a:bodyPr anchor="b"/>
          <a:lstStyle>
            <a:lvl1pPr marL="0" indent="0">
              <a:buNone/>
              <a:defRPr sz="2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911787" y="4435524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51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196752"/>
            <a:ext cx="4011084" cy="950070"/>
          </a:xfrm>
        </p:spPr>
        <p:txBody>
          <a:bodyPr anchor="b">
            <a:normAutofit/>
          </a:bodyPr>
          <a:lstStyle>
            <a:lvl1pPr algn="l">
              <a:defRPr lang="zh-CN" altLang="en-US" sz="1800" b="1" kern="1200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260403"/>
            <a:ext cx="6815667" cy="47853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2210472"/>
            <a:ext cx="4011084" cy="3835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5197F-0D4C-47CA-BDFB-5C9AAFA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EB8B1-10A2-4C46-B9E8-7903F1B3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067C4F-A359-4843-AD60-B55ECBF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FBF1B-25FF-44EA-99BD-D1A9866D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02E14-9268-401C-939C-81CC5CB5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251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340769"/>
            <a:ext cx="7315200" cy="33868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2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8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8A59-39A4-4B54-B9A0-63D56AADF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AAB05-D89D-4E77-BA9D-5C5CAD8B3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2A427-30F7-4BB1-9B15-67E35A4E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89C7F-20AB-4D8B-9900-0EA3518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66795-E463-46E4-9D9F-AE7AA167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7963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E3D26-EC26-4E21-8987-9BA75DB5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77174-2B09-4F75-8DCE-9C8DC7D9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DACF2-DAD9-4092-B69D-FBB62CE6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39E45-D91A-4E9F-B80B-605F667B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B6212-2212-4923-A633-A38BF14B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70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453CC-0D77-44C1-881A-53C91397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93265-BB88-4CDC-943D-8FF829A68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F41ED-F581-482E-9BAC-96FBBD4E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65A01-EFD6-4E1E-866F-E3962E2F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360D5-AC14-48F3-A5A8-1EF14021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95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76922-CEE1-4C91-91AA-31D11153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66543-E4D9-4BFE-88B5-DE75BE7FC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D2846-FAED-4F3D-AA9C-1F0250CE8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5A48B-21FE-4893-A275-7D6C4358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5AAA3E-EDBD-4CE6-B23F-36B6E791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EC4FF-1878-4191-A38F-3A5FADD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88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A7FE3-55BD-4FDE-BF42-D5EB8770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CF3C6-D401-4736-AC80-E25C568B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6E6756-50B5-4A94-8533-C0EE1B60C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254154-4103-4765-8C02-8690AE97A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75DD4F-2F62-4BAE-9C53-B686F349C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2CD1F1-A37E-42FE-8632-FC5B47F0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D8AC11-30B7-407E-B4C0-197B73A5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0FBA65-9FAF-45E0-963B-E24F4B9C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1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603-2104-490B-AD88-44F0B7AF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70A951-A80F-4A7B-A736-63AB90B9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843748-ADDF-4F07-A7AC-FE92C9F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0FD1F1-4F28-4F47-9199-BBE9494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16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789A-AB06-48C8-8D7D-5EDF3172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E67C69-1F09-4010-B9AC-2D545618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09E46-BB50-4ABA-8E6C-E4939034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2596E-ADE0-4CAE-BBAB-98BA6DC0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AAC45-49B2-4C08-9EDF-47CC84F88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3F06E-EA8C-44A0-867E-A670F8F8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98ED8-805E-4A61-8721-47771F05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D26D8-FC45-4E45-A294-66BE7286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4292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81160-DA88-48A0-942A-19BF9E6B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8FCD9-84E3-4635-83DF-786856374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1926B8-1548-4675-9B2A-F8D37EA2E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0FD01-A01E-420D-9CB8-0790259C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BFD87-D7F2-4DC6-8C0B-78317146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3CA9A-D538-47B8-AFCA-3DBD30EA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738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16570-B511-417D-817E-E1EF1BAC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0E2180-0B8F-4816-A2ED-66D03BAD1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0CBD6-DE88-4340-A98F-C9A99F01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8C058-30F9-4850-B3B4-5B4BC67B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EC9E4-6B73-4A86-BAC5-3DD5516D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E8718-F58F-49BD-9FF0-D7B8BCC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4380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0A466-B4F6-40CD-A288-67E5080C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072FC-7306-4EC4-AF89-D23A3D03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C8652-15E0-445B-833E-5D9FA139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82926-D3C8-4BB3-B4D7-44515077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7DEC4-D674-4616-AFA6-FD343B5F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54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D2EB9C-EF81-4463-B2AA-4D9EFD808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DBBFBF-1F5E-4893-B9D5-CC7214BD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51210-54D7-4B56-8DDA-B656E2CD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C4758-9715-476A-8A5F-89A7E2EC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97D424-9986-465F-859D-2B9689E1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80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BD915-5D94-4BA3-ACEA-BCE69E39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406E2-8FAD-4F74-9C7A-F85A938D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7C29D-6598-436B-BADE-B7C3C0050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A6B56-BEDD-4C75-989F-C959E1C9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C2169-D8F6-495D-8763-6330A097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53746-32F1-463F-BC9D-BA3EFDEE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9D452-BF84-4C60-931B-94CC4B23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8AD19-4D44-472A-ABD4-1F033B7AF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70179-8451-478A-A97C-8DEDF4B2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A60AE7-D7EF-4A3A-B817-8A4AA9AD9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D37D3B-9983-4019-BF61-524FAA27E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9339D6-F84B-4C3C-A90C-C65EABE5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092B5E-FF26-473E-B9A7-64160287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A5C87-226F-49A0-920F-D7DAB947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5DD4B-B0E4-432C-AFA5-655AC95A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3B4626-B1D9-4EC3-BA3C-17594A97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C0AAA-F997-4AC2-9316-25515F74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DFE19C-4CCE-477B-AA1A-7AC8DFB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7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56073B-A1A6-413A-9CD8-DB4237FD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05011E-E355-414F-BE03-B34F7154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320EB-BF68-4480-BFE5-1F4E33CE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5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269F1-1006-483D-AA58-1E6E1DAB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0F5AC-0BD1-45F7-BCEC-DE0EE142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2D063A-C978-4E6E-B8F6-EA1521E2D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CE8AB-DA1E-4E0D-8215-0C8C8F4A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B8CE9-B818-4155-A133-C2F1C39D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1543B5-707F-4CAC-A1F1-79F7D771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5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8C632-736D-4CA2-86E0-4E126599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4CE37B-EADC-43E9-ACFE-824060568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22ACA-F9F9-4295-9225-D37A1647F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CD415-7A29-4333-B9CC-D811959C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EF9EB-443C-4FDD-A112-FA3F9FB5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966D1-995D-4256-864C-32DD9655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2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F6A997-C694-44F0-9F75-37D8DA07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D174C-B9E2-4FF4-A700-1F82EA6AC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85237-138F-46D0-B09D-56CD9F9EA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99D5-89BD-4ED1-AD74-D9EEBCAAD7A9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18330-4882-4CA6-A17E-932EEA8B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2F494-6509-42E7-8B74-921515F82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5E55-298E-4ADC-A2FA-BCFAD984C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7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9730614" y="6309321"/>
            <a:ext cx="19340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</a:t>
            </a:r>
            <a:r>
              <a:rPr lang="en-US" altLang="zh-CN" sz="1200" dirty="0"/>
              <a:t>&lt; </a:t>
            </a:r>
            <a:fld id="{B71664C4-62E1-488C-A90A-014A97A6EC12}" type="slidenum">
              <a:rPr lang="zh-CN" altLang="en-US" sz="1200" smtClean="0"/>
              <a:pPr/>
              <a:t>‹#›</a:t>
            </a:fld>
            <a:r>
              <a:rPr lang="zh-CN" altLang="en-US" sz="1200" dirty="0"/>
              <a:t> </a:t>
            </a:r>
            <a:r>
              <a:rPr lang="en-US" altLang="zh-CN" sz="1200" dirty="0"/>
              <a:t>&gt;</a:t>
            </a:r>
            <a:endParaRPr lang="zh-CN" altLang="en-US" sz="1200" dirty="0"/>
          </a:p>
        </p:txBody>
      </p:sp>
      <p:sp>
        <p:nvSpPr>
          <p:cNvPr id="4" name="矩形 3"/>
          <p:cNvSpPr/>
          <p:nvPr userDrawn="1"/>
        </p:nvSpPr>
        <p:spPr>
          <a:xfrm>
            <a:off x="335361" y="6407750"/>
            <a:ext cx="1736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100" b="0" dirty="0">
                <a:latin typeface="仿宋" pitchFamily="49" charset="-122"/>
                <a:ea typeface="仿宋" pitchFamily="49" charset="-122"/>
              </a:rPr>
              <a:t>中科软科技股份有限公司</a:t>
            </a:r>
          </a:p>
        </p:txBody>
      </p:sp>
    </p:spTree>
    <p:extLst>
      <p:ext uri="{BB962C8B-B14F-4D97-AF65-F5344CB8AC3E}">
        <p14:creationId xmlns:p14="http://schemas.microsoft.com/office/powerpoint/2010/main" val="24363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spcBef>
          <a:spcPct val="0"/>
        </a:spcBef>
        <a:buNone/>
        <a:defRPr sz="28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宋体" pitchFamily="2" charset="-122"/>
          <a:ea typeface="宋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000" b="1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800" b="1" kern="1200">
          <a:solidFill>
            <a:schemeClr val="tx1"/>
          </a:solidFill>
          <a:latin typeface="仿宋" pitchFamily="49" charset="-122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81C70-143F-4B35-B484-D2A41127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0BD51-EC30-4583-899A-D88BF3A8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7528F-F332-456E-8410-C56067FF3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CF63-9549-4D5D-B7D0-01EBF2041E9C}" type="datetimeFigureOut">
              <a:rPr lang="zh-CN" altLang="en-US" smtClean="0"/>
              <a:t>2019/7/12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015C7-3B40-4D91-B9A6-D8ED7D895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D3AB3-E2E8-4BF3-A26D-FB62C8BD6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ED522-F64E-4227-B7BD-332E51CF3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diagramQuickStyle" Target="../diagrams/quickStyle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diagramLayout" Target="../diagrams/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diagramData" Target="../diagrams/data1.xml"/><Relationship Id="rId5" Type="http://schemas.openxmlformats.org/officeDocument/2006/relationships/tags" Target="../tags/tag8.xml"/><Relationship Id="rId15" Type="http://schemas.microsoft.com/office/2007/relationships/diagramDrawing" Target="../diagrams/drawing1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入职培训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中科软科技（信息工程八部）</a:t>
            </a:r>
          </a:p>
        </p:txBody>
      </p:sp>
    </p:spTree>
    <p:extLst>
      <p:ext uri="{BB962C8B-B14F-4D97-AF65-F5344CB8AC3E}">
        <p14:creationId xmlns:p14="http://schemas.microsoft.com/office/powerpoint/2010/main" val="111448399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50FE-B055-4880-8439-898AF42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容器化</a:t>
            </a:r>
          </a:p>
        </p:txBody>
      </p:sp>
      <p:sp>
        <p:nvSpPr>
          <p:cNvPr id="10" name="îṡļiḋé">
            <a:extLst>
              <a:ext uri="{FF2B5EF4-FFF2-40B4-BE49-F238E27FC236}">
                <a16:creationId xmlns:a16="http://schemas.microsoft.com/office/drawing/2014/main" id="{0F6F9D25-D502-4A74-AF75-D36FA3986B51}"/>
              </a:ext>
            </a:extLst>
          </p:cNvPr>
          <p:cNvSpPr>
            <a:spLocks/>
          </p:cNvSpPr>
          <p:nvPr/>
        </p:nvSpPr>
        <p:spPr bwMode="gray">
          <a:xfrm>
            <a:off x="8544000" y="4260302"/>
            <a:ext cx="2364090" cy="101801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一个大型复杂软件应用由多个微服务组成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,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每种服务只做一件事，是一种松耦合的能够被独立开发和部署的无状态化服务（独立扩展、升级和可替换）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îṧľiḍè">
            <a:extLst>
              <a:ext uri="{FF2B5EF4-FFF2-40B4-BE49-F238E27FC236}">
                <a16:creationId xmlns:a16="http://schemas.microsoft.com/office/drawing/2014/main" id="{B19AC6A9-0A48-4EE9-B896-F8CBE50FE548}"/>
              </a:ext>
            </a:extLst>
          </p:cNvPr>
          <p:cNvSpPr/>
          <p:nvPr/>
        </p:nvSpPr>
        <p:spPr bwMode="gray">
          <a:xfrm>
            <a:off x="8544000" y="2422627"/>
            <a:ext cx="2364090" cy="265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微服务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BDEC48-A26F-4D16-B67D-6C90C79DF9BB}"/>
              </a:ext>
            </a:extLst>
          </p:cNvPr>
          <p:cNvSpPr/>
          <p:nvPr/>
        </p:nvSpPr>
        <p:spPr>
          <a:xfrm>
            <a:off x="9288947" y="2921738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919289-788C-49E8-9406-B50ED23F79AC}"/>
              </a:ext>
            </a:extLst>
          </p:cNvPr>
          <p:cNvSpPr/>
          <p:nvPr/>
        </p:nvSpPr>
        <p:spPr>
          <a:xfrm>
            <a:off x="9690103" y="2832790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D3CB98-BEF3-4F45-B74A-C9B51FB8F91E}"/>
              </a:ext>
            </a:extLst>
          </p:cNvPr>
          <p:cNvSpPr/>
          <p:nvPr/>
        </p:nvSpPr>
        <p:spPr>
          <a:xfrm>
            <a:off x="8931442" y="3099635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EB5348C-C3AC-4F3A-A7FF-B34A1B4E094C}"/>
              </a:ext>
            </a:extLst>
          </p:cNvPr>
          <p:cNvSpPr/>
          <p:nvPr/>
        </p:nvSpPr>
        <p:spPr>
          <a:xfrm>
            <a:off x="9053035" y="3366478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1BC87A-9E2A-424E-8177-4D7FC40316A8}"/>
              </a:ext>
            </a:extLst>
          </p:cNvPr>
          <p:cNvSpPr/>
          <p:nvPr/>
        </p:nvSpPr>
        <p:spPr>
          <a:xfrm>
            <a:off x="9234418" y="3609693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990D2C8-55E6-4970-950B-F9FC157D594B}"/>
              </a:ext>
            </a:extLst>
          </p:cNvPr>
          <p:cNvSpPr/>
          <p:nvPr/>
        </p:nvSpPr>
        <p:spPr>
          <a:xfrm>
            <a:off x="9349425" y="3255410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79534C-47A6-49FB-B740-911ED4EC85BB}"/>
              </a:ext>
            </a:extLst>
          </p:cNvPr>
          <p:cNvSpPr/>
          <p:nvPr/>
        </p:nvSpPr>
        <p:spPr>
          <a:xfrm>
            <a:off x="9618115" y="3085508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674083-518F-4842-8A0A-DB38E5BE7A47}"/>
              </a:ext>
            </a:extLst>
          </p:cNvPr>
          <p:cNvSpPr/>
          <p:nvPr/>
        </p:nvSpPr>
        <p:spPr>
          <a:xfrm>
            <a:off x="9545936" y="3455426"/>
            <a:ext cx="152075" cy="111246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051B23F-ACEF-4B54-910B-3003D126C471}"/>
              </a:ext>
            </a:extLst>
          </p:cNvPr>
          <p:cNvSpPr/>
          <p:nvPr/>
        </p:nvSpPr>
        <p:spPr>
          <a:xfrm>
            <a:off x="10013513" y="3010234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48A7AA-6A24-46E1-B148-D343A02C77B0}"/>
              </a:ext>
            </a:extLst>
          </p:cNvPr>
          <p:cNvSpPr/>
          <p:nvPr/>
        </p:nvSpPr>
        <p:spPr>
          <a:xfrm>
            <a:off x="9941421" y="3304526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8074C53-34B9-48C9-A395-FA4878C76701}"/>
              </a:ext>
            </a:extLst>
          </p:cNvPr>
          <p:cNvSpPr/>
          <p:nvPr/>
        </p:nvSpPr>
        <p:spPr>
          <a:xfrm>
            <a:off x="9720342" y="3576932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E2CBF9-7FBB-4331-857A-89F9E3C921CD}"/>
              </a:ext>
            </a:extLst>
          </p:cNvPr>
          <p:cNvSpPr/>
          <p:nvPr/>
        </p:nvSpPr>
        <p:spPr>
          <a:xfrm>
            <a:off x="10129829" y="3516179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8CC5DEA-56B3-4DC5-BC13-811FB10859DE}"/>
              </a:ext>
            </a:extLst>
          </p:cNvPr>
          <p:cNvCxnSpPr>
            <a:stCxn id="13" idx="3"/>
            <a:endCxn id="15" idx="6"/>
          </p:cNvCxnSpPr>
          <p:nvPr/>
        </p:nvCxnSpPr>
        <p:spPr>
          <a:xfrm flipH="1">
            <a:off x="9154095" y="3060761"/>
            <a:ext cx="167460" cy="12031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F06A52-1EB0-47B5-9B56-2D255398D18F}"/>
              </a:ext>
            </a:extLst>
          </p:cNvPr>
          <p:cNvCxnSpPr>
            <a:cxnSpLocks/>
            <a:stCxn id="16" idx="1"/>
            <a:endCxn id="15" idx="4"/>
          </p:cNvCxnSpPr>
          <p:nvPr/>
        </p:nvCxnSpPr>
        <p:spPr>
          <a:xfrm flipH="1" flipV="1">
            <a:off x="9042769" y="3262509"/>
            <a:ext cx="42873" cy="12782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E3375B3-CC46-4A84-90B0-1495A6D6B6FF}"/>
              </a:ext>
            </a:extLst>
          </p:cNvPr>
          <p:cNvCxnSpPr>
            <a:cxnSpLocks/>
            <a:stCxn id="17" idx="1"/>
            <a:endCxn id="16" idx="4"/>
          </p:cNvCxnSpPr>
          <p:nvPr/>
        </p:nvCxnSpPr>
        <p:spPr>
          <a:xfrm rot="21304798" flipH="1" flipV="1">
            <a:off x="9170256" y="3526098"/>
            <a:ext cx="90875" cy="11070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3B8FA2-7D54-47E0-B310-16486951E3F4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>
            <a:off x="9457071" y="3650966"/>
            <a:ext cx="263271" cy="401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6AEA85-9AA7-486F-B3EB-C9E54212179C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9922754" y="3590214"/>
            <a:ext cx="207074" cy="6075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246994-E597-4834-B97B-10833AA51ABD}"/>
              </a:ext>
            </a:extLst>
          </p:cNvPr>
          <p:cNvCxnSpPr>
            <a:cxnSpLocks/>
            <a:stCxn id="18" idx="3"/>
            <a:endCxn id="16" idx="6"/>
          </p:cNvCxnSpPr>
          <p:nvPr/>
        </p:nvCxnSpPr>
        <p:spPr>
          <a:xfrm flipH="1">
            <a:off x="9275688" y="3359859"/>
            <a:ext cx="98234" cy="8805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87023A4-16C4-478F-A0EE-5E09E06A908A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9400274" y="3084613"/>
            <a:ext cx="32792" cy="1707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84F64A1-2B40-42A0-8997-777F06F71B8A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492209" y="3359859"/>
            <a:ext cx="75998" cy="11185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33948F-6D48-4446-81C7-265A7A751D3F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>
          <a:xfrm flipH="1">
            <a:off x="9698011" y="3378560"/>
            <a:ext cx="243410" cy="132489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FA7871-EAC4-4003-A224-4FF478A88CD8}"/>
              </a:ext>
            </a:extLst>
          </p:cNvPr>
          <p:cNvCxnSpPr>
            <a:cxnSpLocks/>
            <a:stCxn id="22" idx="4"/>
            <a:endCxn id="23" idx="7"/>
          </p:cNvCxnSpPr>
          <p:nvPr/>
        </p:nvCxnSpPr>
        <p:spPr>
          <a:xfrm flipH="1">
            <a:off x="9893112" y="3452594"/>
            <a:ext cx="149516" cy="14602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E86BA4B-9153-4961-B1D2-96C6E73805B7}"/>
              </a:ext>
            </a:extLst>
          </p:cNvPr>
          <p:cNvSpPr/>
          <p:nvPr/>
        </p:nvSpPr>
        <p:spPr>
          <a:xfrm>
            <a:off x="9607586" y="3320831"/>
            <a:ext cx="125682" cy="91939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5917AD-0B23-43E1-940E-9D681ECC1247}"/>
              </a:ext>
            </a:extLst>
          </p:cNvPr>
          <p:cNvCxnSpPr>
            <a:cxnSpLocks/>
            <a:stCxn id="13" idx="5"/>
            <a:endCxn id="19" idx="1"/>
          </p:cNvCxnSpPr>
          <p:nvPr/>
        </p:nvCxnSpPr>
        <p:spPr>
          <a:xfrm>
            <a:off x="9478995" y="3060761"/>
            <a:ext cx="163619" cy="4266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88062B8-D835-41A5-927F-732E724B82F7}"/>
              </a:ext>
            </a:extLst>
          </p:cNvPr>
          <p:cNvCxnSpPr>
            <a:cxnSpLocks/>
            <a:stCxn id="35" idx="0"/>
            <a:endCxn id="19" idx="4"/>
          </p:cNvCxnSpPr>
          <p:nvPr/>
        </p:nvCxnSpPr>
        <p:spPr>
          <a:xfrm flipV="1">
            <a:off x="9670426" y="3207878"/>
            <a:ext cx="31331" cy="1129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40FCB2-D085-49D2-800C-81DF40D57989}"/>
              </a:ext>
            </a:extLst>
          </p:cNvPr>
          <p:cNvCxnSpPr>
            <a:cxnSpLocks/>
            <a:stCxn id="14" idx="5"/>
            <a:endCxn id="21" idx="1"/>
          </p:cNvCxnSpPr>
          <p:nvPr/>
        </p:nvCxnSpPr>
        <p:spPr>
          <a:xfrm>
            <a:off x="9880150" y="2971812"/>
            <a:ext cx="165971" cy="6227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DA2D493-0AE3-4EC9-A558-4D1A367527E8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 flipH="1">
            <a:off x="9701757" y="2971812"/>
            <a:ext cx="20953" cy="11369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DF7FCBB-2C7E-4AC4-9BBF-25DDBE55304E}"/>
              </a:ext>
            </a:extLst>
          </p:cNvPr>
          <p:cNvSpPr/>
          <p:nvPr/>
        </p:nvSpPr>
        <p:spPr>
          <a:xfrm>
            <a:off x="10300530" y="3269997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29E6E3C-6159-43B2-B3EA-54B6DF3EE9B6}"/>
              </a:ext>
            </a:extLst>
          </p:cNvPr>
          <p:cNvCxnSpPr>
            <a:cxnSpLocks/>
            <a:stCxn id="40" idx="4"/>
            <a:endCxn id="24" idx="7"/>
          </p:cNvCxnSpPr>
          <p:nvPr/>
        </p:nvCxnSpPr>
        <p:spPr>
          <a:xfrm flipH="1">
            <a:off x="10302598" y="3392367"/>
            <a:ext cx="81573" cy="14549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F3096E-ADE3-4B72-9B63-6BB080A62C88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10042628" y="3173108"/>
            <a:ext cx="82213" cy="13141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83DBB3C-7EF2-438C-B46B-7A28AB652550}"/>
              </a:ext>
            </a:extLst>
          </p:cNvPr>
          <p:cNvCxnSpPr>
            <a:cxnSpLocks/>
            <a:stCxn id="21" idx="5"/>
            <a:endCxn id="40" idx="1"/>
          </p:cNvCxnSpPr>
          <p:nvPr/>
        </p:nvCxnSpPr>
        <p:spPr>
          <a:xfrm>
            <a:off x="10203560" y="3149256"/>
            <a:ext cx="121468" cy="1386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EDB6A08-A46D-45F2-8602-687EC1210BC0}"/>
              </a:ext>
            </a:extLst>
          </p:cNvPr>
          <p:cNvCxnSpPr>
            <a:cxnSpLocks/>
            <a:stCxn id="22" idx="6"/>
            <a:endCxn id="40" idx="2"/>
          </p:cNvCxnSpPr>
          <p:nvPr/>
        </p:nvCxnSpPr>
        <p:spPr>
          <a:xfrm flipV="1">
            <a:off x="10143833" y="3331182"/>
            <a:ext cx="156696" cy="4737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iśľïḑé">
            <a:extLst>
              <a:ext uri="{FF2B5EF4-FFF2-40B4-BE49-F238E27FC236}">
                <a16:creationId xmlns:a16="http://schemas.microsoft.com/office/drawing/2014/main" id="{E3437F89-13F1-42ED-A86E-9A1537B550A7}"/>
              </a:ext>
            </a:extLst>
          </p:cNvPr>
          <p:cNvSpPr>
            <a:spLocks/>
          </p:cNvSpPr>
          <p:nvPr/>
        </p:nvSpPr>
        <p:spPr bwMode="gray">
          <a:xfrm>
            <a:off x="5241015" y="4256282"/>
            <a:ext cx="2364090" cy="101801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提供开发运营一体化平台，解决业务敏捷响应，产品持续交付发布自动化运营管理等问题。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0" name="îṡlïḑê">
            <a:extLst>
              <a:ext uri="{FF2B5EF4-FFF2-40B4-BE49-F238E27FC236}">
                <a16:creationId xmlns:a16="http://schemas.microsoft.com/office/drawing/2014/main" id="{FA86B95B-CB7C-4417-AACD-9A68F702861F}"/>
              </a:ext>
            </a:extLst>
          </p:cNvPr>
          <p:cNvSpPr/>
          <p:nvPr/>
        </p:nvSpPr>
        <p:spPr bwMode="gray">
          <a:xfrm>
            <a:off x="5241016" y="2422627"/>
            <a:ext cx="2364089" cy="266499"/>
          </a:xfrm>
          <a:prstGeom prst="rect">
            <a:avLst/>
          </a:prstGeom>
          <a:solidFill>
            <a:srgbClr val="980B13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DevOps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BAAE6-C63F-45AF-BA17-A7C01BEF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17" y="2819165"/>
            <a:ext cx="2364089" cy="1339730"/>
          </a:xfrm>
          <a:prstGeom prst="rect">
            <a:avLst/>
          </a:prstGeom>
        </p:spPr>
      </p:pic>
      <p:sp>
        <p:nvSpPr>
          <p:cNvPr id="47" name="íSļíḓé">
            <a:extLst>
              <a:ext uri="{FF2B5EF4-FFF2-40B4-BE49-F238E27FC236}">
                <a16:creationId xmlns:a16="http://schemas.microsoft.com/office/drawing/2014/main" id="{08F8F5AA-AD14-4C1B-86CF-6AF2B88C8BCC}"/>
              </a:ext>
            </a:extLst>
          </p:cNvPr>
          <p:cNvSpPr/>
          <p:nvPr/>
        </p:nvSpPr>
        <p:spPr bwMode="gray">
          <a:xfrm>
            <a:off x="984566" y="4451777"/>
            <a:ext cx="3317555" cy="149380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 fontScale="4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保持运行环境的一致性，只要应用被打包成容器，就可以一次编译，到处运行。而且容器是微服务的最佳载体。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îšḷïde">
            <a:extLst>
              <a:ext uri="{FF2B5EF4-FFF2-40B4-BE49-F238E27FC236}">
                <a16:creationId xmlns:a16="http://schemas.microsoft.com/office/drawing/2014/main" id="{31874ADF-D7AA-402F-8240-2ABA94A7874D}"/>
              </a:ext>
            </a:extLst>
          </p:cNvPr>
          <p:cNvSpPr/>
          <p:nvPr/>
        </p:nvSpPr>
        <p:spPr bwMode="gray">
          <a:xfrm>
            <a:off x="984566" y="1755367"/>
            <a:ext cx="3317555" cy="389513"/>
          </a:xfrm>
          <a:prstGeom prst="rect">
            <a:avLst/>
          </a:prstGeom>
          <a:solidFill>
            <a:srgbClr val="024A85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84940AD-62A0-4F4F-B51D-2C65E129EF79}"/>
              </a:ext>
            </a:extLst>
          </p:cNvPr>
          <p:cNvSpPr/>
          <p:nvPr/>
        </p:nvSpPr>
        <p:spPr>
          <a:xfrm>
            <a:off x="982711" y="2397412"/>
            <a:ext cx="3304525" cy="1814226"/>
          </a:xfrm>
          <a:prstGeom prst="rect">
            <a:avLst/>
          </a:prstGeom>
          <a:solidFill>
            <a:srgbClr val="F2FCFF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EF0E95E-C345-47FC-AE2F-33431EC0F5B3}"/>
              </a:ext>
            </a:extLst>
          </p:cNvPr>
          <p:cNvSpPr/>
          <p:nvPr/>
        </p:nvSpPr>
        <p:spPr>
          <a:xfrm>
            <a:off x="1249135" y="3920215"/>
            <a:ext cx="2774958" cy="157946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服务器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8E79518-F26D-4FAC-B8F6-31CFCAD45836}"/>
              </a:ext>
            </a:extLst>
          </p:cNvPr>
          <p:cNvSpPr/>
          <p:nvPr/>
        </p:nvSpPr>
        <p:spPr>
          <a:xfrm>
            <a:off x="1249132" y="3733912"/>
            <a:ext cx="2774958" cy="157946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物理操作系统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80830A8-F88D-4633-A611-ADA0D2EF60DB}"/>
              </a:ext>
            </a:extLst>
          </p:cNvPr>
          <p:cNvSpPr/>
          <p:nvPr/>
        </p:nvSpPr>
        <p:spPr>
          <a:xfrm>
            <a:off x="1249132" y="3547610"/>
            <a:ext cx="2774958" cy="157946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虚拟操作系统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BB0FAB4-469E-4033-9186-0B6F20C8F2CF}"/>
              </a:ext>
            </a:extLst>
          </p:cNvPr>
          <p:cNvSpPr/>
          <p:nvPr/>
        </p:nvSpPr>
        <p:spPr>
          <a:xfrm>
            <a:off x="1249133" y="3027382"/>
            <a:ext cx="1358018" cy="183268"/>
          </a:xfrm>
          <a:prstGeom prst="rect">
            <a:avLst/>
          </a:prstGeom>
          <a:solidFill>
            <a:srgbClr val="91C5C5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用户空间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50A1EB-C4C1-4941-BE52-C35240A94750}"/>
              </a:ext>
            </a:extLst>
          </p:cNvPr>
          <p:cNvSpPr/>
          <p:nvPr/>
        </p:nvSpPr>
        <p:spPr>
          <a:xfrm>
            <a:off x="1249132" y="2722025"/>
            <a:ext cx="1358018" cy="264863"/>
          </a:xfrm>
          <a:prstGeom prst="rect">
            <a:avLst/>
          </a:prstGeom>
          <a:solidFill>
            <a:srgbClr val="91C5C5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App A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DD4BF1-716D-4B3A-B987-6CB7F4A2F289}"/>
              </a:ext>
            </a:extLst>
          </p:cNvPr>
          <p:cNvSpPr/>
          <p:nvPr/>
        </p:nvSpPr>
        <p:spPr>
          <a:xfrm>
            <a:off x="2666075" y="3027382"/>
            <a:ext cx="1358018" cy="183268"/>
          </a:xfrm>
          <a:prstGeom prst="rect">
            <a:avLst/>
          </a:prstGeom>
          <a:solidFill>
            <a:srgbClr val="E0F0D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用户空间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A641D0C-0F14-487B-84DE-FF591104AF7F}"/>
              </a:ext>
            </a:extLst>
          </p:cNvPr>
          <p:cNvSpPr/>
          <p:nvPr/>
        </p:nvSpPr>
        <p:spPr>
          <a:xfrm>
            <a:off x="2666073" y="2722025"/>
            <a:ext cx="1358018" cy="264863"/>
          </a:xfrm>
          <a:prstGeom prst="rect">
            <a:avLst/>
          </a:prstGeom>
          <a:solidFill>
            <a:srgbClr val="E0F0D9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App 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9EC9A84-1520-4C13-B295-F8B25F7A2429}"/>
              </a:ext>
            </a:extLst>
          </p:cNvPr>
          <p:cNvSpPr/>
          <p:nvPr/>
        </p:nvSpPr>
        <p:spPr>
          <a:xfrm>
            <a:off x="1249132" y="3251447"/>
            <a:ext cx="2774958" cy="2648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Docker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08E7616-827C-4611-998B-1B6F3B322E56}"/>
              </a:ext>
            </a:extLst>
          </p:cNvPr>
          <p:cNvSpPr/>
          <p:nvPr/>
        </p:nvSpPr>
        <p:spPr>
          <a:xfrm>
            <a:off x="1245853" y="2516900"/>
            <a:ext cx="1358018" cy="690429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CD3880F-64D2-464C-8757-9386EE77B52B}"/>
              </a:ext>
            </a:extLst>
          </p:cNvPr>
          <p:cNvSpPr txBox="1"/>
          <p:nvPr/>
        </p:nvSpPr>
        <p:spPr>
          <a:xfrm>
            <a:off x="1444879" y="2521209"/>
            <a:ext cx="959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A0B7596-3DE2-470B-83E0-6645293B1385}"/>
              </a:ext>
            </a:extLst>
          </p:cNvPr>
          <p:cNvSpPr/>
          <p:nvPr/>
        </p:nvSpPr>
        <p:spPr>
          <a:xfrm>
            <a:off x="2659461" y="2516900"/>
            <a:ext cx="1358018" cy="690429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66E797-8C0A-41DE-A1EB-B69AD882E604}"/>
              </a:ext>
            </a:extLst>
          </p:cNvPr>
          <p:cNvSpPr txBox="1"/>
          <p:nvPr/>
        </p:nvSpPr>
        <p:spPr>
          <a:xfrm>
            <a:off x="2858487" y="2521209"/>
            <a:ext cx="959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2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4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50FE-B055-4880-8439-898AF42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容器简介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54ABCAD-48DB-4499-B057-6C3470A34419}"/>
              </a:ext>
            </a:extLst>
          </p:cNvPr>
          <p:cNvSpPr/>
          <p:nvPr/>
        </p:nvSpPr>
        <p:spPr>
          <a:xfrm>
            <a:off x="6429548" y="1997419"/>
            <a:ext cx="2267712" cy="2512644"/>
          </a:xfrm>
          <a:prstGeom prst="rect">
            <a:avLst/>
          </a:prstGeom>
          <a:solidFill>
            <a:srgbClr val="F2FCFF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88852B-218C-4423-8C54-50C58D73422A}"/>
              </a:ext>
            </a:extLst>
          </p:cNvPr>
          <p:cNvSpPr/>
          <p:nvPr/>
        </p:nvSpPr>
        <p:spPr>
          <a:xfrm>
            <a:off x="9252558" y="2010641"/>
            <a:ext cx="2267712" cy="2505343"/>
          </a:xfrm>
          <a:prstGeom prst="rect">
            <a:avLst/>
          </a:prstGeom>
          <a:solidFill>
            <a:srgbClr val="F2FCFF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131895-E4A3-453F-9D28-185F9B47A7BD}"/>
              </a:ext>
            </a:extLst>
          </p:cNvPr>
          <p:cNvGrpSpPr/>
          <p:nvPr/>
        </p:nvGrpSpPr>
        <p:grpSpPr>
          <a:xfrm>
            <a:off x="9433138" y="2185306"/>
            <a:ext cx="1906553" cy="2156012"/>
            <a:chOff x="9433138" y="2175647"/>
            <a:chExt cx="1906553" cy="215601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EC22141-1BFB-4BB7-BD36-9E4A4C049716}"/>
                </a:ext>
              </a:extLst>
            </p:cNvPr>
            <p:cNvSpPr/>
            <p:nvPr/>
          </p:nvSpPr>
          <p:spPr>
            <a:xfrm>
              <a:off x="9435390" y="4113545"/>
              <a:ext cx="1904301" cy="218114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BD3BBAA-89FE-46DE-8769-321037359F06}"/>
                </a:ext>
              </a:extLst>
            </p:cNvPr>
            <p:cNvSpPr/>
            <p:nvPr/>
          </p:nvSpPr>
          <p:spPr>
            <a:xfrm>
              <a:off x="9435388" y="3856271"/>
              <a:ext cx="1904301" cy="218114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物理操作系统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33A87EC-14B9-483A-A435-E53E83B62267}"/>
                </a:ext>
              </a:extLst>
            </p:cNvPr>
            <p:cNvSpPr/>
            <p:nvPr/>
          </p:nvSpPr>
          <p:spPr>
            <a:xfrm>
              <a:off x="9435388" y="3598998"/>
              <a:ext cx="1904301" cy="218114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虚拟操作系统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785B0B3-C7CE-483B-A837-911F67BFCAC3}"/>
                </a:ext>
              </a:extLst>
            </p:cNvPr>
            <p:cNvSpPr/>
            <p:nvPr/>
          </p:nvSpPr>
          <p:spPr>
            <a:xfrm>
              <a:off x="9435389" y="2880594"/>
              <a:ext cx="931933" cy="253082"/>
            </a:xfrm>
            <a:prstGeom prst="rect">
              <a:avLst/>
            </a:prstGeom>
            <a:solidFill>
              <a:srgbClr val="91C5C5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用户空间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B4EDDEE-4B1E-4509-946D-1A6393DE0F84}"/>
                </a:ext>
              </a:extLst>
            </p:cNvPr>
            <p:cNvSpPr/>
            <p:nvPr/>
          </p:nvSpPr>
          <p:spPr>
            <a:xfrm>
              <a:off x="9435388" y="2458913"/>
              <a:ext cx="931933" cy="365760"/>
            </a:xfrm>
            <a:prstGeom prst="rect">
              <a:avLst/>
            </a:prstGeom>
            <a:solidFill>
              <a:srgbClr val="91C5C5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App 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87F5FAA-E13C-43C0-AF38-4F96D3EADE03}"/>
                </a:ext>
              </a:extLst>
            </p:cNvPr>
            <p:cNvSpPr/>
            <p:nvPr/>
          </p:nvSpPr>
          <p:spPr>
            <a:xfrm>
              <a:off x="10407758" y="2880594"/>
              <a:ext cx="931933" cy="253082"/>
            </a:xfrm>
            <a:prstGeom prst="rect">
              <a:avLst/>
            </a:prstGeom>
            <a:solidFill>
              <a:srgbClr val="E0F0D9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用户空间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AC5D539-249F-471C-B37E-2BC50797F444}"/>
                </a:ext>
              </a:extLst>
            </p:cNvPr>
            <p:cNvSpPr/>
            <p:nvPr/>
          </p:nvSpPr>
          <p:spPr>
            <a:xfrm>
              <a:off x="10407757" y="2458913"/>
              <a:ext cx="931933" cy="365760"/>
            </a:xfrm>
            <a:prstGeom prst="rect">
              <a:avLst/>
            </a:prstGeom>
            <a:solidFill>
              <a:srgbClr val="E0F0D9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App 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47281B6-EF8A-465D-9593-02B19F149639}"/>
                </a:ext>
              </a:extLst>
            </p:cNvPr>
            <p:cNvSpPr/>
            <p:nvPr/>
          </p:nvSpPr>
          <p:spPr>
            <a:xfrm>
              <a:off x="9435388" y="3190015"/>
              <a:ext cx="1904301" cy="36576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Docker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BA8ECDA-EF5A-470E-867E-F8D48C14E5A1}"/>
                </a:ext>
              </a:extLst>
            </p:cNvPr>
            <p:cNvSpPr/>
            <p:nvPr/>
          </p:nvSpPr>
          <p:spPr>
            <a:xfrm>
              <a:off x="9433138" y="2175647"/>
              <a:ext cx="931933" cy="953443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87A2ECC6-45EB-4162-AB2D-FE79EA049250}"/>
              </a:ext>
            </a:extLst>
          </p:cNvPr>
          <p:cNvSpPr txBox="1"/>
          <p:nvPr/>
        </p:nvSpPr>
        <p:spPr>
          <a:xfrm>
            <a:off x="9334959" y="2216397"/>
            <a:ext cx="114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B7755DE-F00F-4524-87CC-8C1A4C8CA0B1}"/>
              </a:ext>
            </a:extLst>
          </p:cNvPr>
          <p:cNvCxnSpPr>
            <a:cxnSpLocks/>
          </p:cNvCxnSpPr>
          <p:nvPr/>
        </p:nvCxnSpPr>
        <p:spPr>
          <a:xfrm>
            <a:off x="8987509" y="2008304"/>
            <a:ext cx="0" cy="3818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磁盘 62">
            <a:extLst>
              <a:ext uri="{FF2B5EF4-FFF2-40B4-BE49-F238E27FC236}">
                <a16:creationId xmlns:a16="http://schemas.microsoft.com/office/drawing/2014/main" id="{3C0BB046-0984-45A5-B808-8437A2CEC43B}"/>
              </a:ext>
            </a:extLst>
          </p:cNvPr>
          <p:cNvSpPr>
            <a:spLocks/>
          </p:cNvSpPr>
          <p:nvPr/>
        </p:nvSpPr>
        <p:spPr>
          <a:xfrm>
            <a:off x="6628665" y="4712842"/>
            <a:ext cx="615566" cy="450323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A8FB10B-8875-4D9B-9DE0-E4774ABCE07D}"/>
              </a:ext>
            </a:extLst>
          </p:cNvPr>
          <p:cNvSpPr txBox="1"/>
          <p:nvPr/>
        </p:nvSpPr>
        <p:spPr>
          <a:xfrm>
            <a:off x="6586533" y="4830941"/>
            <a:ext cx="61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总内存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itchFamily="49" charset="-122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itchFamily="49" charset="-122"/>
                <a:sym typeface="Arial" panose="020B0604020202020204" pitchFamily="34" charset="0"/>
              </a:rPr>
              <a:t>16 GB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627FF1D-2479-431C-AE2C-839A8CA98DF8}"/>
              </a:ext>
            </a:extLst>
          </p:cNvPr>
          <p:cNvSpPr/>
          <p:nvPr/>
        </p:nvSpPr>
        <p:spPr>
          <a:xfrm flipV="1">
            <a:off x="6631656" y="5469582"/>
            <a:ext cx="132726" cy="63591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5BD8BA-CA9F-4A90-8141-4E07269AA651}"/>
              </a:ext>
            </a:extLst>
          </p:cNvPr>
          <p:cNvSpPr/>
          <p:nvPr/>
        </p:nvSpPr>
        <p:spPr>
          <a:xfrm>
            <a:off x="7707362" y="4614769"/>
            <a:ext cx="494157" cy="153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D9F5954-D2E2-4E97-9DEB-0560CC557675}"/>
              </a:ext>
            </a:extLst>
          </p:cNvPr>
          <p:cNvSpPr/>
          <p:nvPr/>
        </p:nvSpPr>
        <p:spPr>
          <a:xfrm>
            <a:off x="7626905" y="4614769"/>
            <a:ext cx="348101" cy="153700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AA1D3F7-6163-4C38-B31A-F47AAB8A3AAB}"/>
              </a:ext>
            </a:extLst>
          </p:cNvPr>
          <p:cNvSpPr txBox="1"/>
          <p:nvPr/>
        </p:nvSpPr>
        <p:spPr>
          <a:xfrm>
            <a:off x="7628399" y="4584650"/>
            <a:ext cx="33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4GB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8B21AEB-3232-44EC-AC01-5CAA2E8DACA5}"/>
              </a:ext>
            </a:extLst>
          </p:cNvPr>
          <p:cNvSpPr txBox="1"/>
          <p:nvPr/>
        </p:nvSpPr>
        <p:spPr>
          <a:xfrm>
            <a:off x="7910685" y="4584650"/>
            <a:ext cx="33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2GB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789FA15-064B-4042-BAF8-8E40C972135B}"/>
              </a:ext>
            </a:extLst>
          </p:cNvPr>
          <p:cNvSpPr/>
          <p:nvPr/>
        </p:nvSpPr>
        <p:spPr>
          <a:xfrm>
            <a:off x="7626906" y="5105883"/>
            <a:ext cx="349842" cy="146752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2ACDD0F-DA56-4E38-AAA1-885C1AF14397}"/>
              </a:ext>
            </a:extLst>
          </p:cNvPr>
          <p:cNvSpPr/>
          <p:nvPr/>
        </p:nvSpPr>
        <p:spPr>
          <a:xfrm>
            <a:off x="7873442" y="5105883"/>
            <a:ext cx="334364" cy="146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AD1C0BA-BFF0-42F9-B130-74E780ED2FC8}"/>
              </a:ext>
            </a:extLst>
          </p:cNvPr>
          <p:cNvSpPr txBox="1"/>
          <p:nvPr/>
        </p:nvSpPr>
        <p:spPr>
          <a:xfrm>
            <a:off x="7855177" y="5073091"/>
            <a:ext cx="34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4GB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8D91C3-2195-4AE8-B1FE-36201E46D5D5}"/>
              </a:ext>
            </a:extLst>
          </p:cNvPr>
          <p:cNvCxnSpPr>
            <a:cxnSpLocks/>
            <a:stCxn id="63" idx="4"/>
            <a:endCxn id="68" idx="1"/>
          </p:cNvCxnSpPr>
          <p:nvPr/>
        </p:nvCxnSpPr>
        <p:spPr>
          <a:xfrm flipV="1">
            <a:off x="7244231" y="4753927"/>
            <a:ext cx="384168" cy="18407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8D7FA4B-3BD1-4FC4-B0AB-029C79DE3920}"/>
              </a:ext>
            </a:extLst>
          </p:cNvPr>
          <p:cNvCxnSpPr>
            <a:cxnSpLocks/>
            <a:stCxn id="63" idx="4"/>
            <a:endCxn id="70" idx="1"/>
          </p:cNvCxnSpPr>
          <p:nvPr/>
        </p:nvCxnSpPr>
        <p:spPr>
          <a:xfrm>
            <a:off x="7244231" y="4938004"/>
            <a:ext cx="382675" cy="24125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2F593C0-9548-4D5C-99EC-C3CF1528D1D0}"/>
              </a:ext>
            </a:extLst>
          </p:cNvPr>
          <p:cNvSpPr txBox="1"/>
          <p:nvPr/>
        </p:nvSpPr>
        <p:spPr>
          <a:xfrm>
            <a:off x="7582772" y="5076199"/>
            <a:ext cx="33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2GB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6" name="流程图: 磁盘 75">
            <a:extLst>
              <a:ext uri="{FF2B5EF4-FFF2-40B4-BE49-F238E27FC236}">
                <a16:creationId xmlns:a16="http://schemas.microsoft.com/office/drawing/2014/main" id="{3DC8A09B-3D7B-4AF2-B62C-1793F582A8A0}"/>
              </a:ext>
            </a:extLst>
          </p:cNvPr>
          <p:cNvSpPr>
            <a:spLocks/>
          </p:cNvSpPr>
          <p:nvPr/>
        </p:nvSpPr>
        <p:spPr>
          <a:xfrm>
            <a:off x="9414898" y="4670789"/>
            <a:ext cx="615566" cy="450323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6DA11BE-C0B5-48A9-9942-B37D67F2AD04}"/>
              </a:ext>
            </a:extLst>
          </p:cNvPr>
          <p:cNvSpPr txBox="1"/>
          <p:nvPr/>
        </p:nvSpPr>
        <p:spPr>
          <a:xfrm>
            <a:off x="9424182" y="4769681"/>
            <a:ext cx="61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总内存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itchFamily="49" charset="-122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itchFamily="49" charset="-122"/>
                <a:sym typeface="Arial" panose="020B0604020202020204" pitchFamily="34" charset="0"/>
              </a:rPr>
              <a:t>16 GB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8B25EF2-212B-45B7-A887-B495A2EE4788}"/>
              </a:ext>
            </a:extLst>
          </p:cNvPr>
          <p:cNvSpPr>
            <a:spLocks/>
          </p:cNvSpPr>
          <p:nvPr/>
        </p:nvSpPr>
        <p:spPr>
          <a:xfrm>
            <a:off x="10483677" y="4598571"/>
            <a:ext cx="348101" cy="153700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CA40B55-240B-49D5-BCFD-73EC045DD7C1}"/>
              </a:ext>
            </a:extLst>
          </p:cNvPr>
          <p:cNvSpPr>
            <a:spLocks/>
          </p:cNvSpPr>
          <p:nvPr/>
        </p:nvSpPr>
        <p:spPr>
          <a:xfrm>
            <a:off x="10483677" y="5063830"/>
            <a:ext cx="253289" cy="146752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F57A426-DA58-4743-87F1-B0F9F13837B1}"/>
              </a:ext>
            </a:extLst>
          </p:cNvPr>
          <p:cNvCxnSpPr>
            <a:cxnSpLocks/>
            <a:stCxn id="76" idx="4"/>
            <a:endCxn id="78" idx="1"/>
          </p:cNvCxnSpPr>
          <p:nvPr/>
        </p:nvCxnSpPr>
        <p:spPr>
          <a:xfrm flipV="1">
            <a:off x="10030464" y="4675421"/>
            <a:ext cx="453213" cy="22053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FD0B82A-8783-4C55-8AE0-FE9273BDFDDE}"/>
              </a:ext>
            </a:extLst>
          </p:cNvPr>
          <p:cNvCxnSpPr>
            <a:cxnSpLocks/>
            <a:stCxn id="76" idx="4"/>
            <a:endCxn id="79" idx="1"/>
          </p:cNvCxnSpPr>
          <p:nvPr/>
        </p:nvCxnSpPr>
        <p:spPr>
          <a:xfrm>
            <a:off x="10030464" y="4895951"/>
            <a:ext cx="453213" cy="24125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07A66D0-E0A2-4D2D-B279-45094CDD1663}"/>
              </a:ext>
            </a:extLst>
          </p:cNvPr>
          <p:cNvSpPr txBox="1">
            <a:spLocks/>
          </p:cNvSpPr>
          <p:nvPr/>
        </p:nvSpPr>
        <p:spPr>
          <a:xfrm>
            <a:off x="8246869" y="4600536"/>
            <a:ext cx="34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VM1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479FDA3-1E48-428C-810E-0429C6412527}"/>
              </a:ext>
            </a:extLst>
          </p:cNvPr>
          <p:cNvSpPr txBox="1">
            <a:spLocks/>
          </p:cNvSpPr>
          <p:nvPr/>
        </p:nvSpPr>
        <p:spPr>
          <a:xfrm>
            <a:off x="8246869" y="5082099"/>
            <a:ext cx="341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VM2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11498-9456-4F6C-B696-4F82A05047D3}"/>
              </a:ext>
            </a:extLst>
          </p:cNvPr>
          <p:cNvSpPr txBox="1">
            <a:spLocks/>
          </p:cNvSpPr>
          <p:nvPr/>
        </p:nvSpPr>
        <p:spPr>
          <a:xfrm>
            <a:off x="10839382" y="4573104"/>
            <a:ext cx="748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8BD95B8-D8F9-4F80-AE35-95054B511569}"/>
              </a:ext>
            </a:extLst>
          </p:cNvPr>
          <p:cNvSpPr txBox="1">
            <a:spLocks/>
          </p:cNvSpPr>
          <p:nvPr/>
        </p:nvSpPr>
        <p:spPr>
          <a:xfrm>
            <a:off x="10839382" y="5027235"/>
            <a:ext cx="7481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2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1DFD59E-4134-4247-A4AB-D889CD4AA32F}"/>
              </a:ext>
            </a:extLst>
          </p:cNvPr>
          <p:cNvSpPr txBox="1"/>
          <p:nvPr/>
        </p:nvSpPr>
        <p:spPr>
          <a:xfrm>
            <a:off x="10491923" y="4542597"/>
            <a:ext cx="33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4GB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0074EAF-9F40-4966-BA3D-EF626F7568AD}"/>
              </a:ext>
            </a:extLst>
          </p:cNvPr>
          <p:cNvSpPr txBox="1"/>
          <p:nvPr/>
        </p:nvSpPr>
        <p:spPr>
          <a:xfrm>
            <a:off x="10463074" y="5034146"/>
            <a:ext cx="334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2GB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44665D1-0108-4373-8637-372D71D8A195}"/>
              </a:ext>
            </a:extLst>
          </p:cNvPr>
          <p:cNvSpPr txBox="1"/>
          <p:nvPr/>
        </p:nvSpPr>
        <p:spPr>
          <a:xfrm>
            <a:off x="6727157" y="5400312"/>
            <a:ext cx="828859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内存使用：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6 GB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5478BB2-F448-4257-A2F8-8778B18E9C78}"/>
              </a:ext>
            </a:extLst>
          </p:cNvPr>
          <p:cNvSpPr/>
          <p:nvPr/>
        </p:nvSpPr>
        <p:spPr>
          <a:xfrm flipV="1">
            <a:off x="6631656" y="5609389"/>
            <a:ext cx="132726" cy="63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32B7489-0266-4A05-A8A7-62D528BA06DA}"/>
              </a:ext>
            </a:extLst>
          </p:cNvPr>
          <p:cNvSpPr txBox="1"/>
          <p:nvPr/>
        </p:nvSpPr>
        <p:spPr>
          <a:xfrm>
            <a:off x="6727157" y="5523341"/>
            <a:ext cx="82885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内存浪费：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6 GB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997F9704-631D-40FC-9B48-DF7186E9D68B}"/>
              </a:ext>
            </a:extLst>
          </p:cNvPr>
          <p:cNvSpPr/>
          <p:nvPr/>
        </p:nvSpPr>
        <p:spPr>
          <a:xfrm flipV="1">
            <a:off x="9439632" y="5475741"/>
            <a:ext cx="132726" cy="63591"/>
          </a:xfrm>
          <a:prstGeom prst="rect">
            <a:avLst/>
          </a:prstGeom>
          <a:solidFill>
            <a:srgbClr val="394D54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72C462C-B5AB-4023-AF86-092EAA5F1425}"/>
              </a:ext>
            </a:extLst>
          </p:cNvPr>
          <p:cNvSpPr txBox="1"/>
          <p:nvPr/>
        </p:nvSpPr>
        <p:spPr>
          <a:xfrm>
            <a:off x="9535133" y="5406471"/>
            <a:ext cx="872622" cy="2000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内存使用：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6 GB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E026B22-FA86-4DA6-A103-90B0B8163BC6}"/>
              </a:ext>
            </a:extLst>
          </p:cNvPr>
          <p:cNvSpPr/>
          <p:nvPr/>
        </p:nvSpPr>
        <p:spPr>
          <a:xfrm flipV="1">
            <a:off x="9439632" y="5615548"/>
            <a:ext cx="132726" cy="6359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B192685-D802-40AD-90E5-9F45832BFB2A}"/>
              </a:ext>
            </a:extLst>
          </p:cNvPr>
          <p:cNvSpPr txBox="1"/>
          <p:nvPr/>
        </p:nvSpPr>
        <p:spPr>
          <a:xfrm>
            <a:off x="9535133" y="5529500"/>
            <a:ext cx="829773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内存浪费：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0 GB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A267EB5-D6D5-40CC-A363-43B8E23C1A1D}"/>
              </a:ext>
            </a:extLst>
          </p:cNvPr>
          <p:cNvSpPr txBox="1"/>
          <p:nvPr/>
        </p:nvSpPr>
        <p:spPr>
          <a:xfrm>
            <a:off x="373800" y="1686766"/>
            <a:ext cx="5010570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What-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什么是容器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容器就是将软件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打包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成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标准化单元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，用于开发、交付和部署，一个容器相当于一个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应用程序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。多个容器之间默认是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相互隔离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的。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Why -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为什么使用容器？虚拟机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VS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1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、使用容器更加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节省内存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。参考右图，虚拟机完整虚拟了内核和用户空间，而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容器仅仅虚拟了用户空间。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容器对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硬盘使用率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更高，单个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容器大小一般为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，而单个虚拟机大小一般为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容器对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系统资源利用率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更高，一台主机机上最多可运行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几十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个虚拟机，但是可以运行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上千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容器，并且基本不消耗额外的系统资源。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4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可移植性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，用户可以将服务程序及其所需的所有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配置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、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依赖关系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环境变量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打包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成镜像，轻松移植到全新的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服务器节点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上。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60B4D96-11EB-4E04-B2CD-E77F43201606}"/>
              </a:ext>
            </a:extLst>
          </p:cNvPr>
          <p:cNvSpPr/>
          <p:nvPr/>
        </p:nvSpPr>
        <p:spPr>
          <a:xfrm>
            <a:off x="10407755" y="2179530"/>
            <a:ext cx="931933" cy="953443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1071932C-F1E5-47C4-89B0-4E328997D80C}"/>
              </a:ext>
            </a:extLst>
          </p:cNvPr>
          <p:cNvSpPr txBox="1"/>
          <p:nvPr/>
        </p:nvSpPr>
        <p:spPr>
          <a:xfrm>
            <a:off x="10290914" y="2207066"/>
            <a:ext cx="1146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2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8BA1BF-3530-4C5D-B40D-159CA82671D6}"/>
              </a:ext>
            </a:extLst>
          </p:cNvPr>
          <p:cNvGrpSpPr/>
          <p:nvPr/>
        </p:nvGrpSpPr>
        <p:grpSpPr>
          <a:xfrm>
            <a:off x="6605704" y="2166122"/>
            <a:ext cx="1915401" cy="2199723"/>
            <a:chOff x="6696432" y="2153792"/>
            <a:chExt cx="1915401" cy="219972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E09B852-AE2A-4A77-B211-2184731FA86D}"/>
                </a:ext>
              </a:extLst>
            </p:cNvPr>
            <p:cNvSpPr/>
            <p:nvPr/>
          </p:nvSpPr>
          <p:spPr>
            <a:xfrm>
              <a:off x="6696435" y="4135401"/>
              <a:ext cx="1904301" cy="218114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4BE914D-400D-4B4C-87E9-66E11F956C40}"/>
                </a:ext>
              </a:extLst>
            </p:cNvPr>
            <p:cNvSpPr/>
            <p:nvPr/>
          </p:nvSpPr>
          <p:spPr>
            <a:xfrm>
              <a:off x="6696433" y="3878127"/>
              <a:ext cx="1904301" cy="218114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物理操作系统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56B7A95-0DD7-4AB5-94B0-5EF542288E03}"/>
                </a:ext>
              </a:extLst>
            </p:cNvPr>
            <p:cNvSpPr/>
            <p:nvPr/>
          </p:nvSpPr>
          <p:spPr>
            <a:xfrm>
              <a:off x="6696433" y="3620854"/>
              <a:ext cx="1904301" cy="218114"/>
            </a:xfrm>
            <a:prstGeom prst="rect">
              <a:avLst/>
            </a:prstGeom>
            <a:solidFill>
              <a:srgbClr val="394D54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虚拟操作系统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255138F-383C-4BD7-87E2-40A4839ECA21}"/>
                </a:ext>
              </a:extLst>
            </p:cNvPr>
            <p:cNvSpPr/>
            <p:nvPr/>
          </p:nvSpPr>
          <p:spPr>
            <a:xfrm>
              <a:off x="6696434" y="3211871"/>
              <a:ext cx="931933" cy="365761"/>
            </a:xfrm>
            <a:prstGeom prst="rect">
              <a:avLst/>
            </a:prstGeom>
            <a:solidFill>
              <a:srgbClr val="91C5C5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内核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B0973B9-8AC9-46FF-9625-0C2F615E42E0}"/>
                </a:ext>
              </a:extLst>
            </p:cNvPr>
            <p:cNvSpPr/>
            <p:nvPr/>
          </p:nvSpPr>
          <p:spPr>
            <a:xfrm>
              <a:off x="7668801" y="3211871"/>
              <a:ext cx="931933" cy="365761"/>
            </a:xfrm>
            <a:prstGeom prst="rect">
              <a:avLst/>
            </a:prstGeom>
            <a:solidFill>
              <a:srgbClr val="E0F0D9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内核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14DE677-C5CA-4E32-957C-1338AB4F0203}"/>
                </a:ext>
              </a:extLst>
            </p:cNvPr>
            <p:cNvSpPr/>
            <p:nvPr/>
          </p:nvSpPr>
          <p:spPr>
            <a:xfrm>
              <a:off x="6696434" y="2902450"/>
              <a:ext cx="931933" cy="253082"/>
            </a:xfrm>
            <a:prstGeom prst="rect">
              <a:avLst/>
            </a:prstGeom>
            <a:solidFill>
              <a:srgbClr val="91C5C5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用户空间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CD648AE-C482-4776-A75F-9BAF8614B4A9}"/>
                </a:ext>
              </a:extLst>
            </p:cNvPr>
            <p:cNvSpPr/>
            <p:nvPr/>
          </p:nvSpPr>
          <p:spPr>
            <a:xfrm>
              <a:off x="6696433" y="2480769"/>
              <a:ext cx="931933" cy="365760"/>
            </a:xfrm>
            <a:prstGeom prst="rect">
              <a:avLst/>
            </a:prstGeom>
            <a:solidFill>
              <a:srgbClr val="91C5C5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App 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358A4E-4738-4E66-AE62-93315F9D15F2}"/>
                </a:ext>
              </a:extLst>
            </p:cNvPr>
            <p:cNvSpPr/>
            <p:nvPr/>
          </p:nvSpPr>
          <p:spPr>
            <a:xfrm>
              <a:off x="7668803" y="2902450"/>
              <a:ext cx="931933" cy="253082"/>
            </a:xfrm>
            <a:prstGeom prst="rect">
              <a:avLst/>
            </a:prstGeom>
            <a:solidFill>
              <a:srgbClr val="E0F0D9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用户空间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081450D-5F18-4692-AC70-2B11B67BE43E}"/>
                </a:ext>
              </a:extLst>
            </p:cNvPr>
            <p:cNvSpPr/>
            <p:nvPr/>
          </p:nvSpPr>
          <p:spPr>
            <a:xfrm>
              <a:off x="7668802" y="2480769"/>
              <a:ext cx="931933" cy="365760"/>
            </a:xfrm>
            <a:prstGeom prst="rect">
              <a:avLst/>
            </a:prstGeom>
            <a:solidFill>
              <a:srgbClr val="E0F0D9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App B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80B1C54-C449-45D3-B080-C77FE4A8251C}"/>
                </a:ext>
              </a:extLst>
            </p:cNvPr>
            <p:cNvSpPr/>
            <p:nvPr/>
          </p:nvSpPr>
          <p:spPr>
            <a:xfrm>
              <a:off x="6696432" y="2153792"/>
              <a:ext cx="931933" cy="1411141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8658128-1ADD-4C4C-984B-4E2B7614B053}"/>
                </a:ext>
              </a:extLst>
            </p:cNvPr>
            <p:cNvSpPr txBox="1"/>
            <p:nvPr/>
          </p:nvSpPr>
          <p:spPr>
            <a:xfrm>
              <a:off x="6873212" y="2179073"/>
              <a:ext cx="578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VM 1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1DBD5A9-D2FD-4E97-984F-5E3DF8FA185D}"/>
                </a:ext>
              </a:extLst>
            </p:cNvPr>
            <p:cNvSpPr/>
            <p:nvPr/>
          </p:nvSpPr>
          <p:spPr>
            <a:xfrm>
              <a:off x="7679900" y="2153792"/>
              <a:ext cx="931933" cy="1411141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6AF4EC8-B2B5-4BE5-9953-E873E94F957F}"/>
                </a:ext>
              </a:extLst>
            </p:cNvPr>
            <p:cNvSpPr txBox="1"/>
            <p:nvPr/>
          </p:nvSpPr>
          <p:spPr>
            <a:xfrm>
              <a:off x="7870479" y="2179073"/>
              <a:ext cx="5683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VM 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06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50FE-B055-4880-8439-898AF42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DevOps</a:t>
            </a:r>
            <a:endParaRPr lang="zh-CN" altLang="en-US" dirty="0"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îṡļiḋé">
            <a:extLst>
              <a:ext uri="{FF2B5EF4-FFF2-40B4-BE49-F238E27FC236}">
                <a16:creationId xmlns:a16="http://schemas.microsoft.com/office/drawing/2014/main" id="{0F6F9D25-D502-4A74-AF75-D36FA3986B51}"/>
              </a:ext>
            </a:extLst>
          </p:cNvPr>
          <p:cNvSpPr/>
          <p:nvPr/>
        </p:nvSpPr>
        <p:spPr bwMode="gray">
          <a:xfrm>
            <a:off x="8544000" y="4260302"/>
            <a:ext cx="2364090" cy="101801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一个大型复杂软件应用由多个微服务组成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,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每种服务只做一件事，是一种松耦合的能够被独立开发和部署的无状态化服务（独立扩展、升级和可替换）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îṧľiḍè">
            <a:extLst>
              <a:ext uri="{FF2B5EF4-FFF2-40B4-BE49-F238E27FC236}">
                <a16:creationId xmlns:a16="http://schemas.microsoft.com/office/drawing/2014/main" id="{B19AC6A9-0A48-4EE9-B896-F8CBE50FE548}"/>
              </a:ext>
            </a:extLst>
          </p:cNvPr>
          <p:cNvSpPr/>
          <p:nvPr/>
        </p:nvSpPr>
        <p:spPr bwMode="gray">
          <a:xfrm>
            <a:off x="8544000" y="2422627"/>
            <a:ext cx="2364090" cy="265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微服务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BDEC48-A26F-4D16-B67D-6C90C79DF9BB}"/>
              </a:ext>
            </a:extLst>
          </p:cNvPr>
          <p:cNvSpPr/>
          <p:nvPr/>
        </p:nvSpPr>
        <p:spPr>
          <a:xfrm>
            <a:off x="9288947" y="2921738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919289-788C-49E8-9406-B50ED23F79AC}"/>
              </a:ext>
            </a:extLst>
          </p:cNvPr>
          <p:cNvSpPr/>
          <p:nvPr/>
        </p:nvSpPr>
        <p:spPr>
          <a:xfrm>
            <a:off x="9690103" y="2832790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D3CB98-BEF3-4F45-B74A-C9B51FB8F91E}"/>
              </a:ext>
            </a:extLst>
          </p:cNvPr>
          <p:cNvSpPr/>
          <p:nvPr/>
        </p:nvSpPr>
        <p:spPr>
          <a:xfrm>
            <a:off x="8931442" y="3099635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EB5348C-C3AC-4F3A-A7FF-B34A1B4E094C}"/>
              </a:ext>
            </a:extLst>
          </p:cNvPr>
          <p:cNvSpPr/>
          <p:nvPr/>
        </p:nvSpPr>
        <p:spPr>
          <a:xfrm>
            <a:off x="9053035" y="3366478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1BC87A-9E2A-424E-8177-4D7FC40316A8}"/>
              </a:ext>
            </a:extLst>
          </p:cNvPr>
          <p:cNvSpPr/>
          <p:nvPr/>
        </p:nvSpPr>
        <p:spPr>
          <a:xfrm>
            <a:off x="9234418" y="3609693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990D2C8-55E6-4970-950B-F9FC157D594B}"/>
              </a:ext>
            </a:extLst>
          </p:cNvPr>
          <p:cNvSpPr/>
          <p:nvPr/>
        </p:nvSpPr>
        <p:spPr>
          <a:xfrm>
            <a:off x="9349425" y="3255410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79534C-47A6-49FB-B740-911ED4EC85BB}"/>
              </a:ext>
            </a:extLst>
          </p:cNvPr>
          <p:cNvSpPr/>
          <p:nvPr/>
        </p:nvSpPr>
        <p:spPr>
          <a:xfrm>
            <a:off x="9618115" y="3085508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674083-518F-4842-8A0A-DB38E5BE7A47}"/>
              </a:ext>
            </a:extLst>
          </p:cNvPr>
          <p:cNvSpPr/>
          <p:nvPr/>
        </p:nvSpPr>
        <p:spPr>
          <a:xfrm>
            <a:off x="9545936" y="3455426"/>
            <a:ext cx="152075" cy="111246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051B23F-ACEF-4B54-910B-3003D126C471}"/>
              </a:ext>
            </a:extLst>
          </p:cNvPr>
          <p:cNvSpPr/>
          <p:nvPr/>
        </p:nvSpPr>
        <p:spPr>
          <a:xfrm>
            <a:off x="10013513" y="3010234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48A7AA-6A24-46E1-B148-D343A02C77B0}"/>
              </a:ext>
            </a:extLst>
          </p:cNvPr>
          <p:cNvSpPr/>
          <p:nvPr/>
        </p:nvSpPr>
        <p:spPr>
          <a:xfrm>
            <a:off x="9941421" y="3304526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8074C53-34B9-48C9-A395-FA4878C76701}"/>
              </a:ext>
            </a:extLst>
          </p:cNvPr>
          <p:cNvSpPr/>
          <p:nvPr/>
        </p:nvSpPr>
        <p:spPr>
          <a:xfrm>
            <a:off x="9720342" y="3576932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E2CBF9-7FBB-4331-857A-89F9E3C921CD}"/>
              </a:ext>
            </a:extLst>
          </p:cNvPr>
          <p:cNvSpPr/>
          <p:nvPr/>
        </p:nvSpPr>
        <p:spPr>
          <a:xfrm>
            <a:off x="10129829" y="3516179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8CC5DEA-56B3-4DC5-BC13-811FB10859DE}"/>
              </a:ext>
            </a:extLst>
          </p:cNvPr>
          <p:cNvCxnSpPr>
            <a:stCxn id="13" idx="3"/>
            <a:endCxn id="15" idx="6"/>
          </p:cNvCxnSpPr>
          <p:nvPr/>
        </p:nvCxnSpPr>
        <p:spPr>
          <a:xfrm flipH="1">
            <a:off x="9154095" y="3060761"/>
            <a:ext cx="167460" cy="12031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F06A52-1EB0-47B5-9B56-2D255398D18F}"/>
              </a:ext>
            </a:extLst>
          </p:cNvPr>
          <p:cNvCxnSpPr>
            <a:cxnSpLocks/>
            <a:stCxn id="16" idx="1"/>
            <a:endCxn id="15" idx="4"/>
          </p:cNvCxnSpPr>
          <p:nvPr/>
        </p:nvCxnSpPr>
        <p:spPr>
          <a:xfrm flipH="1" flipV="1">
            <a:off x="9042769" y="3262509"/>
            <a:ext cx="42873" cy="12782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E3375B3-CC46-4A84-90B0-1495A6D6B6FF}"/>
              </a:ext>
            </a:extLst>
          </p:cNvPr>
          <p:cNvCxnSpPr>
            <a:cxnSpLocks/>
            <a:stCxn id="17" idx="1"/>
            <a:endCxn id="16" idx="4"/>
          </p:cNvCxnSpPr>
          <p:nvPr/>
        </p:nvCxnSpPr>
        <p:spPr>
          <a:xfrm rot="21304798" flipH="1" flipV="1">
            <a:off x="9170256" y="3526098"/>
            <a:ext cx="90875" cy="11070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3B8FA2-7D54-47E0-B310-16486951E3F4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>
            <a:off x="9457071" y="3650966"/>
            <a:ext cx="263271" cy="401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6AEA85-9AA7-486F-B3EB-C9E54212179C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9922754" y="3590214"/>
            <a:ext cx="207074" cy="6075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246994-E597-4834-B97B-10833AA51ABD}"/>
              </a:ext>
            </a:extLst>
          </p:cNvPr>
          <p:cNvCxnSpPr>
            <a:cxnSpLocks/>
            <a:stCxn id="18" idx="3"/>
            <a:endCxn id="16" idx="6"/>
          </p:cNvCxnSpPr>
          <p:nvPr/>
        </p:nvCxnSpPr>
        <p:spPr>
          <a:xfrm flipH="1">
            <a:off x="9275688" y="3359859"/>
            <a:ext cx="98234" cy="8805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87023A4-16C4-478F-A0EE-5E09E06A908A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9400274" y="3084613"/>
            <a:ext cx="32792" cy="1707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84F64A1-2B40-42A0-8997-777F06F71B8A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492209" y="3359859"/>
            <a:ext cx="75998" cy="11185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33948F-6D48-4446-81C7-265A7A751D3F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>
          <a:xfrm flipH="1">
            <a:off x="9698011" y="3378560"/>
            <a:ext cx="243410" cy="132489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FA7871-EAC4-4003-A224-4FF478A88CD8}"/>
              </a:ext>
            </a:extLst>
          </p:cNvPr>
          <p:cNvCxnSpPr>
            <a:cxnSpLocks/>
            <a:stCxn id="22" idx="4"/>
            <a:endCxn id="23" idx="7"/>
          </p:cNvCxnSpPr>
          <p:nvPr/>
        </p:nvCxnSpPr>
        <p:spPr>
          <a:xfrm flipH="1">
            <a:off x="9893112" y="3452594"/>
            <a:ext cx="149516" cy="14602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E86BA4B-9153-4961-B1D2-96C6E73805B7}"/>
              </a:ext>
            </a:extLst>
          </p:cNvPr>
          <p:cNvSpPr/>
          <p:nvPr/>
        </p:nvSpPr>
        <p:spPr>
          <a:xfrm>
            <a:off x="9607586" y="3320831"/>
            <a:ext cx="125682" cy="91939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5917AD-0B23-43E1-940E-9D681ECC1247}"/>
              </a:ext>
            </a:extLst>
          </p:cNvPr>
          <p:cNvCxnSpPr>
            <a:cxnSpLocks/>
            <a:stCxn id="13" idx="5"/>
            <a:endCxn id="19" idx="1"/>
          </p:cNvCxnSpPr>
          <p:nvPr/>
        </p:nvCxnSpPr>
        <p:spPr>
          <a:xfrm>
            <a:off x="9478995" y="3060761"/>
            <a:ext cx="163619" cy="4266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88062B8-D835-41A5-927F-732E724B82F7}"/>
              </a:ext>
            </a:extLst>
          </p:cNvPr>
          <p:cNvCxnSpPr>
            <a:cxnSpLocks/>
            <a:stCxn id="35" idx="0"/>
            <a:endCxn id="19" idx="4"/>
          </p:cNvCxnSpPr>
          <p:nvPr/>
        </p:nvCxnSpPr>
        <p:spPr>
          <a:xfrm flipV="1">
            <a:off x="9670426" y="3207878"/>
            <a:ext cx="31331" cy="1129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40FCB2-D085-49D2-800C-81DF40D57989}"/>
              </a:ext>
            </a:extLst>
          </p:cNvPr>
          <p:cNvCxnSpPr>
            <a:cxnSpLocks/>
            <a:stCxn id="14" idx="5"/>
            <a:endCxn id="21" idx="1"/>
          </p:cNvCxnSpPr>
          <p:nvPr/>
        </p:nvCxnSpPr>
        <p:spPr>
          <a:xfrm>
            <a:off x="9880150" y="2971812"/>
            <a:ext cx="165971" cy="6227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DA2D493-0AE3-4EC9-A558-4D1A367527E8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 flipH="1">
            <a:off x="9701757" y="2971812"/>
            <a:ext cx="20953" cy="11369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DF7FCBB-2C7E-4AC4-9BBF-25DDBE55304E}"/>
              </a:ext>
            </a:extLst>
          </p:cNvPr>
          <p:cNvSpPr/>
          <p:nvPr/>
        </p:nvSpPr>
        <p:spPr>
          <a:xfrm>
            <a:off x="10300530" y="3269997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29E6E3C-6159-43B2-B3EA-54B6DF3EE9B6}"/>
              </a:ext>
            </a:extLst>
          </p:cNvPr>
          <p:cNvCxnSpPr>
            <a:cxnSpLocks/>
            <a:stCxn id="40" idx="4"/>
            <a:endCxn id="24" idx="7"/>
          </p:cNvCxnSpPr>
          <p:nvPr/>
        </p:nvCxnSpPr>
        <p:spPr>
          <a:xfrm flipH="1">
            <a:off x="10302598" y="3392367"/>
            <a:ext cx="81573" cy="14549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F3096E-ADE3-4B72-9B63-6BB080A62C88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10042628" y="3173108"/>
            <a:ext cx="82213" cy="13141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83DBB3C-7EF2-438C-B46B-7A28AB652550}"/>
              </a:ext>
            </a:extLst>
          </p:cNvPr>
          <p:cNvCxnSpPr>
            <a:cxnSpLocks/>
            <a:stCxn id="21" idx="5"/>
            <a:endCxn id="40" idx="1"/>
          </p:cNvCxnSpPr>
          <p:nvPr/>
        </p:nvCxnSpPr>
        <p:spPr>
          <a:xfrm>
            <a:off x="10203560" y="3149256"/>
            <a:ext cx="121468" cy="1386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EDB6A08-A46D-45F2-8602-687EC1210BC0}"/>
              </a:ext>
            </a:extLst>
          </p:cNvPr>
          <p:cNvCxnSpPr>
            <a:cxnSpLocks/>
            <a:stCxn id="22" idx="6"/>
            <a:endCxn id="40" idx="2"/>
          </p:cNvCxnSpPr>
          <p:nvPr/>
        </p:nvCxnSpPr>
        <p:spPr>
          <a:xfrm flipV="1">
            <a:off x="10143833" y="3331182"/>
            <a:ext cx="156696" cy="4737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iśľïḑé">
            <a:extLst>
              <a:ext uri="{FF2B5EF4-FFF2-40B4-BE49-F238E27FC236}">
                <a16:creationId xmlns:a16="http://schemas.microsoft.com/office/drawing/2014/main" id="{E3437F89-13F1-42ED-A86E-9A1537B550A7}"/>
              </a:ext>
            </a:extLst>
          </p:cNvPr>
          <p:cNvSpPr/>
          <p:nvPr/>
        </p:nvSpPr>
        <p:spPr bwMode="gray">
          <a:xfrm>
            <a:off x="4409790" y="4474129"/>
            <a:ext cx="3317554" cy="149965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提供开发运营一体化平台，解决业务敏捷响应，产品持续交付发布自动化运营管理等问题。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0" name="îṡlïḑê">
            <a:extLst>
              <a:ext uri="{FF2B5EF4-FFF2-40B4-BE49-F238E27FC236}">
                <a16:creationId xmlns:a16="http://schemas.microsoft.com/office/drawing/2014/main" id="{FA86B95B-CB7C-4417-AACD-9A68F702861F}"/>
              </a:ext>
            </a:extLst>
          </p:cNvPr>
          <p:cNvSpPr/>
          <p:nvPr/>
        </p:nvSpPr>
        <p:spPr bwMode="gray">
          <a:xfrm>
            <a:off x="4409790" y="1783572"/>
            <a:ext cx="3317554" cy="391039"/>
          </a:xfrm>
          <a:prstGeom prst="rect">
            <a:avLst/>
          </a:prstGeom>
          <a:solidFill>
            <a:srgbClr val="980B13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DevOps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BAAE6-C63F-45AF-BA17-A7C01BEF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91" y="2365420"/>
            <a:ext cx="3317554" cy="1965812"/>
          </a:xfrm>
          <a:prstGeom prst="rect">
            <a:avLst/>
          </a:prstGeom>
        </p:spPr>
      </p:pic>
      <p:sp>
        <p:nvSpPr>
          <p:cNvPr id="47" name="íSļíḓé">
            <a:extLst>
              <a:ext uri="{FF2B5EF4-FFF2-40B4-BE49-F238E27FC236}">
                <a16:creationId xmlns:a16="http://schemas.microsoft.com/office/drawing/2014/main" id="{08F8F5AA-AD14-4C1B-86CF-6AF2B88C8BCC}"/>
              </a:ext>
            </a:extLst>
          </p:cNvPr>
          <p:cNvSpPr/>
          <p:nvPr/>
        </p:nvSpPr>
        <p:spPr bwMode="gray">
          <a:xfrm>
            <a:off x="1187910" y="4260270"/>
            <a:ext cx="2362769" cy="101804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保持运行环境的一致性，只要应用被打包成容器镜像（我们通常使用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Docker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容器），就可以一次编译，然后到处运行。微服务的最佳载体。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îšḷïde">
            <a:extLst>
              <a:ext uri="{FF2B5EF4-FFF2-40B4-BE49-F238E27FC236}">
                <a16:creationId xmlns:a16="http://schemas.microsoft.com/office/drawing/2014/main" id="{31874ADF-D7AA-402F-8240-2ABA94A7874D}"/>
              </a:ext>
            </a:extLst>
          </p:cNvPr>
          <p:cNvSpPr/>
          <p:nvPr/>
        </p:nvSpPr>
        <p:spPr bwMode="gray">
          <a:xfrm>
            <a:off x="1197190" y="2422627"/>
            <a:ext cx="2362769" cy="265459"/>
          </a:xfrm>
          <a:prstGeom prst="rect">
            <a:avLst/>
          </a:prstGeom>
          <a:solidFill>
            <a:srgbClr val="024A85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2F09BB5-FCEC-487C-B60D-284254AFC746}"/>
              </a:ext>
            </a:extLst>
          </p:cNvPr>
          <p:cNvGrpSpPr/>
          <p:nvPr/>
        </p:nvGrpSpPr>
        <p:grpSpPr>
          <a:xfrm>
            <a:off x="1197192" y="2858286"/>
            <a:ext cx="2353489" cy="1236422"/>
            <a:chOff x="6031611" y="2457069"/>
            <a:chExt cx="1493666" cy="1728148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84940AD-62A0-4F4F-B51D-2C65E129EF79}"/>
                </a:ext>
              </a:extLst>
            </p:cNvPr>
            <p:cNvSpPr/>
            <p:nvPr/>
          </p:nvSpPr>
          <p:spPr>
            <a:xfrm>
              <a:off x="6031611" y="2457069"/>
              <a:ext cx="1493666" cy="1728148"/>
            </a:xfrm>
            <a:prstGeom prst="rect">
              <a:avLst/>
            </a:prstGeom>
            <a:solidFill>
              <a:srgbClr val="F2FCFF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9B70991-AE85-4ADD-95AB-20102B6D6BD5}"/>
                </a:ext>
              </a:extLst>
            </p:cNvPr>
            <p:cNvGrpSpPr/>
            <p:nvPr/>
          </p:nvGrpSpPr>
          <p:grpSpPr>
            <a:xfrm>
              <a:off x="6150554" y="2570887"/>
              <a:ext cx="1255782" cy="1487186"/>
              <a:chOff x="7306405" y="1086126"/>
              <a:chExt cx="1906553" cy="2156012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EF0E95E-C345-47FC-AE2F-33431EC0F5B3}"/>
                  </a:ext>
                </a:extLst>
              </p:cNvPr>
              <p:cNvSpPr/>
              <p:nvPr/>
            </p:nvSpPr>
            <p:spPr>
              <a:xfrm>
                <a:off x="7308657" y="3024024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服务器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8E79518-F26D-4FAC-B8F6-31CFCAD45836}"/>
                  </a:ext>
                </a:extLst>
              </p:cNvPr>
              <p:cNvSpPr/>
              <p:nvPr/>
            </p:nvSpPr>
            <p:spPr>
              <a:xfrm>
                <a:off x="7308655" y="2766750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物理操作系统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80830A8-F88D-4633-A611-ADA0D2EF60DB}"/>
                  </a:ext>
                </a:extLst>
              </p:cNvPr>
              <p:cNvSpPr/>
              <p:nvPr/>
            </p:nvSpPr>
            <p:spPr>
              <a:xfrm>
                <a:off x="7308655" y="2509477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虚拟操作系统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BB0FAB4-469E-4033-9186-0B6F20C8F2CF}"/>
                  </a:ext>
                </a:extLst>
              </p:cNvPr>
              <p:cNvSpPr/>
              <p:nvPr/>
            </p:nvSpPr>
            <p:spPr>
              <a:xfrm>
                <a:off x="7308656" y="1791073"/>
                <a:ext cx="931933" cy="253082"/>
              </a:xfrm>
              <a:prstGeom prst="rect">
                <a:avLst/>
              </a:prstGeom>
              <a:solidFill>
                <a:srgbClr val="91C5C5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用户空间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150A1EB-C4C1-4941-BE52-C35240A94750}"/>
                  </a:ext>
                </a:extLst>
              </p:cNvPr>
              <p:cNvSpPr/>
              <p:nvPr/>
            </p:nvSpPr>
            <p:spPr>
              <a:xfrm>
                <a:off x="7308655" y="1369392"/>
                <a:ext cx="931933" cy="365760"/>
              </a:xfrm>
              <a:prstGeom prst="rect">
                <a:avLst/>
              </a:prstGeom>
              <a:solidFill>
                <a:srgbClr val="91C5C5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App A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8DD4BF1-716D-4B3A-B987-6CB7F4A2F289}"/>
                  </a:ext>
                </a:extLst>
              </p:cNvPr>
              <p:cNvSpPr/>
              <p:nvPr/>
            </p:nvSpPr>
            <p:spPr>
              <a:xfrm>
                <a:off x="8281025" y="1791073"/>
                <a:ext cx="931933" cy="253082"/>
              </a:xfrm>
              <a:prstGeom prst="rect">
                <a:avLst/>
              </a:prstGeom>
              <a:solidFill>
                <a:srgbClr val="E0F0D9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用户空间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A641D0C-0F14-487B-84DE-FF591104AF7F}"/>
                  </a:ext>
                </a:extLst>
              </p:cNvPr>
              <p:cNvSpPr/>
              <p:nvPr/>
            </p:nvSpPr>
            <p:spPr>
              <a:xfrm>
                <a:off x="8281024" y="1369392"/>
                <a:ext cx="931933" cy="365760"/>
              </a:xfrm>
              <a:prstGeom prst="rect">
                <a:avLst/>
              </a:prstGeom>
              <a:solidFill>
                <a:srgbClr val="E0F0D9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App B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9EC9A84-1520-4C13-B295-F8B25F7A2429}"/>
                  </a:ext>
                </a:extLst>
              </p:cNvPr>
              <p:cNvSpPr/>
              <p:nvPr/>
            </p:nvSpPr>
            <p:spPr>
              <a:xfrm>
                <a:off x="7308655" y="2100494"/>
                <a:ext cx="1904301" cy="3657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Docker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08E7616-827C-4611-998B-1B6F3B322E56}"/>
                  </a:ext>
                </a:extLst>
              </p:cNvPr>
              <p:cNvSpPr/>
              <p:nvPr/>
            </p:nvSpPr>
            <p:spPr>
              <a:xfrm>
                <a:off x="7306405" y="1086126"/>
                <a:ext cx="931933" cy="953443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CD3880F-64D2-464C-8757-9386EE77B52B}"/>
                </a:ext>
              </a:extLst>
            </p:cNvPr>
            <p:cNvSpPr txBox="1"/>
            <p:nvPr/>
          </p:nvSpPr>
          <p:spPr>
            <a:xfrm>
              <a:off x="6079739" y="2556459"/>
              <a:ext cx="755458" cy="27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CONTAINER 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0CE5A238-3FF0-4B48-9A93-4065CC323725}"/>
              </a:ext>
            </a:extLst>
          </p:cNvPr>
          <p:cNvSpPr/>
          <p:nvPr/>
        </p:nvSpPr>
        <p:spPr>
          <a:xfrm>
            <a:off x="2416381" y="2929397"/>
            <a:ext cx="939250" cy="49090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58AAFFA-07A5-4C06-BE2C-5CAF7FCC1F22}"/>
              </a:ext>
            </a:extLst>
          </p:cNvPr>
          <p:cNvSpPr txBox="1"/>
          <p:nvPr/>
        </p:nvSpPr>
        <p:spPr>
          <a:xfrm>
            <a:off x="2317470" y="2918743"/>
            <a:ext cx="1146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7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FF6A5-F15D-475C-BC62-39201CE0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DevOps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流程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310E29F-1D48-4643-83F6-126803AAE90E}"/>
              </a:ext>
            </a:extLst>
          </p:cNvPr>
          <p:cNvGrpSpPr/>
          <p:nvPr/>
        </p:nvGrpSpPr>
        <p:grpSpPr>
          <a:xfrm>
            <a:off x="2122364" y="1230082"/>
            <a:ext cx="7947272" cy="4805170"/>
            <a:chOff x="1117597" y="395305"/>
            <a:chExt cx="8183157" cy="5443792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D1FF25D-52DE-4932-9132-969651BD24C3}"/>
                </a:ext>
              </a:extLst>
            </p:cNvPr>
            <p:cNvSpPr/>
            <p:nvPr/>
          </p:nvSpPr>
          <p:spPr>
            <a:xfrm>
              <a:off x="1432560" y="5326526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需求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A7E4EB0-C232-4E1A-B7AF-594614214304}"/>
                </a:ext>
              </a:extLst>
            </p:cNvPr>
            <p:cNvSpPr/>
            <p:nvPr/>
          </p:nvSpPr>
          <p:spPr>
            <a:xfrm>
              <a:off x="1171301" y="4981303"/>
              <a:ext cx="6426928" cy="85779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B857D1-A605-465A-8826-04C6D21E09C0}"/>
                </a:ext>
              </a:extLst>
            </p:cNvPr>
            <p:cNvSpPr/>
            <p:nvPr/>
          </p:nvSpPr>
          <p:spPr>
            <a:xfrm>
              <a:off x="3107509" y="5326526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计划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迭代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2F1862-0AE1-4650-A9BE-94522B936F53}"/>
                </a:ext>
              </a:extLst>
            </p:cNvPr>
            <p:cNvSpPr/>
            <p:nvPr/>
          </p:nvSpPr>
          <p:spPr>
            <a:xfrm>
              <a:off x="6457408" y="5326526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用户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DD6D959-4DC2-4C8D-A99B-8F7B9C37163B}"/>
                </a:ext>
              </a:extLst>
            </p:cNvPr>
            <p:cNvSpPr/>
            <p:nvPr/>
          </p:nvSpPr>
          <p:spPr>
            <a:xfrm>
              <a:off x="4782458" y="5326526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产品</a:t>
              </a: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/</a:t>
              </a: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运营人员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45D4712-F2BF-4AA5-B606-0902898BA5C6}"/>
                </a:ext>
              </a:extLst>
            </p:cNvPr>
            <p:cNvSpPr/>
            <p:nvPr/>
          </p:nvSpPr>
          <p:spPr>
            <a:xfrm>
              <a:off x="1188885" y="2044759"/>
              <a:ext cx="3050903" cy="9575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44C0371-A354-47B3-BAE6-81669D8F8495}"/>
                </a:ext>
              </a:extLst>
            </p:cNvPr>
            <p:cNvSpPr/>
            <p:nvPr/>
          </p:nvSpPr>
          <p:spPr>
            <a:xfrm>
              <a:off x="1432724" y="2430927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CAA8720-D4AD-480E-BC7A-82A5E7561307}"/>
                </a:ext>
              </a:extLst>
            </p:cNvPr>
            <p:cNvSpPr/>
            <p:nvPr/>
          </p:nvSpPr>
          <p:spPr>
            <a:xfrm>
              <a:off x="3120736" y="2430927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代码仓库</a:t>
              </a: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F96293B-32D9-42BD-AE08-4F9C60AE1B30}"/>
                </a:ext>
              </a:extLst>
            </p:cNvPr>
            <p:cNvCxnSpPr>
              <a:cxnSpLocks/>
              <a:stCxn id="53" idx="0"/>
              <a:endCxn id="59" idx="2"/>
            </p:cNvCxnSpPr>
            <p:nvPr/>
          </p:nvCxnSpPr>
          <p:spPr>
            <a:xfrm flipV="1">
              <a:off x="1887583" y="2885661"/>
              <a:ext cx="164" cy="244086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D434F27-0BBB-4E22-9D1A-AB3C29714017}"/>
                </a:ext>
              </a:extLst>
            </p:cNvPr>
            <p:cNvSpPr/>
            <p:nvPr/>
          </p:nvSpPr>
          <p:spPr>
            <a:xfrm>
              <a:off x="4506677" y="1515290"/>
              <a:ext cx="3143795" cy="2984103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0ADCD71-EE5C-4AAD-9663-392FEC5374F1}"/>
                </a:ext>
              </a:extLst>
            </p:cNvPr>
            <p:cNvSpPr/>
            <p:nvPr/>
          </p:nvSpPr>
          <p:spPr>
            <a:xfrm>
              <a:off x="6156959" y="1795669"/>
              <a:ext cx="3143795" cy="2984103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C768A27-1DFD-4016-B13C-4B14D772C514}"/>
                </a:ext>
              </a:extLst>
            </p:cNvPr>
            <p:cNvSpPr/>
            <p:nvPr/>
          </p:nvSpPr>
          <p:spPr>
            <a:xfrm>
              <a:off x="4493616" y="395305"/>
              <a:ext cx="3050903" cy="978475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6F59DB2-E89A-4895-A022-55D96CF24141}"/>
                </a:ext>
              </a:extLst>
            </p:cNvPr>
            <p:cNvSpPr/>
            <p:nvPr/>
          </p:nvSpPr>
          <p:spPr>
            <a:xfrm>
              <a:off x="4763581" y="816003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85D073F-18E2-4FA1-BFFE-66C215C16FB5}"/>
                </a:ext>
              </a:extLst>
            </p:cNvPr>
            <p:cNvSpPr/>
            <p:nvPr/>
          </p:nvSpPr>
          <p:spPr>
            <a:xfrm>
              <a:off x="6451593" y="816003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监控日志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F5CEB-105D-4AA9-9CBA-181A6362C506}"/>
                </a:ext>
              </a:extLst>
            </p:cNvPr>
            <p:cNvSpPr/>
            <p:nvPr/>
          </p:nvSpPr>
          <p:spPr>
            <a:xfrm>
              <a:off x="4820560" y="2430927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持续集成系统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8EE4367-B843-4C21-84D3-B9E4C5157069}"/>
                </a:ext>
              </a:extLst>
            </p:cNvPr>
            <p:cNvSpPr/>
            <p:nvPr/>
          </p:nvSpPr>
          <p:spPr>
            <a:xfrm>
              <a:off x="6447335" y="1953317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开发环境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D55BAAD-9CC2-45F4-8B44-2DE19B5609F9}"/>
                </a:ext>
              </a:extLst>
            </p:cNvPr>
            <p:cNvSpPr/>
            <p:nvPr/>
          </p:nvSpPr>
          <p:spPr>
            <a:xfrm>
              <a:off x="6447335" y="3933701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生产环境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C826D40-DB0F-4024-B276-F809116801FF}"/>
                </a:ext>
              </a:extLst>
            </p:cNvPr>
            <p:cNvSpPr/>
            <p:nvPr/>
          </p:nvSpPr>
          <p:spPr>
            <a:xfrm>
              <a:off x="6447335" y="2943509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测试环境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E99317D-2748-4D12-A755-9CA8CD953D09}"/>
                </a:ext>
              </a:extLst>
            </p:cNvPr>
            <p:cNvSpPr/>
            <p:nvPr/>
          </p:nvSpPr>
          <p:spPr>
            <a:xfrm>
              <a:off x="8162932" y="2950040"/>
              <a:ext cx="910045" cy="454734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B90B9D18-677C-42F1-983B-E54C17DF6076}"/>
                </a:ext>
              </a:extLst>
            </p:cNvPr>
            <p:cNvSpPr txBox="1"/>
            <p:nvPr/>
          </p:nvSpPr>
          <p:spPr>
            <a:xfrm>
              <a:off x="4564009" y="1604781"/>
              <a:ext cx="1539970" cy="2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持续集成与交付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8090ADA-4844-4915-84AD-83DFD7A9362C}"/>
                </a:ext>
              </a:extLst>
            </p:cNvPr>
            <p:cNvSpPr txBox="1"/>
            <p:nvPr/>
          </p:nvSpPr>
          <p:spPr>
            <a:xfrm>
              <a:off x="8390709" y="1906258"/>
              <a:ext cx="910045" cy="2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测试管理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48CB7D8-29E0-4273-85BA-5070BEE1A66F}"/>
                </a:ext>
              </a:extLst>
            </p:cNvPr>
            <p:cNvCxnSpPr>
              <a:cxnSpLocks/>
              <a:stCxn id="56" idx="1"/>
              <a:endCxn id="57" idx="3"/>
            </p:cNvCxnSpPr>
            <p:nvPr/>
          </p:nvCxnSpPr>
          <p:spPr>
            <a:xfrm flipH="1">
              <a:off x="5692503" y="5553893"/>
              <a:ext cx="764905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B79AF47-0E01-49EC-86F5-0C060EB158A6}"/>
                </a:ext>
              </a:extLst>
            </p:cNvPr>
            <p:cNvCxnSpPr>
              <a:cxnSpLocks/>
              <a:stCxn id="57" idx="1"/>
              <a:endCxn id="55" idx="3"/>
            </p:cNvCxnSpPr>
            <p:nvPr/>
          </p:nvCxnSpPr>
          <p:spPr>
            <a:xfrm flipH="1">
              <a:off x="4017554" y="5553893"/>
              <a:ext cx="7649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3C4F3C0-9850-48E8-A8E5-C7DF698C7C7E}"/>
                </a:ext>
              </a:extLst>
            </p:cNvPr>
            <p:cNvCxnSpPr>
              <a:cxnSpLocks/>
              <a:stCxn id="55" idx="1"/>
              <a:endCxn id="53" idx="3"/>
            </p:cNvCxnSpPr>
            <p:nvPr/>
          </p:nvCxnSpPr>
          <p:spPr>
            <a:xfrm flipH="1">
              <a:off x="2342605" y="5553893"/>
              <a:ext cx="76490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C42F6A9-E06B-4E30-B690-037D63B3A9CF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6902358" y="2408051"/>
              <a:ext cx="0" cy="53545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03AC89D-7BEF-48BD-B7DA-BD171C566DF1}"/>
                </a:ext>
              </a:extLst>
            </p:cNvPr>
            <p:cNvCxnSpPr>
              <a:cxnSpLocks/>
              <a:stCxn id="70" idx="2"/>
              <a:endCxn id="69" idx="0"/>
            </p:cNvCxnSpPr>
            <p:nvPr/>
          </p:nvCxnSpPr>
          <p:spPr>
            <a:xfrm>
              <a:off x="6902358" y="3398243"/>
              <a:ext cx="0" cy="535458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1CD2305F-6680-4D30-96F0-D119562591E7}"/>
                </a:ext>
              </a:extLst>
            </p:cNvPr>
            <p:cNvCxnSpPr>
              <a:cxnSpLocks/>
              <a:stCxn id="69" idx="2"/>
              <a:endCxn id="56" idx="0"/>
            </p:cNvCxnSpPr>
            <p:nvPr/>
          </p:nvCxnSpPr>
          <p:spPr>
            <a:xfrm>
              <a:off x="6902358" y="4388435"/>
              <a:ext cx="10073" cy="93809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1EA799E-5C02-4817-AE07-EE3AC9A1EC24}"/>
                </a:ext>
              </a:extLst>
            </p:cNvPr>
            <p:cNvCxnSpPr>
              <a:cxnSpLocks/>
              <a:stCxn id="71" idx="1"/>
              <a:endCxn id="70" idx="3"/>
            </p:cNvCxnSpPr>
            <p:nvPr/>
          </p:nvCxnSpPr>
          <p:spPr>
            <a:xfrm flipH="1" flipV="1">
              <a:off x="7357380" y="3170876"/>
              <a:ext cx="805552" cy="653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95AFBAA0-0861-4C35-BC41-A4E69C71A59D}"/>
                </a:ext>
              </a:extLst>
            </p:cNvPr>
            <p:cNvCxnSpPr>
              <a:cxnSpLocks/>
              <a:stCxn id="65" idx="3"/>
              <a:endCxn id="66" idx="1"/>
            </p:cNvCxnSpPr>
            <p:nvPr/>
          </p:nvCxnSpPr>
          <p:spPr>
            <a:xfrm>
              <a:off x="5673626" y="1043370"/>
              <a:ext cx="77796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F48220B3-D862-4C3F-B538-E9794EDF5B2C}"/>
                </a:ext>
              </a:extLst>
            </p:cNvPr>
            <p:cNvCxnSpPr>
              <a:cxnSpLocks/>
              <a:stCxn id="66" idx="2"/>
              <a:endCxn id="68" idx="0"/>
            </p:cNvCxnSpPr>
            <p:nvPr/>
          </p:nvCxnSpPr>
          <p:spPr>
            <a:xfrm flipH="1">
              <a:off x="6902358" y="1270737"/>
              <a:ext cx="4258" cy="68258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98822EA-D140-4CD9-8849-67C6CD9346FC}"/>
                </a:ext>
              </a:extLst>
            </p:cNvPr>
            <p:cNvCxnSpPr>
              <a:cxnSpLocks/>
              <a:stCxn id="60" idx="3"/>
              <a:endCxn id="67" idx="1"/>
            </p:cNvCxnSpPr>
            <p:nvPr/>
          </p:nvCxnSpPr>
          <p:spPr>
            <a:xfrm>
              <a:off x="4030781" y="2658294"/>
              <a:ext cx="789779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B83010DC-66ED-417E-8B14-9AADF32B7F07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>
              <a:off x="2342769" y="2658294"/>
              <a:ext cx="77796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313E41D-6783-456D-836E-D9A817FDBC13}"/>
                </a:ext>
              </a:extLst>
            </p:cNvPr>
            <p:cNvSpPr txBox="1"/>
            <p:nvPr/>
          </p:nvSpPr>
          <p:spPr>
            <a:xfrm>
              <a:off x="4564009" y="438237"/>
              <a:ext cx="1539970" cy="2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运维监控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A5DCAEF-61CE-4F83-BD10-533BAC8C47FF}"/>
                </a:ext>
              </a:extLst>
            </p:cNvPr>
            <p:cNvSpPr txBox="1"/>
            <p:nvPr/>
          </p:nvSpPr>
          <p:spPr>
            <a:xfrm>
              <a:off x="1117597" y="5020180"/>
              <a:ext cx="1539970" cy="2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项目管理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47A0430-F1FD-4E6C-AA48-E7ACDA6128BE}"/>
                </a:ext>
              </a:extLst>
            </p:cNvPr>
            <p:cNvSpPr txBox="1"/>
            <p:nvPr/>
          </p:nvSpPr>
          <p:spPr>
            <a:xfrm>
              <a:off x="1174366" y="2077812"/>
              <a:ext cx="1539970" cy="2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代码管理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E5D68F-6730-4799-84D2-E2911612DB28}"/>
                </a:ext>
              </a:extLst>
            </p:cNvPr>
            <p:cNvSpPr txBox="1"/>
            <p:nvPr/>
          </p:nvSpPr>
          <p:spPr>
            <a:xfrm>
              <a:off x="2362970" y="2379942"/>
              <a:ext cx="719093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提交代码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5C1441F-FFF3-44F5-BCA8-741681BB5489}"/>
                </a:ext>
              </a:extLst>
            </p:cNvPr>
            <p:cNvSpPr txBox="1"/>
            <p:nvPr/>
          </p:nvSpPr>
          <p:spPr>
            <a:xfrm>
              <a:off x="4051869" y="2373090"/>
              <a:ext cx="732969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触发构建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085419E-7C8E-47B1-A7B5-AE4B21093AEA}"/>
                </a:ext>
              </a:extLst>
            </p:cNvPr>
            <p:cNvSpPr txBox="1"/>
            <p:nvPr/>
          </p:nvSpPr>
          <p:spPr>
            <a:xfrm>
              <a:off x="5863994" y="5410200"/>
              <a:ext cx="464012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反馈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D06DFB2-77AB-49A8-81DC-29165B3B755D}"/>
                </a:ext>
              </a:extLst>
            </p:cNvPr>
            <p:cNvSpPr txBox="1"/>
            <p:nvPr/>
          </p:nvSpPr>
          <p:spPr>
            <a:xfrm>
              <a:off x="6474265" y="2519516"/>
              <a:ext cx="874168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自动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/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手动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9E70504-4144-473C-BBF8-A2B500C31118}"/>
                </a:ext>
              </a:extLst>
            </p:cNvPr>
            <p:cNvSpPr txBox="1"/>
            <p:nvPr/>
          </p:nvSpPr>
          <p:spPr>
            <a:xfrm>
              <a:off x="6471490" y="3502129"/>
              <a:ext cx="874168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自动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/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手动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734A38B-3CA8-4D6C-BAD0-6053F6E6B943}"/>
                </a:ext>
              </a:extLst>
            </p:cNvPr>
            <p:cNvSpPr txBox="1"/>
            <p:nvPr/>
          </p:nvSpPr>
          <p:spPr>
            <a:xfrm>
              <a:off x="6697114" y="1422594"/>
              <a:ext cx="464012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监控</a:t>
              </a:r>
            </a:p>
          </p:txBody>
        </p: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69838E3E-505C-446D-AD43-E34D69CC4918}"/>
                </a:ext>
              </a:extLst>
            </p:cNvPr>
            <p:cNvCxnSpPr>
              <a:stCxn id="67" idx="3"/>
              <a:endCxn id="68" idx="1"/>
            </p:cNvCxnSpPr>
            <p:nvPr/>
          </p:nvCxnSpPr>
          <p:spPr>
            <a:xfrm flipV="1">
              <a:off x="5730605" y="2180684"/>
              <a:ext cx="716730" cy="477610"/>
            </a:xfrm>
            <a:prstGeom prst="bentConnector3">
              <a:avLst>
                <a:gd name="adj1" fmla="val 39629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BA664DBC-A7DD-4D7E-8DCC-F486968B40E0}"/>
                </a:ext>
              </a:extLst>
            </p:cNvPr>
            <p:cNvCxnSpPr>
              <a:cxnSpLocks/>
              <a:stCxn id="69" idx="3"/>
              <a:endCxn id="68" idx="3"/>
            </p:cNvCxnSpPr>
            <p:nvPr/>
          </p:nvCxnSpPr>
          <p:spPr>
            <a:xfrm flipV="1">
              <a:off x="7357380" y="2180684"/>
              <a:ext cx="12700" cy="1980384"/>
            </a:xfrm>
            <a:prstGeom prst="bentConnector3">
              <a:avLst>
                <a:gd name="adj1" fmla="val 3960000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036A771-A8A6-4F04-878A-8D8F41F8B11B}"/>
                </a:ext>
              </a:extLst>
            </p:cNvPr>
            <p:cNvSpPr txBox="1"/>
            <p:nvPr/>
          </p:nvSpPr>
          <p:spPr>
            <a:xfrm>
              <a:off x="5859291" y="2466113"/>
              <a:ext cx="716730" cy="2789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自动部署</a:t>
              </a:r>
            </a:p>
          </p:txBody>
        </p: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id="{F0EC464E-C408-4B8C-83CA-36DDDEE5C7B1}"/>
              </a:ext>
            </a:extLst>
          </p:cNvPr>
          <p:cNvSpPr/>
          <p:nvPr/>
        </p:nvSpPr>
        <p:spPr>
          <a:xfrm rot="10800000">
            <a:off x="7663542" y="6148057"/>
            <a:ext cx="206826" cy="255816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AE96BB-CF90-4A90-A156-267AC3BB6625}"/>
              </a:ext>
            </a:extLst>
          </p:cNvPr>
          <p:cNvSpPr txBox="1"/>
          <p:nvPr/>
        </p:nvSpPr>
        <p:spPr>
          <a:xfrm>
            <a:off x="7435199" y="6403873"/>
            <a:ext cx="662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开始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742424F-CF28-473C-9C7A-F597E01474CE}"/>
              </a:ext>
            </a:extLst>
          </p:cNvPr>
          <p:cNvSpPr txBox="1"/>
          <p:nvPr/>
        </p:nvSpPr>
        <p:spPr>
          <a:xfrm>
            <a:off x="2359462" y="3053982"/>
            <a:ext cx="103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开发人员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1A9C55E-C1FA-4125-89EC-9E27189FC618}"/>
              </a:ext>
            </a:extLst>
          </p:cNvPr>
          <p:cNvSpPr txBox="1"/>
          <p:nvPr/>
        </p:nvSpPr>
        <p:spPr>
          <a:xfrm>
            <a:off x="5586438" y="1637739"/>
            <a:ext cx="103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运维人员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405DAC3-0312-48BD-A20B-D5D63ACD45A0}"/>
              </a:ext>
            </a:extLst>
          </p:cNvPr>
          <p:cNvSpPr txBox="1"/>
          <p:nvPr/>
        </p:nvSpPr>
        <p:spPr>
          <a:xfrm>
            <a:off x="8908829" y="3504678"/>
            <a:ext cx="103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测试人员</a:t>
            </a:r>
          </a:p>
        </p:txBody>
      </p:sp>
    </p:spTree>
    <p:extLst>
      <p:ext uri="{BB962C8B-B14F-4D97-AF65-F5344CB8AC3E}">
        <p14:creationId xmlns:p14="http://schemas.microsoft.com/office/powerpoint/2010/main" val="184680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50FE-B055-4880-8439-898AF42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微服务</a:t>
            </a:r>
          </a:p>
        </p:txBody>
      </p:sp>
      <p:sp>
        <p:nvSpPr>
          <p:cNvPr id="10" name="îṡļiḋé">
            <a:extLst>
              <a:ext uri="{FF2B5EF4-FFF2-40B4-BE49-F238E27FC236}">
                <a16:creationId xmlns:a16="http://schemas.microsoft.com/office/drawing/2014/main" id="{0F6F9D25-D502-4A74-AF75-D36FA3986B51}"/>
              </a:ext>
            </a:extLst>
          </p:cNvPr>
          <p:cNvSpPr/>
          <p:nvPr/>
        </p:nvSpPr>
        <p:spPr bwMode="gray">
          <a:xfrm>
            <a:off x="7607829" y="4456197"/>
            <a:ext cx="3317555" cy="1493753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一个大型复杂软件应用由多个微服务组成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,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每种服务只做一件事，是一种松耦合的能够被独立开发和部署的无状态化服务（独立扩展、升级和可替换）</a:t>
            </a:r>
            <a:endParaRPr kumimoji="0" lang="en-US" altLang="zh-CN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îṧľiḍè">
            <a:extLst>
              <a:ext uri="{FF2B5EF4-FFF2-40B4-BE49-F238E27FC236}">
                <a16:creationId xmlns:a16="http://schemas.microsoft.com/office/drawing/2014/main" id="{B19AC6A9-0A48-4EE9-B896-F8CBE50FE548}"/>
              </a:ext>
            </a:extLst>
          </p:cNvPr>
          <p:cNvSpPr/>
          <p:nvPr/>
        </p:nvSpPr>
        <p:spPr bwMode="gray">
          <a:xfrm>
            <a:off x="7607829" y="1759740"/>
            <a:ext cx="3317555" cy="3895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微服务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919289-788C-49E8-9406-B50ED23F79AC}"/>
              </a:ext>
            </a:extLst>
          </p:cNvPr>
          <p:cNvSpPr/>
          <p:nvPr/>
        </p:nvSpPr>
        <p:spPr>
          <a:xfrm>
            <a:off x="9216169" y="2361581"/>
            <a:ext cx="312452" cy="23899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4BF1737-01F7-4336-9100-A8219701C9CB}"/>
              </a:ext>
            </a:extLst>
          </p:cNvPr>
          <p:cNvGrpSpPr/>
          <p:nvPr/>
        </p:nvGrpSpPr>
        <p:grpSpPr>
          <a:xfrm>
            <a:off x="7994213" y="2504199"/>
            <a:ext cx="2610554" cy="1646621"/>
            <a:chOff x="8151530" y="2492096"/>
            <a:chExt cx="2156007" cy="1248439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8BDEC48-A26F-4D16-B67D-6C90C79DF9BB}"/>
                </a:ext>
              </a:extLst>
            </p:cNvPr>
            <p:cNvSpPr/>
            <p:nvPr/>
          </p:nvSpPr>
          <p:spPr>
            <a:xfrm>
              <a:off x="8653222" y="2492096"/>
              <a:ext cx="312452" cy="238990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CD3CB98-BEF3-4F45-B74A-C9B51FB8F91E}"/>
                </a:ext>
              </a:extLst>
            </p:cNvPr>
            <p:cNvSpPr/>
            <p:nvPr/>
          </p:nvSpPr>
          <p:spPr>
            <a:xfrm>
              <a:off x="8151530" y="2753127"/>
              <a:ext cx="312452" cy="238990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EB5348C-C3AC-4F3A-A7FF-B34A1B4E094C}"/>
                </a:ext>
              </a:extLst>
            </p:cNvPr>
            <p:cNvSpPr/>
            <p:nvPr/>
          </p:nvSpPr>
          <p:spPr>
            <a:xfrm>
              <a:off x="8322164" y="3144672"/>
              <a:ext cx="312452" cy="238990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F1BC87A-9E2A-424E-8177-4D7FC40316A8}"/>
                </a:ext>
              </a:extLst>
            </p:cNvPr>
            <p:cNvSpPr/>
            <p:nvPr/>
          </p:nvSpPr>
          <p:spPr>
            <a:xfrm>
              <a:off x="8576700" y="3501545"/>
              <a:ext cx="312452" cy="238990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90D2C8-55E6-4970-950B-F9FC157D594B}"/>
                </a:ext>
              </a:extLst>
            </p:cNvPr>
            <p:cNvSpPr/>
            <p:nvPr/>
          </p:nvSpPr>
          <p:spPr>
            <a:xfrm>
              <a:off x="8738091" y="2981699"/>
              <a:ext cx="234749" cy="179556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379534C-47A6-49FB-B740-911ED4EC85BB}"/>
                </a:ext>
              </a:extLst>
            </p:cNvPr>
            <p:cNvSpPr/>
            <p:nvPr/>
          </p:nvSpPr>
          <p:spPr>
            <a:xfrm>
              <a:off x="9115147" y="2732398"/>
              <a:ext cx="234749" cy="179556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0674083-518F-4842-8A0A-DB38E5BE7A47}"/>
                </a:ext>
              </a:extLst>
            </p:cNvPr>
            <p:cNvSpPr/>
            <p:nvPr/>
          </p:nvSpPr>
          <p:spPr>
            <a:xfrm>
              <a:off x="9013858" y="3275187"/>
              <a:ext cx="213409" cy="163233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051B23F-ACEF-4B54-910B-3003D126C471}"/>
                </a:ext>
              </a:extLst>
            </p:cNvPr>
            <p:cNvSpPr/>
            <p:nvPr/>
          </p:nvSpPr>
          <p:spPr>
            <a:xfrm>
              <a:off x="9670014" y="2621947"/>
              <a:ext cx="312452" cy="238990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148A7AA-6A24-46E1-B148-D343A02C77B0}"/>
                </a:ext>
              </a:extLst>
            </p:cNvPr>
            <p:cNvSpPr/>
            <p:nvPr/>
          </p:nvSpPr>
          <p:spPr>
            <a:xfrm>
              <a:off x="9568847" y="3053768"/>
              <a:ext cx="284047" cy="217264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8074C53-34B9-48C9-A395-FA4878C76701}"/>
                </a:ext>
              </a:extLst>
            </p:cNvPr>
            <p:cNvSpPr/>
            <p:nvPr/>
          </p:nvSpPr>
          <p:spPr>
            <a:xfrm>
              <a:off x="9258603" y="3453475"/>
              <a:ext cx="284047" cy="217264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DE2CBF9-7FBB-4331-857A-89F9E3C921CD}"/>
                </a:ext>
              </a:extLst>
            </p:cNvPr>
            <p:cNvSpPr/>
            <p:nvPr/>
          </p:nvSpPr>
          <p:spPr>
            <a:xfrm>
              <a:off x="9833241" y="3364331"/>
              <a:ext cx="284047" cy="217264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8CC5DEA-56B3-4DC5-BC13-811FB10859DE}"/>
                </a:ext>
              </a:extLst>
            </p:cNvPr>
            <p:cNvCxnSpPr>
              <a:stCxn id="13" idx="3"/>
              <a:endCxn id="15" idx="6"/>
            </p:cNvCxnSpPr>
            <p:nvPr/>
          </p:nvCxnSpPr>
          <p:spPr>
            <a:xfrm flipH="1">
              <a:off x="8463982" y="2696087"/>
              <a:ext cx="234998" cy="176535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CF06A52-1EB0-47B5-9B56-2D255398D18F}"/>
                </a:ext>
              </a:extLst>
            </p:cNvPr>
            <p:cNvCxnSpPr>
              <a:cxnSpLocks/>
              <a:stCxn id="16" idx="1"/>
              <a:endCxn id="15" idx="4"/>
            </p:cNvCxnSpPr>
            <p:nvPr/>
          </p:nvCxnSpPr>
          <p:spPr>
            <a:xfrm flipH="1" flipV="1">
              <a:off x="8307757" y="2992115"/>
              <a:ext cx="60165" cy="187555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E3375B3-CC46-4A84-90B0-1495A6D6B6FF}"/>
                </a:ext>
              </a:extLst>
            </p:cNvPr>
            <p:cNvCxnSpPr>
              <a:cxnSpLocks/>
              <a:stCxn id="17" idx="1"/>
              <a:endCxn id="16" idx="4"/>
            </p:cNvCxnSpPr>
            <p:nvPr/>
          </p:nvCxnSpPr>
          <p:spPr>
            <a:xfrm rot="21304798" flipH="1" flipV="1">
              <a:off x="8486661" y="3378884"/>
              <a:ext cx="127526" cy="16243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3B8FA2-7D54-47E0-B310-16486951E3F4}"/>
                </a:ext>
              </a:extLst>
            </p:cNvPr>
            <p:cNvCxnSpPr>
              <a:cxnSpLocks/>
              <a:stCxn id="23" idx="2"/>
              <a:endCxn id="17" idx="6"/>
            </p:cNvCxnSpPr>
            <p:nvPr/>
          </p:nvCxnSpPr>
          <p:spPr>
            <a:xfrm flipH="1">
              <a:off x="8889152" y="3562106"/>
              <a:ext cx="369451" cy="58933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46AEA85-9AA7-486F-B3EB-C9E54212179C}"/>
                </a:ext>
              </a:extLst>
            </p:cNvPr>
            <p:cNvCxnSpPr>
              <a:cxnSpLocks/>
              <a:stCxn id="24" idx="2"/>
              <a:endCxn id="23" idx="6"/>
            </p:cNvCxnSpPr>
            <p:nvPr/>
          </p:nvCxnSpPr>
          <p:spPr>
            <a:xfrm flipH="1">
              <a:off x="9542650" y="3472963"/>
              <a:ext cx="290590" cy="89143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6246994-E597-4834-B97B-10833AA51ABD}"/>
                </a:ext>
              </a:extLst>
            </p:cNvPr>
            <p:cNvCxnSpPr>
              <a:cxnSpLocks/>
              <a:stCxn id="18" idx="3"/>
              <a:endCxn id="16" idx="6"/>
            </p:cNvCxnSpPr>
            <p:nvPr/>
          </p:nvCxnSpPr>
          <p:spPr>
            <a:xfrm flipH="1">
              <a:off x="8634616" y="3134959"/>
              <a:ext cx="137853" cy="129207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87023A4-16C4-478F-A0EE-5E09E06A908A}"/>
                </a:ext>
              </a:extLst>
            </p:cNvPr>
            <p:cNvCxnSpPr>
              <a:cxnSpLocks/>
              <a:stCxn id="13" idx="4"/>
              <a:endCxn id="18" idx="0"/>
            </p:cNvCxnSpPr>
            <p:nvPr/>
          </p:nvCxnSpPr>
          <p:spPr>
            <a:xfrm>
              <a:off x="8809449" y="2731085"/>
              <a:ext cx="46017" cy="250614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84F64A1-2B40-42A0-8997-777F06F71B8A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8938462" y="3134959"/>
              <a:ext cx="106649" cy="164132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233948F-6D48-4446-81C7-265A7A751D3F}"/>
                </a:ext>
              </a:extLst>
            </p:cNvPr>
            <p:cNvCxnSpPr>
              <a:cxnSpLocks/>
              <a:stCxn id="22" idx="2"/>
              <a:endCxn id="20" idx="6"/>
            </p:cNvCxnSpPr>
            <p:nvPr/>
          </p:nvCxnSpPr>
          <p:spPr>
            <a:xfrm flipH="1">
              <a:off x="9227266" y="3162399"/>
              <a:ext cx="341581" cy="194404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3FA7871-EAC4-4003-A224-4FF478A88CD8}"/>
                </a:ext>
              </a:extLst>
            </p:cNvPr>
            <p:cNvCxnSpPr>
              <a:cxnSpLocks/>
              <a:stCxn id="22" idx="4"/>
              <a:endCxn id="23" idx="7"/>
            </p:cNvCxnSpPr>
            <p:nvPr/>
          </p:nvCxnSpPr>
          <p:spPr>
            <a:xfrm flipH="1">
              <a:off x="9501053" y="3271031"/>
              <a:ext cx="209818" cy="214262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E86BA4B-9153-4961-B1D2-96C6E73805B7}"/>
                </a:ext>
              </a:extLst>
            </p:cNvPr>
            <p:cNvSpPr/>
            <p:nvPr/>
          </p:nvSpPr>
          <p:spPr>
            <a:xfrm>
              <a:off x="9100371" y="3077693"/>
              <a:ext cx="176371" cy="134904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85917AD-0B23-43E1-940E-9D681ECC1247}"/>
                </a:ext>
              </a:extLst>
            </p:cNvPr>
            <p:cNvCxnSpPr>
              <a:cxnSpLocks/>
              <a:stCxn id="13" idx="5"/>
              <a:endCxn id="19" idx="1"/>
            </p:cNvCxnSpPr>
            <p:nvPr/>
          </p:nvCxnSpPr>
          <p:spPr>
            <a:xfrm>
              <a:off x="8919918" y="2696087"/>
              <a:ext cx="229608" cy="62607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88062B8-D835-41A5-927F-732E724B82F7}"/>
                </a:ext>
              </a:extLst>
            </p:cNvPr>
            <p:cNvCxnSpPr>
              <a:cxnSpLocks/>
              <a:stCxn id="35" idx="0"/>
              <a:endCxn id="19" idx="4"/>
            </p:cNvCxnSpPr>
            <p:nvPr/>
          </p:nvCxnSpPr>
          <p:spPr>
            <a:xfrm flipV="1">
              <a:off x="9188556" y="2911954"/>
              <a:ext cx="43966" cy="16573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D40FCB2-D085-49D2-800C-81DF40D57989}"/>
                </a:ext>
              </a:extLst>
            </p:cNvPr>
            <p:cNvCxnSpPr>
              <a:cxnSpLocks/>
              <a:stCxn id="14" idx="5"/>
              <a:endCxn id="21" idx="1"/>
            </p:cNvCxnSpPr>
            <p:nvPr/>
          </p:nvCxnSpPr>
          <p:spPr>
            <a:xfrm>
              <a:off x="9380978" y="2542783"/>
              <a:ext cx="334794" cy="114163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DA2D493-0AE3-4EC9-A558-4D1A367527E8}"/>
                </a:ext>
              </a:extLst>
            </p:cNvPr>
            <p:cNvCxnSpPr>
              <a:cxnSpLocks/>
              <a:stCxn id="14" idx="3"/>
              <a:endCxn id="19" idx="0"/>
            </p:cNvCxnSpPr>
            <p:nvPr/>
          </p:nvCxnSpPr>
          <p:spPr>
            <a:xfrm flipH="1">
              <a:off x="9232523" y="2565571"/>
              <a:ext cx="29403" cy="166826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DF7FCBB-2C7E-4AC4-9BBF-25DDBE55304E}"/>
                </a:ext>
              </a:extLst>
            </p:cNvPr>
            <p:cNvSpPr/>
            <p:nvPr/>
          </p:nvSpPr>
          <p:spPr>
            <a:xfrm>
              <a:off x="10072788" y="3003103"/>
              <a:ext cx="234749" cy="179556"/>
            </a:xfrm>
            <a:prstGeom prst="ellipse">
              <a:avLst/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29E6E3C-6159-43B2-B3EA-54B6DF3EE9B6}"/>
                </a:ext>
              </a:extLst>
            </p:cNvPr>
            <p:cNvCxnSpPr>
              <a:cxnSpLocks/>
              <a:stCxn id="40" idx="4"/>
              <a:endCxn id="24" idx="7"/>
            </p:cNvCxnSpPr>
            <p:nvPr/>
          </p:nvCxnSpPr>
          <p:spPr>
            <a:xfrm flipH="1">
              <a:off x="10075690" y="3182659"/>
              <a:ext cx="114473" cy="213489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6F3096E-ADE3-4B72-9B63-6BB080A62C88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9710871" y="2860936"/>
              <a:ext cx="115370" cy="192831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83DBB3C-7EF2-438C-B46B-7A28AB652550}"/>
                </a:ext>
              </a:extLst>
            </p:cNvPr>
            <p:cNvCxnSpPr>
              <a:cxnSpLocks/>
              <a:stCxn id="21" idx="5"/>
              <a:endCxn id="40" idx="1"/>
            </p:cNvCxnSpPr>
            <p:nvPr/>
          </p:nvCxnSpPr>
          <p:spPr>
            <a:xfrm>
              <a:off x="9936708" y="2825937"/>
              <a:ext cx="170457" cy="203462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EDB6A08-A46D-45F2-8602-687EC1210BC0}"/>
                </a:ext>
              </a:extLst>
            </p:cNvPr>
            <p:cNvCxnSpPr>
              <a:cxnSpLocks/>
              <a:stCxn id="22" idx="6"/>
              <a:endCxn id="40" idx="2"/>
            </p:cNvCxnSpPr>
            <p:nvPr/>
          </p:nvCxnSpPr>
          <p:spPr>
            <a:xfrm flipV="1">
              <a:off x="9852894" y="3092881"/>
              <a:ext cx="219893" cy="69518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íSļíḓé">
            <a:extLst>
              <a:ext uri="{FF2B5EF4-FFF2-40B4-BE49-F238E27FC236}">
                <a16:creationId xmlns:a16="http://schemas.microsoft.com/office/drawing/2014/main" id="{08F8F5AA-AD14-4C1B-86CF-6AF2B88C8BCC}"/>
              </a:ext>
            </a:extLst>
          </p:cNvPr>
          <p:cNvSpPr/>
          <p:nvPr/>
        </p:nvSpPr>
        <p:spPr bwMode="gray">
          <a:xfrm>
            <a:off x="1214262" y="4256835"/>
            <a:ext cx="2364090" cy="101804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保持运行环境的一致性，只要应用被打包成容器镜像（我们通常使用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Docker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容器），就可以一次编译，然后到处运行。微服务的最佳载体。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îšḷïde">
            <a:extLst>
              <a:ext uri="{FF2B5EF4-FFF2-40B4-BE49-F238E27FC236}">
                <a16:creationId xmlns:a16="http://schemas.microsoft.com/office/drawing/2014/main" id="{31874ADF-D7AA-402F-8240-2ABA94A7874D}"/>
              </a:ext>
            </a:extLst>
          </p:cNvPr>
          <p:cNvSpPr/>
          <p:nvPr/>
        </p:nvSpPr>
        <p:spPr bwMode="gray">
          <a:xfrm>
            <a:off x="1211265" y="2427182"/>
            <a:ext cx="2364090" cy="265459"/>
          </a:xfrm>
          <a:prstGeom prst="rect">
            <a:avLst/>
          </a:prstGeom>
          <a:solidFill>
            <a:srgbClr val="024A85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iśľïḑé">
            <a:extLst>
              <a:ext uri="{FF2B5EF4-FFF2-40B4-BE49-F238E27FC236}">
                <a16:creationId xmlns:a16="http://schemas.microsoft.com/office/drawing/2014/main" id="{3343B755-D488-40F2-B4C4-BB612EF35398}"/>
              </a:ext>
            </a:extLst>
          </p:cNvPr>
          <p:cNvSpPr/>
          <p:nvPr/>
        </p:nvSpPr>
        <p:spPr bwMode="gray">
          <a:xfrm>
            <a:off x="4425201" y="4248206"/>
            <a:ext cx="2364089" cy="102203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提供开发运营一体化平台，解决业务敏捷响应，产品持续交付发布自动化运营管理等问题。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9" name="îṡlïḑê">
            <a:extLst>
              <a:ext uri="{FF2B5EF4-FFF2-40B4-BE49-F238E27FC236}">
                <a16:creationId xmlns:a16="http://schemas.microsoft.com/office/drawing/2014/main" id="{08790C27-E92E-4435-AFC4-F1A87DDDBF33}"/>
              </a:ext>
            </a:extLst>
          </p:cNvPr>
          <p:cNvSpPr/>
          <p:nvPr/>
        </p:nvSpPr>
        <p:spPr bwMode="gray">
          <a:xfrm>
            <a:off x="4425201" y="2414552"/>
            <a:ext cx="2364089" cy="266499"/>
          </a:xfrm>
          <a:prstGeom prst="rect">
            <a:avLst/>
          </a:prstGeom>
          <a:solidFill>
            <a:srgbClr val="980B13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DevOps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1D39CEFC-F31F-41B6-886A-BA2010CD6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02" y="2811090"/>
            <a:ext cx="2364089" cy="1339730"/>
          </a:xfrm>
          <a:prstGeom prst="rect">
            <a:avLst/>
          </a:prstGeom>
        </p:spPr>
      </p:pic>
      <p:grpSp>
        <p:nvGrpSpPr>
          <p:cNvPr id="65" name="组合 64">
            <a:extLst>
              <a:ext uri="{FF2B5EF4-FFF2-40B4-BE49-F238E27FC236}">
                <a16:creationId xmlns:a16="http://schemas.microsoft.com/office/drawing/2014/main" id="{5566F0F2-31B1-4B85-AF5E-69BED0FDFDF2}"/>
              </a:ext>
            </a:extLst>
          </p:cNvPr>
          <p:cNvGrpSpPr/>
          <p:nvPr/>
        </p:nvGrpSpPr>
        <p:grpSpPr>
          <a:xfrm>
            <a:off x="1197192" y="2858286"/>
            <a:ext cx="2353489" cy="1236422"/>
            <a:chOff x="6031611" y="2457069"/>
            <a:chExt cx="1493666" cy="172814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B1795C1-B835-41D0-BDFC-69CD96BDD63D}"/>
                </a:ext>
              </a:extLst>
            </p:cNvPr>
            <p:cNvSpPr/>
            <p:nvPr/>
          </p:nvSpPr>
          <p:spPr>
            <a:xfrm>
              <a:off x="6031611" y="2457069"/>
              <a:ext cx="1493666" cy="1728148"/>
            </a:xfrm>
            <a:prstGeom prst="rect">
              <a:avLst/>
            </a:prstGeom>
            <a:solidFill>
              <a:srgbClr val="F2FCFF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D2D0997-D199-48B1-9317-A0B4E89DA884}"/>
                </a:ext>
              </a:extLst>
            </p:cNvPr>
            <p:cNvGrpSpPr/>
            <p:nvPr/>
          </p:nvGrpSpPr>
          <p:grpSpPr>
            <a:xfrm>
              <a:off x="6150554" y="2570887"/>
              <a:ext cx="1255782" cy="1487186"/>
              <a:chOff x="7306405" y="1086126"/>
              <a:chExt cx="1906553" cy="215601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F5E2A25-F264-472D-8A71-DC84651986D8}"/>
                  </a:ext>
                </a:extLst>
              </p:cNvPr>
              <p:cNvSpPr/>
              <p:nvPr/>
            </p:nvSpPr>
            <p:spPr>
              <a:xfrm>
                <a:off x="7308657" y="3024024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服务器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A27A7D5-B22A-4942-AFAF-6371C353B812}"/>
                  </a:ext>
                </a:extLst>
              </p:cNvPr>
              <p:cNvSpPr/>
              <p:nvPr/>
            </p:nvSpPr>
            <p:spPr>
              <a:xfrm>
                <a:off x="7308655" y="2766750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硬件操作系统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563EF3D-14C5-4B74-8E29-B818961C02F7}"/>
                  </a:ext>
                </a:extLst>
              </p:cNvPr>
              <p:cNvSpPr/>
              <p:nvPr/>
            </p:nvSpPr>
            <p:spPr>
              <a:xfrm>
                <a:off x="7308655" y="2509477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虚拟操作系统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9CDCDD3-739D-44DC-9ECC-A81D13AD6E85}"/>
                  </a:ext>
                </a:extLst>
              </p:cNvPr>
              <p:cNvSpPr/>
              <p:nvPr/>
            </p:nvSpPr>
            <p:spPr>
              <a:xfrm>
                <a:off x="7308656" y="1791073"/>
                <a:ext cx="931933" cy="253082"/>
              </a:xfrm>
              <a:prstGeom prst="rect">
                <a:avLst/>
              </a:prstGeom>
              <a:solidFill>
                <a:srgbClr val="91C5C5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用户空间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5AA4521-25A6-42C4-99B2-A18D73941D31}"/>
                  </a:ext>
                </a:extLst>
              </p:cNvPr>
              <p:cNvSpPr/>
              <p:nvPr/>
            </p:nvSpPr>
            <p:spPr>
              <a:xfrm>
                <a:off x="7308655" y="1369392"/>
                <a:ext cx="931933" cy="365760"/>
              </a:xfrm>
              <a:prstGeom prst="rect">
                <a:avLst/>
              </a:prstGeom>
              <a:solidFill>
                <a:srgbClr val="91C5C5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App A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2F1CDC4-D8BF-48C7-A318-674225F5DD00}"/>
                  </a:ext>
                </a:extLst>
              </p:cNvPr>
              <p:cNvSpPr/>
              <p:nvPr/>
            </p:nvSpPr>
            <p:spPr>
              <a:xfrm>
                <a:off x="8281025" y="1791073"/>
                <a:ext cx="931933" cy="253082"/>
              </a:xfrm>
              <a:prstGeom prst="rect">
                <a:avLst/>
              </a:prstGeom>
              <a:solidFill>
                <a:srgbClr val="E0F0D9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用户空间</a:t>
                </a: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4AE9B18-8023-4A19-B5A5-89A43140AAF3}"/>
                  </a:ext>
                </a:extLst>
              </p:cNvPr>
              <p:cNvSpPr/>
              <p:nvPr/>
            </p:nvSpPr>
            <p:spPr>
              <a:xfrm>
                <a:off x="8281024" y="1369392"/>
                <a:ext cx="931933" cy="365760"/>
              </a:xfrm>
              <a:prstGeom prst="rect">
                <a:avLst/>
              </a:prstGeom>
              <a:solidFill>
                <a:srgbClr val="E0F0D9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App B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17A288F-748E-4583-8953-B7AFEFD53A8A}"/>
                  </a:ext>
                </a:extLst>
              </p:cNvPr>
              <p:cNvSpPr/>
              <p:nvPr/>
            </p:nvSpPr>
            <p:spPr>
              <a:xfrm>
                <a:off x="7308655" y="2100494"/>
                <a:ext cx="1904301" cy="3657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Docker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CDE9257-97F5-41AD-8C26-840AA652E1C6}"/>
                  </a:ext>
                </a:extLst>
              </p:cNvPr>
              <p:cNvSpPr/>
              <p:nvPr/>
            </p:nvSpPr>
            <p:spPr>
              <a:xfrm>
                <a:off x="7306405" y="1086126"/>
                <a:ext cx="931933" cy="953443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E70C498-02B2-4A43-80A2-90D1FA7F1838}"/>
                </a:ext>
              </a:extLst>
            </p:cNvPr>
            <p:cNvSpPr txBox="1"/>
            <p:nvPr/>
          </p:nvSpPr>
          <p:spPr>
            <a:xfrm>
              <a:off x="6079739" y="2556459"/>
              <a:ext cx="755458" cy="27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CONTAINER 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0FDD6B30-A812-4327-8691-04BBF49C0BCF}"/>
              </a:ext>
            </a:extLst>
          </p:cNvPr>
          <p:cNvSpPr/>
          <p:nvPr/>
        </p:nvSpPr>
        <p:spPr>
          <a:xfrm>
            <a:off x="2416381" y="2929397"/>
            <a:ext cx="939250" cy="49090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1EB7FC6-E783-4DCE-BDC5-DFCA181FE23C}"/>
              </a:ext>
            </a:extLst>
          </p:cNvPr>
          <p:cNvSpPr txBox="1"/>
          <p:nvPr/>
        </p:nvSpPr>
        <p:spPr>
          <a:xfrm>
            <a:off x="2317470" y="2918743"/>
            <a:ext cx="11469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D42CE-E3C6-43E7-9509-04A84B8C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微服务技术架构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9EBB231-45C8-4AB7-9A82-A2AAA7F17B80}"/>
              </a:ext>
            </a:extLst>
          </p:cNvPr>
          <p:cNvGrpSpPr/>
          <p:nvPr/>
        </p:nvGrpSpPr>
        <p:grpSpPr>
          <a:xfrm>
            <a:off x="2016976" y="1726574"/>
            <a:ext cx="8158048" cy="4550810"/>
            <a:chOff x="1928434" y="1332566"/>
            <a:chExt cx="8521335" cy="50487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AB52318-2518-46EA-BE22-271C28AA5EB3}"/>
                </a:ext>
              </a:extLst>
            </p:cNvPr>
            <p:cNvSpPr>
              <a:spLocks/>
            </p:cNvSpPr>
            <p:nvPr/>
          </p:nvSpPr>
          <p:spPr>
            <a:xfrm>
              <a:off x="1928434" y="1332566"/>
              <a:ext cx="1600419" cy="504876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46D83D4-0CEE-4FF6-B542-4E446CC37537}"/>
                </a:ext>
              </a:extLst>
            </p:cNvPr>
            <p:cNvSpPr/>
            <p:nvPr/>
          </p:nvSpPr>
          <p:spPr>
            <a:xfrm>
              <a:off x="3678572" y="1332566"/>
              <a:ext cx="5044697" cy="123122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C43165-5DF2-4CF2-91A1-3466F7F252FB}"/>
                </a:ext>
              </a:extLst>
            </p:cNvPr>
            <p:cNvSpPr>
              <a:spLocks/>
            </p:cNvSpPr>
            <p:nvPr/>
          </p:nvSpPr>
          <p:spPr>
            <a:xfrm>
              <a:off x="8849350" y="1332566"/>
              <a:ext cx="1600419" cy="504876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06D658-40DF-4AB8-9CBB-E779E7374E17}"/>
                </a:ext>
              </a:extLst>
            </p:cNvPr>
            <p:cNvSpPr/>
            <p:nvPr/>
          </p:nvSpPr>
          <p:spPr>
            <a:xfrm>
              <a:off x="3678572" y="2698328"/>
              <a:ext cx="5044697" cy="215923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93D119E-8BE0-437F-B0F2-EBEB0B2CE628}"/>
                </a:ext>
              </a:extLst>
            </p:cNvPr>
            <p:cNvSpPr/>
            <p:nvPr/>
          </p:nvSpPr>
          <p:spPr>
            <a:xfrm>
              <a:off x="3678571" y="5007107"/>
              <a:ext cx="5044697" cy="828121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710A0E-2368-432C-A626-0E28B7E4425C}"/>
                </a:ext>
              </a:extLst>
            </p:cNvPr>
            <p:cNvSpPr/>
            <p:nvPr/>
          </p:nvSpPr>
          <p:spPr>
            <a:xfrm>
              <a:off x="3703971" y="5984773"/>
              <a:ext cx="5044697" cy="39655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基础设施（物理机、虚拟机、容器）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53FE6A-EA35-47AB-9F9A-66B9E84EC913}"/>
                </a:ext>
              </a:extLst>
            </p:cNvPr>
            <p:cNvSpPr/>
            <p:nvPr/>
          </p:nvSpPr>
          <p:spPr>
            <a:xfrm>
              <a:off x="3865222" y="317277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多编程语言支持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41CE52-D291-4E18-9D1D-5400F3CEE603}"/>
                </a:ext>
              </a:extLst>
            </p:cNvPr>
            <p:cNvSpPr/>
            <p:nvPr/>
          </p:nvSpPr>
          <p:spPr>
            <a:xfrm>
              <a:off x="3865222" y="350455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服务发现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DFE923-0EA7-414B-83AA-EDCDE6851239}"/>
                </a:ext>
              </a:extLst>
            </p:cNvPr>
            <p:cNvSpPr/>
            <p:nvPr/>
          </p:nvSpPr>
          <p:spPr>
            <a:xfrm>
              <a:off x="3865222" y="383634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熔断隔离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FC62DAC-BCF4-43F7-8C4F-0A53EBDEFF8F}"/>
                </a:ext>
              </a:extLst>
            </p:cNvPr>
            <p:cNvSpPr/>
            <p:nvPr/>
          </p:nvSpPr>
          <p:spPr>
            <a:xfrm>
              <a:off x="3865222" y="416812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负载均衡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372B097-1AD1-45A8-ABB8-B6CC183F862C}"/>
                </a:ext>
              </a:extLst>
            </p:cNvPr>
            <p:cNvSpPr/>
            <p:nvPr/>
          </p:nvSpPr>
          <p:spPr>
            <a:xfrm>
              <a:off x="5513111" y="317277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服务通信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4594F13-615E-485E-B610-69118B306DB7}"/>
                </a:ext>
              </a:extLst>
            </p:cNvPr>
            <p:cNvSpPr/>
            <p:nvPr/>
          </p:nvSpPr>
          <p:spPr>
            <a:xfrm>
              <a:off x="5513111" y="350455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认证鉴权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8A253D7-1EFA-4F2A-BED3-8033B104BBB9}"/>
                </a:ext>
              </a:extLst>
            </p:cNvPr>
            <p:cNvSpPr/>
            <p:nvPr/>
          </p:nvSpPr>
          <p:spPr>
            <a:xfrm>
              <a:off x="5513111" y="383634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服务容错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2C88EAD-0AD0-439D-8939-3CD04BD55C49}"/>
                </a:ext>
              </a:extLst>
            </p:cNvPr>
            <p:cNvSpPr/>
            <p:nvPr/>
          </p:nvSpPr>
          <p:spPr>
            <a:xfrm>
              <a:off x="5513111" y="416812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服务契约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27594AC-5F1F-46AD-9B5B-2BFAF0B574C3}"/>
                </a:ext>
              </a:extLst>
            </p:cNvPr>
            <p:cNvSpPr/>
            <p:nvPr/>
          </p:nvSpPr>
          <p:spPr>
            <a:xfrm>
              <a:off x="5513111" y="449991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故障注入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35FC71-462C-4DB7-BD3C-2693F2680CE4}"/>
                </a:ext>
              </a:extLst>
            </p:cNvPr>
            <p:cNvSpPr/>
            <p:nvPr/>
          </p:nvSpPr>
          <p:spPr>
            <a:xfrm>
              <a:off x="7161000" y="317277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服务注册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AB53F1F-4A22-4130-9241-5D41AA876690}"/>
                </a:ext>
              </a:extLst>
            </p:cNvPr>
            <p:cNvSpPr/>
            <p:nvPr/>
          </p:nvSpPr>
          <p:spPr>
            <a:xfrm>
              <a:off x="7161000" y="350455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流量控制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3C323B-9316-46AA-86DD-2F814A090DE6}"/>
                </a:ext>
              </a:extLst>
            </p:cNvPr>
            <p:cNvSpPr/>
            <p:nvPr/>
          </p:nvSpPr>
          <p:spPr>
            <a:xfrm>
              <a:off x="7161000" y="3836342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服务路由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9A2996-358A-4154-89B6-4AC81A4FEA5B}"/>
                </a:ext>
              </a:extLst>
            </p:cNvPr>
            <p:cNvSpPr/>
            <p:nvPr/>
          </p:nvSpPr>
          <p:spPr>
            <a:xfrm>
              <a:off x="7161000" y="416812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健康检查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BD8B78E-55E6-4E6B-A11A-E3EBC309406F}"/>
                </a:ext>
              </a:extLst>
            </p:cNvPr>
            <p:cNvSpPr/>
            <p:nvPr/>
          </p:nvSpPr>
          <p:spPr>
            <a:xfrm>
              <a:off x="3865222" y="5447734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服务网关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9BF9A45-1068-4DF3-B848-A511A6538E4E}"/>
                </a:ext>
              </a:extLst>
            </p:cNvPr>
            <p:cNvSpPr/>
            <p:nvPr/>
          </p:nvSpPr>
          <p:spPr>
            <a:xfrm>
              <a:off x="5513111" y="5447734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应用性能管理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6146716-7756-4D97-9E73-26878C7D0813}"/>
                </a:ext>
              </a:extLst>
            </p:cNvPr>
            <p:cNvSpPr/>
            <p:nvPr/>
          </p:nvSpPr>
          <p:spPr>
            <a:xfrm>
              <a:off x="7161000" y="5447734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分布式事务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3E4084-B20F-439D-9B88-B7B82FFCDC82}"/>
                </a:ext>
              </a:extLst>
            </p:cNvPr>
            <p:cNvSpPr/>
            <p:nvPr/>
          </p:nvSpPr>
          <p:spPr>
            <a:xfrm>
              <a:off x="3865222" y="219113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监控告警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BD18AC6-9835-45DC-A600-EEA0ABDBC09D}"/>
                </a:ext>
              </a:extLst>
            </p:cNvPr>
            <p:cNvSpPr/>
            <p:nvPr/>
          </p:nvSpPr>
          <p:spPr>
            <a:xfrm>
              <a:off x="5513111" y="219113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日志中心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CBCD58F-AC35-467C-93E9-A9BBAE3F9461}"/>
                </a:ext>
              </a:extLst>
            </p:cNvPr>
            <p:cNvSpPr/>
            <p:nvPr/>
          </p:nvSpPr>
          <p:spPr>
            <a:xfrm>
              <a:off x="7161000" y="2191137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配置中心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9F34CA6-7697-4EAD-9FB2-7DD9FAA42E51}"/>
                </a:ext>
              </a:extLst>
            </p:cNvPr>
            <p:cNvSpPr/>
            <p:nvPr/>
          </p:nvSpPr>
          <p:spPr>
            <a:xfrm>
              <a:off x="3865222" y="1835089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服务降级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9D8620D-0700-43E8-A706-09AD45CC619B}"/>
                </a:ext>
              </a:extLst>
            </p:cNvPr>
            <p:cNvSpPr/>
            <p:nvPr/>
          </p:nvSpPr>
          <p:spPr>
            <a:xfrm>
              <a:off x="5513111" y="1835089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链路跟踪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7ED4884-E13B-4FD1-9EA9-53C5E039F612}"/>
                </a:ext>
              </a:extLst>
            </p:cNvPr>
            <p:cNvSpPr/>
            <p:nvPr/>
          </p:nvSpPr>
          <p:spPr>
            <a:xfrm>
              <a:off x="7161000" y="1835089"/>
              <a:ext cx="1415761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灰度发布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2C1AE73-6B82-40CC-A101-229BB5544F4B}"/>
                </a:ext>
              </a:extLst>
            </p:cNvPr>
            <p:cNvSpPr txBox="1"/>
            <p:nvPr/>
          </p:nvSpPr>
          <p:spPr>
            <a:xfrm>
              <a:off x="5500572" y="1350431"/>
              <a:ext cx="1400697" cy="3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管理控制台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373CB9C-F553-44B0-B93E-5F1BB523D31C}"/>
                </a:ext>
              </a:extLst>
            </p:cNvPr>
            <p:cNvSpPr txBox="1"/>
            <p:nvPr/>
          </p:nvSpPr>
          <p:spPr>
            <a:xfrm>
              <a:off x="5500570" y="2695580"/>
              <a:ext cx="1400697" cy="3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服务框架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66E218A-7419-4EA6-89C7-CFE35AD73014}"/>
                </a:ext>
              </a:extLst>
            </p:cNvPr>
            <p:cNvSpPr txBox="1"/>
            <p:nvPr/>
          </p:nvSpPr>
          <p:spPr>
            <a:xfrm>
              <a:off x="5455278" y="4972326"/>
              <a:ext cx="1531427" cy="3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公共基础服务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6DE1D95-0014-4C1D-B13F-2F80385E4BD0}"/>
                </a:ext>
              </a:extLst>
            </p:cNvPr>
            <p:cNvSpPr txBox="1"/>
            <p:nvPr/>
          </p:nvSpPr>
          <p:spPr>
            <a:xfrm>
              <a:off x="2064831" y="1350431"/>
              <a:ext cx="1339538" cy="375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安全能力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3EAD25F-354A-4A8F-A017-278715235D44}"/>
                </a:ext>
              </a:extLst>
            </p:cNvPr>
            <p:cNvSpPr txBox="1"/>
            <p:nvPr/>
          </p:nvSpPr>
          <p:spPr>
            <a:xfrm>
              <a:off x="8909919" y="1350431"/>
              <a:ext cx="1491263" cy="648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微服务流水线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itchFamily="49" charset="-122"/>
                <a:sym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itchFamily="49" charset="-122"/>
                  <a:sym typeface="Arial" panose="020B0604020202020204" pitchFamily="34" charset="0"/>
                </a:rPr>
                <a:t>CI/CD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4D962A3-896A-4952-8CE0-A9E1F7E56A53}"/>
                </a:ext>
              </a:extLst>
            </p:cNvPr>
            <p:cNvSpPr/>
            <p:nvPr/>
          </p:nvSpPr>
          <p:spPr>
            <a:xfrm>
              <a:off x="2059694" y="2754736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服务发现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51ED1C-A911-4151-BD6B-F638F71B9F1F}"/>
                </a:ext>
              </a:extLst>
            </p:cNvPr>
            <p:cNvSpPr/>
            <p:nvPr/>
          </p:nvSpPr>
          <p:spPr>
            <a:xfrm>
              <a:off x="2064830" y="3668600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熔断隔离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87DFEA-06F3-47E0-92C9-026FD4308803}"/>
                </a:ext>
              </a:extLst>
            </p:cNvPr>
            <p:cNvSpPr/>
            <p:nvPr/>
          </p:nvSpPr>
          <p:spPr>
            <a:xfrm>
              <a:off x="2064831" y="4582464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负载均衡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98A97AE-0432-464C-BAA8-9D73D3531241}"/>
                </a:ext>
              </a:extLst>
            </p:cNvPr>
            <p:cNvSpPr/>
            <p:nvPr/>
          </p:nvSpPr>
          <p:spPr>
            <a:xfrm>
              <a:off x="8978215" y="2191137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代码管理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6E964AB-EDAB-4A74-94EF-6475D58F931D}"/>
                </a:ext>
              </a:extLst>
            </p:cNvPr>
            <p:cNvSpPr/>
            <p:nvPr/>
          </p:nvSpPr>
          <p:spPr>
            <a:xfrm>
              <a:off x="8978215" y="3129794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代码编译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2EED7DE-C079-45E2-8BB1-26D4D560D65B}"/>
                </a:ext>
              </a:extLst>
            </p:cNvPr>
            <p:cNvSpPr/>
            <p:nvPr/>
          </p:nvSpPr>
          <p:spPr>
            <a:xfrm>
              <a:off x="8978215" y="4068451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服务测试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D337EDE-8D2D-4A4B-A7A0-6E3D57F0A28E}"/>
                </a:ext>
              </a:extLst>
            </p:cNvPr>
            <p:cNvSpPr/>
            <p:nvPr/>
          </p:nvSpPr>
          <p:spPr>
            <a:xfrm>
              <a:off x="8978215" y="5007107"/>
              <a:ext cx="1353944" cy="25399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持续部署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3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技术介绍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5749" y="4108417"/>
            <a:ext cx="2075000" cy="74600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Part1</a:t>
            </a:r>
            <a:r>
              <a:rPr lang="zh-CN" altLang="en-US" sz="2000" dirty="0">
                <a:solidFill>
                  <a:srgbClr val="0070C0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：项目列表 </a:t>
            </a:r>
            <a:endParaRPr lang="en-US" altLang="zh-CN" sz="2000" dirty="0">
              <a:solidFill>
                <a:srgbClr val="0070C0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589561" y="4133895"/>
            <a:ext cx="2075000" cy="746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8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Part3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：技术架构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" name="bae1ad95-99fe-4105-9209-3de586e6fdc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82268B2-F8C6-4F58-A5D3-633C74467250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5178012" y="2532362"/>
            <a:ext cx="1587947" cy="1328690"/>
            <a:chOff x="3860007" y="1096963"/>
            <a:chExt cx="4488656" cy="4664074"/>
          </a:xfrm>
        </p:grpSpPr>
        <p:sp>
          <p:nvSpPr>
            <p:cNvPr id="12" name="ïṥḻïde">
              <a:extLst>
                <a:ext uri="{FF2B5EF4-FFF2-40B4-BE49-F238E27FC236}">
                  <a16:creationId xmlns:a16="http://schemas.microsoft.com/office/drawing/2014/main" id="{FFED6CBB-7DDB-4A5E-AB65-0F16AE232C21}"/>
                </a:ext>
              </a:extLst>
            </p:cNvPr>
            <p:cNvSpPr/>
            <p:nvPr/>
          </p:nvSpPr>
          <p:spPr bwMode="auto">
            <a:xfrm>
              <a:off x="4019550" y="3152775"/>
              <a:ext cx="757238" cy="1774825"/>
            </a:xfrm>
            <a:custGeom>
              <a:avLst/>
              <a:gdLst>
                <a:gd name="T0" fmla="*/ 338 w 376"/>
                <a:gd name="T1" fmla="*/ 725 h 882"/>
                <a:gd name="T2" fmla="*/ 333 w 376"/>
                <a:gd name="T3" fmla="*/ 725 h 882"/>
                <a:gd name="T4" fmla="*/ 301 w 376"/>
                <a:gd name="T5" fmla="*/ 790 h 882"/>
                <a:gd name="T6" fmla="*/ 301 w 376"/>
                <a:gd name="T7" fmla="*/ 790 h 882"/>
                <a:gd name="T8" fmla="*/ 229 w 376"/>
                <a:gd name="T9" fmla="*/ 729 h 882"/>
                <a:gd name="T10" fmla="*/ 164 w 376"/>
                <a:gd name="T11" fmla="*/ 652 h 882"/>
                <a:gd name="T12" fmla="*/ 78 w 376"/>
                <a:gd name="T13" fmla="*/ 477 h 882"/>
                <a:gd name="T14" fmla="*/ 70 w 376"/>
                <a:gd name="T15" fmla="*/ 15 h 882"/>
                <a:gd name="T16" fmla="*/ 54 w 376"/>
                <a:gd name="T17" fmla="*/ 10 h 882"/>
                <a:gd name="T18" fmla="*/ 45 w 376"/>
                <a:gd name="T19" fmla="*/ 486 h 882"/>
                <a:gd name="T20" fmla="*/ 131 w 376"/>
                <a:gd name="T21" fmla="*/ 672 h 882"/>
                <a:gd name="T22" fmla="*/ 272 w 376"/>
                <a:gd name="T23" fmla="*/ 822 h 882"/>
                <a:gd name="T24" fmla="*/ 222 w 376"/>
                <a:gd name="T25" fmla="*/ 856 h 882"/>
                <a:gd name="T26" fmla="*/ 223 w 376"/>
                <a:gd name="T27" fmla="*/ 861 h 882"/>
                <a:gd name="T28" fmla="*/ 372 w 376"/>
                <a:gd name="T29" fmla="*/ 881 h 882"/>
                <a:gd name="T30" fmla="*/ 375 w 376"/>
                <a:gd name="T31" fmla="*/ 878 h 882"/>
                <a:gd name="T32" fmla="*/ 338 w 376"/>
                <a:gd name="T33" fmla="*/ 725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882">
                  <a:moveTo>
                    <a:pt x="338" y="725"/>
                  </a:moveTo>
                  <a:cubicBezTo>
                    <a:pt x="338" y="722"/>
                    <a:pt x="334" y="722"/>
                    <a:pt x="333" y="725"/>
                  </a:cubicBezTo>
                  <a:cubicBezTo>
                    <a:pt x="301" y="790"/>
                    <a:pt x="301" y="790"/>
                    <a:pt x="301" y="790"/>
                  </a:cubicBezTo>
                  <a:cubicBezTo>
                    <a:pt x="301" y="790"/>
                    <a:pt x="301" y="790"/>
                    <a:pt x="301" y="790"/>
                  </a:cubicBezTo>
                  <a:cubicBezTo>
                    <a:pt x="276" y="770"/>
                    <a:pt x="251" y="751"/>
                    <a:pt x="229" y="729"/>
                  </a:cubicBezTo>
                  <a:cubicBezTo>
                    <a:pt x="205" y="705"/>
                    <a:pt x="184" y="679"/>
                    <a:pt x="164" y="652"/>
                  </a:cubicBezTo>
                  <a:cubicBezTo>
                    <a:pt x="127" y="599"/>
                    <a:pt x="98" y="539"/>
                    <a:pt x="78" y="477"/>
                  </a:cubicBezTo>
                  <a:cubicBezTo>
                    <a:pt x="30" y="328"/>
                    <a:pt x="34" y="166"/>
                    <a:pt x="70" y="15"/>
                  </a:cubicBezTo>
                  <a:cubicBezTo>
                    <a:pt x="73" y="4"/>
                    <a:pt x="57" y="0"/>
                    <a:pt x="54" y="10"/>
                  </a:cubicBezTo>
                  <a:cubicBezTo>
                    <a:pt x="10" y="165"/>
                    <a:pt x="0" y="331"/>
                    <a:pt x="45" y="486"/>
                  </a:cubicBezTo>
                  <a:cubicBezTo>
                    <a:pt x="64" y="552"/>
                    <a:pt x="93" y="615"/>
                    <a:pt x="131" y="672"/>
                  </a:cubicBezTo>
                  <a:cubicBezTo>
                    <a:pt x="168" y="728"/>
                    <a:pt x="216" y="785"/>
                    <a:pt x="272" y="822"/>
                  </a:cubicBezTo>
                  <a:cubicBezTo>
                    <a:pt x="222" y="856"/>
                    <a:pt x="222" y="856"/>
                    <a:pt x="222" y="856"/>
                  </a:cubicBezTo>
                  <a:cubicBezTo>
                    <a:pt x="220" y="857"/>
                    <a:pt x="221" y="861"/>
                    <a:pt x="223" y="861"/>
                  </a:cubicBezTo>
                  <a:cubicBezTo>
                    <a:pt x="372" y="881"/>
                    <a:pt x="372" y="881"/>
                    <a:pt x="372" y="881"/>
                  </a:cubicBezTo>
                  <a:cubicBezTo>
                    <a:pt x="374" y="882"/>
                    <a:pt x="376" y="880"/>
                    <a:pt x="375" y="878"/>
                  </a:cubicBezTo>
                  <a:lnTo>
                    <a:pt x="338" y="72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iṣļîḑé">
              <a:extLst>
                <a:ext uri="{FF2B5EF4-FFF2-40B4-BE49-F238E27FC236}">
                  <a16:creationId xmlns:a16="http://schemas.microsoft.com/office/drawing/2014/main" id="{93CC22E3-8964-404E-BF5B-015086963305}"/>
                </a:ext>
              </a:extLst>
            </p:cNvPr>
            <p:cNvSpPr/>
            <p:nvPr/>
          </p:nvSpPr>
          <p:spPr bwMode="auto">
            <a:xfrm>
              <a:off x="7366000" y="1741488"/>
              <a:ext cx="982663" cy="1646238"/>
            </a:xfrm>
            <a:custGeom>
              <a:avLst/>
              <a:gdLst>
                <a:gd name="T0" fmla="*/ 396 w 487"/>
                <a:gd name="T1" fmla="*/ 337 h 818"/>
                <a:gd name="T2" fmla="*/ 278 w 487"/>
                <a:gd name="T3" fmla="*/ 170 h 818"/>
                <a:gd name="T4" fmla="*/ 112 w 487"/>
                <a:gd name="T5" fmla="*/ 47 h 818"/>
                <a:gd name="T6" fmla="*/ 156 w 487"/>
                <a:gd name="T7" fmla="*/ 5 h 818"/>
                <a:gd name="T8" fmla="*/ 153 w 487"/>
                <a:gd name="T9" fmla="*/ 0 h 818"/>
                <a:gd name="T10" fmla="*/ 4 w 487"/>
                <a:gd name="T11" fmla="*/ 6 h 818"/>
                <a:gd name="T12" fmla="*/ 1 w 487"/>
                <a:gd name="T13" fmla="*/ 10 h 818"/>
                <a:gd name="T14" fmla="*/ 64 w 487"/>
                <a:gd name="T15" fmla="*/ 154 h 818"/>
                <a:gd name="T16" fmla="*/ 70 w 487"/>
                <a:gd name="T17" fmla="*/ 154 h 818"/>
                <a:gd name="T18" fmla="*/ 90 w 487"/>
                <a:gd name="T19" fmla="*/ 83 h 818"/>
                <a:gd name="T20" fmla="*/ 90 w 487"/>
                <a:gd name="T21" fmla="*/ 83 h 818"/>
                <a:gd name="T22" fmla="*/ 172 w 487"/>
                <a:gd name="T23" fmla="*/ 131 h 818"/>
                <a:gd name="T24" fmla="*/ 249 w 487"/>
                <a:gd name="T25" fmla="*/ 195 h 818"/>
                <a:gd name="T26" fmla="*/ 365 w 487"/>
                <a:gd name="T27" fmla="*/ 352 h 818"/>
                <a:gd name="T28" fmla="*/ 455 w 487"/>
                <a:gd name="T29" fmla="*/ 805 h 818"/>
                <a:gd name="T30" fmla="*/ 472 w 487"/>
                <a:gd name="T31" fmla="*/ 807 h 818"/>
                <a:gd name="T32" fmla="*/ 396 w 487"/>
                <a:gd name="T33" fmla="*/ 337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7" h="818">
                  <a:moveTo>
                    <a:pt x="396" y="337"/>
                  </a:moveTo>
                  <a:cubicBezTo>
                    <a:pt x="365" y="276"/>
                    <a:pt x="325" y="219"/>
                    <a:pt x="278" y="170"/>
                  </a:cubicBezTo>
                  <a:cubicBezTo>
                    <a:pt x="232" y="121"/>
                    <a:pt x="175" y="74"/>
                    <a:pt x="112" y="47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8" y="3"/>
                    <a:pt x="156" y="0"/>
                    <a:pt x="15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9"/>
                    <a:pt x="1" y="10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6" y="157"/>
                    <a:pt x="69" y="156"/>
                    <a:pt x="70" y="15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118" y="99"/>
                    <a:pt x="146" y="113"/>
                    <a:pt x="172" y="131"/>
                  </a:cubicBezTo>
                  <a:cubicBezTo>
                    <a:pt x="199" y="150"/>
                    <a:pt x="225" y="172"/>
                    <a:pt x="249" y="195"/>
                  </a:cubicBezTo>
                  <a:cubicBezTo>
                    <a:pt x="295" y="241"/>
                    <a:pt x="334" y="294"/>
                    <a:pt x="365" y="352"/>
                  </a:cubicBezTo>
                  <a:cubicBezTo>
                    <a:pt x="439" y="490"/>
                    <a:pt x="464" y="650"/>
                    <a:pt x="455" y="805"/>
                  </a:cubicBezTo>
                  <a:cubicBezTo>
                    <a:pt x="454" y="816"/>
                    <a:pt x="471" y="818"/>
                    <a:pt x="472" y="807"/>
                  </a:cubicBezTo>
                  <a:cubicBezTo>
                    <a:pt x="487" y="647"/>
                    <a:pt x="467" y="482"/>
                    <a:pt x="396" y="337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iṧľiḑè">
              <a:extLst>
                <a:ext uri="{FF2B5EF4-FFF2-40B4-BE49-F238E27FC236}">
                  <a16:creationId xmlns:a16="http://schemas.microsoft.com/office/drawing/2014/main" id="{7C01FBBC-9A89-4708-9530-BE991DD26F71}"/>
                </a:ext>
              </a:extLst>
            </p:cNvPr>
            <p:cNvSpPr/>
            <p:nvPr/>
          </p:nvSpPr>
          <p:spPr bwMode="auto">
            <a:xfrm>
              <a:off x="4619625" y="1111250"/>
              <a:ext cx="2349500" cy="2320925"/>
            </a:xfrm>
            <a:custGeom>
              <a:avLst/>
              <a:gdLst>
                <a:gd name="T0" fmla="*/ 1101 w 1165"/>
                <a:gd name="T1" fmla="*/ 533 h 1153"/>
                <a:gd name="T2" fmla="*/ 1092 w 1165"/>
                <a:gd name="T3" fmla="*/ 468 h 1153"/>
                <a:gd name="T4" fmla="*/ 1145 w 1165"/>
                <a:gd name="T5" fmla="*/ 423 h 1153"/>
                <a:gd name="T6" fmla="*/ 1063 w 1165"/>
                <a:gd name="T7" fmla="*/ 248 h 1153"/>
                <a:gd name="T8" fmla="*/ 959 w 1165"/>
                <a:gd name="T9" fmla="*/ 244 h 1153"/>
                <a:gd name="T10" fmla="*/ 974 w 1165"/>
                <a:gd name="T11" fmla="*/ 145 h 1153"/>
                <a:gd name="T12" fmla="*/ 813 w 1165"/>
                <a:gd name="T13" fmla="*/ 40 h 1153"/>
                <a:gd name="T14" fmla="*/ 760 w 1165"/>
                <a:gd name="T15" fmla="*/ 85 h 1153"/>
                <a:gd name="T16" fmla="*/ 697 w 1165"/>
                <a:gd name="T17" fmla="*/ 67 h 1153"/>
                <a:gd name="T18" fmla="*/ 678 w 1165"/>
                <a:gd name="T19" fmla="*/ 0 h 1153"/>
                <a:gd name="T20" fmla="*/ 485 w 1165"/>
                <a:gd name="T21" fmla="*/ 1 h 1153"/>
                <a:gd name="T22" fmla="*/ 430 w 1165"/>
                <a:gd name="T23" fmla="*/ 95 h 1153"/>
                <a:gd name="T24" fmla="*/ 354 w 1165"/>
                <a:gd name="T25" fmla="*/ 40 h 1153"/>
                <a:gd name="T26" fmla="*/ 191 w 1165"/>
                <a:gd name="T27" fmla="*/ 143 h 1153"/>
                <a:gd name="T28" fmla="*/ 211 w 1165"/>
                <a:gd name="T29" fmla="*/ 209 h 1153"/>
                <a:gd name="T30" fmla="*/ 168 w 1165"/>
                <a:gd name="T31" fmla="*/ 259 h 1153"/>
                <a:gd name="T32" fmla="*/ 99 w 1165"/>
                <a:gd name="T33" fmla="*/ 249 h 1153"/>
                <a:gd name="T34" fmla="*/ 21 w 1165"/>
                <a:gd name="T35" fmla="*/ 425 h 1153"/>
                <a:gd name="T36" fmla="*/ 86 w 1165"/>
                <a:gd name="T37" fmla="*/ 503 h 1153"/>
                <a:gd name="T38" fmla="*/ 1 w 1165"/>
                <a:gd name="T39" fmla="*/ 560 h 1153"/>
                <a:gd name="T40" fmla="*/ 27 w 1165"/>
                <a:gd name="T41" fmla="*/ 751 h 1153"/>
                <a:gd name="T42" fmla="*/ 96 w 1165"/>
                <a:gd name="T43" fmla="*/ 760 h 1153"/>
                <a:gd name="T44" fmla="*/ 124 w 1165"/>
                <a:gd name="T45" fmla="*/ 820 h 1153"/>
                <a:gd name="T46" fmla="*/ 86 w 1165"/>
                <a:gd name="T47" fmla="*/ 878 h 1153"/>
                <a:gd name="T48" fmla="*/ 213 w 1165"/>
                <a:gd name="T49" fmla="*/ 1023 h 1153"/>
                <a:gd name="T50" fmla="*/ 291 w 1165"/>
                <a:gd name="T51" fmla="*/ 990 h 1153"/>
                <a:gd name="T52" fmla="*/ 329 w 1165"/>
                <a:gd name="T53" fmla="*/ 1029 h 1153"/>
                <a:gd name="T54" fmla="*/ 329 w 1165"/>
                <a:gd name="T55" fmla="*/ 1099 h 1153"/>
                <a:gd name="T56" fmla="*/ 514 w 1165"/>
                <a:gd name="T57" fmla="*/ 1152 h 1153"/>
                <a:gd name="T58" fmla="*/ 582 w 1165"/>
                <a:gd name="T59" fmla="*/ 1075 h 1153"/>
                <a:gd name="T60" fmla="*/ 651 w 1165"/>
                <a:gd name="T61" fmla="*/ 1152 h 1153"/>
                <a:gd name="T62" fmla="*/ 653 w 1165"/>
                <a:gd name="T63" fmla="*/ 1153 h 1153"/>
                <a:gd name="T64" fmla="*/ 837 w 1165"/>
                <a:gd name="T65" fmla="*/ 1097 h 1153"/>
                <a:gd name="T66" fmla="*/ 846 w 1165"/>
                <a:gd name="T67" fmla="*/ 1001 h 1153"/>
                <a:gd name="T68" fmla="*/ 891 w 1165"/>
                <a:gd name="T69" fmla="*/ 994 h 1153"/>
                <a:gd name="T70" fmla="*/ 954 w 1165"/>
                <a:gd name="T71" fmla="*/ 1023 h 1153"/>
                <a:gd name="T72" fmla="*/ 1079 w 1165"/>
                <a:gd name="T73" fmla="*/ 876 h 1153"/>
                <a:gd name="T74" fmla="*/ 1038 w 1165"/>
                <a:gd name="T75" fmla="*/ 783 h 1153"/>
                <a:gd name="T76" fmla="*/ 1136 w 1165"/>
                <a:gd name="T77" fmla="*/ 752 h 1153"/>
                <a:gd name="T78" fmla="*/ 1165 w 1165"/>
                <a:gd name="T79" fmla="*/ 562 h 1153"/>
                <a:gd name="T80" fmla="*/ 582 w 1165"/>
                <a:gd name="T81" fmla="*/ 851 h 1153"/>
                <a:gd name="T82" fmla="*/ 582 w 1165"/>
                <a:gd name="T83" fmla="*/ 301 h 1153"/>
                <a:gd name="T84" fmla="*/ 582 w 1165"/>
                <a:gd name="T85" fmla="*/ 851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5" h="1153">
                  <a:moveTo>
                    <a:pt x="1164" y="560"/>
                  </a:moveTo>
                  <a:cubicBezTo>
                    <a:pt x="1101" y="533"/>
                    <a:pt x="1101" y="533"/>
                    <a:pt x="1101" y="533"/>
                  </a:cubicBezTo>
                  <a:cubicBezTo>
                    <a:pt x="1089" y="528"/>
                    <a:pt x="1080" y="516"/>
                    <a:pt x="1078" y="503"/>
                  </a:cubicBezTo>
                  <a:cubicBezTo>
                    <a:pt x="1076" y="490"/>
                    <a:pt x="1081" y="477"/>
                    <a:pt x="1092" y="468"/>
                  </a:cubicBezTo>
                  <a:cubicBezTo>
                    <a:pt x="1144" y="425"/>
                    <a:pt x="1144" y="425"/>
                    <a:pt x="1144" y="425"/>
                  </a:cubicBezTo>
                  <a:cubicBezTo>
                    <a:pt x="1145" y="424"/>
                    <a:pt x="1145" y="423"/>
                    <a:pt x="1145" y="423"/>
                  </a:cubicBezTo>
                  <a:cubicBezTo>
                    <a:pt x="1065" y="249"/>
                    <a:pt x="1065" y="249"/>
                    <a:pt x="1065" y="249"/>
                  </a:cubicBezTo>
                  <a:cubicBezTo>
                    <a:pt x="1065" y="248"/>
                    <a:pt x="1064" y="248"/>
                    <a:pt x="1063" y="248"/>
                  </a:cubicBezTo>
                  <a:cubicBezTo>
                    <a:pt x="996" y="259"/>
                    <a:pt x="996" y="259"/>
                    <a:pt x="996" y="259"/>
                  </a:cubicBezTo>
                  <a:cubicBezTo>
                    <a:pt x="982" y="261"/>
                    <a:pt x="968" y="255"/>
                    <a:pt x="959" y="244"/>
                  </a:cubicBezTo>
                  <a:cubicBezTo>
                    <a:pt x="952" y="234"/>
                    <a:pt x="950" y="221"/>
                    <a:pt x="953" y="209"/>
                  </a:cubicBezTo>
                  <a:cubicBezTo>
                    <a:pt x="974" y="145"/>
                    <a:pt x="974" y="145"/>
                    <a:pt x="974" y="145"/>
                  </a:cubicBezTo>
                  <a:cubicBezTo>
                    <a:pt x="974" y="144"/>
                    <a:pt x="974" y="143"/>
                    <a:pt x="973" y="143"/>
                  </a:cubicBezTo>
                  <a:cubicBezTo>
                    <a:pt x="813" y="40"/>
                    <a:pt x="813" y="40"/>
                    <a:pt x="813" y="40"/>
                  </a:cubicBezTo>
                  <a:cubicBezTo>
                    <a:pt x="812" y="39"/>
                    <a:pt x="811" y="39"/>
                    <a:pt x="811" y="40"/>
                  </a:cubicBezTo>
                  <a:cubicBezTo>
                    <a:pt x="760" y="85"/>
                    <a:pt x="760" y="85"/>
                    <a:pt x="760" y="85"/>
                  </a:cubicBezTo>
                  <a:cubicBezTo>
                    <a:pt x="753" y="92"/>
                    <a:pt x="744" y="95"/>
                    <a:pt x="735" y="95"/>
                  </a:cubicBezTo>
                  <a:cubicBezTo>
                    <a:pt x="717" y="95"/>
                    <a:pt x="702" y="84"/>
                    <a:pt x="697" y="67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0"/>
                    <a:pt x="679" y="0"/>
                    <a:pt x="678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86" y="0"/>
                    <a:pt x="486" y="0"/>
                    <a:pt x="485" y="1"/>
                  </a:cubicBezTo>
                  <a:cubicBezTo>
                    <a:pt x="468" y="67"/>
                    <a:pt x="468" y="67"/>
                    <a:pt x="468" y="67"/>
                  </a:cubicBezTo>
                  <a:cubicBezTo>
                    <a:pt x="463" y="84"/>
                    <a:pt x="448" y="95"/>
                    <a:pt x="430" y="95"/>
                  </a:cubicBezTo>
                  <a:cubicBezTo>
                    <a:pt x="421" y="95"/>
                    <a:pt x="412" y="92"/>
                    <a:pt x="405" y="85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4" y="39"/>
                    <a:pt x="353" y="39"/>
                    <a:pt x="352" y="40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91" y="143"/>
                    <a:pt x="191" y="144"/>
                    <a:pt x="191" y="145"/>
                  </a:cubicBezTo>
                  <a:cubicBezTo>
                    <a:pt x="211" y="209"/>
                    <a:pt x="211" y="209"/>
                    <a:pt x="211" y="209"/>
                  </a:cubicBezTo>
                  <a:cubicBezTo>
                    <a:pt x="215" y="221"/>
                    <a:pt x="213" y="234"/>
                    <a:pt x="206" y="244"/>
                  </a:cubicBezTo>
                  <a:cubicBezTo>
                    <a:pt x="197" y="255"/>
                    <a:pt x="183" y="261"/>
                    <a:pt x="168" y="259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1" y="248"/>
                    <a:pt x="100" y="248"/>
                    <a:pt x="99" y="249"/>
                  </a:cubicBezTo>
                  <a:cubicBezTo>
                    <a:pt x="20" y="423"/>
                    <a:pt x="20" y="423"/>
                    <a:pt x="20" y="423"/>
                  </a:cubicBezTo>
                  <a:cubicBezTo>
                    <a:pt x="20" y="423"/>
                    <a:pt x="20" y="424"/>
                    <a:pt x="21" y="425"/>
                  </a:cubicBezTo>
                  <a:cubicBezTo>
                    <a:pt x="73" y="468"/>
                    <a:pt x="73" y="468"/>
                    <a:pt x="73" y="468"/>
                  </a:cubicBezTo>
                  <a:cubicBezTo>
                    <a:pt x="83" y="477"/>
                    <a:pt x="88" y="490"/>
                    <a:pt x="86" y="503"/>
                  </a:cubicBezTo>
                  <a:cubicBezTo>
                    <a:pt x="85" y="516"/>
                    <a:pt x="76" y="528"/>
                    <a:pt x="64" y="533"/>
                  </a:cubicBezTo>
                  <a:cubicBezTo>
                    <a:pt x="1" y="560"/>
                    <a:pt x="1" y="560"/>
                    <a:pt x="1" y="560"/>
                  </a:cubicBezTo>
                  <a:cubicBezTo>
                    <a:pt x="0" y="560"/>
                    <a:pt x="0" y="561"/>
                    <a:pt x="0" y="562"/>
                  </a:cubicBezTo>
                  <a:cubicBezTo>
                    <a:pt x="27" y="751"/>
                    <a:pt x="27" y="751"/>
                    <a:pt x="27" y="751"/>
                  </a:cubicBezTo>
                  <a:cubicBezTo>
                    <a:pt x="27" y="751"/>
                    <a:pt x="28" y="752"/>
                    <a:pt x="29" y="752"/>
                  </a:cubicBezTo>
                  <a:cubicBezTo>
                    <a:pt x="96" y="760"/>
                    <a:pt x="96" y="760"/>
                    <a:pt x="96" y="760"/>
                  </a:cubicBezTo>
                  <a:cubicBezTo>
                    <a:pt x="110" y="762"/>
                    <a:pt x="121" y="770"/>
                    <a:pt x="127" y="783"/>
                  </a:cubicBezTo>
                  <a:cubicBezTo>
                    <a:pt x="132" y="795"/>
                    <a:pt x="131" y="809"/>
                    <a:pt x="124" y="820"/>
                  </a:cubicBezTo>
                  <a:cubicBezTo>
                    <a:pt x="86" y="876"/>
                    <a:pt x="86" y="876"/>
                    <a:pt x="86" y="876"/>
                  </a:cubicBezTo>
                  <a:cubicBezTo>
                    <a:pt x="85" y="877"/>
                    <a:pt x="85" y="878"/>
                    <a:pt x="86" y="878"/>
                  </a:cubicBezTo>
                  <a:cubicBezTo>
                    <a:pt x="211" y="1023"/>
                    <a:pt x="211" y="1023"/>
                    <a:pt x="211" y="1023"/>
                  </a:cubicBezTo>
                  <a:cubicBezTo>
                    <a:pt x="211" y="1023"/>
                    <a:pt x="212" y="1023"/>
                    <a:pt x="213" y="1023"/>
                  </a:cubicBezTo>
                  <a:cubicBezTo>
                    <a:pt x="274" y="994"/>
                    <a:pt x="274" y="994"/>
                    <a:pt x="274" y="994"/>
                  </a:cubicBezTo>
                  <a:cubicBezTo>
                    <a:pt x="279" y="991"/>
                    <a:pt x="285" y="990"/>
                    <a:pt x="291" y="990"/>
                  </a:cubicBezTo>
                  <a:cubicBezTo>
                    <a:pt x="301" y="990"/>
                    <a:pt x="311" y="994"/>
                    <a:pt x="318" y="1001"/>
                  </a:cubicBezTo>
                  <a:cubicBezTo>
                    <a:pt x="326" y="1009"/>
                    <a:pt x="329" y="1019"/>
                    <a:pt x="329" y="1029"/>
                  </a:cubicBezTo>
                  <a:cubicBezTo>
                    <a:pt x="328" y="1097"/>
                    <a:pt x="328" y="1097"/>
                    <a:pt x="328" y="1097"/>
                  </a:cubicBezTo>
                  <a:cubicBezTo>
                    <a:pt x="328" y="1098"/>
                    <a:pt x="328" y="1099"/>
                    <a:pt x="329" y="1099"/>
                  </a:cubicBezTo>
                  <a:cubicBezTo>
                    <a:pt x="512" y="1153"/>
                    <a:pt x="512" y="1153"/>
                    <a:pt x="512" y="1153"/>
                  </a:cubicBezTo>
                  <a:cubicBezTo>
                    <a:pt x="513" y="1153"/>
                    <a:pt x="514" y="1152"/>
                    <a:pt x="514" y="1152"/>
                  </a:cubicBezTo>
                  <a:cubicBezTo>
                    <a:pt x="550" y="1094"/>
                    <a:pt x="550" y="1094"/>
                    <a:pt x="550" y="1094"/>
                  </a:cubicBezTo>
                  <a:cubicBezTo>
                    <a:pt x="557" y="1082"/>
                    <a:pt x="569" y="1075"/>
                    <a:pt x="582" y="1075"/>
                  </a:cubicBezTo>
                  <a:cubicBezTo>
                    <a:pt x="596" y="1075"/>
                    <a:pt x="608" y="1082"/>
                    <a:pt x="615" y="1094"/>
                  </a:cubicBezTo>
                  <a:cubicBezTo>
                    <a:pt x="651" y="1152"/>
                    <a:pt x="651" y="1152"/>
                    <a:pt x="651" y="1152"/>
                  </a:cubicBezTo>
                  <a:cubicBezTo>
                    <a:pt x="651" y="1152"/>
                    <a:pt x="652" y="1153"/>
                    <a:pt x="652" y="1153"/>
                  </a:cubicBezTo>
                  <a:cubicBezTo>
                    <a:pt x="653" y="1153"/>
                    <a:pt x="653" y="1153"/>
                    <a:pt x="653" y="1153"/>
                  </a:cubicBezTo>
                  <a:cubicBezTo>
                    <a:pt x="836" y="1099"/>
                    <a:pt x="836" y="1099"/>
                    <a:pt x="836" y="1099"/>
                  </a:cubicBezTo>
                  <a:cubicBezTo>
                    <a:pt x="837" y="1099"/>
                    <a:pt x="837" y="1098"/>
                    <a:pt x="837" y="1097"/>
                  </a:cubicBezTo>
                  <a:cubicBezTo>
                    <a:pt x="836" y="1029"/>
                    <a:pt x="836" y="1029"/>
                    <a:pt x="836" y="1029"/>
                  </a:cubicBezTo>
                  <a:cubicBezTo>
                    <a:pt x="835" y="1019"/>
                    <a:pt x="839" y="1009"/>
                    <a:pt x="846" y="1001"/>
                  </a:cubicBezTo>
                  <a:cubicBezTo>
                    <a:pt x="854" y="994"/>
                    <a:pt x="864" y="990"/>
                    <a:pt x="874" y="990"/>
                  </a:cubicBezTo>
                  <a:cubicBezTo>
                    <a:pt x="880" y="990"/>
                    <a:pt x="885" y="991"/>
                    <a:pt x="891" y="994"/>
                  </a:cubicBezTo>
                  <a:cubicBezTo>
                    <a:pt x="952" y="1023"/>
                    <a:pt x="952" y="1023"/>
                    <a:pt x="952" y="1023"/>
                  </a:cubicBezTo>
                  <a:cubicBezTo>
                    <a:pt x="953" y="1023"/>
                    <a:pt x="954" y="1023"/>
                    <a:pt x="954" y="1023"/>
                  </a:cubicBezTo>
                  <a:cubicBezTo>
                    <a:pt x="1079" y="878"/>
                    <a:pt x="1079" y="878"/>
                    <a:pt x="1079" y="878"/>
                  </a:cubicBezTo>
                  <a:cubicBezTo>
                    <a:pt x="1080" y="878"/>
                    <a:pt x="1080" y="877"/>
                    <a:pt x="1079" y="876"/>
                  </a:cubicBezTo>
                  <a:cubicBezTo>
                    <a:pt x="1041" y="820"/>
                    <a:pt x="1041" y="820"/>
                    <a:pt x="1041" y="820"/>
                  </a:cubicBezTo>
                  <a:cubicBezTo>
                    <a:pt x="1034" y="809"/>
                    <a:pt x="1032" y="795"/>
                    <a:pt x="1038" y="783"/>
                  </a:cubicBezTo>
                  <a:cubicBezTo>
                    <a:pt x="1044" y="770"/>
                    <a:pt x="1055" y="762"/>
                    <a:pt x="1068" y="760"/>
                  </a:cubicBezTo>
                  <a:cubicBezTo>
                    <a:pt x="1136" y="752"/>
                    <a:pt x="1136" y="752"/>
                    <a:pt x="1136" y="752"/>
                  </a:cubicBezTo>
                  <a:cubicBezTo>
                    <a:pt x="1137" y="752"/>
                    <a:pt x="1137" y="751"/>
                    <a:pt x="1137" y="751"/>
                  </a:cubicBezTo>
                  <a:cubicBezTo>
                    <a:pt x="1165" y="562"/>
                    <a:pt x="1165" y="562"/>
                    <a:pt x="1165" y="562"/>
                  </a:cubicBezTo>
                  <a:cubicBezTo>
                    <a:pt x="1165" y="561"/>
                    <a:pt x="1164" y="560"/>
                    <a:pt x="1164" y="560"/>
                  </a:cubicBezTo>
                  <a:moveTo>
                    <a:pt x="582" y="851"/>
                  </a:moveTo>
                  <a:cubicBezTo>
                    <a:pt x="430" y="851"/>
                    <a:pt x="307" y="728"/>
                    <a:pt x="307" y="576"/>
                  </a:cubicBezTo>
                  <a:cubicBezTo>
                    <a:pt x="307" y="424"/>
                    <a:pt x="430" y="301"/>
                    <a:pt x="582" y="301"/>
                  </a:cubicBezTo>
                  <a:cubicBezTo>
                    <a:pt x="734" y="301"/>
                    <a:pt x="858" y="424"/>
                    <a:pt x="858" y="576"/>
                  </a:cubicBezTo>
                  <a:cubicBezTo>
                    <a:pt x="858" y="728"/>
                    <a:pt x="734" y="851"/>
                    <a:pt x="582" y="851"/>
                  </a:cubicBez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íṧḷíḑe">
              <a:extLst>
                <a:ext uri="{FF2B5EF4-FFF2-40B4-BE49-F238E27FC236}">
                  <a16:creationId xmlns:a16="http://schemas.microsoft.com/office/drawing/2014/main" id="{64F23305-71F4-4739-A325-D4BF9A47F709}"/>
                </a:ext>
              </a:extLst>
            </p:cNvPr>
            <p:cNvSpPr/>
            <p:nvPr/>
          </p:nvSpPr>
          <p:spPr bwMode="auto">
            <a:xfrm>
              <a:off x="3860007" y="5418137"/>
              <a:ext cx="4357688" cy="342900"/>
            </a:xfrm>
            <a:prstGeom prst="ellipse">
              <a:avLst/>
            </a:pr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íśļíḋe">
              <a:extLst>
                <a:ext uri="{FF2B5EF4-FFF2-40B4-BE49-F238E27FC236}">
                  <a16:creationId xmlns:a16="http://schemas.microsoft.com/office/drawing/2014/main" id="{633203B9-2F9E-4066-BB0F-E05FF27512A7}"/>
                </a:ext>
              </a:extLst>
            </p:cNvPr>
            <p:cNvSpPr/>
            <p:nvPr/>
          </p:nvSpPr>
          <p:spPr bwMode="auto">
            <a:xfrm>
              <a:off x="4559300" y="1096963"/>
              <a:ext cx="2349500" cy="2320925"/>
            </a:xfrm>
            <a:custGeom>
              <a:avLst/>
              <a:gdLst>
                <a:gd name="T0" fmla="*/ 1101 w 1165"/>
                <a:gd name="T1" fmla="*/ 533 h 1153"/>
                <a:gd name="T2" fmla="*/ 1092 w 1165"/>
                <a:gd name="T3" fmla="*/ 468 h 1153"/>
                <a:gd name="T4" fmla="*/ 1144 w 1165"/>
                <a:gd name="T5" fmla="*/ 423 h 1153"/>
                <a:gd name="T6" fmla="*/ 1063 w 1165"/>
                <a:gd name="T7" fmla="*/ 248 h 1153"/>
                <a:gd name="T8" fmla="*/ 959 w 1165"/>
                <a:gd name="T9" fmla="*/ 244 h 1153"/>
                <a:gd name="T10" fmla="*/ 974 w 1165"/>
                <a:gd name="T11" fmla="*/ 145 h 1153"/>
                <a:gd name="T12" fmla="*/ 812 w 1165"/>
                <a:gd name="T13" fmla="*/ 40 h 1153"/>
                <a:gd name="T14" fmla="*/ 760 w 1165"/>
                <a:gd name="T15" fmla="*/ 86 h 1153"/>
                <a:gd name="T16" fmla="*/ 697 w 1165"/>
                <a:gd name="T17" fmla="*/ 67 h 1153"/>
                <a:gd name="T18" fmla="*/ 678 w 1165"/>
                <a:gd name="T19" fmla="*/ 0 h 1153"/>
                <a:gd name="T20" fmla="*/ 485 w 1165"/>
                <a:gd name="T21" fmla="*/ 1 h 1153"/>
                <a:gd name="T22" fmla="*/ 430 w 1165"/>
                <a:gd name="T23" fmla="*/ 96 h 1153"/>
                <a:gd name="T24" fmla="*/ 354 w 1165"/>
                <a:gd name="T25" fmla="*/ 40 h 1153"/>
                <a:gd name="T26" fmla="*/ 191 w 1165"/>
                <a:gd name="T27" fmla="*/ 143 h 1153"/>
                <a:gd name="T28" fmla="*/ 211 w 1165"/>
                <a:gd name="T29" fmla="*/ 210 h 1153"/>
                <a:gd name="T30" fmla="*/ 168 w 1165"/>
                <a:gd name="T31" fmla="*/ 259 h 1153"/>
                <a:gd name="T32" fmla="*/ 99 w 1165"/>
                <a:gd name="T33" fmla="*/ 249 h 1153"/>
                <a:gd name="T34" fmla="*/ 20 w 1165"/>
                <a:gd name="T35" fmla="*/ 425 h 1153"/>
                <a:gd name="T36" fmla="*/ 86 w 1165"/>
                <a:gd name="T37" fmla="*/ 503 h 1153"/>
                <a:gd name="T38" fmla="*/ 1 w 1165"/>
                <a:gd name="T39" fmla="*/ 560 h 1153"/>
                <a:gd name="T40" fmla="*/ 27 w 1165"/>
                <a:gd name="T41" fmla="*/ 751 h 1153"/>
                <a:gd name="T42" fmla="*/ 96 w 1165"/>
                <a:gd name="T43" fmla="*/ 761 h 1153"/>
                <a:gd name="T44" fmla="*/ 123 w 1165"/>
                <a:gd name="T45" fmla="*/ 820 h 1153"/>
                <a:gd name="T46" fmla="*/ 86 w 1165"/>
                <a:gd name="T47" fmla="*/ 879 h 1153"/>
                <a:gd name="T48" fmla="*/ 213 w 1165"/>
                <a:gd name="T49" fmla="*/ 1023 h 1153"/>
                <a:gd name="T50" fmla="*/ 291 w 1165"/>
                <a:gd name="T51" fmla="*/ 990 h 1153"/>
                <a:gd name="T52" fmla="*/ 329 w 1165"/>
                <a:gd name="T53" fmla="*/ 1029 h 1153"/>
                <a:gd name="T54" fmla="*/ 329 w 1165"/>
                <a:gd name="T55" fmla="*/ 1099 h 1153"/>
                <a:gd name="T56" fmla="*/ 514 w 1165"/>
                <a:gd name="T57" fmla="*/ 1152 h 1153"/>
                <a:gd name="T58" fmla="*/ 582 w 1165"/>
                <a:gd name="T59" fmla="*/ 1076 h 1153"/>
                <a:gd name="T60" fmla="*/ 651 w 1165"/>
                <a:gd name="T61" fmla="*/ 1152 h 1153"/>
                <a:gd name="T62" fmla="*/ 652 w 1165"/>
                <a:gd name="T63" fmla="*/ 1153 h 1153"/>
                <a:gd name="T64" fmla="*/ 837 w 1165"/>
                <a:gd name="T65" fmla="*/ 1097 h 1153"/>
                <a:gd name="T66" fmla="*/ 846 w 1165"/>
                <a:gd name="T67" fmla="*/ 1002 h 1153"/>
                <a:gd name="T68" fmla="*/ 891 w 1165"/>
                <a:gd name="T69" fmla="*/ 994 h 1153"/>
                <a:gd name="T70" fmla="*/ 954 w 1165"/>
                <a:gd name="T71" fmla="*/ 1023 h 1153"/>
                <a:gd name="T72" fmla="*/ 1079 w 1165"/>
                <a:gd name="T73" fmla="*/ 877 h 1153"/>
                <a:gd name="T74" fmla="*/ 1038 w 1165"/>
                <a:gd name="T75" fmla="*/ 783 h 1153"/>
                <a:gd name="T76" fmla="*/ 1136 w 1165"/>
                <a:gd name="T77" fmla="*/ 752 h 1153"/>
                <a:gd name="T78" fmla="*/ 1164 w 1165"/>
                <a:gd name="T79" fmla="*/ 562 h 1153"/>
                <a:gd name="T80" fmla="*/ 582 w 1165"/>
                <a:gd name="T81" fmla="*/ 852 h 1153"/>
                <a:gd name="T82" fmla="*/ 582 w 1165"/>
                <a:gd name="T83" fmla="*/ 301 h 1153"/>
                <a:gd name="T84" fmla="*/ 582 w 1165"/>
                <a:gd name="T85" fmla="*/ 85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5" h="1153">
                  <a:moveTo>
                    <a:pt x="1163" y="560"/>
                  </a:moveTo>
                  <a:cubicBezTo>
                    <a:pt x="1101" y="533"/>
                    <a:pt x="1101" y="533"/>
                    <a:pt x="1101" y="533"/>
                  </a:cubicBezTo>
                  <a:cubicBezTo>
                    <a:pt x="1089" y="528"/>
                    <a:pt x="1080" y="517"/>
                    <a:pt x="1078" y="503"/>
                  </a:cubicBezTo>
                  <a:cubicBezTo>
                    <a:pt x="1076" y="490"/>
                    <a:pt x="1081" y="477"/>
                    <a:pt x="1092" y="468"/>
                  </a:cubicBezTo>
                  <a:cubicBezTo>
                    <a:pt x="1144" y="425"/>
                    <a:pt x="1144" y="425"/>
                    <a:pt x="1144" y="425"/>
                  </a:cubicBezTo>
                  <a:cubicBezTo>
                    <a:pt x="1145" y="424"/>
                    <a:pt x="1145" y="424"/>
                    <a:pt x="1144" y="423"/>
                  </a:cubicBezTo>
                  <a:cubicBezTo>
                    <a:pt x="1065" y="249"/>
                    <a:pt x="1065" y="249"/>
                    <a:pt x="1065" y="249"/>
                  </a:cubicBezTo>
                  <a:cubicBezTo>
                    <a:pt x="1065" y="249"/>
                    <a:pt x="1064" y="248"/>
                    <a:pt x="1063" y="248"/>
                  </a:cubicBezTo>
                  <a:cubicBezTo>
                    <a:pt x="996" y="259"/>
                    <a:pt x="996" y="259"/>
                    <a:pt x="996" y="259"/>
                  </a:cubicBezTo>
                  <a:cubicBezTo>
                    <a:pt x="982" y="262"/>
                    <a:pt x="967" y="256"/>
                    <a:pt x="959" y="244"/>
                  </a:cubicBezTo>
                  <a:cubicBezTo>
                    <a:pt x="952" y="234"/>
                    <a:pt x="949" y="222"/>
                    <a:pt x="953" y="210"/>
                  </a:cubicBezTo>
                  <a:cubicBezTo>
                    <a:pt x="974" y="145"/>
                    <a:pt x="974" y="145"/>
                    <a:pt x="974" y="145"/>
                  </a:cubicBezTo>
                  <a:cubicBezTo>
                    <a:pt x="974" y="144"/>
                    <a:pt x="974" y="143"/>
                    <a:pt x="973" y="143"/>
                  </a:cubicBezTo>
                  <a:cubicBezTo>
                    <a:pt x="812" y="40"/>
                    <a:pt x="812" y="40"/>
                    <a:pt x="812" y="40"/>
                  </a:cubicBezTo>
                  <a:cubicBezTo>
                    <a:pt x="812" y="39"/>
                    <a:pt x="811" y="39"/>
                    <a:pt x="810" y="40"/>
                  </a:cubicBezTo>
                  <a:cubicBezTo>
                    <a:pt x="760" y="86"/>
                    <a:pt x="760" y="86"/>
                    <a:pt x="760" y="86"/>
                  </a:cubicBezTo>
                  <a:cubicBezTo>
                    <a:pt x="753" y="92"/>
                    <a:pt x="744" y="96"/>
                    <a:pt x="734" y="96"/>
                  </a:cubicBezTo>
                  <a:cubicBezTo>
                    <a:pt x="717" y="96"/>
                    <a:pt x="702" y="84"/>
                    <a:pt x="697" y="67"/>
                  </a:cubicBezTo>
                  <a:cubicBezTo>
                    <a:pt x="679" y="1"/>
                    <a:pt x="679" y="1"/>
                    <a:pt x="679" y="1"/>
                  </a:cubicBezTo>
                  <a:cubicBezTo>
                    <a:pt x="679" y="1"/>
                    <a:pt x="678" y="0"/>
                    <a:pt x="678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86" y="0"/>
                    <a:pt x="485" y="1"/>
                    <a:pt x="485" y="1"/>
                  </a:cubicBezTo>
                  <a:cubicBezTo>
                    <a:pt x="467" y="67"/>
                    <a:pt x="467" y="67"/>
                    <a:pt x="467" y="67"/>
                  </a:cubicBezTo>
                  <a:cubicBezTo>
                    <a:pt x="463" y="84"/>
                    <a:pt x="448" y="96"/>
                    <a:pt x="430" y="96"/>
                  </a:cubicBezTo>
                  <a:cubicBezTo>
                    <a:pt x="420" y="96"/>
                    <a:pt x="412" y="92"/>
                    <a:pt x="404" y="86"/>
                  </a:cubicBezTo>
                  <a:cubicBezTo>
                    <a:pt x="354" y="40"/>
                    <a:pt x="354" y="40"/>
                    <a:pt x="354" y="40"/>
                  </a:cubicBezTo>
                  <a:cubicBezTo>
                    <a:pt x="353" y="39"/>
                    <a:pt x="353" y="39"/>
                    <a:pt x="352" y="40"/>
                  </a:cubicBezTo>
                  <a:cubicBezTo>
                    <a:pt x="191" y="143"/>
                    <a:pt x="191" y="143"/>
                    <a:pt x="191" y="143"/>
                  </a:cubicBezTo>
                  <a:cubicBezTo>
                    <a:pt x="191" y="143"/>
                    <a:pt x="190" y="144"/>
                    <a:pt x="191" y="145"/>
                  </a:cubicBezTo>
                  <a:cubicBezTo>
                    <a:pt x="211" y="210"/>
                    <a:pt x="211" y="210"/>
                    <a:pt x="211" y="210"/>
                  </a:cubicBezTo>
                  <a:cubicBezTo>
                    <a:pt x="215" y="222"/>
                    <a:pt x="213" y="234"/>
                    <a:pt x="206" y="244"/>
                  </a:cubicBezTo>
                  <a:cubicBezTo>
                    <a:pt x="197" y="256"/>
                    <a:pt x="183" y="262"/>
                    <a:pt x="168" y="259"/>
                  </a:cubicBezTo>
                  <a:cubicBezTo>
                    <a:pt x="101" y="248"/>
                    <a:pt x="101" y="248"/>
                    <a:pt x="101" y="248"/>
                  </a:cubicBezTo>
                  <a:cubicBezTo>
                    <a:pt x="100" y="248"/>
                    <a:pt x="100" y="249"/>
                    <a:pt x="99" y="249"/>
                  </a:cubicBezTo>
                  <a:cubicBezTo>
                    <a:pt x="20" y="423"/>
                    <a:pt x="20" y="423"/>
                    <a:pt x="20" y="423"/>
                  </a:cubicBezTo>
                  <a:cubicBezTo>
                    <a:pt x="20" y="424"/>
                    <a:pt x="20" y="424"/>
                    <a:pt x="20" y="425"/>
                  </a:cubicBezTo>
                  <a:cubicBezTo>
                    <a:pt x="73" y="468"/>
                    <a:pt x="73" y="468"/>
                    <a:pt x="73" y="468"/>
                  </a:cubicBezTo>
                  <a:cubicBezTo>
                    <a:pt x="83" y="477"/>
                    <a:pt x="88" y="490"/>
                    <a:pt x="86" y="503"/>
                  </a:cubicBezTo>
                  <a:cubicBezTo>
                    <a:pt x="84" y="517"/>
                    <a:pt x="76" y="528"/>
                    <a:pt x="63" y="533"/>
                  </a:cubicBezTo>
                  <a:cubicBezTo>
                    <a:pt x="1" y="560"/>
                    <a:pt x="1" y="560"/>
                    <a:pt x="1" y="560"/>
                  </a:cubicBezTo>
                  <a:cubicBezTo>
                    <a:pt x="0" y="560"/>
                    <a:pt x="0" y="561"/>
                    <a:pt x="0" y="562"/>
                  </a:cubicBezTo>
                  <a:cubicBezTo>
                    <a:pt x="27" y="751"/>
                    <a:pt x="27" y="751"/>
                    <a:pt x="27" y="751"/>
                  </a:cubicBezTo>
                  <a:cubicBezTo>
                    <a:pt x="27" y="752"/>
                    <a:pt x="28" y="752"/>
                    <a:pt x="29" y="752"/>
                  </a:cubicBezTo>
                  <a:cubicBezTo>
                    <a:pt x="96" y="761"/>
                    <a:pt x="96" y="761"/>
                    <a:pt x="96" y="761"/>
                  </a:cubicBezTo>
                  <a:cubicBezTo>
                    <a:pt x="110" y="762"/>
                    <a:pt x="121" y="771"/>
                    <a:pt x="126" y="783"/>
                  </a:cubicBezTo>
                  <a:cubicBezTo>
                    <a:pt x="132" y="795"/>
                    <a:pt x="131" y="809"/>
                    <a:pt x="123" y="820"/>
                  </a:cubicBezTo>
                  <a:cubicBezTo>
                    <a:pt x="85" y="877"/>
                    <a:pt x="85" y="877"/>
                    <a:pt x="85" y="877"/>
                  </a:cubicBezTo>
                  <a:cubicBezTo>
                    <a:pt x="85" y="877"/>
                    <a:pt x="85" y="878"/>
                    <a:pt x="86" y="879"/>
                  </a:cubicBezTo>
                  <a:cubicBezTo>
                    <a:pt x="211" y="1023"/>
                    <a:pt x="211" y="1023"/>
                    <a:pt x="211" y="1023"/>
                  </a:cubicBezTo>
                  <a:cubicBezTo>
                    <a:pt x="211" y="1024"/>
                    <a:pt x="212" y="1024"/>
                    <a:pt x="213" y="1023"/>
                  </a:cubicBezTo>
                  <a:cubicBezTo>
                    <a:pt x="274" y="994"/>
                    <a:pt x="274" y="994"/>
                    <a:pt x="274" y="994"/>
                  </a:cubicBezTo>
                  <a:cubicBezTo>
                    <a:pt x="279" y="991"/>
                    <a:pt x="285" y="990"/>
                    <a:pt x="291" y="990"/>
                  </a:cubicBezTo>
                  <a:cubicBezTo>
                    <a:pt x="301" y="990"/>
                    <a:pt x="311" y="994"/>
                    <a:pt x="318" y="1002"/>
                  </a:cubicBezTo>
                  <a:cubicBezTo>
                    <a:pt x="325" y="1009"/>
                    <a:pt x="329" y="1019"/>
                    <a:pt x="329" y="1029"/>
                  </a:cubicBezTo>
                  <a:cubicBezTo>
                    <a:pt x="328" y="1097"/>
                    <a:pt x="328" y="1097"/>
                    <a:pt x="328" y="1097"/>
                  </a:cubicBezTo>
                  <a:cubicBezTo>
                    <a:pt x="328" y="1098"/>
                    <a:pt x="328" y="1099"/>
                    <a:pt x="329" y="1099"/>
                  </a:cubicBezTo>
                  <a:cubicBezTo>
                    <a:pt x="512" y="1153"/>
                    <a:pt x="512" y="1153"/>
                    <a:pt x="512" y="1153"/>
                  </a:cubicBezTo>
                  <a:cubicBezTo>
                    <a:pt x="513" y="1153"/>
                    <a:pt x="513" y="1153"/>
                    <a:pt x="514" y="1152"/>
                  </a:cubicBezTo>
                  <a:cubicBezTo>
                    <a:pt x="549" y="1094"/>
                    <a:pt x="549" y="1094"/>
                    <a:pt x="549" y="1094"/>
                  </a:cubicBezTo>
                  <a:cubicBezTo>
                    <a:pt x="556" y="1083"/>
                    <a:pt x="569" y="1076"/>
                    <a:pt x="582" y="1076"/>
                  </a:cubicBezTo>
                  <a:cubicBezTo>
                    <a:pt x="596" y="1076"/>
                    <a:pt x="608" y="1083"/>
                    <a:pt x="615" y="1094"/>
                  </a:cubicBezTo>
                  <a:cubicBezTo>
                    <a:pt x="651" y="1152"/>
                    <a:pt x="651" y="1152"/>
                    <a:pt x="651" y="1152"/>
                  </a:cubicBezTo>
                  <a:cubicBezTo>
                    <a:pt x="651" y="1153"/>
                    <a:pt x="651" y="1153"/>
                    <a:pt x="652" y="1153"/>
                  </a:cubicBezTo>
                  <a:cubicBezTo>
                    <a:pt x="652" y="1153"/>
                    <a:pt x="652" y="1153"/>
                    <a:pt x="652" y="1153"/>
                  </a:cubicBezTo>
                  <a:cubicBezTo>
                    <a:pt x="836" y="1099"/>
                    <a:pt x="836" y="1099"/>
                    <a:pt x="836" y="1099"/>
                  </a:cubicBezTo>
                  <a:cubicBezTo>
                    <a:pt x="836" y="1099"/>
                    <a:pt x="837" y="1098"/>
                    <a:pt x="837" y="1097"/>
                  </a:cubicBezTo>
                  <a:cubicBezTo>
                    <a:pt x="835" y="1029"/>
                    <a:pt x="835" y="1029"/>
                    <a:pt x="835" y="1029"/>
                  </a:cubicBezTo>
                  <a:cubicBezTo>
                    <a:pt x="835" y="1019"/>
                    <a:pt x="839" y="1009"/>
                    <a:pt x="846" y="1002"/>
                  </a:cubicBezTo>
                  <a:cubicBezTo>
                    <a:pt x="854" y="994"/>
                    <a:pt x="864" y="990"/>
                    <a:pt x="874" y="990"/>
                  </a:cubicBezTo>
                  <a:cubicBezTo>
                    <a:pt x="880" y="990"/>
                    <a:pt x="885" y="991"/>
                    <a:pt x="891" y="994"/>
                  </a:cubicBezTo>
                  <a:cubicBezTo>
                    <a:pt x="952" y="1023"/>
                    <a:pt x="952" y="1023"/>
                    <a:pt x="952" y="1023"/>
                  </a:cubicBezTo>
                  <a:cubicBezTo>
                    <a:pt x="953" y="1024"/>
                    <a:pt x="953" y="1024"/>
                    <a:pt x="954" y="1023"/>
                  </a:cubicBezTo>
                  <a:cubicBezTo>
                    <a:pt x="1079" y="879"/>
                    <a:pt x="1079" y="879"/>
                    <a:pt x="1079" y="879"/>
                  </a:cubicBezTo>
                  <a:cubicBezTo>
                    <a:pt x="1079" y="878"/>
                    <a:pt x="1079" y="877"/>
                    <a:pt x="1079" y="877"/>
                  </a:cubicBezTo>
                  <a:cubicBezTo>
                    <a:pt x="1041" y="820"/>
                    <a:pt x="1041" y="820"/>
                    <a:pt x="1041" y="820"/>
                  </a:cubicBezTo>
                  <a:cubicBezTo>
                    <a:pt x="1033" y="809"/>
                    <a:pt x="1032" y="795"/>
                    <a:pt x="1038" y="783"/>
                  </a:cubicBezTo>
                  <a:cubicBezTo>
                    <a:pt x="1044" y="771"/>
                    <a:pt x="1055" y="762"/>
                    <a:pt x="1068" y="761"/>
                  </a:cubicBezTo>
                  <a:cubicBezTo>
                    <a:pt x="1136" y="752"/>
                    <a:pt x="1136" y="752"/>
                    <a:pt x="1136" y="752"/>
                  </a:cubicBezTo>
                  <a:cubicBezTo>
                    <a:pt x="1137" y="752"/>
                    <a:pt x="1137" y="752"/>
                    <a:pt x="1137" y="751"/>
                  </a:cubicBezTo>
                  <a:cubicBezTo>
                    <a:pt x="1164" y="562"/>
                    <a:pt x="1164" y="562"/>
                    <a:pt x="1164" y="562"/>
                  </a:cubicBezTo>
                  <a:cubicBezTo>
                    <a:pt x="1165" y="561"/>
                    <a:pt x="1164" y="560"/>
                    <a:pt x="1163" y="560"/>
                  </a:cubicBezTo>
                  <a:moveTo>
                    <a:pt x="582" y="852"/>
                  </a:moveTo>
                  <a:cubicBezTo>
                    <a:pt x="430" y="852"/>
                    <a:pt x="307" y="729"/>
                    <a:pt x="307" y="577"/>
                  </a:cubicBezTo>
                  <a:cubicBezTo>
                    <a:pt x="307" y="425"/>
                    <a:pt x="430" y="301"/>
                    <a:pt x="582" y="301"/>
                  </a:cubicBezTo>
                  <a:cubicBezTo>
                    <a:pt x="734" y="301"/>
                    <a:pt x="857" y="425"/>
                    <a:pt x="857" y="577"/>
                  </a:cubicBezTo>
                  <a:cubicBezTo>
                    <a:pt x="857" y="729"/>
                    <a:pt x="734" y="852"/>
                    <a:pt x="582" y="852"/>
                  </a:cubicBezTo>
                </a:path>
              </a:pathLst>
            </a:custGeom>
            <a:solidFill>
              <a:srgbClr val="F7D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íṡ1îḋé">
              <a:extLst>
                <a:ext uri="{FF2B5EF4-FFF2-40B4-BE49-F238E27FC236}">
                  <a16:creationId xmlns:a16="http://schemas.microsoft.com/office/drawing/2014/main" id="{4AC6FBD7-694A-47E1-9D5E-706D869AB59B}"/>
                </a:ext>
              </a:extLst>
            </p:cNvPr>
            <p:cNvSpPr/>
            <p:nvPr/>
          </p:nvSpPr>
          <p:spPr bwMode="auto">
            <a:xfrm>
              <a:off x="6116638" y="3036888"/>
              <a:ext cx="1868488" cy="1884363"/>
            </a:xfrm>
            <a:custGeom>
              <a:avLst/>
              <a:gdLst>
                <a:gd name="T0" fmla="*/ 859 w 927"/>
                <a:gd name="T1" fmla="*/ 608 h 936"/>
                <a:gd name="T2" fmla="*/ 873 w 927"/>
                <a:gd name="T3" fmla="*/ 557 h 936"/>
                <a:gd name="T4" fmla="*/ 927 w 927"/>
                <a:gd name="T5" fmla="*/ 541 h 936"/>
                <a:gd name="T6" fmla="*/ 925 w 927"/>
                <a:gd name="T7" fmla="*/ 387 h 936"/>
                <a:gd name="T8" fmla="*/ 850 w 927"/>
                <a:gd name="T9" fmla="*/ 349 h 936"/>
                <a:gd name="T10" fmla="*/ 893 w 927"/>
                <a:gd name="T11" fmla="*/ 282 h 936"/>
                <a:gd name="T12" fmla="*/ 810 w 927"/>
                <a:gd name="T13" fmla="*/ 151 h 936"/>
                <a:gd name="T14" fmla="*/ 756 w 927"/>
                <a:gd name="T15" fmla="*/ 168 h 936"/>
                <a:gd name="T16" fmla="*/ 716 w 927"/>
                <a:gd name="T17" fmla="*/ 134 h 936"/>
                <a:gd name="T18" fmla="*/ 724 w 927"/>
                <a:gd name="T19" fmla="*/ 78 h 936"/>
                <a:gd name="T20" fmla="*/ 582 w 927"/>
                <a:gd name="T21" fmla="*/ 16 h 936"/>
                <a:gd name="T22" fmla="*/ 511 w 927"/>
                <a:gd name="T23" fmla="*/ 67 h 936"/>
                <a:gd name="T24" fmla="*/ 474 w 927"/>
                <a:gd name="T25" fmla="*/ 1 h 936"/>
                <a:gd name="T26" fmla="*/ 320 w 927"/>
                <a:gd name="T27" fmla="*/ 23 h 936"/>
                <a:gd name="T28" fmla="*/ 313 w 927"/>
                <a:gd name="T29" fmla="*/ 78 h 936"/>
                <a:gd name="T30" fmla="*/ 265 w 927"/>
                <a:gd name="T31" fmla="*/ 101 h 936"/>
                <a:gd name="T32" fmla="*/ 218 w 927"/>
                <a:gd name="T33" fmla="*/ 70 h 936"/>
                <a:gd name="T34" fmla="*/ 102 w 927"/>
                <a:gd name="T35" fmla="*/ 173 h 936"/>
                <a:gd name="T36" fmla="*/ 125 w 927"/>
                <a:gd name="T37" fmla="*/ 252 h 936"/>
                <a:gd name="T38" fmla="*/ 44 w 927"/>
                <a:gd name="T39" fmla="*/ 266 h 936"/>
                <a:gd name="T40" fmla="*/ 0 w 927"/>
                <a:gd name="T41" fmla="*/ 414 h 936"/>
                <a:gd name="T42" fmla="*/ 48 w 927"/>
                <a:gd name="T43" fmla="*/ 444 h 936"/>
                <a:gd name="T44" fmla="*/ 48 w 927"/>
                <a:gd name="T45" fmla="*/ 497 h 936"/>
                <a:gd name="T46" fmla="*/ 1 w 927"/>
                <a:gd name="T47" fmla="*/ 527 h 936"/>
                <a:gd name="T48" fmla="*/ 46 w 927"/>
                <a:gd name="T49" fmla="*/ 675 h 936"/>
                <a:gd name="T50" fmla="*/ 115 w 927"/>
                <a:gd name="T51" fmla="*/ 676 h 936"/>
                <a:gd name="T52" fmla="*/ 130 w 927"/>
                <a:gd name="T53" fmla="*/ 718 h 936"/>
                <a:gd name="T54" fmla="*/ 107 w 927"/>
                <a:gd name="T55" fmla="*/ 769 h 936"/>
                <a:gd name="T56" fmla="*/ 225 w 927"/>
                <a:gd name="T57" fmla="*/ 869 h 936"/>
                <a:gd name="T58" fmla="*/ 300 w 927"/>
                <a:gd name="T59" fmla="*/ 835 h 936"/>
                <a:gd name="T60" fmla="*/ 325 w 927"/>
                <a:gd name="T61" fmla="*/ 914 h 936"/>
                <a:gd name="T62" fmla="*/ 326 w 927"/>
                <a:gd name="T63" fmla="*/ 915 h 936"/>
                <a:gd name="T64" fmla="*/ 480 w 927"/>
                <a:gd name="T65" fmla="*/ 935 h 936"/>
                <a:gd name="T66" fmla="*/ 518 w 927"/>
                <a:gd name="T67" fmla="*/ 868 h 936"/>
                <a:gd name="T68" fmla="*/ 553 w 927"/>
                <a:gd name="T69" fmla="*/ 877 h 936"/>
                <a:gd name="T70" fmla="*/ 590 w 927"/>
                <a:gd name="T71" fmla="*/ 919 h 936"/>
                <a:gd name="T72" fmla="*/ 730 w 927"/>
                <a:gd name="T73" fmla="*/ 853 h 936"/>
                <a:gd name="T74" fmla="*/ 731 w 927"/>
                <a:gd name="T75" fmla="*/ 770 h 936"/>
                <a:gd name="T76" fmla="*/ 812 w 927"/>
                <a:gd name="T77" fmla="*/ 780 h 936"/>
                <a:gd name="T78" fmla="*/ 896 w 927"/>
                <a:gd name="T79" fmla="*/ 650 h 936"/>
                <a:gd name="T80" fmla="*/ 374 w 927"/>
                <a:gd name="T81" fmla="*/ 671 h 936"/>
                <a:gd name="T82" fmla="*/ 555 w 927"/>
                <a:gd name="T83" fmla="*/ 267 h 936"/>
                <a:gd name="T84" fmla="*/ 374 w 927"/>
                <a:gd name="T85" fmla="*/ 67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7" h="936">
                  <a:moveTo>
                    <a:pt x="896" y="648"/>
                  </a:moveTo>
                  <a:cubicBezTo>
                    <a:pt x="859" y="608"/>
                    <a:pt x="859" y="608"/>
                    <a:pt x="859" y="608"/>
                  </a:cubicBezTo>
                  <a:cubicBezTo>
                    <a:pt x="852" y="600"/>
                    <a:pt x="849" y="589"/>
                    <a:pt x="852" y="579"/>
                  </a:cubicBezTo>
                  <a:cubicBezTo>
                    <a:pt x="855" y="568"/>
                    <a:pt x="863" y="560"/>
                    <a:pt x="873" y="557"/>
                  </a:cubicBezTo>
                  <a:cubicBezTo>
                    <a:pt x="926" y="543"/>
                    <a:pt x="926" y="543"/>
                    <a:pt x="926" y="543"/>
                  </a:cubicBezTo>
                  <a:cubicBezTo>
                    <a:pt x="927" y="543"/>
                    <a:pt x="927" y="542"/>
                    <a:pt x="927" y="541"/>
                  </a:cubicBezTo>
                  <a:cubicBezTo>
                    <a:pt x="926" y="388"/>
                    <a:pt x="926" y="388"/>
                    <a:pt x="926" y="388"/>
                  </a:cubicBezTo>
                  <a:cubicBezTo>
                    <a:pt x="926" y="387"/>
                    <a:pt x="926" y="387"/>
                    <a:pt x="925" y="387"/>
                  </a:cubicBezTo>
                  <a:cubicBezTo>
                    <a:pt x="872" y="373"/>
                    <a:pt x="872" y="373"/>
                    <a:pt x="872" y="373"/>
                  </a:cubicBezTo>
                  <a:cubicBezTo>
                    <a:pt x="861" y="370"/>
                    <a:pt x="852" y="361"/>
                    <a:pt x="850" y="349"/>
                  </a:cubicBezTo>
                  <a:cubicBezTo>
                    <a:pt x="848" y="340"/>
                    <a:pt x="850" y="330"/>
                    <a:pt x="857" y="322"/>
                  </a:cubicBezTo>
                  <a:cubicBezTo>
                    <a:pt x="893" y="282"/>
                    <a:pt x="893" y="282"/>
                    <a:pt x="893" y="282"/>
                  </a:cubicBezTo>
                  <a:cubicBezTo>
                    <a:pt x="894" y="281"/>
                    <a:pt x="894" y="280"/>
                    <a:pt x="894" y="280"/>
                  </a:cubicBezTo>
                  <a:cubicBezTo>
                    <a:pt x="810" y="151"/>
                    <a:pt x="810" y="151"/>
                    <a:pt x="810" y="151"/>
                  </a:cubicBezTo>
                  <a:cubicBezTo>
                    <a:pt x="809" y="151"/>
                    <a:pt x="809" y="151"/>
                    <a:pt x="808" y="151"/>
                  </a:cubicBezTo>
                  <a:cubicBezTo>
                    <a:pt x="756" y="168"/>
                    <a:pt x="756" y="168"/>
                    <a:pt x="756" y="168"/>
                  </a:cubicBezTo>
                  <a:cubicBezTo>
                    <a:pt x="749" y="170"/>
                    <a:pt x="741" y="170"/>
                    <a:pt x="734" y="167"/>
                  </a:cubicBezTo>
                  <a:cubicBezTo>
                    <a:pt x="721" y="161"/>
                    <a:pt x="714" y="148"/>
                    <a:pt x="716" y="134"/>
                  </a:cubicBezTo>
                  <a:cubicBezTo>
                    <a:pt x="725" y="80"/>
                    <a:pt x="725" y="80"/>
                    <a:pt x="725" y="80"/>
                  </a:cubicBezTo>
                  <a:cubicBezTo>
                    <a:pt x="725" y="79"/>
                    <a:pt x="724" y="78"/>
                    <a:pt x="724" y="78"/>
                  </a:cubicBezTo>
                  <a:cubicBezTo>
                    <a:pt x="584" y="15"/>
                    <a:pt x="584" y="15"/>
                    <a:pt x="584" y="15"/>
                  </a:cubicBezTo>
                  <a:cubicBezTo>
                    <a:pt x="583" y="15"/>
                    <a:pt x="583" y="15"/>
                    <a:pt x="582" y="16"/>
                  </a:cubicBezTo>
                  <a:cubicBezTo>
                    <a:pt x="548" y="58"/>
                    <a:pt x="548" y="58"/>
                    <a:pt x="548" y="58"/>
                  </a:cubicBezTo>
                  <a:cubicBezTo>
                    <a:pt x="539" y="69"/>
                    <a:pt x="524" y="72"/>
                    <a:pt x="511" y="67"/>
                  </a:cubicBezTo>
                  <a:cubicBezTo>
                    <a:pt x="504" y="63"/>
                    <a:pt x="499" y="58"/>
                    <a:pt x="496" y="51"/>
                  </a:cubicBezTo>
                  <a:cubicBezTo>
                    <a:pt x="474" y="1"/>
                    <a:pt x="474" y="1"/>
                    <a:pt x="474" y="1"/>
                  </a:cubicBezTo>
                  <a:cubicBezTo>
                    <a:pt x="473" y="0"/>
                    <a:pt x="473" y="0"/>
                    <a:pt x="472" y="0"/>
                  </a:cubicBezTo>
                  <a:cubicBezTo>
                    <a:pt x="320" y="23"/>
                    <a:pt x="320" y="23"/>
                    <a:pt x="320" y="23"/>
                  </a:cubicBezTo>
                  <a:cubicBezTo>
                    <a:pt x="320" y="23"/>
                    <a:pt x="319" y="23"/>
                    <a:pt x="319" y="24"/>
                  </a:cubicBezTo>
                  <a:cubicBezTo>
                    <a:pt x="313" y="78"/>
                    <a:pt x="313" y="78"/>
                    <a:pt x="313" y="78"/>
                  </a:cubicBezTo>
                  <a:cubicBezTo>
                    <a:pt x="312" y="88"/>
                    <a:pt x="306" y="97"/>
                    <a:pt x="298" y="102"/>
                  </a:cubicBezTo>
                  <a:cubicBezTo>
                    <a:pt x="288" y="107"/>
                    <a:pt x="275" y="107"/>
                    <a:pt x="265" y="101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19" y="70"/>
                    <a:pt x="218" y="70"/>
                    <a:pt x="218" y="70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2" y="172"/>
                    <a:pt x="102" y="173"/>
                    <a:pt x="102" y="173"/>
                  </a:cubicBezTo>
                  <a:cubicBezTo>
                    <a:pt x="127" y="222"/>
                    <a:pt x="127" y="222"/>
                    <a:pt x="127" y="222"/>
                  </a:cubicBezTo>
                  <a:cubicBezTo>
                    <a:pt x="131" y="232"/>
                    <a:pt x="131" y="243"/>
                    <a:pt x="125" y="252"/>
                  </a:cubicBezTo>
                  <a:cubicBezTo>
                    <a:pt x="119" y="262"/>
                    <a:pt x="109" y="267"/>
                    <a:pt x="98" y="267"/>
                  </a:cubicBezTo>
                  <a:cubicBezTo>
                    <a:pt x="44" y="266"/>
                    <a:pt x="44" y="266"/>
                    <a:pt x="44" y="266"/>
                  </a:cubicBezTo>
                  <a:cubicBezTo>
                    <a:pt x="43" y="266"/>
                    <a:pt x="43" y="266"/>
                    <a:pt x="42" y="267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15"/>
                    <a:pt x="0" y="416"/>
                    <a:pt x="1" y="416"/>
                  </a:cubicBezTo>
                  <a:cubicBezTo>
                    <a:pt x="48" y="444"/>
                    <a:pt x="48" y="444"/>
                    <a:pt x="48" y="444"/>
                  </a:cubicBezTo>
                  <a:cubicBezTo>
                    <a:pt x="57" y="450"/>
                    <a:pt x="62" y="460"/>
                    <a:pt x="62" y="471"/>
                  </a:cubicBezTo>
                  <a:cubicBezTo>
                    <a:pt x="63" y="481"/>
                    <a:pt x="57" y="491"/>
                    <a:pt x="48" y="497"/>
                  </a:cubicBezTo>
                  <a:cubicBezTo>
                    <a:pt x="1" y="526"/>
                    <a:pt x="1" y="526"/>
                    <a:pt x="1" y="526"/>
                  </a:cubicBezTo>
                  <a:cubicBezTo>
                    <a:pt x="1" y="526"/>
                    <a:pt x="1" y="527"/>
                    <a:pt x="1" y="527"/>
                  </a:cubicBezTo>
                  <a:cubicBezTo>
                    <a:pt x="45" y="674"/>
                    <a:pt x="45" y="674"/>
                    <a:pt x="45" y="674"/>
                  </a:cubicBezTo>
                  <a:cubicBezTo>
                    <a:pt x="45" y="675"/>
                    <a:pt x="46" y="675"/>
                    <a:pt x="46" y="675"/>
                  </a:cubicBezTo>
                  <a:cubicBezTo>
                    <a:pt x="101" y="674"/>
                    <a:pt x="101" y="674"/>
                    <a:pt x="101" y="674"/>
                  </a:cubicBezTo>
                  <a:cubicBezTo>
                    <a:pt x="106" y="674"/>
                    <a:pt x="110" y="674"/>
                    <a:pt x="115" y="676"/>
                  </a:cubicBezTo>
                  <a:cubicBezTo>
                    <a:pt x="122" y="680"/>
                    <a:pt x="128" y="686"/>
                    <a:pt x="131" y="694"/>
                  </a:cubicBezTo>
                  <a:cubicBezTo>
                    <a:pt x="134" y="702"/>
                    <a:pt x="133" y="710"/>
                    <a:pt x="130" y="718"/>
                  </a:cubicBezTo>
                  <a:cubicBezTo>
                    <a:pt x="106" y="767"/>
                    <a:pt x="106" y="767"/>
                    <a:pt x="106" y="767"/>
                  </a:cubicBezTo>
                  <a:cubicBezTo>
                    <a:pt x="106" y="768"/>
                    <a:pt x="106" y="768"/>
                    <a:pt x="107" y="769"/>
                  </a:cubicBezTo>
                  <a:cubicBezTo>
                    <a:pt x="223" y="869"/>
                    <a:pt x="223" y="869"/>
                    <a:pt x="223" y="869"/>
                  </a:cubicBezTo>
                  <a:cubicBezTo>
                    <a:pt x="224" y="869"/>
                    <a:pt x="224" y="869"/>
                    <a:pt x="225" y="869"/>
                  </a:cubicBezTo>
                  <a:cubicBezTo>
                    <a:pt x="270" y="838"/>
                    <a:pt x="270" y="838"/>
                    <a:pt x="270" y="838"/>
                  </a:cubicBezTo>
                  <a:cubicBezTo>
                    <a:pt x="279" y="832"/>
                    <a:pt x="290" y="831"/>
                    <a:pt x="300" y="835"/>
                  </a:cubicBezTo>
                  <a:cubicBezTo>
                    <a:pt x="310" y="840"/>
                    <a:pt x="317" y="849"/>
                    <a:pt x="318" y="859"/>
                  </a:cubicBezTo>
                  <a:cubicBezTo>
                    <a:pt x="325" y="914"/>
                    <a:pt x="325" y="914"/>
                    <a:pt x="325" y="914"/>
                  </a:cubicBezTo>
                  <a:cubicBezTo>
                    <a:pt x="325" y="914"/>
                    <a:pt x="326" y="914"/>
                    <a:pt x="326" y="915"/>
                  </a:cubicBezTo>
                  <a:cubicBezTo>
                    <a:pt x="326" y="915"/>
                    <a:pt x="326" y="915"/>
                    <a:pt x="326" y="915"/>
                  </a:cubicBezTo>
                  <a:cubicBezTo>
                    <a:pt x="478" y="936"/>
                    <a:pt x="478" y="936"/>
                    <a:pt x="478" y="936"/>
                  </a:cubicBezTo>
                  <a:cubicBezTo>
                    <a:pt x="479" y="936"/>
                    <a:pt x="480" y="935"/>
                    <a:pt x="480" y="935"/>
                  </a:cubicBezTo>
                  <a:cubicBezTo>
                    <a:pt x="501" y="884"/>
                    <a:pt x="501" y="884"/>
                    <a:pt x="501" y="884"/>
                  </a:cubicBezTo>
                  <a:cubicBezTo>
                    <a:pt x="504" y="877"/>
                    <a:pt x="510" y="871"/>
                    <a:pt x="518" y="868"/>
                  </a:cubicBezTo>
                  <a:cubicBezTo>
                    <a:pt x="526" y="865"/>
                    <a:pt x="535" y="865"/>
                    <a:pt x="542" y="868"/>
                  </a:cubicBezTo>
                  <a:cubicBezTo>
                    <a:pt x="546" y="870"/>
                    <a:pt x="550" y="873"/>
                    <a:pt x="553" y="877"/>
                  </a:cubicBezTo>
                  <a:cubicBezTo>
                    <a:pt x="588" y="918"/>
                    <a:pt x="588" y="918"/>
                    <a:pt x="588" y="918"/>
                  </a:cubicBezTo>
                  <a:cubicBezTo>
                    <a:pt x="589" y="919"/>
                    <a:pt x="589" y="919"/>
                    <a:pt x="590" y="919"/>
                  </a:cubicBezTo>
                  <a:cubicBezTo>
                    <a:pt x="729" y="854"/>
                    <a:pt x="729" y="854"/>
                    <a:pt x="729" y="854"/>
                  </a:cubicBezTo>
                  <a:cubicBezTo>
                    <a:pt x="730" y="854"/>
                    <a:pt x="730" y="853"/>
                    <a:pt x="730" y="853"/>
                  </a:cubicBezTo>
                  <a:cubicBezTo>
                    <a:pt x="721" y="799"/>
                    <a:pt x="721" y="799"/>
                    <a:pt x="721" y="799"/>
                  </a:cubicBezTo>
                  <a:cubicBezTo>
                    <a:pt x="719" y="788"/>
                    <a:pt x="722" y="777"/>
                    <a:pt x="731" y="770"/>
                  </a:cubicBezTo>
                  <a:cubicBezTo>
                    <a:pt x="739" y="763"/>
                    <a:pt x="750" y="761"/>
                    <a:pt x="760" y="764"/>
                  </a:cubicBezTo>
                  <a:cubicBezTo>
                    <a:pt x="812" y="780"/>
                    <a:pt x="812" y="780"/>
                    <a:pt x="812" y="780"/>
                  </a:cubicBezTo>
                  <a:cubicBezTo>
                    <a:pt x="813" y="780"/>
                    <a:pt x="814" y="780"/>
                    <a:pt x="814" y="780"/>
                  </a:cubicBezTo>
                  <a:cubicBezTo>
                    <a:pt x="896" y="650"/>
                    <a:pt x="896" y="650"/>
                    <a:pt x="896" y="650"/>
                  </a:cubicBezTo>
                  <a:cubicBezTo>
                    <a:pt x="896" y="650"/>
                    <a:pt x="896" y="649"/>
                    <a:pt x="896" y="648"/>
                  </a:cubicBezTo>
                  <a:moveTo>
                    <a:pt x="374" y="671"/>
                  </a:moveTo>
                  <a:cubicBezTo>
                    <a:pt x="262" y="621"/>
                    <a:pt x="213" y="490"/>
                    <a:pt x="263" y="379"/>
                  </a:cubicBezTo>
                  <a:cubicBezTo>
                    <a:pt x="313" y="267"/>
                    <a:pt x="443" y="217"/>
                    <a:pt x="555" y="267"/>
                  </a:cubicBezTo>
                  <a:cubicBezTo>
                    <a:pt x="666" y="317"/>
                    <a:pt x="716" y="448"/>
                    <a:pt x="666" y="560"/>
                  </a:cubicBezTo>
                  <a:cubicBezTo>
                    <a:pt x="616" y="671"/>
                    <a:pt x="485" y="721"/>
                    <a:pt x="374" y="671"/>
                  </a:cubicBezTo>
                </a:path>
              </a:pathLst>
            </a:custGeom>
            <a:solidFill>
              <a:srgbClr val="547C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ï$liḍê">
              <a:extLst>
                <a:ext uri="{FF2B5EF4-FFF2-40B4-BE49-F238E27FC236}">
                  <a16:creationId xmlns:a16="http://schemas.microsoft.com/office/drawing/2014/main" id="{1854732A-E083-4E59-995E-6E8C4945FD03}"/>
                </a:ext>
              </a:extLst>
            </p:cNvPr>
            <p:cNvSpPr/>
            <p:nvPr/>
          </p:nvSpPr>
          <p:spPr bwMode="auto">
            <a:xfrm>
              <a:off x="4843463" y="3457575"/>
              <a:ext cx="1195388" cy="1206500"/>
            </a:xfrm>
            <a:custGeom>
              <a:avLst/>
              <a:gdLst>
                <a:gd name="T0" fmla="*/ 549 w 593"/>
                <a:gd name="T1" fmla="*/ 389 h 599"/>
                <a:gd name="T2" fmla="*/ 559 w 593"/>
                <a:gd name="T3" fmla="*/ 357 h 599"/>
                <a:gd name="T4" fmla="*/ 593 w 593"/>
                <a:gd name="T5" fmla="*/ 347 h 599"/>
                <a:gd name="T6" fmla="*/ 592 w 593"/>
                <a:gd name="T7" fmla="*/ 248 h 599"/>
                <a:gd name="T8" fmla="*/ 544 w 593"/>
                <a:gd name="T9" fmla="*/ 224 h 599"/>
                <a:gd name="T10" fmla="*/ 572 w 593"/>
                <a:gd name="T11" fmla="*/ 180 h 599"/>
                <a:gd name="T12" fmla="*/ 518 w 593"/>
                <a:gd name="T13" fmla="*/ 97 h 599"/>
                <a:gd name="T14" fmla="*/ 484 w 593"/>
                <a:gd name="T15" fmla="*/ 108 h 599"/>
                <a:gd name="T16" fmla="*/ 458 w 593"/>
                <a:gd name="T17" fmla="*/ 86 h 599"/>
                <a:gd name="T18" fmla="*/ 463 w 593"/>
                <a:gd name="T19" fmla="*/ 50 h 599"/>
                <a:gd name="T20" fmla="*/ 373 w 593"/>
                <a:gd name="T21" fmla="*/ 10 h 599"/>
                <a:gd name="T22" fmla="*/ 327 w 593"/>
                <a:gd name="T23" fmla="*/ 43 h 599"/>
                <a:gd name="T24" fmla="*/ 303 w 593"/>
                <a:gd name="T25" fmla="*/ 1 h 599"/>
                <a:gd name="T26" fmla="*/ 205 w 593"/>
                <a:gd name="T27" fmla="*/ 15 h 599"/>
                <a:gd name="T28" fmla="*/ 200 w 593"/>
                <a:gd name="T29" fmla="*/ 50 h 599"/>
                <a:gd name="T30" fmla="*/ 170 w 593"/>
                <a:gd name="T31" fmla="*/ 64 h 599"/>
                <a:gd name="T32" fmla="*/ 139 w 593"/>
                <a:gd name="T33" fmla="*/ 45 h 599"/>
                <a:gd name="T34" fmla="*/ 65 w 593"/>
                <a:gd name="T35" fmla="*/ 111 h 599"/>
                <a:gd name="T36" fmla="*/ 80 w 593"/>
                <a:gd name="T37" fmla="*/ 162 h 599"/>
                <a:gd name="T38" fmla="*/ 28 w 593"/>
                <a:gd name="T39" fmla="*/ 170 h 599"/>
                <a:gd name="T40" fmla="*/ 0 w 593"/>
                <a:gd name="T41" fmla="*/ 265 h 599"/>
                <a:gd name="T42" fmla="*/ 30 w 593"/>
                <a:gd name="T43" fmla="*/ 284 h 599"/>
                <a:gd name="T44" fmla="*/ 30 w 593"/>
                <a:gd name="T45" fmla="*/ 318 h 599"/>
                <a:gd name="T46" fmla="*/ 0 w 593"/>
                <a:gd name="T47" fmla="*/ 338 h 599"/>
                <a:gd name="T48" fmla="*/ 30 w 593"/>
                <a:gd name="T49" fmla="*/ 432 h 599"/>
                <a:gd name="T50" fmla="*/ 73 w 593"/>
                <a:gd name="T51" fmla="*/ 433 h 599"/>
                <a:gd name="T52" fmla="*/ 83 w 593"/>
                <a:gd name="T53" fmla="*/ 460 h 599"/>
                <a:gd name="T54" fmla="*/ 68 w 593"/>
                <a:gd name="T55" fmla="*/ 492 h 599"/>
                <a:gd name="T56" fmla="*/ 144 w 593"/>
                <a:gd name="T57" fmla="*/ 556 h 599"/>
                <a:gd name="T58" fmla="*/ 192 w 593"/>
                <a:gd name="T59" fmla="*/ 535 h 599"/>
                <a:gd name="T60" fmla="*/ 208 w 593"/>
                <a:gd name="T61" fmla="*/ 585 h 599"/>
                <a:gd name="T62" fmla="*/ 209 w 593"/>
                <a:gd name="T63" fmla="*/ 586 h 599"/>
                <a:gd name="T64" fmla="*/ 307 w 593"/>
                <a:gd name="T65" fmla="*/ 598 h 599"/>
                <a:gd name="T66" fmla="*/ 331 w 593"/>
                <a:gd name="T67" fmla="*/ 555 h 599"/>
                <a:gd name="T68" fmla="*/ 354 w 593"/>
                <a:gd name="T69" fmla="*/ 561 h 599"/>
                <a:gd name="T70" fmla="*/ 377 w 593"/>
                <a:gd name="T71" fmla="*/ 588 h 599"/>
                <a:gd name="T72" fmla="*/ 467 w 593"/>
                <a:gd name="T73" fmla="*/ 546 h 599"/>
                <a:gd name="T74" fmla="*/ 467 w 593"/>
                <a:gd name="T75" fmla="*/ 493 h 599"/>
                <a:gd name="T76" fmla="*/ 520 w 593"/>
                <a:gd name="T77" fmla="*/ 499 h 599"/>
                <a:gd name="T78" fmla="*/ 573 w 593"/>
                <a:gd name="T79" fmla="*/ 416 h 599"/>
                <a:gd name="T80" fmla="*/ 239 w 593"/>
                <a:gd name="T81" fmla="*/ 430 h 599"/>
                <a:gd name="T82" fmla="*/ 355 w 593"/>
                <a:gd name="T83" fmla="*/ 171 h 599"/>
                <a:gd name="T84" fmla="*/ 239 w 593"/>
                <a:gd name="T85" fmla="*/ 4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599">
                  <a:moveTo>
                    <a:pt x="573" y="415"/>
                  </a:moveTo>
                  <a:cubicBezTo>
                    <a:pt x="549" y="389"/>
                    <a:pt x="549" y="389"/>
                    <a:pt x="549" y="389"/>
                  </a:cubicBezTo>
                  <a:cubicBezTo>
                    <a:pt x="545" y="384"/>
                    <a:pt x="543" y="377"/>
                    <a:pt x="545" y="370"/>
                  </a:cubicBezTo>
                  <a:cubicBezTo>
                    <a:pt x="547" y="364"/>
                    <a:pt x="552" y="359"/>
                    <a:pt x="559" y="357"/>
                  </a:cubicBezTo>
                  <a:cubicBezTo>
                    <a:pt x="592" y="347"/>
                    <a:pt x="592" y="347"/>
                    <a:pt x="592" y="347"/>
                  </a:cubicBezTo>
                  <a:cubicBezTo>
                    <a:pt x="593" y="347"/>
                    <a:pt x="593" y="347"/>
                    <a:pt x="593" y="347"/>
                  </a:cubicBezTo>
                  <a:cubicBezTo>
                    <a:pt x="592" y="248"/>
                    <a:pt x="592" y="248"/>
                    <a:pt x="592" y="248"/>
                  </a:cubicBezTo>
                  <a:cubicBezTo>
                    <a:pt x="592" y="248"/>
                    <a:pt x="592" y="248"/>
                    <a:pt x="592" y="248"/>
                  </a:cubicBezTo>
                  <a:cubicBezTo>
                    <a:pt x="558" y="239"/>
                    <a:pt x="558" y="239"/>
                    <a:pt x="558" y="239"/>
                  </a:cubicBezTo>
                  <a:cubicBezTo>
                    <a:pt x="551" y="237"/>
                    <a:pt x="545" y="231"/>
                    <a:pt x="544" y="224"/>
                  </a:cubicBezTo>
                  <a:cubicBezTo>
                    <a:pt x="542" y="218"/>
                    <a:pt x="544" y="211"/>
                    <a:pt x="548" y="206"/>
                  </a:cubicBezTo>
                  <a:cubicBezTo>
                    <a:pt x="572" y="180"/>
                    <a:pt x="572" y="180"/>
                    <a:pt x="572" y="180"/>
                  </a:cubicBezTo>
                  <a:cubicBezTo>
                    <a:pt x="572" y="179"/>
                    <a:pt x="572" y="179"/>
                    <a:pt x="572" y="179"/>
                  </a:cubicBezTo>
                  <a:cubicBezTo>
                    <a:pt x="518" y="97"/>
                    <a:pt x="518" y="97"/>
                    <a:pt x="518" y="97"/>
                  </a:cubicBezTo>
                  <a:cubicBezTo>
                    <a:pt x="518" y="97"/>
                    <a:pt x="517" y="97"/>
                    <a:pt x="517" y="97"/>
                  </a:cubicBezTo>
                  <a:cubicBezTo>
                    <a:pt x="484" y="108"/>
                    <a:pt x="484" y="108"/>
                    <a:pt x="484" y="108"/>
                  </a:cubicBezTo>
                  <a:cubicBezTo>
                    <a:pt x="479" y="109"/>
                    <a:pt x="474" y="109"/>
                    <a:pt x="470" y="107"/>
                  </a:cubicBezTo>
                  <a:cubicBezTo>
                    <a:pt x="461" y="103"/>
                    <a:pt x="457" y="95"/>
                    <a:pt x="458" y="86"/>
                  </a:cubicBezTo>
                  <a:cubicBezTo>
                    <a:pt x="464" y="51"/>
                    <a:pt x="464" y="51"/>
                    <a:pt x="464" y="51"/>
                  </a:cubicBezTo>
                  <a:cubicBezTo>
                    <a:pt x="464" y="51"/>
                    <a:pt x="463" y="50"/>
                    <a:pt x="463" y="50"/>
                  </a:cubicBezTo>
                  <a:cubicBezTo>
                    <a:pt x="374" y="10"/>
                    <a:pt x="374" y="10"/>
                    <a:pt x="374" y="10"/>
                  </a:cubicBezTo>
                  <a:cubicBezTo>
                    <a:pt x="373" y="10"/>
                    <a:pt x="373" y="10"/>
                    <a:pt x="373" y="10"/>
                  </a:cubicBezTo>
                  <a:cubicBezTo>
                    <a:pt x="350" y="37"/>
                    <a:pt x="350" y="37"/>
                    <a:pt x="350" y="37"/>
                  </a:cubicBezTo>
                  <a:cubicBezTo>
                    <a:pt x="345" y="44"/>
                    <a:pt x="335" y="46"/>
                    <a:pt x="327" y="43"/>
                  </a:cubicBezTo>
                  <a:cubicBezTo>
                    <a:pt x="322" y="41"/>
                    <a:pt x="319" y="37"/>
                    <a:pt x="317" y="33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3" y="0"/>
                    <a:pt x="302" y="0"/>
                    <a:pt x="302" y="0"/>
                  </a:cubicBezTo>
                  <a:cubicBezTo>
                    <a:pt x="205" y="15"/>
                    <a:pt x="205" y="15"/>
                    <a:pt x="205" y="15"/>
                  </a:cubicBezTo>
                  <a:cubicBezTo>
                    <a:pt x="205" y="15"/>
                    <a:pt x="204" y="15"/>
                    <a:pt x="204" y="16"/>
                  </a:cubicBezTo>
                  <a:cubicBezTo>
                    <a:pt x="200" y="50"/>
                    <a:pt x="200" y="50"/>
                    <a:pt x="200" y="50"/>
                  </a:cubicBezTo>
                  <a:cubicBezTo>
                    <a:pt x="199" y="57"/>
                    <a:pt x="196" y="62"/>
                    <a:pt x="190" y="65"/>
                  </a:cubicBezTo>
                  <a:cubicBezTo>
                    <a:pt x="184" y="69"/>
                    <a:pt x="176" y="69"/>
                    <a:pt x="170" y="64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81" y="142"/>
                    <a:pt x="81" y="142"/>
                    <a:pt x="81" y="142"/>
                  </a:cubicBezTo>
                  <a:cubicBezTo>
                    <a:pt x="84" y="149"/>
                    <a:pt x="83" y="156"/>
                    <a:pt x="80" y="162"/>
                  </a:cubicBezTo>
                  <a:cubicBezTo>
                    <a:pt x="76" y="168"/>
                    <a:pt x="70" y="171"/>
                    <a:pt x="63" y="171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7" y="170"/>
                    <a:pt x="27" y="171"/>
                    <a:pt x="27" y="171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30" y="284"/>
                    <a:pt x="30" y="284"/>
                    <a:pt x="30" y="284"/>
                  </a:cubicBezTo>
                  <a:cubicBezTo>
                    <a:pt x="36" y="288"/>
                    <a:pt x="40" y="294"/>
                    <a:pt x="40" y="301"/>
                  </a:cubicBezTo>
                  <a:cubicBezTo>
                    <a:pt x="40" y="308"/>
                    <a:pt x="36" y="315"/>
                    <a:pt x="30" y="318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37"/>
                    <a:pt x="0" y="337"/>
                    <a:pt x="0" y="338"/>
                  </a:cubicBezTo>
                  <a:cubicBezTo>
                    <a:pt x="29" y="432"/>
                    <a:pt x="29" y="432"/>
                    <a:pt x="29" y="432"/>
                  </a:cubicBezTo>
                  <a:cubicBezTo>
                    <a:pt x="29" y="432"/>
                    <a:pt x="29" y="432"/>
                    <a:pt x="30" y="432"/>
                  </a:cubicBezTo>
                  <a:cubicBezTo>
                    <a:pt x="65" y="431"/>
                    <a:pt x="65" y="431"/>
                    <a:pt x="65" y="431"/>
                  </a:cubicBezTo>
                  <a:cubicBezTo>
                    <a:pt x="68" y="431"/>
                    <a:pt x="70" y="432"/>
                    <a:pt x="73" y="433"/>
                  </a:cubicBezTo>
                  <a:cubicBezTo>
                    <a:pt x="78" y="435"/>
                    <a:pt x="82" y="439"/>
                    <a:pt x="84" y="444"/>
                  </a:cubicBezTo>
                  <a:cubicBezTo>
                    <a:pt x="86" y="449"/>
                    <a:pt x="85" y="455"/>
                    <a:pt x="83" y="460"/>
                  </a:cubicBezTo>
                  <a:cubicBezTo>
                    <a:pt x="68" y="491"/>
                    <a:pt x="68" y="491"/>
                    <a:pt x="68" y="491"/>
                  </a:cubicBezTo>
                  <a:cubicBezTo>
                    <a:pt x="68" y="492"/>
                    <a:pt x="68" y="492"/>
                    <a:pt x="68" y="492"/>
                  </a:cubicBezTo>
                  <a:cubicBezTo>
                    <a:pt x="143" y="556"/>
                    <a:pt x="143" y="556"/>
                    <a:pt x="143" y="556"/>
                  </a:cubicBezTo>
                  <a:cubicBezTo>
                    <a:pt x="144" y="556"/>
                    <a:pt x="144" y="556"/>
                    <a:pt x="144" y="556"/>
                  </a:cubicBezTo>
                  <a:cubicBezTo>
                    <a:pt x="173" y="536"/>
                    <a:pt x="173" y="536"/>
                    <a:pt x="173" y="536"/>
                  </a:cubicBezTo>
                  <a:cubicBezTo>
                    <a:pt x="178" y="532"/>
                    <a:pt x="186" y="532"/>
                    <a:pt x="192" y="535"/>
                  </a:cubicBezTo>
                  <a:cubicBezTo>
                    <a:pt x="198" y="537"/>
                    <a:pt x="203" y="543"/>
                    <a:pt x="203" y="550"/>
                  </a:cubicBezTo>
                  <a:cubicBezTo>
                    <a:pt x="208" y="585"/>
                    <a:pt x="208" y="585"/>
                    <a:pt x="208" y="585"/>
                  </a:cubicBezTo>
                  <a:cubicBezTo>
                    <a:pt x="208" y="585"/>
                    <a:pt x="208" y="585"/>
                    <a:pt x="208" y="585"/>
                  </a:cubicBezTo>
                  <a:cubicBezTo>
                    <a:pt x="209" y="586"/>
                    <a:pt x="209" y="586"/>
                    <a:pt x="209" y="586"/>
                  </a:cubicBezTo>
                  <a:cubicBezTo>
                    <a:pt x="306" y="599"/>
                    <a:pt x="306" y="599"/>
                    <a:pt x="306" y="599"/>
                  </a:cubicBezTo>
                  <a:cubicBezTo>
                    <a:pt x="306" y="599"/>
                    <a:pt x="307" y="599"/>
                    <a:pt x="307" y="598"/>
                  </a:cubicBezTo>
                  <a:cubicBezTo>
                    <a:pt x="320" y="566"/>
                    <a:pt x="320" y="566"/>
                    <a:pt x="320" y="566"/>
                  </a:cubicBezTo>
                  <a:cubicBezTo>
                    <a:pt x="323" y="561"/>
                    <a:pt x="326" y="557"/>
                    <a:pt x="331" y="555"/>
                  </a:cubicBezTo>
                  <a:cubicBezTo>
                    <a:pt x="336" y="553"/>
                    <a:pt x="342" y="554"/>
                    <a:pt x="347" y="556"/>
                  </a:cubicBezTo>
                  <a:cubicBezTo>
                    <a:pt x="350" y="557"/>
                    <a:pt x="352" y="559"/>
                    <a:pt x="354" y="561"/>
                  </a:cubicBezTo>
                  <a:cubicBezTo>
                    <a:pt x="376" y="588"/>
                    <a:pt x="376" y="588"/>
                    <a:pt x="376" y="588"/>
                  </a:cubicBezTo>
                  <a:cubicBezTo>
                    <a:pt x="377" y="588"/>
                    <a:pt x="377" y="588"/>
                    <a:pt x="377" y="588"/>
                  </a:cubicBezTo>
                  <a:cubicBezTo>
                    <a:pt x="466" y="547"/>
                    <a:pt x="466" y="547"/>
                    <a:pt x="466" y="547"/>
                  </a:cubicBezTo>
                  <a:cubicBezTo>
                    <a:pt x="467" y="547"/>
                    <a:pt x="467" y="546"/>
                    <a:pt x="467" y="546"/>
                  </a:cubicBezTo>
                  <a:cubicBezTo>
                    <a:pt x="461" y="511"/>
                    <a:pt x="461" y="511"/>
                    <a:pt x="461" y="511"/>
                  </a:cubicBezTo>
                  <a:cubicBezTo>
                    <a:pt x="460" y="504"/>
                    <a:pt x="462" y="498"/>
                    <a:pt x="467" y="493"/>
                  </a:cubicBezTo>
                  <a:cubicBezTo>
                    <a:pt x="473" y="489"/>
                    <a:pt x="480" y="487"/>
                    <a:pt x="486" y="489"/>
                  </a:cubicBezTo>
                  <a:cubicBezTo>
                    <a:pt x="520" y="499"/>
                    <a:pt x="520" y="499"/>
                    <a:pt x="520" y="499"/>
                  </a:cubicBezTo>
                  <a:cubicBezTo>
                    <a:pt x="520" y="499"/>
                    <a:pt x="520" y="499"/>
                    <a:pt x="521" y="499"/>
                  </a:cubicBezTo>
                  <a:cubicBezTo>
                    <a:pt x="573" y="416"/>
                    <a:pt x="573" y="416"/>
                    <a:pt x="573" y="416"/>
                  </a:cubicBezTo>
                  <a:cubicBezTo>
                    <a:pt x="573" y="415"/>
                    <a:pt x="573" y="415"/>
                    <a:pt x="573" y="415"/>
                  </a:cubicBezTo>
                  <a:moveTo>
                    <a:pt x="239" y="430"/>
                  </a:moveTo>
                  <a:cubicBezTo>
                    <a:pt x="168" y="398"/>
                    <a:pt x="136" y="314"/>
                    <a:pt x="168" y="242"/>
                  </a:cubicBezTo>
                  <a:cubicBezTo>
                    <a:pt x="200" y="171"/>
                    <a:pt x="284" y="139"/>
                    <a:pt x="355" y="171"/>
                  </a:cubicBezTo>
                  <a:cubicBezTo>
                    <a:pt x="426" y="203"/>
                    <a:pt x="458" y="287"/>
                    <a:pt x="426" y="358"/>
                  </a:cubicBezTo>
                  <a:cubicBezTo>
                    <a:pt x="394" y="430"/>
                    <a:pt x="310" y="461"/>
                    <a:pt x="239" y="43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îṩlîdê">
              <a:extLst>
                <a:ext uri="{FF2B5EF4-FFF2-40B4-BE49-F238E27FC236}">
                  <a16:creationId xmlns:a16="http://schemas.microsoft.com/office/drawing/2014/main" id="{417DF842-16C9-4026-86E5-35F0FDD936F8}"/>
                </a:ext>
              </a:extLst>
            </p:cNvPr>
            <p:cNvSpPr/>
            <p:nvPr/>
          </p:nvSpPr>
          <p:spPr bwMode="auto">
            <a:xfrm>
              <a:off x="4600575" y="1819275"/>
              <a:ext cx="1316038" cy="1598613"/>
            </a:xfrm>
            <a:custGeom>
              <a:avLst/>
              <a:gdLst>
                <a:gd name="T0" fmla="*/ 653 w 653"/>
                <a:gd name="T1" fmla="*/ 788 h 794"/>
                <a:gd name="T2" fmla="*/ 632 w 653"/>
                <a:gd name="T3" fmla="*/ 794 h 794"/>
                <a:gd name="T4" fmla="*/ 653 w 653"/>
                <a:gd name="T5" fmla="*/ 788 h 794"/>
                <a:gd name="T6" fmla="*/ 653 w 653"/>
                <a:gd name="T7" fmla="*/ 788 h 794"/>
                <a:gd name="T8" fmla="*/ 293 w 653"/>
                <a:gd name="T9" fmla="*/ 638 h 794"/>
                <a:gd name="T10" fmla="*/ 293 w 653"/>
                <a:gd name="T11" fmla="*/ 638 h 794"/>
                <a:gd name="T12" fmla="*/ 298 w 653"/>
                <a:gd name="T13" fmla="*/ 643 h 794"/>
                <a:gd name="T14" fmla="*/ 293 w 653"/>
                <a:gd name="T15" fmla="*/ 638 h 794"/>
                <a:gd name="T16" fmla="*/ 109 w 653"/>
                <a:gd name="T17" fmla="*/ 430 h 794"/>
                <a:gd name="T18" fmla="*/ 110 w 653"/>
                <a:gd name="T19" fmla="*/ 440 h 794"/>
                <a:gd name="T20" fmla="*/ 109 w 653"/>
                <a:gd name="T21" fmla="*/ 430 h 794"/>
                <a:gd name="T22" fmla="*/ 7 w 653"/>
                <a:gd name="T23" fmla="*/ 392 h 794"/>
                <a:gd name="T24" fmla="*/ 9 w 653"/>
                <a:gd name="T25" fmla="*/ 393 h 794"/>
                <a:gd name="T26" fmla="*/ 37 w 653"/>
                <a:gd name="T27" fmla="*/ 397 h 794"/>
                <a:gd name="T28" fmla="*/ 37 w 653"/>
                <a:gd name="T29" fmla="*/ 397 h 794"/>
                <a:gd name="T30" fmla="*/ 9 w 653"/>
                <a:gd name="T31" fmla="*/ 393 h 794"/>
                <a:gd name="T32" fmla="*/ 7 w 653"/>
                <a:gd name="T33" fmla="*/ 392 h 794"/>
                <a:gd name="T34" fmla="*/ 53 w 653"/>
                <a:gd name="T35" fmla="*/ 109 h 794"/>
                <a:gd name="T36" fmla="*/ 67 w 653"/>
                <a:gd name="T37" fmla="*/ 139 h 794"/>
                <a:gd name="T38" fmla="*/ 53 w 653"/>
                <a:gd name="T39" fmla="*/ 109 h 794"/>
                <a:gd name="T40" fmla="*/ 29 w 653"/>
                <a:gd name="T41" fmla="*/ 0 h 794"/>
                <a:gd name="T42" fmla="*/ 0 w 653"/>
                <a:gd name="T43" fmla="*/ 64 h 794"/>
                <a:gd name="T44" fmla="*/ 0 w 653"/>
                <a:gd name="T45" fmla="*/ 65 h 794"/>
                <a:gd name="T46" fmla="*/ 0 w 653"/>
                <a:gd name="T47" fmla="*/ 64 h 794"/>
                <a:gd name="T48" fmla="*/ 29 w 653"/>
                <a:gd name="T49" fmla="*/ 0 h 794"/>
                <a:gd name="T50" fmla="*/ 29 w 653"/>
                <a:gd name="T51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3" h="794">
                  <a:moveTo>
                    <a:pt x="653" y="788"/>
                  </a:moveTo>
                  <a:cubicBezTo>
                    <a:pt x="632" y="794"/>
                    <a:pt x="632" y="794"/>
                    <a:pt x="632" y="794"/>
                  </a:cubicBezTo>
                  <a:cubicBezTo>
                    <a:pt x="653" y="788"/>
                    <a:pt x="653" y="788"/>
                    <a:pt x="653" y="788"/>
                  </a:cubicBezTo>
                  <a:cubicBezTo>
                    <a:pt x="653" y="788"/>
                    <a:pt x="653" y="788"/>
                    <a:pt x="653" y="788"/>
                  </a:cubicBezTo>
                  <a:moveTo>
                    <a:pt x="293" y="638"/>
                  </a:moveTo>
                  <a:cubicBezTo>
                    <a:pt x="293" y="638"/>
                    <a:pt x="293" y="638"/>
                    <a:pt x="293" y="638"/>
                  </a:cubicBezTo>
                  <a:cubicBezTo>
                    <a:pt x="295" y="640"/>
                    <a:pt x="297" y="641"/>
                    <a:pt x="298" y="643"/>
                  </a:cubicBezTo>
                  <a:cubicBezTo>
                    <a:pt x="297" y="641"/>
                    <a:pt x="295" y="640"/>
                    <a:pt x="293" y="638"/>
                  </a:cubicBezTo>
                  <a:moveTo>
                    <a:pt x="109" y="430"/>
                  </a:moveTo>
                  <a:cubicBezTo>
                    <a:pt x="110" y="433"/>
                    <a:pt x="110" y="436"/>
                    <a:pt x="110" y="440"/>
                  </a:cubicBezTo>
                  <a:cubicBezTo>
                    <a:pt x="110" y="436"/>
                    <a:pt x="110" y="433"/>
                    <a:pt x="109" y="430"/>
                  </a:cubicBezTo>
                  <a:moveTo>
                    <a:pt x="7" y="392"/>
                  </a:moveTo>
                  <a:cubicBezTo>
                    <a:pt x="7" y="393"/>
                    <a:pt x="8" y="393"/>
                    <a:pt x="9" y="393"/>
                  </a:cubicBezTo>
                  <a:cubicBezTo>
                    <a:pt x="37" y="397"/>
                    <a:pt x="37" y="397"/>
                    <a:pt x="37" y="397"/>
                  </a:cubicBezTo>
                  <a:cubicBezTo>
                    <a:pt x="37" y="397"/>
                    <a:pt x="37" y="397"/>
                    <a:pt x="37" y="397"/>
                  </a:cubicBezTo>
                  <a:cubicBezTo>
                    <a:pt x="9" y="393"/>
                    <a:pt x="9" y="393"/>
                    <a:pt x="9" y="393"/>
                  </a:cubicBezTo>
                  <a:cubicBezTo>
                    <a:pt x="8" y="393"/>
                    <a:pt x="7" y="393"/>
                    <a:pt x="7" y="392"/>
                  </a:cubicBezTo>
                  <a:moveTo>
                    <a:pt x="53" y="109"/>
                  </a:moveTo>
                  <a:cubicBezTo>
                    <a:pt x="62" y="117"/>
                    <a:pt x="67" y="127"/>
                    <a:pt x="67" y="139"/>
                  </a:cubicBezTo>
                  <a:cubicBezTo>
                    <a:pt x="67" y="127"/>
                    <a:pt x="62" y="117"/>
                    <a:pt x="53" y="109"/>
                  </a:cubicBezTo>
                  <a:moveTo>
                    <a:pt x="29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iṣļiďé">
              <a:extLst>
                <a:ext uri="{FF2B5EF4-FFF2-40B4-BE49-F238E27FC236}">
                  <a16:creationId xmlns:a16="http://schemas.microsoft.com/office/drawing/2014/main" id="{F6FC9EF4-B15F-48D5-BE94-5AC421AF2639}"/>
                </a:ext>
              </a:extLst>
            </p:cNvPr>
            <p:cNvSpPr/>
            <p:nvPr/>
          </p:nvSpPr>
          <p:spPr bwMode="auto">
            <a:xfrm>
              <a:off x="4675188" y="2471738"/>
              <a:ext cx="1385888" cy="933450"/>
            </a:xfrm>
            <a:custGeom>
              <a:avLst/>
              <a:gdLst>
                <a:gd name="T0" fmla="*/ 688 w 688"/>
                <a:gd name="T1" fmla="*/ 443 h 464"/>
                <a:gd name="T2" fmla="*/ 616 w 688"/>
                <a:gd name="T3" fmla="*/ 464 h 464"/>
                <a:gd name="T4" fmla="*/ 616 w 688"/>
                <a:gd name="T5" fmla="*/ 464 h 464"/>
                <a:gd name="T6" fmla="*/ 688 w 688"/>
                <a:gd name="T7" fmla="*/ 443 h 464"/>
                <a:gd name="T8" fmla="*/ 688 w 688"/>
                <a:gd name="T9" fmla="*/ 443 h 464"/>
                <a:gd name="T10" fmla="*/ 234 w 688"/>
                <a:gd name="T11" fmla="*/ 307 h 464"/>
                <a:gd name="T12" fmla="*/ 256 w 688"/>
                <a:gd name="T13" fmla="*/ 314 h 464"/>
                <a:gd name="T14" fmla="*/ 256 w 688"/>
                <a:gd name="T15" fmla="*/ 314 h 464"/>
                <a:gd name="T16" fmla="*/ 234 w 688"/>
                <a:gd name="T17" fmla="*/ 307 h 464"/>
                <a:gd name="T18" fmla="*/ 0 w 688"/>
                <a:gd name="T19" fmla="*/ 73 h 464"/>
                <a:gd name="T20" fmla="*/ 0 w 688"/>
                <a:gd name="T21" fmla="*/ 73 h 464"/>
                <a:gd name="T22" fmla="*/ 39 w 688"/>
                <a:gd name="T23" fmla="*/ 78 h 464"/>
                <a:gd name="T24" fmla="*/ 0 w 688"/>
                <a:gd name="T25" fmla="*/ 73 h 464"/>
                <a:gd name="T26" fmla="*/ 271 w 688"/>
                <a:gd name="T27" fmla="*/ 0 h 464"/>
                <a:gd name="T28" fmla="*/ 399 w 688"/>
                <a:gd name="T29" fmla="*/ 138 h 464"/>
                <a:gd name="T30" fmla="*/ 399 w 688"/>
                <a:gd name="T31" fmla="*/ 138 h 464"/>
                <a:gd name="T32" fmla="*/ 271 w 688"/>
                <a:gd name="T33" fmla="*/ 0 h 464"/>
                <a:gd name="T34" fmla="*/ 271 w 688"/>
                <a:gd name="T3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8" h="464">
                  <a:moveTo>
                    <a:pt x="688" y="443"/>
                  </a:moveTo>
                  <a:cubicBezTo>
                    <a:pt x="616" y="464"/>
                    <a:pt x="616" y="464"/>
                    <a:pt x="616" y="464"/>
                  </a:cubicBezTo>
                  <a:cubicBezTo>
                    <a:pt x="616" y="464"/>
                    <a:pt x="616" y="464"/>
                    <a:pt x="616" y="464"/>
                  </a:cubicBezTo>
                  <a:cubicBezTo>
                    <a:pt x="688" y="443"/>
                    <a:pt x="688" y="443"/>
                    <a:pt x="688" y="443"/>
                  </a:cubicBezTo>
                  <a:cubicBezTo>
                    <a:pt x="688" y="443"/>
                    <a:pt x="688" y="443"/>
                    <a:pt x="688" y="443"/>
                  </a:cubicBezTo>
                  <a:moveTo>
                    <a:pt x="234" y="307"/>
                  </a:moveTo>
                  <a:cubicBezTo>
                    <a:pt x="242" y="307"/>
                    <a:pt x="250" y="310"/>
                    <a:pt x="256" y="314"/>
                  </a:cubicBezTo>
                  <a:cubicBezTo>
                    <a:pt x="256" y="314"/>
                    <a:pt x="256" y="314"/>
                    <a:pt x="256" y="314"/>
                  </a:cubicBezTo>
                  <a:cubicBezTo>
                    <a:pt x="250" y="310"/>
                    <a:pt x="242" y="307"/>
                    <a:pt x="234" y="307"/>
                  </a:cubicBezTo>
                  <a:moveTo>
                    <a:pt x="0" y="73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0" y="73"/>
                    <a:pt x="0" y="73"/>
                    <a:pt x="0" y="73"/>
                  </a:cubicBezTo>
                  <a:moveTo>
                    <a:pt x="271" y="0"/>
                  </a:moveTo>
                  <a:cubicBezTo>
                    <a:pt x="296" y="60"/>
                    <a:pt x="342" y="109"/>
                    <a:pt x="399" y="138"/>
                  </a:cubicBezTo>
                  <a:cubicBezTo>
                    <a:pt x="399" y="138"/>
                    <a:pt x="399" y="138"/>
                    <a:pt x="399" y="138"/>
                  </a:cubicBezTo>
                  <a:cubicBezTo>
                    <a:pt x="342" y="108"/>
                    <a:pt x="296" y="60"/>
                    <a:pt x="271" y="0"/>
                  </a:cubicBezTo>
                  <a:cubicBezTo>
                    <a:pt x="271" y="0"/>
                    <a:pt x="271" y="0"/>
                    <a:pt x="271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iṡḻïḑê">
              <a:extLst>
                <a:ext uri="{FF2B5EF4-FFF2-40B4-BE49-F238E27FC236}">
                  <a16:creationId xmlns:a16="http://schemas.microsoft.com/office/drawing/2014/main" id="{A12651A3-DA7D-483B-AB9C-3DAD170E5954}"/>
                </a:ext>
              </a:extLst>
            </p:cNvPr>
            <p:cNvSpPr/>
            <p:nvPr/>
          </p:nvSpPr>
          <p:spPr bwMode="auto">
            <a:xfrm>
              <a:off x="4559300" y="1819275"/>
              <a:ext cx="1501775" cy="1598613"/>
            </a:xfrm>
            <a:custGeom>
              <a:avLst/>
              <a:gdLst>
                <a:gd name="T0" fmla="*/ 49 w 745"/>
                <a:gd name="T1" fmla="*/ 0 h 794"/>
                <a:gd name="T2" fmla="*/ 20 w 745"/>
                <a:gd name="T3" fmla="*/ 64 h 794"/>
                <a:gd name="T4" fmla="*/ 20 w 745"/>
                <a:gd name="T5" fmla="*/ 65 h 794"/>
                <a:gd name="T6" fmla="*/ 20 w 745"/>
                <a:gd name="T7" fmla="*/ 66 h 794"/>
                <a:gd name="T8" fmla="*/ 73 w 745"/>
                <a:gd name="T9" fmla="*/ 109 h 794"/>
                <a:gd name="T10" fmla="*/ 73 w 745"/>
                <a:gd name="T11" fmla="*/ 109 h 794"/>
                <a:gd name="T12" fmla="*/ 87 w 745"/>
                <a:gd name="T13" fmla="*/ 139 h 794"/>
                <a:gd name="T14" fmla="*/ 86 w 745"/>
                <a:gd name="T15" fmla="*/ 144 h 794"/>
                <a:gd name="T16" fmla="*/ 86 w 745"/>
                <a:gd name="T17" fmla="*/ 144 h 794"/>
                <a:gd name="T18" fmla="*/ 86 w 745"/>
                <a:gd name="T19" fmla="*/ 145 h 794"/>
                <a:gd name="T20" fmla="*/ 63 w 745"/>
                <a:gd name="T21" fmla="*/ 174 h 794"/>
                <a:gd name="T22" fmla="*/ 63 w 745"/>
                <a:gd name="T23" fmla="*/ 174 h 794"/>
                <a:gd name="T24" fmla="*/ 1 w 745"/>
                <a:gd name="T25" fmla="*/ 201 h 794"/>
                <a:gd name="T26" fmla="*/ 0 w 745"/>
                <a:gd name="T27" fmla="*/ 203 h 794"/>
                <a:gd name="T28" fmla="*/ 0 w 745"/>
                <a:gd name="T29" fmla="*/ 203 h 794"/>
                <a:gd name="T30" fmla="*/ 27 w 745"/>
                <a:gd name="T31" fmla="*/ 392 h 794"/>
                <a:gd name="T32" fmla="*/ 27 w 745"/>
                <a:gd name="T33" fmla="*/ 392 h 794"/>
                <a:gd name="T34" fmla="*/ 29 w 745"/>
                <a:gd name="T35" fmla="*/ 393 h 794"/>
                <a:gd name="T36" fmla="*/ 57 w 745"/>
                <a:gd name="T37" fmla="*/ 397 h 794"/>
                <a:gd name="T38" fmla="*/ 96 w 745"/>
                <a:gd name="T39" fmla="*/ 402 h 794"/>
                <a:gd name="T40" fmla="*/ 126 w 745"/>
                <a:gd name="T41" fmla="*/ 424 h 794"/>
                <a:gd name="T42" fmla="*/ 129 w 745"/>
                <a:gd name="T43" fmla="*/ 430 h 794"/>
                <a:gd name="T44" fmla="*/ 130 w 745"/>
                <a:gd name="T45" fmla="*/ 440 h 794"/>
                <a:gd name="T46" fmla="*/ 123 w 745"/>
                <a:gd name="T47" fmla="*/ 461 h 794"/>
                <a:gd name="T48" fmla="*/ 85 w 745"/>
                <a:gd name="T49" fmla="*/ 518 h 794"/>
                <a:gd name="T50" fmla="*/ 85 w 745"/>
                <a:gd name="T51" fmla="*/ 519 h 794"/>
                <a:gd name="T52" fmla="*/ 86 w 745"/>
                <a:gd name="T53" fmla="*/ 520 h 794"/>
                <a:gd name="T54" fmla="*/ 211 w 745"/>
                <a:gd name="T55" fmla="*/ 664 h 794"/>
                <a:gd name="T56" fmla="*/ 212 w 745"/>
                <a:gd name="T57" fmla="*/ 665 h 794"/>
                <a:gd name="T58" fmla="*/ 213 w 745"/>
                <a:gd name="T59" fmla="*/ 664 h 794"/>
                <a:gd name="T60" fmla="*/ 274 w 745"/>
                <a:gd name="T61" fmla="*/ 635 h 794"/>
                <a:gd name="T62" fmla="*/ 291 w 745"/>
                <a:gd name="T63" fmla="*/ 631 h 794"/>
                <a:gd name="T64" fmla="*/ 291 w 745"/>
                <a:gd name="T65" fmla="*/ 631 h 794"/>
                <a:gd name="T66" fmla="*/ 313 w 745"/>
                <a:gd name="T67" fmla="*/ 638 h 794"/>
                <a:gd name="T68" fmla="*/ 318 w 745"/>
                <a:gd name="T69" fmla="*/ 643 h 794"/>
                <a:gd name="T70" fmla="*/ 318 w 745"/>
                <a:gd name="T71" fmla="*/ 643 h 794"/>
                <a:gd name="T72" fmla="*/ 329 w 745"/>
                <a:gd name="T73" fmla="*/ 670 h 794"/>
                <a:gd name="T74" fmla="*/ 329 w 745"/>
                <a:gd name="T75" fmla="*/ 670 h 794"/>
                <a:gd name="T76" fmla="*/ 328 w 745"/>
                <a:gd name="T77" fmla="*/ 738 h 794"/>
                <a:gd name="T78" fmla="*/ 329 w 745"/>
                <a:gd name="T79" fmla="*/ 740 h 794"/>
                <a:gd name="T80" fmla="*/ 512 w 745"/>
                <a:gd name="T81" fmla="*/ 794 h 794"/>
                <a:gd name="T82" fmla="*/ 512 w 745"/>
                <a:gd name="T83" fmla="*/ 794 h 794"/>
                <a:gd name="T84" fmla="*/ 514 w 745"/>
                <a:gd name="T85" fmla="*/ 793 h 794"/>
                <a:gd name="T86" fmla="*/ 549 w 745"/>
                <a:gd name="T87" fmla="*/ 735 h 794"/>
                <a:gd name="T88" fmla="*/ 582 w 745"/>
                <a:gd name="T89" fmla="*/ 717 h 794"/>
                <a:gd name="T90" fmla="*/ 615 w 745"/>
                <a:gd name="T91" fmla="*/ 735 h 794"/>
                <a:gd name="T92" fmla="*/ 651 w 745"/>
                <a:gd name="T93" fmla="*/ 793 h 794"/>
                <a:gd name="T94" fmla="*/ 652 w 745"/>
                <a:gd name="T95" fmla="*/ 794 h 794"/>
                <a:gd name="T96" fmla="*/ 652 w 745"/>
                <a:gd name="T97" fmla="*/ 794 h 794"/>
                <a:gd name="T98" fmla="*/ 673 w 745"/>
                <a:gd name="T99" fmla="*/ 788 h 794"/>
                <a:gd name="T100" fmla="*/ 745 w 745"/>
                <a:gd name="T101" fmla="*/ 767 h 794"/>
                <a:gd name="T102" fmla="*/ 456 w 745"/>
                <a:gd name="T103" fmla="*/ 462 h 794"/>
                <a:gd name="T104" fmla="*/ 328 w 745"/>
                <a:gd name="T105" fmla="*/ 324 h 794"/>
                <a:gd name="T106" fmla="*/ 328 w 745"/>
                <a:gd name="T107" fmla="*/ 323 h 794"/>
                <a:gd name="T108" fmla="*/ 49 w 745"/>
                <a:gd name="T109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5" h="794">
                  <a:moveTo>
                    <a:pt x="49" y="0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5"/>
                  </a:cubicBezTo>
                  <a:cubicBezTo>
                    <a:pt x="20" y="65"/>
                    <a:pt x="20" y="66"/>
                    <a:pt x="20" y="6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82" y="117"/>
                    <a:pt x="87" y="127"/>
                    <a:pt x="87" y="139"/>
                  </a:cubicBezTo>
                  <a:cubicBezTo>
                    <a:pt x="87" y="140"/>
                    <a:pt x="87" y="142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4" y="158"/>
                    <a:pt x="76" y="169"/>
                    <a:pt x="63" y="174"/>
                  </a:cubicBezTo>
                  <a:cubicBezTo>
                    <a:pt x="63" y="174"/>
                    <a:pt x="63" y="174"/>
                    <a:pt x="63" y="174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0" y="201"/>
                    <a:pt x="0" y="202"/>
                    <a:pt x="0" y="20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7" y="392"/>
                    <a:pt x="27" y="392"/>
                    <a:pt x="27" y="392"/>
                  </a:cubicBezTo>
                  <a:cubicBezTo>
                    <a:pt x="27" y="392"/>
                    <a:pt x="27" y="392"/>
                    <a:pt x="27" y="392"/>
                  </a:cubicBezTo>
                  <a:cubicBezTo>
                    <a:pt x="27" y="393"/>
                    <a:pt x="28" y="393"/>
                    <a:pt x="29" y="393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96" y="402"/>
                    <a:pt x="96" y="402"/>
                    <a:pt x="96" y="402"/>
                  </a:cubicBezTo>
                  <a:cubicBezTo>
                    <a:pt x="110" y="403"/>
                    <a:pt x="121" y="412"/>
                    <a:pt x="126" y="424"/>
                  </a:cubicBezTo>
                  <a:cubicBezTo>
                    <a:pt x="127" y="426"/>
                    <a:pt x="128" y="428"/>
                    <a:pt x="129" y="430"/>
                  </a:cubicBezTo>
                  <a:cubicBezTo>
                    <a:pt x="130" y="433"/>
                    <a:pt x="130" y="436"/>
                    <a:pt x="130" y="440"/>
                  </a:cubicBezTo>
                  <a:cubicBezTo>
                    <a:pt x="130" y="447"/>
                    <a:pt x="128" y="455"/>
                    <a:pt x="123" y="461"/>
                  </a:cubicBezTo>
                  <a:cubicBezTo>
                    <a:pt x="85" y="518"/>
                    <a:pt x="85" y="518"/>
                    <a:pt x="85" y="518"/>
                  </a:cubicBezTo>
                  <a:cubicBezTo>
                    <a:pt x="85" y="518"/>
                    <a:pt x="85" y="518"/>
                    <a:pt x="85" y="519"/>
                  </a:cubicBezTo>
                  <a:cubicBezTo>
                    <a:pt x="85" y="519"/>
                    <a:pt x="85" y="519"/>
                    <a:pt x="86" y="520"/>
                  </a:cubicBezTo>
                  <a:cubicBezTo>
                    <a:pt x="211" y="664"/>
                    <a:pt x="211" y="664"/>
                    <a:pt x="211" y="664"/>
                  </a:cubicBezTo>
                  <a:cubicBezTo>
                    <a:pt x="211" y="664"/>
                    <a:pt x="211" y="665"/>
                    <a:pt x="212" y="665"/>
                  </a:cubicBezTo>
                  <a:cubicBezTo>
                    <a:pt x="212" y="665"/>
                    <a:pt x="212" y="665"/>
                    <a:pt x="213" y="664"/>
                  </a:cubicBezTo>
                  <a:cubicBezTo>
                    <a:pt x="274" y="635"/>
                    <a:pt x="274" y="635"/>
                    <a:pt x="274" y="635"/>
                  </a:cubicBezTo>
                  <a:cubicBezTo>
                    <a:pt x="279" y="632"/>
                    <a:pt x="285" y="631"/>
                    <a:pt x="291" y="631"/>
                  </a:cubicBezTo>
                  <a:cubicBezTo>
                    <a:pt x="291" y="631"/>
                    <a:pt x="291" y="631"/>
                    <a:pt x="291" y="631"/>
                  </a:cubicBezTo>
                  <a:cubicBezTo>
                    <a:pt x="299" y="631"/>
                    <a:pt x="307" y="634"/>
                    <a:pt x="313" y="638"/>
                  </a:cubicBezTo>
                  <a:cubicBezTo>
                    <a:pt x="315" y="640"/>
                    <a:pt x="317" y="641"/>
                    <a:pt x="318" y="643"/>
                  </a:cubicBezTo>
                  <a:cubicBezTo>
                    <a:pt x="318" y="643"/>
                    <a:pt x="318" y="643"/>
                    <a:pt x="318" y="643"/>
                  </a:cubicBezTo>
                  <a:cubicBezTo>
                    <a:pt x="325" y="650"/>
                    <a:pt x="329" y="659"/>
                    <a:pt x="329" y="670"/>
                  </a:cubicBezTo>
                  <a:cubicBezTo>
                    <a:pt x="329" y="670"/>
                    <a:pt x="329" y="670"/>
                    <a:pt x="329" y="670"/>
                  </a:cubicBezTo>
                  <a:cubicBezTo>
                    <a:pt x="328" y="738"/>
                    <a:pt x="328" y="738"/>
                    <a:pt x="328" y="738"/>
                  </a:cubicBezTo>
                  <a:cubicBezTo>
                    <a:pt x="328" y="739"/>
                    <a:pt x="328" y="740"/>
                    <a:pt x="329" y="740"/>
                  </a:cubicBezTo>
                  <a:cubicBezTo>
                    <a:pt x="512" y="794"/>
                    <a:pt x="512" y="794"/>
                    <a:pt x="512" y="794"/>
                  </a:cubicBezTo>
                  <a:cubicBezTo>
                    <a:pt x="512" y="794"/>
                    <a:pt x="512" y="794"/>
                    <a:pt x="512" y="794"/>
                  </a:cubicBezTo>
                  <a:cubicBezTo>
                    <a:pt x="513" y="794"/>
                    <a:pt x="514" y="794"/>
                    <a:pt x="514" y="793"/>
                  </a:cubicBezTo>
                  <a:cubicBezTo>
                    <a:pt x="549" y="735"/>
                    <a:pt x="549" y="735"/>
                    <a:pt x="549" y="735"/>
                  </a:cubicBezTo>
                  <a:cubicBezTo>
                    <a:pt x="556" y="724"/>
                    <a:pt x="569" y="717"/>
                    <a:pt x="582" y="717"/>
                  </a:cubicBezTo>
                  <a:cubicBezTo>
                    <a:pt x="596" y="717"/>
                    <a:pt x="608" y="724"/>
                    <a:pt x="615" y="735"/>
                  </a:cubicBezTo>
                  <a:cubicBezTo>
                    <a:pt x="651" y="793"/>
                    <a:pt x="651" y="793"/>
                    <a:pt x="651" y="793"/>
                  </a:cubicBezTo>
                  <a:cubicBezTo>
                    <a:pt x="651" y="794"/>
                    <a:pt x="651" y="794"/>
                    <a:pt x="652" y="794"/>
                  </a:cubicBezTo>
                  <a:cubicBezTo>
                    <a:pt x="652" y="794"/>
                    <a:pt x="652" y="794"/>
                    <a:pt x="652" y="794"/>
                  </a:cubicBezTo>
                  <a:cubicBezTo>
                    <a:pt x="673" y="788"/>
                    <a:pt x="673" y="788"/>
                    <a:pt x="673" y="788"/>
                  </a:cubicBezTo>
                  <a:cubicBezTo>
                    <a:pt x="745" y="767"/>
                    <a:pt x="745" y="767"/>
                    <a:pt x="745" y="767"/>
                  </a:cubicBezTo>
                  <a:cubicBezTo>
                    <a:pt x="649" y="665"/>
                    <a:pt x="552" y="564"/>
                    <a:pt x="456" y="462"/>
                  </a:cubicBezTo>
                  <a:cubicBezTo>
                    <a:pt x="399" y="433"/>
                    <a:pt x="353" y="384"/>
                    <a:pt x="328" y="324"/>
                  </a:cubicBezTo>
                  <a:cubicBezTo>
                    <a:pt x="328" y="323"/>
                    <a:pt x="328" y="323"/>
                    <a:pt x="328" y="323"/>
                  </a:cubicBezTo>
                  <a:cubicBezTo>
                    <a:pt x="232" y="218"/>
                    <a:pt x="139" y="110"/>
                    <a:pt x="49" y="0"/>
                  </a:cubicBezTo>
                </a:path>
              </a:pathLst>
            </a:custGeom>
            <a:solidFill>
              <a:srgbClr val="E6C8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îṣľíḋè">
              <a:extLst>
                <a:ext uri="{FF2B5EF4-FFF2-40B4-BE49-F238E27FC236}">
                  <a16:creationId xmlns:a16="http://schemas.microsoft.com/office/drawing/2014/main" id="{F88100F6-43D7-4D08-AB88-08AEE70566E3}"/>
                </a:ext>
              </a:extLst>
            </p:cNvPr>
            <p:cNvSpPr/>
            <p:nvPr/>
          </p:nvSpPr>
          <p:spPr bwMode="auto">
            <a:xfrm>
              <a:off x="6116638" y="3573463"/>
              <a:ext cx="1100138" cy="1303338"/>
            </a:xfrm>
            <a:custGeom>
              <a:avLst/>
              <a:gdLst>
                <a:gd name="T0" fmla="*/ 518 w 546"/>
                <a:gd name="T1" fmla="*/ 602 h 648"/>
                <a:gd name="T2" fmla="*/ 520 w 546"/>
                <a:gd name="T3" fmla="*/ 601 h 648"/>
                <a:gd name="T4" fmla="*/ 520 w 546"/>
                <a:gd name="T5" fmla="*/ 601 h 648"/>
                <a:gd name="T6" fmla="*/ 520 w 546"/>
                <a:gd name="T7" fmla="*/ 601 h 648"/>
                <a:gd name="T8" fmla="*/ 520 w 546"/>
                <a:gd name="T9" fmla="*/ 601 h 648"/>
                <a:gd name="T10" fmla="*/ 520 w 546"/>
                <a:gd name="T11" fmla="*/ 601 h 648"/>
                <a:gd name="T12" fmla="*/ 520 w 546"/>
                <a:gd name="T13" fmla="*/ 601 h 648"/>
                <a:gd name="T14" fmla="*/ 542 w 546"/>
                <a:gd name="T15" fmla="*/ 602 h 648"/>
                <a:gd name="T16" fmla="*/ 542 w 546"/>
                <a:gd name="T17" fmla="*/ 602 h 648"/>
                <a:gd name="T18" fmla="*/ 304 w 546"/>
                <a:gd name="T19" fmla="*/ 571 h 648"/>
                <a:gd name="T20" fmla="*/ 325 w 546"/>
                <a:gd name="T21" fmla="*/ 648 h 648"/>
                <a:gd name="T22" fmla="*/ 304 w 546"/>
                <a:gd name="T23" fmla="*/ 571 h 648"/>
                <a:gd name="T24" fmla="*/ 288 w 546"/>
                <a:gd name="T25" fmla="*/ 566 h 648"/>
                <a:gd name="T26" fmla="*/ 288 w 546"/>
                <a:gd name="T27" fmla="*/ 566 h 648"/>
                <a:gd name="T28" fmla="*/ 130 w 546"/>
                <a:gd name="T29" fmla="*/ 452 h 648"/>
                <a:gd name="T30" fmla="*/ 107 w 546"/>
                <a:gd name="T31" fmla="*/ 503 h 648"/>
                <a:gd name="T32" fmla="*/ 130 w 546"/>
                <a:gd name="T33" fmla="*/ 452 h 648"/>
                <a:gd name="T34" fmla="*/ 45 w 546"/>
                <a:gd name="T35" fmla="*/ 408 h 648"/>
                <a:gd name="T36" fmla="*/ 46 w 546"/>
                <a:gd name="T37" fmla="*/ 409 h 648"/>
                <a:gd name="T38" fmla="*/ 102 w 546"/>
                <a:gd name="T39" fmla="*/ 408 h 648"/>
                <a:gd name="T40" fmla="*/ 113 w 546"/>
                <a:gd name="T41" fmla="*/ 410 h 648"/>
                <a:gd name="T42" fmla="*/ 380 w 546"/>
                <a:gd name="T43" fmla="*/ 407 h 648"/>
                <a:gd name="T44" fmla="*/ 448 w 546"/>
                <a:gd name="T45" fmla="*/ 424 h 648"/>
                <a:gd name="T46" fmla="*/ 379 w 546"/>
                <a:gd name="T47" fmla="*/ 407 h 648"/>
                <a:gd name="T48" fmla="*/ 379 w 546"/>
                <a:gd name="T49" fmla="*/ 407 h 648"/>
                <a:gd name="T50" fmla="*/ 379 w 546"/>
                <a:gd name="T51" fmla="*/ 407 h 648"/>
                <a:gd name="T52" fmla="*/ 378 w 546"/>
                <a:gd name="T53" fmla="*/ 407 h 648"/>
                <a:gd name="T54" fmla="*/ 378 w 546"/>
                <a:gd name="T55" fmla="*/ 407 h 648"/>
                <a:gd name="T56" fmla="*/ 377 w 546"/>
                <a:gd name="T57" fmla="*/ 407 h 648"/>
                <a:gd name="T58" fmla="*/ 377 w 546"/>
                <a:gd name="T59" fmla="*/ 406 h 648"/>
                <a:gd name="T60" fmla="*/ 377 w 546"/>
                <a:gd name="T61" fmla="*/ 406 h 648"/>
                <a:gd name="T62" fmla="*/ 376 w 546"/>
                <a:gd name="T63" fmla="*/ 406 h 648"/>
                <a:gd name="T64" fmla="*/ 375 w 546"/>
                <a:gd name="T65" fmla="*/ 406 h 648"/>
                <a:gd name="T66" fmla="*/ 375 w 546"/>
                <a:gd name="T67" fmla="*/ 406 h 648"/>
                <a:gd name="T68" fmla="*/ 375 w 546"/>
                <a:gd name="T69" fmla="*/ 405 h 648"/>
                <a:gd name="T70" fmla="*/ 373 w 546"/>
                <a:gd name="T71" fmla="*/ 405 h 648"/>
                <a:gd name="T72" fmla="*/ 373 w 546"/>
                <a:gd name="T73" fmla="*/ 405 h 648"/>
                <a:gd name="T74" fmla="*/ 373 w 546"/>
                <a:gd name="T75" fmla="*/ 404 h 648"/>
                <a:gd name="T76" fmla="*/ 372 w 546"/>
                <a:gd name="T77" fmla="*/ 404 h 648"/>
                <a:gd name="T78" fmla="*/ 372 w 546"/>
                <a:gd name="T79" fmla="*/ 404 h 648"/>
                <a:gd name="T80" fmla="*/ 371 w 546"/>
                <a:gd name="T81" fmla="*/ 404 h 648"/>
                <a:gd name="T82" fmla="*/ 370 w 546"/>
                <a:gd name="T83" fmla="*/ 403 h 648"/>
                <a:gd name="T84" fmla="*/ 370 w 546"/>
                <a:gd name="T85" fmla="*/ 403 h 648"/>
                <a:gd name="T86" fmla="*/ 370 w 546"/>
                <a:gd name="T87" fmla="*/ 403 h 648"/>
                <a:gd name="T88" fmla="*/ 369 w 546"/>
                <a:gd name="T89" fmla="*/ 403 h 648"/>
                <a:gd name="T90" fmla="*/ 369 w 546"/>
                <a:gd name="T91" fmla="*/ 403 h 648"/>
                <a:gd name="T92" fmla="*/ 369 w 546"/>
                <a:gd name="T93" fmla="*/ 403 h 648"/>
                <a:gd name="T94" fmla="*/ 366 w 546"/>
                <a:gd name="T95" fmla="*/ 401 h 648"/>
                <a:gd name="T96" fmla="*/ 366 w 546"/>
                <a:gd name="T97" fmla="*/ 401 h 648"/>
                <a:gd name="T98" fmla="*/ 48 w 546"/>
                <a:gd name="T99" fmla="*/ 231 h 648"/>
                <a:gd name="T100" fmla="*/ 1 w 546"/>
                <a:gd name="T101" fmla="*/ 261 h 648"/>
                <a:gd name="T102" fmla="*/ 1 w 546"/>
                <a:gd name="T103" fmla="*/ 261 h 648"/>
                <a:gd name="T104" fmla="*/ 48 w 546"/>
                <a:gd name="T105" fmla="*/ 231 h 648"/>
                <a:gd name="T106" fmla="*/ 243 w 546"/>
                <a:gd name="T107" fmla="*/ 192 h 648"/>
                <a:gd name="T108" fmla="*/ 244 w 546"/>
                <a:gd name="T109" fmla="*/ 192 h 648"/>
                <a:gd name="T110" fmla="*/ 0 w 546"/>
                <a:gd name="T111" fmla="*/ 149 h 648"/>
                <a:gd name="T112" fmla="*/ 0 w 546"/>
                <a:gd name="T113" fmla="*/ 149 h 648"/>
                <a:gd name="T114" fmla="*/ 44 w 546"/>
                <a:gd name="T115" fmla="*/ 0 h 648"/>
                <a:gd name="T116" fmla="*/ 70 w 546"/>
                <a:gd name="T117" fmla="*/ 0 h 648"/>
                <a:gd name="T118" fmla="*/ 44 w 546"/>
                <a:gd name="T119" fmla="*/ 0 h 648"/>
                <a:gd name="T120" fmla="*/ 42 w 546"/>
                <a:gd name="T121" fmla="*/ 1 h 648"/>
                <a:gd name="T122" fmla="*/ 44 w 546"/>
                <a:gd name="T123" fmla="*/ 0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6" h="648">
                  <a:moveTo>
                    <a:pt x="519" y="601"/>
                  </a:moveTo>
                  <a:cubicBezTo>
                    <a:pt x="519" y="601"/>
                    <a:pt x="519" y="602"/>
                    <a:pt x="518" y="602"/>
                  </a:cubicBezTo>
                  <a:cubicBezTo>
                    <a:pt x="519" y="602"/>
                    <a:pt x="519" y="601"/>
                    <a:pt x="519" y="601"/>
                  </a:cubicBezTo>
                  <a:moveTo>
                    <a:pt x="520" y="601"/>
                  </a:move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moveTo>
                    <a:pt x="520" y="601"/>
                  </a:move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moveTo>
                    <a:pt x="520" y="601"/>
                  </a:move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moveTo>
                    <a:pt x="530" y="600"/>
                  </a:moveTo>
                  <a:cubicBezTo>
                    <a:pt x="527" y="600"/>
                    <a:pt x="523" y="600"/>
                    <a:pt x="520" y="601"/>
                  </a:cubicBezTo>
                  <a:cubicBezTo>
                    <a:pt x="523" y="600"/>
                    <a:pt x="527" y="600"/>
                    <a:pt x="530" y="600"/>
                  </a:cubicBezTo>
                  <a:cubicBezTo>
                    <a:pt x="534" y="600"/>
                    <a:pt x="538" y="600"/>
                    <a:pt x="542" y="602"/>
                  </a:cubicBezTo>
                  <a:cubicBezTo>
                    <a:pt x="544" y="603"/>
                    <a:pt x="545" y="604"/>
                    <a:pt x="546" y="604"/>
                  </a:cubicBezTo>
                  <a:cubicBezTo>
                    <a:pt x="545" y="604"/>
                    <a:pt x="544" y="603"/>
                    <a:pt x="542" y="602"/>
                  </a:cubicBezTo>
                  <a:cubicBezTo>
                    <a:pt x="538" y="600"/>
                    <a:pt x="534" y="600"/>
                    <a:pt x="530" y="600"/>
                  </a:cubicBezTo>
                  <a:moveTo>
                    <a:pt x="304" y="571"/>
                  </a:moveTo>
                  <a:cubicBezTo>
                    <a:pt x="312" y="576"/>
                    <a:pt x="317" y="584"/>
                    <a:pt x="318" y="593"/>
                  </a:cubicBezTo>
                  <a:cubicBezTo>
                    <a:pt x="325" y="648"/>
                    <a:pt x="325" y="648"/>
                    <a:pt x="325" y="648"/>
                  </a:cubicBezTo>
                  <a:cubicBezTo>
                    <a:pt x="318" y="593"/>
                    <a:pt x="318" y="593"/>
                    <a:pt x="318" y="593"/>
                  </a:cubicBezTo>
                  <a:cubicBezTo>
                    <a:pt x="317" y="584"/>
                    <a:pt x="312" y="576"/>
                    <a:pt x="304" y="571"/>
                  </a:cubicBezTo>
                  <a:moveTo>
                    <a:pt x="288" y="566"/>
                  </a:moveTo>
                  <a:cubicBezTo>
                    <a:pt x="288" y="566"/>
                    <a:pt x="288" y="566"/>
                    <a:pt x="288" y="566"/>
                  </a:cubicBezTo>
                  <a:cubicBezTo>
                    <a:pt x="291" y="566"/>
                    <a:pt x="294" y="567"/>
                    <a:pt x="298" y="568"/>
                  </a:cubicBezTo>
                  <a:cubicBezTo>
                    <a:pt x="294" y="567"/>
                    <a:pt x="291" y="566"/>
                    <a:pt x="288" y="566"/>
                  </a:cubicBezTo>
                  <a:moveTo>
                    <a:pt x="133" y="439"/>
                  </a:moveTo>
                  <a:cubicBezTo>
                    <a:pt x="133" y="443"/>
                    <a:pt x="132" y="448"/>
                    <a:pt x="130" y="452"/>
                  </a:cubicBezTo>
                  <a:cubicBezTo>
                    <a:pt x="106" y="501"/>
                    <a:pt x="106" y="501"/>
                    <a:pt x="106" y="501"/>
                  </a:cubicBezTo>
                  <a:cubicBezTo>
                    <a:pt x="106" y="502"/>
                    <a:pt x="106" y="502"/>
                    <a:pt x="107" y="503"/>
                  </a:cubicBezTo>
                  <a:cubicBezTo>
                    <a:pt x="106" y="502"/>
                    <a:pt x="106" y="502"/>
                    <a:pt x="106" y="501"/>
                  </a:cubicBezTo>
                  <a:cubicBezTo>
                    <a:pt x="130" y="452"/>
                    <a:pt x="130" y="452"/>
                    <a:pt x="130" y="452"/>
                  </a:cubicBezTo>
                  <a:cubicBezTo>
                    <a:pt x="132" y="448"/>
                    <a:pt x="133" y="443"/>
                    <a:pt x="133" y="439"/>
                  </a:cubicBezTo>
                  <a:moveTo>
                    <a:pt x="45" y="408"/>
                  </a:moveTo>
                  <a:cubicBezTo>
                    <a:pt x="45" y="409"/>
                    <a:pt x="46" y="409"/>
                    <a:pt x="46" y="409"/>
                  </a:cubicBezTo>
                  <a:cubicBezTo>
                    <a:pt x="46" y="409"/>
                    <a:pt x="46" y="409"/>
                    <a:pt x="46" y="409"/>
                  </a:cubicBezTo>
                  <a:cubicBezTo>
                    <a:pt x="46" y="409"/>
                    <a:pt x="45" y="409"/>
                    <a:pt x="45" y="408"/>
                  </a:cubicBezTo>
                  <a:moveTo>
                    <a:pt x="102" y="408"/>
                  </a:moveTo>
                  <a:cubicBezTo>
                    <a:pt x="102" y="408"/>
                    <a:pt x="102" y="408"/>
                    <a:pt x="102" y="408"/>
                  </a:cubicBezTo>
                  <a:cubicBezTo>
                    <a:pt x="106" y="408"/>
                    <a:pt x="110" y="408"/>
                    <a:pt x="113" y="410"/>
                  </a:cubicBezTo>
                  <a:cubicBezTo>
                    <a:pt x="110" y="408"/>
                    <a:pt x="106" y="408"/>
                    <a:pt x="102" y="408"/>
                  </a:cubicBezTo>
                  <a:moveTo>
                    <a:pt x="380" y="407"/>
                  </a:moveTo>
                  <a:cubicBezTo>
                    <a:pt x="402" y="417"/>
                    <a:pt x="425" y="422"/>
                    <a:pt x="448" y="424"/>
                  </a:cubicBezTo>
                  <a:cubicBezTo>
                    <a:pt x="448" y="424"/>
                    <a:pt x="448" y="424"/>
                    <a:pt x="448" y="424"/>
                  </a:cubicBezTo>
                  <a:cubicBezTo>
                    <a:pt x="425" y="422"/>
                    <a:pt x="402" y="417"/>
                    <a:pt x="380" y="407"/>
                  </a:cubicBezTo>
                  <a:moveTo>
                    <a:pt x="379" y="407"/>
                  </a:moveTo>
                  <a:cubicBezTo>
                    <a:pt x="379" y="407"/>
                    <a:pt x="379" y="407"/>
                    <a:pt x="380" y="407"/>
                  </a:cubicBezTo>
                  <a:cubicBezTo>
                    <a:pt x="379" y="407"/>
                    <a:pt x="379" y="407"/>
                    <a:pt x="379" y="407"/>
                  </a:cubicBezTo>
                  <a:moveTo>
                    <a:pt x="379" y="407"/>
                  </a:moveTo>
                  <a:cubicBezTo>
                    <a:pt x="379" y="407"/>
                    <a:pt x="379" y="407"/>
                    <a:pt x="379" y="407"/>
                  </a:cubicBezTo>
                  <a:cubicBezTo>
                    <a:pt x="379" y="407"/>
                    <a:pt x="379" y="407"/>
                    <a:pt x="379" y="407"/>
                  </a:cubicBezTo>
                  <a:moveTo>
                    <a:pt x="378" y="407"/>
                  </a:moveTo>
                  <a:cubicBezTo>
                    <a:pt x="378" y="407"/>
                    <a:pt x="378" y="407"/>
                    <a:pt x="378" y="407"/>
                  </a:cubicBezTo>
                  <a:cubicBezTo>
                    <a:pt x="378" y="407"/>
                    <a:pt x="378" y="407"/>
                    <a:pt x="378" y="407"/>
                  </a:cubicBezTo>
                  <a:moveTo>
                    <a:pt x="377" y="406"/>
                  </a:moveTo>
                  <a:cubicBezTo>
                    <a:pt x="377" y="406"/>
                    <a:pt x="377" y="407"/>
                    <a:pt x="377" y="407"/>
                  </a:cubicBezTo>
                  <a:cubicBezTo>
                    <a:pt x="377" y="407"/>
                    <a:pt x="377" y="406"/>
                    <a:pt x="377" y="406"/>
                  </a:cubicBezTo>
                  <a:moveTo>
                    <a:pt x="377" y="406"/>
                  </a:moveTo>
                  <a:cubicBezTo>
                    <a:pt x="377" y="406"/>
                    <a:pt x="377" y="406"/>
                    <a:pt x="377" y="406"/>
                  </a:cubicBezTo>
                  <a:cubicBezTo>
                    <a:pt x="377" y="406"/>
                    <a:pt x="377" y="406"/>
                    <a:pt x="377" y="406"/>
                  </a:cubicBezTo>
                  <a:moveTo>
                    <a:pt x="376" y="406"/>
                  </a:moveTo>
                  <a:cubicBezTo>
                    <a:pt x="376" y="406"/>
                    <a:pt x="376" y="406"/>
                    <a:pt x="376" y="406"/>
                  </a:cubicBezTo>
                  <a:cubicBezTo>
                    <a:pt x="376" y="406"/>
                    <a:pt x="376" y="406"/>
                    <a:pt x="376" y="406"/>
                  </a:cubicBezTo>
                  <a:moveTo>
                    <a:pt x="375" y="406"/>
                  </a:moveTo>
                  <a:cubicBezTo>
                    <a:pt x="375" y="406"/>
                    <a:pt x="375" y="406"/>
                    <a:pt x="375" y="406"/>
                  </a:cubicBezTo>
                  <a:cubicBezTo>
                    <a:pt x="375" y="406"/>
                    <a:pt x="375" y="406"/>
                    <a:pt x="375" y="406"/>
                  </a:cubicBezTo>
                  <a:moveTo>
                    <a:pt x="375" y="405"/>
                  </a:moveTo>
                  <a:cubicBezTo>
                    <a:pt x="375" y="405"/>
                    <a:pt x="375" y="405"/>
                    <a:pt x="375" y="405"/>
                  </a:cubicBezTo>
                  <a:cubicBezTo>
                    <a:pt x="375" y="405"/>
                    <a:pt x="375" y="405"/>
                    <a:pt x="375" y="405"/>
                  </a:cubicBezTo>
                  <a:moveTo>
                    <a:pt x="373" y="405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05"/>
                    <a:pt x="373" y="405"/>
                    <a:pt x="373" y="405"/>
                  </a:cubicBezTo>
                  <a:moveTo>
                    <a:pt x="372" y="404"/>
                  </a:moveTo>
                  <a:cubicBezTo>
                    <a:pt x="373" y="404"/>
                    <a:pt x="373" y="404"/>
                    <a:pt x="373" y="404"/>
                  </a:cubicBezTo>
                  <a:cubicBezTo>
                    <a:pt x="373" y="404"/>
                    <a:pt x="373" y="404"/>
                    <a:pt x="372" y="404"/>
                  </a:cubicBezTo>
                  <a:moveTo>
                    <a:pt x="372" y="404"/>
                  </a:moveTo>
                  <a:cubicBezTo>
                    <a:pt x="372" y="404"/>
                    <a:pt x="372" y="404"/>
                    <a:pt x="372" y="404"/>
                  </a:cubicBezTo>
                  <a:cubicBezTo>
                    <a:pt x="372" y="404"/>
                    <a:pt x="372" y="404"/>
                    <a:pt x="372" y="404"/>
                  </a:cubicBezTo>
                  <a:moveTo>
                    <a:pt x="371" y="404"/>
                  </a:moveTo>
                  <a:cubicBezTo>
                    <a:pt x="371" y="404"/>
                    <a:pt x="371" y="404"/>
                    <a:pt x="371" y="404"/>
                  </a:cubicBezTo>
                  <a:cubicBezTo>
                    <a:pt x="371" y="404"/>
                    <a:pt x="371" y="404"/>
                    <a:pt x="371" y="404"/>
                  </a:cubicBezTo>
                  <a:moveTo>
                    <a:pt x="370" y="403"/>
                  </a:moveTo>
                  <a:cubicBezTo>
                    <a:pt x="371" y="403"/>
                    <a:pt x="371" y="404"/>
                    <a:pt x="371" y="404"/>
                  </a:cubicBezTo>
                  <a:cubicBezTo>
                    <a:pt x="371" y="404"/>
                    <a:pt x="371" y="403"/>
                    <a:pt x="370" y="403"/>
                  </a:cubicBezTo>
                  <a:moveTo>
                    <a:pt x="370" y="403"/>
                  </a:moveTo>
                  <a:cubicBezTo>
                    <a:pt x="370" y="403"/>
                    <a:pt x="370" y="403"/>
                    <a:pt x="370" y="403"/>
                  </a:cubicBezTo>
                  <a:cubicBezTo>
                    <a:pt x="370" y="403"/>
                    <a:pt x="370" y="403"/>
                    <a:pt x="370" y="403"/>
                  </a:cubicBezTo>
                  <a:moveTo>
                    <a:pt x="369" y="403"/>
                  </a:moveTo>
                  <a:cubicBezTo>
                    <a:pt x="369" y="403"/>
                    <a:pt x="370" y="403"/>
                    <a:pt x="370" y="403"/>
                  </a:cubicBezTo>
                  <a:cubicBezTo>
                    <a:pt x="370" y="403"/>
                    <a:pt x="369" y="403"/>
                    <a:pt x="369" y="403"/>
                  </a:cubicBezTo>
                  <a:moveTo>
                    <a:pt x="368" y="402"/>
                  </a:moveTo>
                  <a:cubicBezTo>
                    <a:pt x="369" y="403"/>
                    <a:pt x="369" y="403"/>
                    <a:pt x="369" y="403"/>
                  </a:cubicBezTo>
                  <a:cubicBezTo>
                    <a:pt x="369" y="403"/>
                    <a:pt x="369" y="403"/>
                    <a:pt x="368" y="402"/>
                  </a:cubicBezTo>
                  <a:moveTo>
                    <a:pt x="366" y="401"/>
                  </a:moveTo>
                  <a:cubicBezTo>
                    <a:pt x="367" y="402"/>
                    <a:pt x="368" y="402"/>
                    <a:pt x="368" y="402"/>
                  </a:cubicBezTo>
                  <a:cubicBezTo>
                    <a:pt x="368" y="402"/>
                    <a:pt x="367" y="402"/>
                    <a:pt x="366" y="401"/>
                  </a:cubicBezTo>
                  <a:moveTo>
                    <a:pt x="48" y="231"/>
                  </a:moveTo>
                  <a:cubicBezTo>
                    <a:pt x="48" y="231"/>
                    <a:pt x="48" y="231"/>
                    <a:pt x="48" y="231"/>
                  </a:cubicBezTo>
                  <a:cubicBezTo>
                    <a:pt x="1" y="260"/>
                    <a:pt x="1" y="260"/>
                    <a:pt x="1" y="260"/>
                  </a:cubicBezTo>
                  <a:cubicBezTo>
                    <a:pt x="1" y="260"/>
                    <a:pt x="1" y="261"/>
                    <a:pt x="1" y="261"/>
                  </a:cubicBezTo>
                  <a:cubicBezTo>
                    <a:pt x="45" y="408"/>
                    <a:pt x="45" y="408"/>
                    <a:pt x="45" y="408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0"/>
                    <a:pt x="1" y="260"/>
                  </a:cubicBezTo>
                  <a:cubicBezTo>
                    <a:pt x="48" y="231"/>
                    <a:pt x="48" y="231"/>
                    <a:pt x="48" y="231"/>
                  </a:cubicBezTo>
                  <a:cubicBezTo>
                    <a:pt x="48" y="231"/>
                    <a:pt x="48" y="231"/>
                    <a:pt x="48" y="231"/>
                  </a:cubicBezTo>
                  <a:moveTo>
                    <a:pt x="243" y="192"/>
                  </a:moveTo>
                  <a:cubicBezTo>
                    <a:pt x="239" y="278"/>
                    <a:pt x="286" y="362"/>
                    <a:pt x="366" y="401"/>
                  </a:cubicBezTo>
                  <a:cubicBezTo>
                    <a:pt x="286" y="362"/>
                    <a:pt x="239" y="278"/>
                    <a:pt x="244" y="192"/>
                  </a:cubicBezTo>
                  <a:cubicBezTo>
                    <a:pt x="244" y="192"/>
                    <a:pt x="243" y="192"/>
                    <a:pt x="243" y="192"/>
                  </a:cubicBezTo>
                  <a:moveTo>
                    <a:pt x="0" y="149"/>
                  </a:moveTo>
                  <a:cubicBezTo>
                    <a:pt x="0" y="149"/>
                    <a:pt x="0" y="150"/>
                    <a:pt x="1" y="150"/>
                  </a:cubicBezTo>
                  <a:cubicBezTo>
                    <a:pt x="0" y="150"/>
                    <a:pt x="0" y="149"/>
                    <a:pt x="0" y="149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moveTo>
                    <a:pt x="44" y="0"/>
                  </a:moveTo>
                  <a:cubicBezTo>
                    <a:pt x="43" y="0"/>
                    <a:pt x="43" y="0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íṩļîḋè">
              <a:extLst>
                <a:ext uri="{FF2B5EF4-FFF2-40B4-BE49-F238E27FC236}">
                  <a16:creationId xmlns:a16="http://schemas.microsoft.com/office/drawing/2014/main" id="{0FB7D3B6-28E0-4BC5-9509-0C04922BCD7E}"/>
                </a:ext>
              </a:extLst>
            </p:cNvPr>
            <p:cNvSpPr/>
            <p:nvPr/>
          </p:nvSpPr>
          <p:spPr bwMode="auto">
            <a:xfrm>
              <a:off x="6116638" y="3573463"/>
              <a:ext cx="1273175" cy="1347788"/>
            </a:xfrm>
            <a:custGeom>
              <a:avLst/>
              <a:gdLst>
                <a:gd name="T0" fmla="*/ 42 w 632"/>
                <a:gd name="T1" fmla="*/ 1 h 670"/>
                <a:gd name="T2" fmla="*/ 0 w 632"/>
                <a:gd name="T3" fmla="*/ 149 h 670"/>
                <a:gd name="T4" fmla="*/ 1 w 632"/>
                <a:gd name="T5" fmla="*/ 150 h 670"/>
                <a:gd name="T6" fmla="*/ 48 w 632"/>
                <a:gd name="T7" fmla="*/ 178 h 670"/>
                <a:gd name="T8" fmla="*/ 62 w 632"/>
                <a:gd name="T9" fmla="*/ 205 h 670"/>
                <a:gd name="T10" fmla="*/ 48 w 632"/>
                <a:gd name="T11" fmla="*/ 231 h 670"/>
                <a:gd name="T12" fmla="*/ 1 w 632"/>
                <a:gd name="T13" fmla="*/ 260 h 670"/>
                <a:gd name="T14" fmla="*/ 45 w 632"/>
                <a:gd name="T15" fmla="*/ 408 h 670"/>
                <a:gd name="T16" fmla="*/ 46 w 632"/>
                <a:gd name="T17" fmla="*/ 409 h 670"/>
                <a:gd name="T18" fmla="*/ 101 w 632"/>
                <a:gd name="T19" fmla="*/ 408 h 670"/>
                <a:gd name="T20" fmla="*/ 102 w 632"/>
                <a:gd name="T21" fmla="*/ 408 h 670"/>
                <a:gd name="T22" fmla="*/ 113 w 632"/>
                <a:gd name="T23" fmla="*/ 410 h 670"/>
                <a:gd name="T24" fmla="*/ 131 w 632"/>
                <a:gd name="T25" fmla="*/ 428 h 670"/>
                <a:gd name="T26" fmla="*/ 130 w 632"/>
                <a:gd name="T27" fmla="*/ 452 h 670"/>
                <a:gd name="T28" fmla="*/ 107 w 632"/>
                <a:gd name="T29" fmla="*/ 503 h 670"/>
                <a:gd name="T30" fmla="*/ 223 w 632"/>
                <a:gd name="T31" fmla="*/ 603 h 670"/>
                <a:gd name="T32" fmla="*/ 225 w 632"/>
                <a:gd name="T33" fmla="*/ 603 h 670"/>
                <a:gd name="T34" fmla="*/ 288 w 632"/>
                <a:gd name="T35" fmla="*/ 566 h 670"/>
                <a:gd name="T36" fmla="*/ 288 w 632"/>
                <a:gd name="T37" fmla="*/ 566 h 670"/>
                <a:gd name="T38" fmla="*/ 300 w 632"/>
                <a:gd name="T39" fmla="*/ 569 h 670"/>
                <a:gd name="T40" fmla="*/ 318 w 632"/>
                <a:gd name="T41" fmla="*/ 593 h 670"/>
                <a:gd name="T42" fmla="*/ 326 w 632"/>
                <a:gd name="T43" fmla="*/ 649 h 670"/>
                <a:gd name="T44" fmla="*/ 478 w 632"/>
                <a:gd name="T45" fmla="*/ 670 h 670"/>
                <a:gd name="T46" fmla="*/ 480 w 632"/>
                <a:gd name="T47" fmla="*/ 669 h 670"/>
                <a:gd name="T48" fmla="*/ 518 w 632"/>
                <a:gd name="T49" fmla="*/ 602 h 670"/>
                <a:gd name="T50" fmla="*/ 519 w 632"/>
                <a:gd name="T51" fmla="*/ 601 h 670"/>
                <a:gd name="T52" fmla="*/ 520 w 632"/>
                <a:gd name="T53" fmla="*/ 601 h 670"/>
                <a:gd name="T54" fmla="*/ 520 w 632"/>
                <a:gd name="T55" fmla="*/ 601 h 670"/>
                <a:gd name="T56" fmla="*/ 520 w 632"/>
                <a:gd name="T57" fmla="*/ 601 h 670"/>
                <a:gd name="T58" fmla="*/ 530 w 632"/>
                <a:gd name="T59" fmla="*/ 600 h 670"/>
                <a:gd name="T60" fmla="*/ 546 w 632"/>
                <a:gd name="T61" fmla="*/ 604 h 670"/>
                <a:gd name="T62" fmla="*/ 588 w 632"/>
                <a:gd name="T63" fmla="*/ 652 h 670"/>
                <a:gd name="T64" fmla="*/ 590 w 632"/>
                <a:gd name="T65" fmla="*/ 653 h 670"/>
                <a:gd name="T66" fmla="*/ 448 w 632"/>
                <a:gd name="T67" fmla="*/ 424 h 670"/>
                <a:gd name="T68" fmla="*/ 380 w 632"/>
                <a:gd name="T69" fmla="*/ 407 h 670"/>
                <a:gd name="T70" fmla="*/ 379 w 632"/>
                <a:gd name="T71" fmla="*/ 407 h 670"/>
                <a:gd name="T72" fmla="*/ 378 w 632"/>
                <a:gd name="T73" fmla="*/ 407 h 670"/>
                <a:gd name="T74" fmla="*/ 377 w 632"/>
                <a:gd name="T75" fmla="*/ 407 h 670"/>
                <a:gd name="T76" fmla="*/ 377 w 632"/>
                <a:gd name="T77" fmla="*/ 406 h 670"/>
                <a:gd name="T78" fmla="*/ 376 w 632"/>
                <a:gd name="T79" fmla="*/ 406 h 670"/>
                <a:gd name="T80" fmla="*/ 375 w 632"/>
                <a:gd name="T81" fmla="*/ 406 h 670"/>
                <a:gd name="T82" fmla="*/ 375 w 632"/>
                <a:gd name="T83" fmla="*/ 405 h 670"/>
                <a:gd name="T84" fmla="*/ 374 w 632"/>
                <a:gd name="T85" fmla="*/ 405 h 670"/>
                <a:gd name="T86" fmla="*/ 374 w 632"/>
                <a:gd name="T87" fmla="*/ 405 h 670"/>
                <a:gd name="T88" fmla="*/ 373 w 632"/>
                <a:gd name="T89" fmla="*/ 405 h 670"/>
                <a:gd name="T90" fmla="*/ 372 w 632"/>
                <a:gd name="T91" fmla="*/ 404 h 670"/>
                <a:gd name="T92" fmla="*/ 372 w 632"/>
                <a:gd name="T93" fmla="*/ 404 h 670"/>
                <a:gd name="T94" fmla="*/ 371 w 632"/>
                <a:gd name="T95" fmla="*/ 404 h 670"/>
                <a:gd name="T96" fmla="*/ 370 w 632"/>
                <a:gd name="T97" fmla="*/ 403 h 670"/>
                <a:gd name="T98" fmla="*/ 370 w 632"/>
                <a:gd name="T99" fmla="*/ 403 h 670"/>
                <a:gd name="T100" fmla="*/ 369 w 632"/>
                <a:gd name="T101" fmla="*/ 403 h 670"/>
                <a:gd name="T102" fmla="*/ 368 w 632"/>
                <a:gd name="T103" fmla="*/ 402 h 670"/>
                <a:gd name="T104" fmla="*/ 366 w 632"/>
                <a:gd name="T105" fmla="*/ 401 h 670"/>
                <a:gd name="T106" fmla="*/ 243 w 632"/>
                <a:gd name="T107" fmla="*/ 192 h 670"/>
                <a:gd name="T108" fmla="*/ 44 w 632"/>
                <a:gd name="T109" fmla="*/ 0 h 670"/>
                <a:gd name="T110" fmla="*/ 44 w 632"/>
                <a:gd name="T11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2" h="670">
                  <a:moveTo>
                    <a:pt x="44" y="0"/>
                  </a:moveTo>
                  <a:cubicBezTo>
                    <a:pt x="43" y="0"/>
                    <a:pt x="43" y="0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49"/>
                    <a:pt x="0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48" y="178"/>
                    <a:pt x="48" y="178"/>
                    <a:pt x="48" y="178"/>
                  </a:cubicBezTo>
                  <a:cubicBezTo>
                    <a:pt x="57" y="184"/>
                    <a:pt x="62" y="194"/>
                    <a:pt x="62" y="205"/>
                  </a:cubicBezTo>
                  <a:cubicBezTo>
                    <a:pt x="62" y="205"/>
                    <a:pt x="62" y="205"/>
                    <a:pt x="62" y="205"/>
                  </a:cubicBezTo>
                  <a:cubicBezTo>
                    <a:pt x="62" y="205"/>
                    <a:pt x="62" y="205"/>
                    <a:pt x="62" y="205"/>
                  </a:cubicBezTo>
                  <a:cubicBezTo>
                    <a:pt x="62" y="216"/>
                    <a:pt x="57" y="225"/>
                    <a:pt x="48" y="231"/>
                  </a:cubicBezTo>
                  <a:cubicBezTo>
                    <a:pt x="48" y="231"/>
                    <a:pt x="48" y="231"/>
                    <a:pt x="48" y="231"/>
                  </a:cubicBezTo>
                  <a:cubicBezTo>
                    <a:pt x="1" y="260"/>
                    <a:pt x="1" y="260"/>
                    <a:pt x="1" y="260"/>
                  </a:cubicBezTo>
                  <a:cubicBezTo>
                    <a:pt x="1" y="260"/>
                    <a:pt x="1" y="261"/>
                    <a:pt x="1" y="261"/>
                  </a:cubicBezTo>
                  <a:cubicBezTo>
                    <a:pt x="45" y="408"/>
                    <a:pt x="45" y="408"/>
                    <a:pt x="45" y="408"/>
                  </a:cubicBezTo>
                  <a:cubicBezTo>
                    <a:pt x="45" y="408"/>
                    <a:pt x="45" y="408"/>
                    <a:pt x="45" y="408"/>
                  </a:cubicBezTo>
                  <a:cubicBezTo>
                    <a:pt x="45" y="409"/>
                    <a:pt x="46" y="409"/>
                    <a:pt x="46" y="409"/>
                  </a:cubicBezTo>
                  <a:cubicBezTo>
                    <a:pt x="46" y="409"/>
                    <a:pt x="46" y="409"/>
                    <a:pt x="46" y="409"/>
                  </a:cubicBezTo>
                  <a:cubicBezTo>
                    <a:pt x="101" y="408"/>
                    <a:pt x="101" y="408"/>
                    <a:pt x="101" y="408"/>
                  </a:cubicBezTo>
                  <a:cubicBezTo>
                    <a:pt x="101" y="408"/>
                    <a:pt x="102" y="408"/>
                    <a:pt x="102" y="408"/>
                  </a:cubicBezTo>
                  <a:cubicBezTo>
                    <a:pt x="102" y="408"/>
                    <a:pt x="102" y="408"/>
                    <a:pt x="102" y="408"/>
                  </a:cubicBezTo>
                  <a:cubicBezTo>
                    <a:pt x="102" y="408"/>
                    <a:pt x="102" y="408"/>
                    <a:pt x="102" y="408"/>
                  </a:cubicBezTo>
                  <a:cubicBezTo>
                    <a:pt x="106" y="408"/>
                    <a:pt x="110" y="408"/>
                    <a:pt x="113" y="410"/>
                  </a:cubicBezTo>
                  <a:cubicBezTo>
                    <a:pt x="114" y="410"/>
                    <a:pt x="114" y="410"/>
                    <a:pt x="115" y="410"/>
                  </a:cubicBezTo>
                  <a:cubicBezTo>
                    <a:pt x="122" y="414"/>
                    <a:pt x="128" y="420"/>
                    <a:pt x="131" y="428"/>
                  </a:cubicBezTo>
                  <a:cubicBezTo>
                    <a:pt x="132" y="431"/>
                    <a:pt x="133" y="435"/>
                    <a:pt x="133" y="439"/>
                  </a:cubicBezTo>
                  <a:cubicBezTo>
                    <a:pt x="133" y="443"/>
                    <a:pt x="132" y="448"/>
                    <a:pt x="130" y="452"/>
                  </a:cubicBezTo>
                  <a:cubicBezTo>
                    <a:pt x="106" y="501"/>
                    <a:pt x="106" y="501"/>
                    <a:pt x="106" y="501"/>
                  </a:cubicBezTo>
                  <a:cubicBezTo>
                    <a:pt x="106" y="502"/>
                    <a:pt x="106" y="502"/>
                    <a:pt x="107" y="503"/>
                  </a:cubicBezTo>
                  <a:cubicBezTo>
                    <a:pt x="107" y="503"/>
                    <a:pt x="107" y="503"/>
                    <a:pt x="107" y="503"/>
                  </a:cubicBezTo>
                  <a:cubicBezTo>
                    <a:pt x="223" y="603"/>
                    <a:pt x="223" y="603"/>
                    <a:pt x="223" y="603"/>
                  </a:cubicBezTo>
                  <a:cubicBezTo>
                    <a:pt x="224" y="603"/>
                    <a:pt x="224" y="603"/>
                    <a:pt x="224" y="603"/>
                  </a:cubicBezTo>
                  <a:cubicBezTo>
                    <a:pt x="225" y="603"/>
                    <a:pt x="225" y="603"/>
                    <a:pt x="225" y="603"/>
                  </a:cubicBezTo>
                  <a:cubicBezTo>
                    <a:pt x="270" y="572"/>
                    <a:pt x="270" y="572"/>
                    <a:pt x="270" y="572"/>
                  </a:cubicBezTo>
                  <a:cubicBezTo>
                    <a:pt x="275" y="568"/>
                    <a:pt x="281" y="566"/>
                    <a:pt x="288" y="566"/>
                  </a:cubicBezTo>
                  <a:cubicBezTo>
                    <a:pt x="288" y="566"/>
                    <a:pt x="288" y="566"/>
                    <a:pt x="288" y="566"/>
                  </a:cubicBezTo>
                  <a:cubicBezTo>
                    <a:pt x="288" y="566"/>
                    <a:pt x="288" y="566"/>
                    <a:pt x="288" y="566"/>
                  </a:cubicBezTo>
                  <a:cubicBezTo>
                    <a:pt x="291" y="566"/>
                    <a:pt x="294" y="567"/>
                    <a:pt x="298" y="568"/>
                  </a:cubicBezTo>
                  <a:cubicBezTo>
                    <a:pt x="299" y="568"/>
                    <a:pt x="299" y="569"/>
                    <a:pt x="300" y="569"/>
                  </a:cubicBezTo>
                  <a:cubicBezTo>
                    <a:pt x="302" y="570"/>
                    <a:pt x="303" y="571"/>
                    <a:pt x="304" y="571"/>
                  </a:cubicBezTo>
                  <a:cubicBezTo>
                    <a:pt x="312" y="576"/>
                    <a:pt x="317" y="584"/>
                    <a:pt x="318" y="593"/>
                  </a:cubicBezTo>
                  <a:cubicBezTo>
                    <a:pt x="325" y="648"/>
                    <a:pt x="325" y="648"/>
                    <a:pt x="325" y="648"/>
                  </a:cubicBezTo>
                  <a:cubicBezTo>
                    <a:pt x="325" y="648"/>
                    <a:pt x="326" y="648"/>
                    <a:pt x="326" y="649"/>
                  </a:cubicBezTo>
                  <a:cubicBezTo>
                    <a:pt x="326" y="649"/>
                    <a:pt x="326" y="649"/>
                    <a:pt x="326" y="649"/>
                  </a:cubicBezTo>
                  <a:cubicBezTo>
                    <a:pt x="478" y="670"/>
                    <a:pt x="478" y="670"/>
                    <a:pt x="478" y="670"/>
                  </a:cubicBezTo>
                  <a:cubicBezTo>
                    <a:pt x="478" y="670"/>
                    <a:pt x="478" y="670"/>
                    <a:pt x="479" y="670"/>
                  </a:cubicBezTo>
                  <a:cubicBezTo>
                    <a:pt x="479" y="670"/>
                    <a:pt x="480" y="669"/>
                    <a:pt x="480" y="669"/>
                  </a:cubicBezTo>
                  <a:cubicBezTo>
                    <a:pt x="501" y="618"/>
                    <a:pt x="501" y="618"/>
                    <a:pt x="501" y="618"/>
                  </a:cubicBezTo>
                  <a:cubicBezTo>
                    <a:pt x="504" y="611"/>
                    <a:pt x="510" y="605"/>
                    <a:pt x="518" y="602"/>
                  </a:cubicBezTo>
                  <a:cubicBezTo>
                    <a:pt x="518" y="602"/>
                    <a:pt x="518" y="602"/>
                    <a:pt x="518" y="602"/>
                  </a:cubicBezTo>
                  <a:cubicBezTo>
                    <a:pt x="519" y="602"/>
                    <a:pt x="519" y="601"/>
                    <a:pt x="519" y="601"/>
                  </a:cubicBezTo>
                  <a:cubicBezTo>
                    <a:pt x="519" y="601"/>
                    <a:pt x="519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cubicBezTo>
                    <a:pt x="520" y="601"/>
                    <a:pt x="520" y="601"/>
                    <a:pt x="520" y="601"/>
                  </a:cubicBezTo>
                  <a:cubicBezTo>
                    <a:pt x="523" y="600"/>
                    <a:pt x="527" y="600"/>
                    <a:pt x="530" y="600"/>
                  </a:cubicBezTo>
                  <a:cubicBezTo>
                    <a:pt x="534" y="600"/>
                    <a:pt x="538" y="600"/>
                    <a:pt x="542" y="602"/>
                  </a:cubicBezTo>
                  <a:cubicBezTo>
                    <a:pt x="544" y="603"/>
                    <a:pt x="545" y="604"/>
                    <a:pt x="546" y="604"/>
                  </a:cubicBezTo>
                  <a:cubicBezTo>
                    <a:pt x="549" y="606"/>
                    <a:pt x="551" y="608"/>
                    <a:pt x="553" y="611"/>
                  </a:cubicBezTo>
                  <a:cubicBezTo>
                    <a:pt x="588" y="652"/>
                    <a:pt x="588" y="652"/>
                    <a:pt x="588" y="652"/>
                  </a:cubicBezTo>
                  <a:cubicBezTo>
                    <a:pt x="589" y="653"/>
                    <a:pt x="589" y="653"/>
                    <a:pt x="589" y="653"/>
                  </a:cubicBezTo>
                  <a:cubicBezTo>
                    <a:pt x="590" y="653"/>
                    <a:pt x="590" y="653"/>
                    <a:pt x="590" y="653"/>
                  </a:cubicBezTo>
                  <a:cubicBezTo>
                    <a:pt x="632" y="633"/>
                    <a:pt x="632" y="633"/>
                    <a:pt x="632" y="633"/>
                  </a:cubicBezTo>
                  <a:cubicBezTo>
                    <a:pt x="571" y="563"/>
                    <a:pt x="509" y="494"/>
                    <a:pt x="448" y="424"/>
                  </a:cubicBezTo>
                  <a:cubicBezTo>
                    <a:pt x="425" y="422"/>
                    <a:pt x="402" y="417"/>
                    <a:pt x="380" y="407"/>
                  </a:cubicBezTo>
                  <a:cubicBezTo>
                    <a:pt x="380" y="407"/>
                    <a:pt x="380" y="407"/>
                    <a:pt x="380" y="407"/>
                  </a:cubicBezTo>
                  <a:cubicBezTo>
                    <a:pt x="379" y="407"/>
                    <a:pt x="379" y="407"/>
                    <a:pt x="379" y="407"/>
                  </a:cubicBezTo>
                  <a:cubicBezTo>
                    <a:pt x="379" y="407"/>
                    <a:pt x="379" y="407"/>
                    <a:pt x="379" y="407"/>
                  </a:cubicBezTo>
                  <a:cubicBezTo>
                    <a:pt x="379" y="407"/>
                    <a:pt x="379" y="407"/>
                    <a:pt x="379" y="407"/>
                  </a:cubicBezTo>
                  <a:cubicBezTo>
                    <a:pt x="378" y="407"/>
                    <a:pt x="378" y="407"/>
                    <a:pt x="378" y="407"/>
                  </a:cubicBezTo>
                  <a:cubicBezTo>
                    <a:pt x="378" y="407"/>
                    <a:pt x="378" y="407"/>
                    <a:pt x="378" y="407"/>
                  </a:cubicBezTo>
                  <a:cubicBezTo>
                    <a:pt x="378" y="407"/>
                    <a:pt x="378" y="407"/>
                    <a:pt x="377" y="407"/>
                  </a:cubicBezTo>
                  <a:cubicBezTo>
                    <a:pt x="377" y="407"/>
                    <a:pt x="377" y="406"/>
                    <a:pt x="377" y="406"/>
                  </a:cubicBezTo>
                  <a:cubicBezTo>
                    <a:pt x="377" y="406"/>
                    <a:pt x="377" y="406"/>
                    <a:pt x="377" y="406"/>
                  </a:cubicBezTo>
                  <a:cubicBezTo>
                    <a:pt x="377" y="406"/>
                    <a:pt x="377" y="406"/>
                    <a:pt x="377" y="406"/>
                  </a:cubicBezTo>
                  <a:cubicBezTo>
                    <a:pt x="376" y="406"/>
                    <a:pt x="376" y="406"/>
                    <a:pt x="376" y="406"/>
                  </a:cubicBezTo>
                  <a:cubicBezTo>
                    <a:pt x="376" y="406"/>
                    <a:pt x="376" y="406"/>
                    <a:pt x="376" y="406"/>
                  </a:cubicBezTo>
                  <a:cubicBezTo>
                    <a:pt x="376" y="406"/>
                    <a:pt x="376" y="406"/>
                    <a:pt x="375" y="406"/>
                  </a:cubicBezTo>
                  <a:cubicBezTo>
                    <a:pt x="375" y="406"/>
                    <a:pt x="375" y="406"/>
                    <a:pt x="375" y="406"/>
                  </a:cubicBezTo>
                  <a:cubicBezTo>
                    <a:pt x="375" y="405"/>
                    <a:pt x="375" y="405"/>
                    <a:pt x="375" y="405"/>
                  </a:cubicBezTo>
                  <a:cubicBezTo>
                    <a:pt x="375" y="405"/>
                    <a:pt x="375" y="405"/>
                    <a:pt x="375" y="405"/>
                  </a:cubicBezTo>
                  <a:cubicBezTo>
                    <a:pt x="374" y="405"/>
                    <a:pt x="374" y="405"/>
                    <a:pt x="374" y="405"/>
                  </a:cubicBezTo>
                  <a:cubicBezTo>
                    <a:pt x="374" y="405"/>
                    <a:pt x="374" y="405"/>
                    <a:pt x="374" y="405"/>
                  </a:cubicBezTo>
                  <a:cubicBezTo>
                    <a:pt x="374" y="405"/>
                    <a:pt x="374" y="405"/>
                    <a:pt x="374" y="405"/>
                  </a:cubicBezTo>
                  <a:cubicBezTo>
                    <a:pt x="374" y="405"/>
                    <a:pt x="373" y="405"/>
                    <a:pt x="373" y="405"/>
                  </a:cubicBezTo>
                  <a:cubicBezTo>
                    <a:pt x="373" y="405"/>
                    <a:pt x="373" y="405"/>
                    <a:pt x="373" y="405"/>
                  </a:cubicBezTo>
                  <a:cubicBezTo>
                    <a:pt x="373" y="405"/>
                    <a:pt x="373" y="404"/>
                    <a:pt x="373" y="404"/>
                  </a:cubicBezTo>
                  <a:cubicBezTo>
                    <a:pt x="373" y="404"/>
                    <a:pt x="373" y="404"/>
                    <a:pt x="372" y="404"/>
                  </a:cubicBezTo>
                  <a:cubicBezTo>
                    <a:pt x="372" y="404"/>
                    <a:pt x="372" y="404"/>
                    <a:pt x="372" y="404"/>
                  </a:cubicBezTo>
                  <a:cubicBezTo>
                    <a:pt x="372" y="404"/>
                    <a:pt x="372" y="404"/>
                    <a:pt x="372" y="404"/>
                  </a:cubicBezTo>
                  <a:cubicBezTo>
                    <a:pt x="372" y="404"/>
                    <a:pt x="372" y="404"/>
                    <a:pt x="371" y="404"/>
                  </a:cubicBezTo>
                  <a:cubicBezTo>
                    <a:pt x="371" y="404"/>
                    <a:pt x="371" y="404"/>
                    <a:pt x="371" y="404"/>
                  </a:cubicBezTo>
                  <a:cubicBezTo>
                    <a:pt x="371" y="404"/>
                    <a:pt x="371" y="404"/>
                    <a:pt x="371" y="404"/>
                  </a:cubicBezTo>
                  <a:cubicBezTo>
                    <a:pt x="371" y="404"/>
                    <a:pt x="371" y="403"/>
                    <a:pt x="370" y="403"/>
                  </a:cubicBezTo>
                  <a:cubicBezTo>
                    <a:pt x="370" y="403"/>
                    <a:pt x="370" y="403"/>
                    <a:pt x="370" y="403"/>
                  </a:cubicBezTo>
                  <a:cubicBezTo>
                    <a:pt x="370" y="403"/>
                    <a:pt x="370" y="403"/>
                    <a:pt x="370" y="403"/>
                  </a:cubicBezTo>
                  <a:cubicBezTo>
                    <a:pt x="370" y="403"/>
                    <a:pt x="370" y="403"/>
                    <a:pt x="370" y="403"/>
                  </a:cubicBezTo>
                  <a:cubicBezTo>
                    <a:pt x="370" y="403"/>
                    <a:pt x="369" y="403"/>
                    <a:pt x="369" y="403"/>
                  </a:cubicBezTo>
                  <a:cubicBezTo>
                    <a:pt x="369" y="403"/>
                    <a:pt x="369" y="403"/>
                    <a:pt x="369" y="403"/>
                  </a:cubicBezTo>
                  <a:cubicBezTo>
                    <a:pt x="369" y="403"/>
                    <a:pt x="369" y="403"/>
                    <a:pt x="368" y="402"/>
                  </a:cubicBezTo>
                  <a:cubicBezTo>
                    <a:pt x="368" y="402"/>
                    <a:pt x="368" y="402"/>
                    <a:pt x="368" y="402"/>
                  </a:cubicBezTo>
                  <a:cubicBezTo>
                    <a:pt x="368" y="402"/>
                    <a:pt x="367" y="402"/>
                    <a:pt x="366" y="401"/>
                  </a:cubicBezTo>
                  <a:cubicBezTo>
                    <a:pt x="366" y="401"/>
                    <a:pt x="366" y="401"/>
                    <a:pt x="366" y="401"/>
                  </a:cubicBezTo>
                  <a:cubicBezTo>
                    <a:pt x="286" y="362"/>
                    <a:pt x="239" y="278"/>
                    <a:pt x="243" y="192"/>
                  </a:cubicBezTo>
                  <a:cubicBezTo>
                    <a:pt x="186" y="128"/>
                    <a:pt x="128" y="64"/>
                    <a:pt x="7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rgbClr val="4E73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iślïḑe">
              <a:extLst>
                <a:ext uri="{FF2B5EF4-FFF2-40B4-BE49-F238E27FC236}">
                  <a16:creationId xmlns:a16="http://schemas.microsoft.com/office/drawing/2014/main" id="{09A01137-0332-497B-B297-871FD2354335}"/>
                </a:ext>
              </a:extLst>
            </p:cNvPr>
            <p:cNvSpPr/>
            <p:nvPr/>
          </p:nvSpPr>
          <p:spPr bwMode="auto">
            <a:xfrm>
              <a:off x="4843463" y="3644900"/>
              <a:ext cx="760413" cy="1019175"/>
            </a:xfrm>
            <a:custGeom>
              <a:avLst/>
              <a:gdLst>
                <a:gd name="T0" fmla="*/ 306 w 377"/>
                <a:gd name="T1" fmla="*/ 506 h 506"/>
                <a:gd name="T2" fmla="*/ 376 w 377"/>
                <a:gd name="T3" fmla="*/ 495 h 506"/>
                <a:gd name="T4" fmla="*/ 376 w 377"/>
                <a:gd name="T5" fmla="*/ 495 h 506"/>
                <a:gd name="T6" fmla="*/ 209 w 377"/>
                <a:gd name="T7" fmla="*/ 493 h 506"/>
                <a:gd name="T8" fmla="*/ 306 w 377"/>
                <a:gd name="T9" fmla="*/ 506 h 506"/>
                <a:gd name="T10" fmla="*/ 306 w 377"/>
                <a:gd name="T11" fmla="*/ 506 h 506"/>
                <a:gd name="T12" fmla="*/ 208 w 377"/>
                <a:gd name="T13" fmla="*/ 492 h 506"/>
                <a:gd name="T14" fmla="*/ 307 w 377"/>
                <a:gd name="T15" fmla="*/ 505 h 506"/>
                <a:gd name="T16" fmla="*/ 307 w 377"/>
                <a:gd name="T17" fmla="*/ 505 h 506"/>
                <a:gd name="T18" fmla="*/ 143 w 377"/>
                <a:gd name="T19" fmla="*/ 463 h 506"/>
                <a:gd name="T20" fmla="*/ 143 w 377"/>
                <a:gd name="T21" fmla="*/ 463 h 506"/>
                <a:gd name="T22" fmla="*/ 184 w 377"/>
                <a:gd name="T23" fmla="*/ 440 h 506"/>
                <a:gd name="T24" fmla="*/ 184 w 377"/>
                <a:gd name="T25" fmla="*/ 440 h 506"/>
                <a:gd name="T26" fmla="*/ 83 w 377"/>
                <a:gd name="T27" fmla="*/ 351 h 506"/>
                <a:gd name="T28" fmla="*/ 29 w 377"/>
                <a:gd name="T29" fmla="*/ 339 h 506"/>
                <a:gd name="T30" fmla="*/ 30 w 377"/>
                <a:gd name="T31" fmla="*/ 339 h 506"/>
                <a:gd name="T32" fmla="*/ 240 w 377"/>
                <a:gd name="T33" fmla="*/ 337 h 506"/>
                <a:gd name="T34" fmla="*/ 240 w 377"/>
                <a:gd name="T35" fmla="*/ 337 h 506"/>
                <a:gd name="T36" fmla="*/ 297 w 377"/>
                <a:gd name="T37" fmla="*/ 349 h 506"/>
                <a:gd name="T38" fmla="*/ 297 w 377"/>
                <a:gd name="T39" fmla="*/ 349 h 506"/>
                <a:gd name="T40" fmla="*/ 367 w 377"/>
                <a:gd name="T41" fmla="*/ 330 h 506"/>
                <a:gd name="T42" fmla="*/ 30 w 377"/>
                <a:gd name="T43" fmla="*/ 225 h 506"/>
                <a:gd name="T44" fmla="*/ 0 w 377"/>
                <a:gd name="T45" fmla="*/ 244 h 506"/>
                <a:gd name="T46" fmla="*/ 30 w 377"/>
                <a:gd name="T47" fmla="*/ 225 h 506"/>
                <a:gd name="T48" fmla="*/ 168 w 377"/>
                <a:gd name="T49" fmla="*/ 149 h 506"/>
                <a:gd name="T50" fmla="*/ 168 w 377"/>
                <a:gd name="T51" fmla="*/ 149 h 506"/>
                <a:gd name="T52" fmla="*/ 168 w 377"/>
                <a:gd name="T53" fmla="*/ 148 h 506"/>
                <a:gd name="T54" fmla="*/ 169 w 377"/>
                <a:gd name="T55" fmla="*/ 147 h 506"/>
                <a:gd name="T56" fmla="*/ 169 w 377"/>
                <a:gd name="T57" fmla="*/ 147 h 506"/>
                <a:gd name="T58" fmla="*/ 169 w 377"/>
                <a:gd name="T59" fmla="*/ 147 h 506"/>
                <a:gd name="T60" fmla="*/ 186 w 377"/>
                <a:gd name="T61" fmla="*/ 120 h 506"/>
                <a:gd name="T62" fmla="*/ 27 w 377"/>
                <a:gd name="T63" fmla="*/ 78 h 506"/>
                <a:gd name="T64" fmla="*/ 0 w 377"/>
                <a:gd name="T65" fmla="*/ 173 h 506"/>
                <a:gd name="T66" fmla="*/ 27 w 377"/>
                <a:gd name="T67" fmla="*/ 78 h 506"/>
                <a:gd name="T68" fmla="*/ 28 w 377"/>
                <a:gd name="T69" fmla="*/ 77 h 506"/>
                <a:gd name="T70" fmla="*/ 83 w 377"/>
                <a:gd name="T71" fmla="*/ 58 h 506"/>
                <a:gd name="T72" fmla="*/ 85 w 377"/>
                <a:gd name="T73" fmla="*/ 0 h 506"/>
                <a:gd name="T74" fmla="*/ 65 w 377"/>
                <a:gd name="T75" fmla="*/ 18 h 506"/>
                <a:gd name="T76" fmla="*/ 85 w 377"/>
                <a:gd name="T77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7" h="506">
                  <a:moveTo>
                    <a:pt x="306" y="506"/>
                  </a:move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moveTo>
                    <a:pt x="376" y="495"/>
                  </a:moveTo>
                  <a:cubicBezTo>
                    <a:pt x="377" y="495"/>
                    <a:pt x="377" y="495"/>
                    <a:pt x="377" y="495"/>
                  </a:cubicBezTo>
                  <a:cubicBezTo>
                    <a:pt x="376" y="495"/>
                    <a:pt x="376" y="495"/>
                    <a:pt x="376" y="495"/>
                  </a:cubicBezTo>
                  <a:moveTo>
                    <a:pt x="208" y="492"/>
                  </a:moveTo>
                  <a:cubicBezTo>
                    <a:pt x="209" y="493"/>
                    <a:pt x="209" y="493"/>
                    <a:pt x="209" y="493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209" y="493"/>
                    <a:pt x="209" y="493"/>
                    <a:pt x="209" y="493"/>
                  </a:cubicBezTo>
                  <a:cubicBezTo>
                    <a:pt x="208" y="492"/>
                    <a:pt x="208" y="492"/>
                    <a:pt x="208" y="492"/>
                  </a:cubicBezTo>
                  <a:moveTo>
                    <a:pt x="320" y="473"/>
                  </a:moveTo>
                  <a:cubicBezTo>
                    <a:pt x="307" y="505"/>
                    <a:pt x="307" y="505"/>
                    <a:pt x="307" y="505"/>
                  </a:cubicBezTo>
                  <a:cubicBezTo>
                    <a:pt x="307" y="506"/>
                    <a:pt x="307" y="506"/>
                    <a:pt x="306" y="506"/>
                  </a:cubicBezTo>
                  <a:cubicBezTo>
                    <a:pt x="307" y="506"/>
                    <a:pt x="307" y="506"/>
                    <a:pt x="307" y="505"/>
                  </a:cubicBezTo>
                  <a:cubicBezTo>
                    <a:pt x="320" y="473"/>
                    <a:pt x="320" y="473"/>
                    <a:pt x="320" y="473"/>
                  </a:cubicBezTo>
                  <a:moveTo>
                    <a:pt x="143" y="463"/>
                  </a:moveTo>
                  <a:cubicBezTo>
                    <a:pt x="144" y="463"/>
                    <a:pt x="144" y="463"/>
                    <a:pt x="144" y="463"/>
                  </a:cubicBezTo>
                  <a:cubicBezTo>
                    <a:pt x="143" y="463"/>
                    <a:pt x="143" y="463"/>
                    <a:pt x="143" y="463"/>
                  </a:cubicBezTo>
                  <a:moveTo>
                    <a:pt x="184" y="440"/>
                  </a:moveTo>
                  <a:cubicBezTo>
                    <a:pt x="184" y="440"/>
                    <a:pt x="184" y="440"/>
                    <a:pt x="184" y="440"/>
                  </a:cubicBezTo>
                  <a:cubicBezTo>
                    <a:pt x="186" y="440"/>
                    <a:pt x="188" y="440"/>
                    <a:pt x="190" y="441"/>
                  </a:cubicBezTo>
                  <a:cubicBezTo>
                    <a:pt x="188" y="440"/>
                    <a:pt x="186" y="440"/>
                    <a:pt x="184" y="440"/>
                  </a:cubicBezTo>
                  <a:moveTo>
                    <a:pt x="73" y="340"/>
                  </a:moveTo>
                  <a:cubicBezTo>
                    <a:pt x="78" y="342"/>
                    <a:pt x="81" y="346"/>
                    <a:pt x="83" y="351"/>
                  </a:cubicBezTo>
                  <a:cubicBezTo>
                    <a:pt x="81" y="346"/>
                    <a:pt x="78" y="342"/>
                    <a:pt x="73" y="340"/>
                  </a:cubicBezTo>
                  <a:moveTo>
                    <a:pt x="29" y="339"/>
                  </a:moveTo>
                  <a:cubicBezTo>
                    <a:pt x="29" y="339"/>
                    <a:pt x="29" y="339"/>
                    <a:pt x="30" y="339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29" y="339"/>
                    <a:pt x="29" y="339"/>
                    <a:pt x="29" y="339"/>
                  </a:cubicBezTo>
                  <a:moveTo>
                    <a:pt x="240" y="337"/>
                  </a:moveTo>
                  <a:cubicBezTo>
                    <a:pt x="240" y="337"/>
                    <a:pt x="240" y="337"/>
                    <a:pt x="240" y="337"/>
                  </a:cubicBezTo>
                  <a:cubicBezTo>
                    <a:pt x="240" y="337"/>
                    <a:pt x="240" y="337"/>
                    <a:pt x="240" y="337"/>
                  </a:cubicBezTo>
                  <a:moveTo>
                    <a:pt x="367" y="330"/>
                  </a:moveTo>
                  <a:cubicBezTo>
                    <a:pt x="346" y="342"/>
                    <a:pt x="322" y="349"/>
                    <a:pt x="297" y="349"/>
                  </a:cubicBezTo>
                  <a:cubicBezTo>
                    <a:pt x="279" y="349"/>
                    <a:pt x="261" y="346"/>
                    <a:pt x="244" y="339"/>
                  </a:cubicBezTo>
                  <a:cubicBezTo>
                    <a:pt x="261" y="346"/>
                    <a:pt x="279" y="349"/>
                    <a:pt x="297" y="349"/>
                  </a:cubicBezTo>
                  <a:cubicBezTo>
                    <a:pt x="322" y="349"/>
                    <a:pt x="346" y="342"/>
                    <a:pt x="367" y="330"/>
                  </a:cubicBezTo>
                  <a:cubicBezTo>
                    <a:pt x="367" y="330"/>
                    <a:pt x="367" y="330"/>
                    <a:pt x="367" y="330"/>
                  </a:cubicBezTo>
                  <a:moveTo>
                    <a:pt x="40" y="208"/>
                  </a:moveTo>
                  <a:cubicBezTo>
                    <a:pt x="40" y="215"/>
                    <a:pt x="36" y="222"/>
                    <a:pt x="30" y="225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0" y="244"/>
                    <a:pt x="0" y="244"/>
                  </a:cubicBezTo>
                  <a:cubicBezTo>
                    <a:pt x="0" y="244"/>
                    <a:pt x="1" y="244"/>
                    <a:pt x="1" y="244"/>
                  </a:cubicBezTo>
                  <a:cubicBezTo>
                    <a:pt x="30" y="225"/>
                    <a:pt x="30" y="225"/>
                    <a:pt x="30" y="225"/>
                  </a:cubicBezTo>
                  <a:cubicBezTo>
                    <a:pt x="36" y="222"/>
                    <a:pt x="40" y="215"/>
                    <a:pt x="40" y="208"/>
                  </a:cubicBezTo>
                  <a:moveTo>
                    <a:pt x="168" y="149"/>
                  </a:moveTo>
                  <a:cubicBezTo>
                    <a:pt x="168" y="149"/>
                    <a:pt x="168" y="149"/>
                    <a:pt x="168" y="149"/>
                  </a:cubicBezTo>
                  <a:cubicBezTo>
                    <a:pt x="168" y="149"/>
                    <a:pt x="168" y="149"/>
                    <a:pt x="168" y="149"/>
                  </a:cubicBezTo>
                  <a:moveTo>
                    <a:pt x="169" y="148"/>
                  </a:moveTo>
                  <a:cubicBezTo>
                    <a:pt x="169" y="148"/>
                    <a:pt x="168" y="148"/>
                    <a:pt x="168" y="148"/>
                  </a:cubicBezTo>
                  <a:cubicBezTo>
                    <a:pt x="168" y="148"/>
                    <a:pt x="169" y="148"/>
                    <a:pt x="169" y="148"/>
                  </a:cubicBezTo>
                  <a:moveTo>
                    <a:pt x="169" y="147"/>
                  </a:move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7"/>
                  </a:cubicBezTo>
                  <a:moveTo>
                    <a:pt x="186" y="120"/>
                  </a:moveTo>
                  <a:cubicBezTo>
                    <a:pt x="179" y="128"/>
                    <a:pt x="174" y="137"/>
                    <a:pt x="169" y="147"/>
                  </a:cubicBezTo>
                  <a:cubicBezTo>
                    <a:pt x="174" y="137"/>
                    <a:pt x="179" y="128"/>
                    <a:pt x="186" y="120"/>
                  </a:cubicBezTo>
                  <a:cubicBezTo>
                    <a:pt x="186" y="120"/>
                    <a:pt x="186" y="120"/>
                    <a:pt x="186" y="120"/>
                  </a:cubicBezTo>
                  <a:moveTo>
                    <a:pt x="28" y="77"/>
                  </a:moveTo>
                  <a:cubicBezTo>
                    <a:pt x="27" y="77"/>
                    <a:pt x="27" y="78"/>
                    <a:pt x="27" y="7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2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7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moveTo>
                    <a:pt x="81" y="49"/>
                  </a:moveTo>
                  <a:cubicBezTo>
                    <a:pt x="82" y="52"/>
                    <a:pt x="83" y="55"/>
                    <a:pt x="83" y="58"/>
                  </a:cubicBezTo>
                  <a:cubicBezTo>
                    <a:pt x="83" y="55"/>
                    <a:pt x="82" y="52"/>
                    <a:pt x="81" y="49"/>
                  </a:cubicBezTo>
                  <a:moveTo>
                    <a:pt x="85" y="0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ïŝlîdé">
              <a:extLst>
                <a:ext uri="{FF2B5EF4-FFF2-40B4-BE49-F238E27FC236}">
                  <a16:creationId xmlns:a16="http://schemas.microsoft.com/office/drawing/2014/main" id="{EA3DC0DF-4709-4EA1-99F5-84FD1853FC07}"/>
                </a:ext>
              </a:extLst>
            </p:cNvPr>
            <p:cNvSpPr/>
            <p:nvPr/>
          </p:nvSpPr>
          <p:spPr bwMode="auto">
            <a:xfrm>
              <a:off x="4843463" y="3644900"/>
              <a:ext cx="941388" cy="1019175"/>
            </a:xfrm>
            <a:custGeom>
              <a:avLst/>
              <a:gdLst>
                <a:gd name="T0" fmla="*/ 66 w 467"/>
                <a:gd name="T1" fmla="*/ 17 h 506"/>
                <a:gd name="T2" fmla="*/ 81 w 467"/>
                <a:gd name="T3" fmla="*/ 49 h 506"/>
                <a:gd name="T4" fmla="*/ 83 w 467"/>
                <a:gd name="T5" fmla="*/ 58 h 506"/>
                <a:gd name="T6" fmla="*/ 80 w 467"/>
                <a:gd name="T7" fmla="*/ 69 h 506"/>
                <a:gd name="T8" fmla="*/ 63 w 467"/>
                <a:gd name="T9" fmla="*/ 78 h 506"/>
                <a:gd name="T10" fmla="*/ 28 w 467"/>
                <a:gd name="T11" fmla="*/ 77 h 506"/>
                <a:gd name="T12" fmla="*/ 27 w 467"/>
                <a:gd name="T13" fmla="*/ 78 h 506"/>
                <a:gd name="T14" fmla="*/ 0 w 467"/>
                <a:gd name="T15" fmla="*/ 173 h 506"/>
                <a:gd name="T16" fmla="*/ 30 w 467"/>
                <a:gd name="T17" fmla="*/ 191 h 506"/>
                <a:gd name="T18" fmla="*/ 40 w 467"/>
                <a:gd name="T19" fmla="*/ 208 h 506"/>
                <a:gd name="T20" fmla="*/ 1 w 467"/>
                <a:gd name="T21" fmla="*/ 244 h 506"/>
                <a:gd name="T22" fmla="*/ 0 w 467"/>
                <a:gd name="T23" fmla="*/ 245 h 506"/>
                <a:gd name="T24" fmla="*/ 29 w 467"/>
                <a:gd name="T25" fmla="*/ 339 h 506"/>
                <a:gd name="T26" fmla="*/ 30 w 467"/>
                <a:gd name="T27" fmla="*/ 339 h 506"/>
                <a:gd name="T28" fmla="*/ 65 w 467"/>
                <a:gd name="T29" fmla="*/ 338 h 506"/>
                <a:gd name="T30" fmla="*/ 73 w 467"/>
                <a:gd name="T31" fmla="*/ 340 h 506"/>
                <a:gd name="T32" fmla="*/ 84 w 467"/>
                <a:gd name="T33" fmla="*/ 351 h 506"/>
                <a:gd name="T34" fmla="*/ 83 w 467"/>
                <a:gd name="T35" fmla="*/ 367 h 506"/>
                <a:gd name="T36" fmla="*/ 68 w 467"/>
                <a:gd name="T37" fmla="*/ 399 h 506"/>
                <a:gd name="T38" fmla="*/ 144 w 467"/>
                <a:gd name="T39" fmla="*/ 463 h 506"/>
                <a:gd name="T40" fmla="*/ 184 w 467"/>
                <a:gd name="T41" fmla="*/ 440 h 506"/>
                <a:gd name="T42" fmla="*/ 184 w 467"/>
                <a:gd name="T43" fmla="*/ 440 h 506"/>
                <a:gd name="T44" fmla="*/ 192 w 467"/>
                <a:gd name="T45" fmla="*/ 442 h 506"/>
                <a:gd name="T46" fmla="*/ 208 w 467"/>
                <a:gd name="T47" fmla="*/ 492 h 506"/>
                <a:gd name="T48" fmla="*/ 209 w 467"/>
                <a:gd name="T49" fmla="*/ 493 h 506"/>
                <a:gd name="T50" fmla="*/ 306 w 467"/>
                <a:gd name="T51" fmla="*/ 506 h 506"/>
                <a:gd name="T52" fmla="*/ 306 w 467"/>
                <a:gd name="T53" fmla="*/ 506 h 506"/>
                <a:gd name="T54" fmla="*/ 307 w 467"/>
                <a:gd name="T55" fmla="*/ 505 h 506"/>
                <a:gd name="T56" fmla="*/ 331 w 467"/>
                <a:gd name="T57" fmla="*/ 462 h 506"/>
                <a:gd name="T58" fmla="*/ 347 w 467"/>
                <a:gd name="T59" fmla="*/ 463 h 506"/>
                <a:gd name="T60" fmla="*/ 376 w 467"/>
                <a:gd name="T61" fmla="*/ 495 h 506"/>
                <a:gd name="T62" fmla="*/ 466 w 467"/>
                <a:gd name="T63" fmla="*/ 454 h 506"/>
                <a:gd name="T64" fmla="*/ 467 w 467"/>
                <a:gd name="T65" fmla="*/ 453 h 506"/>
                <a:gd name="T66" fmla="*/ 465 w 467"/>
                <a:gd name="T67" fmla="*/ 443 h 506"/>
                <a:gd name="T68" fmla="*/ 297 w 467"/>
                <a:gd name="T69" fmla="*/ 349 h 506"/>
                <a:gd name="T70" fmla="*/ 240 w 467"/>
                <a:gd name="T71" fmla="*/ 337 h 506"/>
                <a:gd name="T72" fmla="*/ 239 w 467"/>
                <a:gd name="T73" fmla="*/ 337 h 506"/>
                <a:gd name="T74" fmla="*/ 155 w 467"/>
                <a:gd name="T75" fmla="*/ 207 h 506"/>
                <a:gd name="T76" fmla="*/ 168 w 467"/>
                <a:gd name="T77" fmla="*/ 149 h 506"/>
                <a:gd name="T78" fmla="*/ 168 w 467"/>
                <a:gd name="T79" fmla="*/ 148 h 506"/>
                <a:gd name="T80" fmla="*/ 169 w 467"/>
                <a:gd name="T81" fmla="*/ 148 h 506"/>
                <a:gd name="T82" fmla="*/ 169 w 467"/>
                <a:gd name="T83" fmla="*/ 147 h 506"/>
                <a:gd name="T84" fmla="*/ 85 w 467"/>
                <a:gd name="T8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67" h="506">
                  <a:moveTo>
                    <a:pt x="85" y="0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1" y="49"/>
                    <a:pt x="81" y="49"/>
                    <a:pt x="81" y="49"/>
                  </a:cubicBezTo>
                  <a:cubicBezTo>
                    <a:pt x="82" y="52"/>
                    <a:pt x="83" y="55"/>
                    <a:pt x="83" y="58"/>
                  </a:cubicBezTo>
                  <a:cubicBezTo>
                    <a:pt x="83" y="62"/>
                    <a:pt x="82" y="65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6" y="75"/>
                    <a:pt x="70" y="78"/>
                    <a:pt x="63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7"/>
                    <a:pt x="27" y="78"/>
                    <a:pt x="27" y="7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0" y="191"/>
                    <a:pt x="30" y="191"/>
                    <a:pt x="30" y="191"/>
                  </a:cubicBezTo>
                  <a:cubicBezTo>
                    <a:pt x="36" y="195"/>
                    <a:pt x="40" y="201"/>
                    <a:pt x="40" y="208"/>
                  </a:cubicBezTo>
                  <a:cubicBezTo>
                    <a:pt x="40" y="208"/>
                    <a:pt x="40" y="208"/>
                    <a:pt x="40" y="208"/>
                  </a:cubicBezTo>
                  <a:cubicBezTo>
                    <a:pt x="40" y="215"/>
                    <a:pt x="36" y="222"/>
                    <a:pt x="30" y="225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0" y="244"/>
                    <a:pt x="0" y="244"/>
                  </a:cubicBezTo>
                  <a:cubicBezTo>
                    <a:pt x="0" y="244"/>
                    <a:pt x="0" y="245"/>
                    <a:pt x="0" y="245"/>
                  </a:cubicBezTo>
                  <a:cubicBezTo>
                    <a:pt x="29" y="339"/>
                    <a:pt x="29" y="339"/>
                    <a:pt x="29" y="339"/>
                  </a:cubicBezTo>
                  <a:cubicBezTo>
                    <a:pt x="29" y="339"/>
                    <a:pt x="29" y="339"/>
                    <a:pt x="29" y="339"/>
                  </a:cubicBezTo>
                  <a:cubicBezTo>
                    <a:pt x="29" y="339"/>
                    <a:pt x="29" y="339"/>
                    <a:pt x="30" y="339"/>
                  </a:cubicBezTo>
                  <a:cubicBezTo>
                    <a:pt x="30" y="339"/>
                    <a:pt x="30" y="339"/>
                    <a:pt x="30" y="339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5" y="338"/>
                    <a:pt x="65" y="338"/>
                    <a:pt x="65" y="338"/>
                  </a:cubicBezTo>
                  <a:cubicBezTo>
                    <a:pt x="68" y="338"/>
                    <a:pt x="71" y="339"/>
                    <a:pt x="73" y="340"/>
                  </a:cubicBezTo>
                  <a:cubicBezTo>
                    <a:pt x="73" y="340"/>
                    <a:pt x="73" y="340"/>
                    <a:pt x="73" y="340"/>
                  </a:cubicBezTo>
                  <a:cubicBezTo>
                    <a:pt x="78" y="342"/>
                    <a:pt x="81" y="346"/>
                    <a:pt x="83" y="351"/>
                  </a:cubicBezTo>
                  <a:cubicBezTo>
                    <a:pt x="83" y="351"/>
                    <a:pt x="84" y="351"/>
                    <a:pt x="84" y="351"/>
                  </a:cubicBezTo>
                  <a:cubicBezTo>
                    <a:pt x="84" y="353"/>
                    <a:pt x="85" y="356"/>
                    <a:pt x="85" y="358"/>
                  </a:cubicBezTo>
                  <a:cubicBezTo>
                    <a:pt x="85" y="361"/>
                    <a:pt x="84" y="364"/>
                    <a:pt x="83" y="367"/>
                  </a:cubicBezTo>
                  <a:cubicBezTo>
                    <a:pt x="68" y="398"/>
                    <a:pt x="68" y="398"/>
                    <a:pt x="68" y="398"/>
                  </a:cubicBezTo>
                  <a:cubicBezTo>
                    <a:pt x="68" y="399"/>
                    <a:pt x="68" y="399"/>
                    <a:pt x="68" y="399"/>
                  </a:cubicBezTo>
                  <a:cubicBezTo>
                    <a:pt x="143" y="463"/>
                    <a:pt x="143" y="463"/>
                    <a:pt x="143" y="463"/>
                  </a:cubicBezTo>
                  <a:cubicBezTo>
                    <a:pt x="144" y="463"/>
                    <a:pt x="144" y="463"/>
                    <a:pt x="144" y="46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6" y="441"/>
                    <a:pt x="180" y="440"/>
                    <a:pt x="184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6" y="440"/>
                    <a:pt x="188" y="440"/>
                    <a:pt x="190" y="441"/>
                  </a:cubicBezTo>
                  <a:cubicBezTo>
                    <a:pt x="191" y="441"/>
                    <a:pt x="191" y="441"/>
                    <a:pt x="192" y="442"/>
                  </a:cubicBezTo>
                  <a:cubicBezTo>
                    <a:pt x="198" y="444"/>
                    <a:pt x="203" y="450"/>
                    <a:pt x="203" y="457"/>
                  </a:cubicBezTo>
                  <a:cubicBezTo>
                    <a:pt x="208" y="492"/>
                    <a:pt x="208" y="492"/>
                    <a:pt x="208" y="492"/>
                  </a:cubicBezTo>
                  <a:cubicBezTo>
                    <a:pt x="208" y="492"/>
                    <a:pt x="208" y="492"/>
                    <a:pt x="208" y="492"/>
                  </a:cubicBezTo>
                  <a:cubicBezTo>
                    <a:pt x="209" y="493"/>
                    <a:pt x="209" y="493"/>
                    <a:pt x="209" y="493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6" y="506"/>
                    <a:pt x="306" y="506"/>
                    <a:pt x="306" y="506"/>
                  </a:cubicBezTo>
                  <a:cubicBezTo>
                    <a:pt x="307" y="506"/>
                    <a:pt x="307" y="506"/>
                    <a:pt x="307" y="505"/>
                  </a:cubicBezTo>
                  <a:cubicBezTo>
                    <a:pt x="320" y="473"/>
                    <a:pt x="320" y="473"/>
                    <a:pt x="320" y="473"/>
                  </a:cubicBezTo>
                  <a:cubicBezTo>
                    <a:pt x="323" y="468"/>
                    <a:pt x="326" y="464"/>
                    <a:pt x="331" y="462"/>
                  </a:cubicBezTo>
                  <a:cubicBezTo>
                    <a:pt x="334" y="461"/>
                    <a:pt x="336" y="461"/>
                    <a:pt x="339" y="461"/>
                  </a:cubicBezTo>
                  <a:cubicBezTo>
                    <a:pt x="342" y="461"/>
                    <a:pt x="344" y="462"/>
                    <a:pt x="347" y="463"/>
                  </a:cubicBezTo>
                  <a:cubicBezTo>
                    <a:pt x="350" y="464"/>
                    <a:pt x="352" y="466"/>
                    <a:pt x="354" y="468"/>
                  </a:cubicBezTo>
                  <a:cubicBezTo>
                    <a:pt x="376" y="495"/>
                    <a:pt x="376" y="495"/>
                    <a:pt x="376" y="495"/>
                  </a:cubicBezTo>
                  <a:cubicBezTo>
                    <a:pt x="377" y="495"/>
                    <a:pt x="377" y="495"/>
                    <a:pt x="377" y="495"/>
                  </a:cubicBezTo>
                  <a:cubicBezTo>
                    <a:pt x="466" y="454"/>
                    <a:pt x="466" y="454"/>
                    <a:pt x="466" y="454"/>
                  </a:cubicBezTo>
                  <a:cubicBezTo>
                    <a:pt x="467" y="454"/>
                    <a:pt x="467" y="453"/>
                    <a:pt x="467" y="453"/>
                  </a:cubicBezTo>
                  <a:cubicBezTo>
                    <a:pt x="467" y="453"/>
                    <a:pt x="467" y="453"/>
                    <a:pt x="467" y="453"/>
                  </a:cubicBezTo>
                  <a:cubicBezTo>
                    <a:pt x="467" y="453"/>
                    <a:pt x="467" y="453"/>
                    <a:pt x="467" y="453"/>
                  </a:cubicBezTo>
                  <a:cubicBezTo>
                    <a:pt x="465" y="443"/>
                    <a:pt x="465" y="443"/>
                    <a:pt x="465" y="443"/>
                  </a:cubicBezTo>
                  <a:cubicBezTo>
                    <a:pt x="432" y="405"/>
                    <a:pt x="400" y="368"/>
                    <a:pt x="367" y="330"/>
                  </a:cubicBezTo>
                  <a:cubicBezTo>
                    <a:pt x="346" y="342"/>
                    <a:pt x="322" y="349"/>
                    <a:pt x="297" y="349"/>
                  </a:cubicBezTo>
                  <a:cubicBezTo>
                    <a:pt x="279" y="349"/>
                    <a:pt x="261" y="346"/>
                    <a:pt x="244" y="339"/>
                  </a:cubicBezTo>
                  <a:cubicBezTo>
                    <a:pt x="242" y="338"/>
                    <a:pt x="241" y="337"/>
                    <a:pt x="240" y="337"/>
                  </a:cubicBezTo>
                  <a:cubicBezTo>
                    <a:pt x="240" y="337"/>
                    <a:pt x="240" y="337"/>
                    <a:pt x="240" y="337"/>
                  </a:cubicBezTo>
                  <a:cubicBezTo>
                    <a:pt x="239" y="337"/>
                    <a:pt x="239" y="337"/>
                    <a:pt x="239" y="337"/>
                  </a:cubicBezTo>
                  <a:cubicBezTo>
                    <a:pt x="239" y="337"/>
                    <a:pt x="239" y="337"/>
                    <a:pt x="239" y="337"/>
                  </a:cubicBezTo>
                  <a:cubicBezTo>
                    <a:pt x="187" y="313"/>
                    <a:pt x="155" y="261"/>
                    <a:pt x="155" y="207"/>
                  </a:cubicBezTo>
                  <a:cubicBezTo>
                    <a:pt x="155" y="188"/>
                    <a:pt x="159" y="168"/>
                    <a:pt x="168" y="149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68" y="149"/>
                    <a:pt x="168" y="148"/>
                    <a:pt x="168" y="148"/>
                  </a:cubicBezTo>
                  <a:cubicBezTo>
                    <a:pt x="168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48"/>
                    <a:pt x="169" y="148"/>
                    <a:pt x="169" y="147"/>
                  </a:cubicBezTo>
                  <a:cubicBezTo>
                    <a:pt x="169" y="147"/>
                    <a:pt x="169" y="147"/>
                    <a:pt x="169" y="147"/>
                  </a:cubicBezTo>
                  <a:cubicBezTo>
                    <a:pt x="174" y="137"/>
                    <a:pt x="179" y="128"/>
                    <a:pt x="186" y="120"/>
                  </a:cubicBezTo>
                  <a:cubicBezTo>
                    <a:pt x="152" y="80"/>
                    <a:pt x="119" y="40"/>
                    <a:pt x="85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îsļíḑê">
              <a:extLst>
                <a:ext uri="{FF2B5EF4-FFF2-40B4-BE49-F238E27FC236}">
                  <a16:creationId xmlns:a16="http://schemas.microsoft.com/office/drawing/2014/main" id="{BF5E9DE3-068A-415E-B46F-FD964D3BCC78}"/>
                </a:ext>
              </a:extLst>
            </p:cNvPr>
            <p:cNvSpPr/>
            <p:nvPr/>
          </p:nvSpPr>
          <p:spPr bwMode="auto">
            <a:xfrm>
              <a:off x="4019550" y="3084513"/>
              <a:ext cx="757238" cy="1774825"/>
            </a:xfrm>
            <a:custGeom>
              <a:avLst/>
              <a:gdLst>
                <a:gd name="T0" fmla="*/ 338 w 376"/>
                <a:gd name="T1" fmla="*/ 725 h 882"/>
                <a:gd name="T2" fmla="*/ 333 w 376"/>
                <a:gd name="T3" fmla="*/ 725 h 882"/>
                <a:gd name="T4" fmla="*/ 301 w 376"/>
                <a:gd name="T5" fmla="*/ 791 h 882"/>
                <a:gd name="T6" fmla="*/ 301 w 376"/>
                <a:gd name="T7" fmla="*/ 790 h 882"/>
                <a:gd name="T8" fmla="*/ 229 w 376"/>
                <a:gd name="T9" fmla="*/ 729 h 882"/>
                <a:gd name="T10" fmla="*/ 164 w 376"/>
                <a:gd name="T11" fmla="*/ 652 h 882"/>
                <a:gd name="T12" fmla="*/ 78 w 376"/>
                <a:gd name="T13" fmla="*/ 477 h 882"/>
                <a:gd name="T14" fmla="*/ 70 w 376"/>
                <a:gd name="T15" fmla="*/ 15 h 882"/>
                <a:gd name="T16" fmla="*/ 54 w 376"/>
                <a:gd name="T17" fmla="*/ 11 h 882"/>
                <a:gd name="T18" fmla="*/ 45 w 376"/>
                <a:gd name="T19" fmla="*/ 486 h 882"/>
                <a:gd name="T20" fmla="*/ 131 w 376"/>
                <a:gd name="T21" fmla="*/ 672 h 882"/>
                <a:gd name="T22" fmla="*/ 272 w 376"/>
                <a:gd name="T23" fmla="*/ 822 h 882"/>
                <a:gd name="T24" fmla="*/ 222 w 376"/>
                <a:gd name="T25" fmla="*/ 856 h 882"/>
                <a:gd name="T26" fmla="*/ 223 w 376"/>
                <a:gd name="T27" fmla="*/ 861 h 882"/>
                <a:gd name="T28" fmla="*/ 372 w 376"/>
                <a:gd name="T29" fmla="*/ 882 h 882"/>
                <a:gd name="T30" fmla="*/ 375 w 376"/>
                <a:gd name="T31" fmla="*/ 878 h 882"/>
                <a:gd name="T32" fmla="*/ 338 w 376"/>
                <a:gd name="T33" fmla="*/ 725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882">
                  <a:moveTo>
                    <a:pt x="338" y="725"/>
                  </a:moveTo>
                  <a:cubicBezTo>
                    <a:pt x="338" y="723"/>
                    <a:pt x="334" y="722"/>
                    <a:pt x="333" y="725"/>
                  </a:cubicBezTo>
                  <a:cubicBezTo>
                    <a:pt x="301" y="791"/>
                    <a:pt x="301" y="791"/>
                    <a:pt x="301" y="791"/>
                  </a:cubicBezTo>
                  <a:cubicBezTo>
                    <a:pt x="301" y="790"/>
                    <a:pt x="301" y="790"/>
                    <a:pt x="301" y="790"/>
                  </a:cubicBezTo>
                  <a:cubicBezTo>
                    <a:pt x="276" y="770"/>
                    <a:pt x="251" y="751"/>
                    <a:pt x="229" y="729"/>
                  </a:cubicBezTo>
                  <a:cubicBezTo>
                    <a:pt x="205" y="705"/>
                    <a:pt x="184" y="679"/>
                    <a:pt x="164" y="652"/>
                  </a:cubicBezTo>
                  <a:cubicBezTo>
                    <a:pt x="127" y="599"/>
                    <a:pt x="98" y="539"/>
                    <a:pt x="78" y="477"/>
                  </a:cubicBezTo>
                  <a:cubicBezTo>
                    <a:pt x="30" y="328"/>
                    <a:pt x="34" y="166"/>
                    <a:pt x="70" y="15"/>
                  </a:cubicBezTo>
                  <a:cubicBezTo>
                    <a:pt x="73" y="4"/>
                    <a:pt x="57" y="0"/>
                    <a:pt x="54" y="11"/>
                  </a:cubicBezTo>
                  <a:cubicBezTo>
                    <a:pt x="10" y="165"/>
                    <a:pt x="0" y="331"/>
                    <a:pt x="45" y="486"/>
                  </a:cubicBezTo>
                  <a:cubicBezTo>
                    <a:pt x="64" y="552"/>
                    <a:pt x="93" y="615"/>
                    <a:pt x="131" y="672"/>
                  </a:cubicBezTo>
                  <a:cubicBezTo>
                    <a:pt x="168" y="728"/>
                    <a:pt x="216" y="785"/>
                    <a:pt x="272" y="822"/>
                  </a:cubicBezTo>
                  <a:cubicBezTo>
                    <a:pt x="222" y="856"/>
                    <a:pt x="222" y="856"/>
                    <a:pt x="222" y="856"/>
                  </a:cubicBezTo>
                  <a:cubicBezTo>
                    <a:pt x="220" y="857"/>
                    <a:pt x="221" y="861"/>
                    <a:pt x="223" y="861"/>
                  </a:cubicBezTo>
                  <a:cubicBezTo>
                    <a:pt x="372" y="882"/>
                    <a:pt x="372" y="882"/>
                    <a:pt x="372" y="882"/>
                  </a:cubicBezTo>
                  <a:cubicBezTo>
                    <a:pt x="374" y="882"/>
                    <a:pt x="376" y="880"/>
                    <a:pt x="375" y="878"/>
                  </a:cubicBezTo>
                  <a:lnTo>
                    <a:pt x="338" y="725"/>
                  </a:lnTo>
                  <a:close/>
                </a:path>
              </a:pathLst>
            </a:custGeom>
            <a:solidFill>
              <a:srgbClr val="BA6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ïSļíḍê">
              <a:extLst>
                <a:ext uri="{FF2B5EF4-FFF2-40B4-BE49-F238E27FC236}">
                  <a16:creationId xmlns:a16="http://schemas.microsoft.com/office/drawing/2014/main" id="{8A056597-9BA0-47B7-AD16-776D657EB964}"/>
                </a:ext>
              </a:extLst>
            </p:cNvPr>
            <p:cNvSpPr/>
            <p:nvPr/>
          </p:nvSpPr>
          <p:spPr bwMode="auto">
            <a:xfrm>
              <a:off x="7366000" y="1673225"/>
              <a:ext cx="982663" cy="1646238"/>
            </a:xfrm>
            <a:custGeom>
              <a:avLst/>
              <a:gdLst>
                <a:gd name="T0" fmla="*/ 396 w 487"/>
                <a:gd name="T1" fmla="*/ 338 h 818"/>
                <a:gd name="T2" fmla="*/ 278 w 487"/>
                <a:gd name="T3" fmla="*/ 170 h 818"/>
                <a:gd name="T4" fmla="*/ 112 w 487"/>
                <a:gd name="T5" fmla="*/ 47 h 818"/>
                <a:gd name="T6" fmla="*/ 156 w 487"/>
                <a:gd name="T7" fmla="*/ 5 h 818"/>
                <a:gd name="T8" fmla="*/ 153 w 487"/>
                <a:gd name="T9" fmla="*/ 0 h 818"/>
                <a:gd name="T10" fmla="*/ 4 w 487"/>
                <a:gd name="T11" fmla="*/ 6 h 818"/>
                <a:gd name="T12" fmla="*/ 1 w 487"/>
                <a:gd name="T13" fmla="*/ 11 h 818"/>
                <a:gd name="T14" fmla="*/ 64 w 487"/>
                <a:gd name="T15" fmla="*/ 154 h 818"/>
                <a:gd name="T16" fmla="*/ 70 w 487"/>
                <a:gd name="T17" fmla="*/ 154 h 818"/>
                <a:gd name="T18" fmla="*/ 90 w 487"/>
                <a:gd name="T19" fmla="*/ 83 h 818"/>
                <a:gd name="T20" fmla="*/ 90 w 487"/>
                <a:gd name="T21" fmla="*/ 83 h 818"/>
                <a:gd name="T22" fmla="*/ 172 w 487"/>
                <a:gd name="T23" fmla="*/ 131 h 818"/>
                <a:gd name="T24" fmla="*/ 249 w 487"/>
                <a:gd name="T25" fmla="*/ 195 h 818"/>
                <a:gd name="T26" fmla="*/ 365 w 487"/>
                <a:gd name="T27" fmla="*/ 352 h 818"/>
                <a:gd name="T28" fmla="*/ 455 w 487"/>
                <a:gd name="T29" fmla="*/ 805 h 818"/>
                <a:gd name="T30" fmla="*/ 472 w 487"/>
                <a:gd name="T31" fmla="*/ 807 h 818"/>
                <a:gd name="T32" fmla="*/ 396 w 487"/>
                <a:gd name="T33" fmla="*/ 338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7" h="818">
                  <a:moveTo>
                    <a:pt x="396" y="338"/>
                  </a:moveTo>
                  <a:cubicBezTo>
                    <a:pt x="365" y="276"/>
                    <a:pt x="325" y="219"/>
                    <a:pt x="278" y="170"/>
                  </a:cubicBezTo>
                  <a:cubicBezTo>
                    <a:pt x="232" y="121"/>
                    <a:pt x="175" y="74"/>
                    <a:pt x="112" y="47"/>
                  </a:cubicBezTo>
                  <a:cubicBezTo>
                    <a:pt x="156" y="5"/>
                    <a:pt x="156" y="5"/>
                    <a:pt x="156" y="5"/>
                  </a:cubicBezTo>
                  <a:cubicBezTo>
                    <a:pt x="158" y="3"/>
                    <a:pt x="156" y="0"/>
                    <a:pt x="15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9"/>
                    <a:pt x="1" y="11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6" y="157"/>
                    <a:pt x="69" y="156"/>
                    <a:pt x="70" y="154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90" y="83"/>
                    <a:pt x="90" y="83"/>
                    <a:pt x="90" y="83"/>
                  </a:cubicBezTo>
                  <a:cubicBezTo>
                    <a:pt x="118" y="99"/>
                    <a:pt x="146" y="113"/>
                    <a:pt x="172" y="131"/>
                  </a:cubicBezTo>
                  <a:cubicBezTo>
                    <a:pt x="199" y="150"/>
                    <a:pt x="225" y="172"/>
                    <a:pt x="249" y="195"/>
                  </a:cubicBezTo>
                  <a:cubicBezTo>
                    <a:pt x="295" y="241"/>
                    <a:pt x="334" y="295"/>
                    <a:pt x="365" y="352"/>
                  </a:cubicBezTo>
                  <a:cubicBezTo>
                    <a:pt x="439" y="490"/>
                    <a:pt x="464" y="650"/>
                    <a:pt x="455" y="805"/>
                  </a:cubicBezTo>
                  <a:cubicBezTo>
                    <a:pt x="454" y="816"/>
                    <a:pt x="471" y="818"/>
                    <a:pt x="472" y="807"/>
                  </a:cubicBezTo>
                  <a:cubicBezTo>
                    <a:pt x="487" y="647"/>
                    <a:pt x="467" y="482"/>
                    <a:pt x="396" y="338"/>
                  </a:cubicBezTo>
                  <a:close/>
                </a:path>
              </a:pathLst>
            </a:custGeom>
            <a:solidFill>
              <a:srgbClr val="BA6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2" name="ec0db903-6703-49b7-ad8d-0d99d2c81e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91193AD-880E-448C-97EA-4D023211A0A7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7833088" y="2532362"/>
            <a:ext cx="1587947" cy="1328690"/>
            <a:chOff x="8526780" y="3478389"/>
            <a:chExt cx="7328960" cy="5655293"/>
          </a:xfrm>
        </p:grpSpPr>
        <p:grpSp>
          <p:nvGrpSpPr>
            <p:cNvPr id="33" name="íṧlîďé">
              <a:extLst>
                <a:ext uri="{FF2B5EF4-FFF2-40B4-BE49-F238E27FC236}">
                  <a16:creationId xmlns:a16="http://schemas.microsoft.com/office/drawing/2014/main" id="{C3BCF13F-23EA-43BA-BADD-50C761E8A3DD}"/>
                </a:ext>
              </a:extLst>
            </p:cNvPr>
            <p:cNvGrpSpPr/>
            <p:nvPr/>
          </p:nvGrpSpPr>
          <p:grpSpPr>
            <a:xfrm>
              <a:off x="8526780" y="3478389"/>
              <a:ext cx="7328960" cy="5542954"/>
              <a:chOff x="13195661" y="4584467"/>
              <a:chExt cx="7831858" cy="5923299"/>
            </a:xfrm>
          </p:grpSpPr>
          <p:grpSp>
            <p:nvGrpSpPr>
              <p:cNvPr id="35" name="íṡḷíḓe">
                <a:extLst>
                  <a:ext uri="{FF2B5EF4-FFF2-40B4-BE49-F238E27FC236}">
                    <a16:creationId xmlns:a16="http://schemas.microsoft.com/office/drawing/2014/main" id="{295CE7BB-46D9-4B31-A4EA-3A691BC64D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195661" y="4584467"/>
                <a:ext cx="7831858" cy="5923299"/>
                <a:chOff x="1525" y="716"/>
                <a:chExt cx="4441" cy="3361"/>
              </a:xfrm>
            </p:grpSpPr>
            <p:sp>
              <p:nvSpPr>
                <p:cNvPr id="141" name="íṡlïḋé">
                  <a:extLst>
                    <a:ext uri="{FF2B5EF4-FFF2-40B4-BE49-F238E27FC236}">
                      <a16:creationId xmlns:a16="http://schemas.microsoft.com/office/drawing/2014/main" id="{F6003136-EFC0-4526-805C-1215E6B2967F}"/>
                    </a:ext>
                  </a:extLst>
                </p:cNvPr>
                <p:cNvSpPr/>
                <p:nvPr/>
              </p:nvSpPr>
              <p:spPr bwMode="auto">
                <a:xfrm>
                  <a:off x="3141" y="3116"/>
                  <a:ext cx="1210" cy="936"/>
                </a:xfrm>
                <a:custGeom>
                  <a:avLst/>
                  <a:gdLst>
                    <a:gd name="T0" fmla="*/ 4130 w 5342"/>
                    <a:gd name="T1" fmla="*/ 0 h 4133"/>
                    <a:gd name="T2" fmla="*/ 4130 w 5342"/>
                    <a:gd name="T3" fmla="*/ 0 h 4133"/>
                    <a:gd name="T4" fmla="*/ 3142 w 5342"/>
                    <a:gd name="T5" fmla="*/ 0 h 4133"/>
                    <a:gd name="T6" fmla="*/ 2199 w 5342"/>
                    <a:gd name="T7" fmla="*/ 0 h 4133"/>
                    <a:gd name="T8" fmla="*/ 1211 w 5342"/>
                    <a:gd name="T9" fmla="*/ 0 h 4133"/>
                    <a:gd name="T10" fmla="*/ 0 w 5342"/>
                    <a:gd name="T11" fmla="*/ 4132 h 4133"/>
                    <a:gd name="T12" fmla="*/ 2199 w 5342"/>
                    <a:gd name="T13" fmla="*/ 4132 h 4133"/>
                    <a:gd name="T14" fmla="*/ 3142 w 5342"/>
                    <a:gd name="T15" fmla="*/ 4132 h 4133"/>
                    <a:gd name="T16" fmla="*/ 5341 w 5342"/>
                    <a:gd name="T17" fmla="*/ 4132 h 4133"/>
                    <a:gd name="T18" fmla="*/ 4130 w 5342"/>
                    <a:gd name="T19" fmla="*/ 0 h 4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42" h="4133">
                      <a:moveTo>
                        <a:pt x="4130" y="0"/>
                      </a:moveTo>
                      <a:lnTo>
                        <a:pt x="4130" y="0"/>
                      </a:lnTo>
                      <a:cubicBezTo>
                        <a:pt x="3142" y="0"/>
                        <a:pt x="3142" y="0"/>
                        <a:pt x="3142" y="0"/>
                      </a:cubicBezTo>
                      <a:cubicBezTo>
                        <a:pt x="2199" y="0"/>
                        <a:pt x="2199" y="0"/>
                        <a:pt x="2199" y="0"/>
                      </a:cubicBezTo>
                      <a:cubicBezTo>
                        <a:pt x="1211" y="0"/>
                        <a:pt x="1211" y="0"/>
                        <a:pt x="1211" y="0"/>
                      </a:cubicBezTo>
                      <a:cubicBezTo>
                        <a:pt x="1211" y="0"/>
                        <a:pt x="1451" y="4132"/>
                        <a:pt x="0" y="4132"/>
                      </a:cubicBezTo>
                      <a:cubicBezTo>
                        <a:pt x="2199" y="4132"/>
                        <a:pt x="2199" y="4132"/>
                        <a:pt x="2199" y="4132"/>
                      </a:cubicBezTo>
                      <a:cubicBezTo>
                        <a:pt x="3142" y="4132"/>
                        <a:pt x="3142" y="4132"/>
                        <a:pt x="3142" y="4132"/>
                      </a:cubicBezTo>
                      <a:cubicBezTo>
                        <a:pt x="5341" y="4132"/>
                        <a:pt x="5341" y="4132"/>
                        <a:pt x="5341" y="4132"/>
                      </a:cubicBezTo>
                      <a:cubicBezTo>
                        <a:pt x="3890" y="4132"/>
                        <a:pt x="4130" y="0"/>
                        <a:pt x="4130" y="0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2" name="íṣľídé">
                  <a:extLst>
                    <a:ext uri="{FF2B5EF4-FFF2-40B4-BE49-F238E27FC236}">
                      <a16:creationId xmlns:a16="http://schemas.microsoft.com/office/drawing/2014/main" id="{F0DD5AF0-E416-42CB-9553-C22302B98266}"/>
                    </a:ext>
                  </a:extLst>
                </p:cNvPr>
                <p:cNvSpPr/>
                <p:nvPr/>
              </p:nvSpPr>
              <p:spPr bwMode="auto">
                <a:xfrm>
                  <a:off x="1525" y="716"/>
                  <a:ext cx="4441" cy="2917"/>
                </a:xfrm>
                <a:custGeom>
                  <a:avLst/>
                  <a:gdLst>
                    <a:gd name="T0" fmla="*/ 19054 w 19590"/>
                    <a:gd name="T1" fmla="*/ 0 h 12867"/>
                    <a:gd name="T2" fmla="*/ 19054 w 19590"/>
                    <a:gd name="T3" fmla="*/ 0 h 12867"/>
                    <a:gd name="T4" fmla="*/ 534 w 19590"/>
                    <a:gd name="T5" fmla="*/ 0 h 12867"/>
                    <a:gd name="T6" fmla="*/ 0 w 19590"/>
                    <a:gd name="T7" fmla="*/ 534 h 12867"/>
                    <a:gd name="T8" fmla="*/ 0 w 19590"/>
                    <a:gd name="T9" fmla="*/ 11450 h 12867"/>
                    <a:gd name="T10" fmla="*/ 0 w 19590"/>
                    <a:gd name="T11" fmla="*/ 11557 h 12867"/>
                    <a:gd name="T12" fmla="*/ 0 w 19590"/>
                    <a:gd name="T13" fmla="*/ 12403 h 12867"/>
                    <a:gd name="T14" fmla="*/ 463 w 19590"/>
                    <a:gd name="T15" fmla="*/ 12866 h 12867"/>
                    <a:gd name="T16" fmla="*/ 19126 w 19590"/>
                    <a:gd name="T17" fmla="*/ 12866 h 12867"/>
                    <a:gd name="T18" fmla="*/ 19589 w 19590"/>
                    <a:gd name="T19" fmla="*/ 12403 h 12867"/>
                    <a:gd name="T20" fmla="*/ 19589 w 19590"/>
                    <a:gd name="T21" fmla="*/ 11557 h 12867"/>
                    <a:gd name="T22" fmla="*/ 19589 w 19590"/>
                    <a:gd name="T23" fmla="*/ 11450 h 12867"/>
                    <a:gd name="T24" fmla="*/ 19589 w 19590"/>
                    <a:gd name="T25" fmla="*/ 534 h 12867"/>
                    <a:gd name="T26" fmla="*/ 19054 w 19590"/>
                    <a:gd name="T27" fmla="*/ 0 h 128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590" h="12867">
                      <a:moveTo>
                        <a:pt x="19054" y="0"/>
                      </a:moveTo>
                      <a:lnTo>
                        <a:pt x="19054" y="0"/>
                      </a:ln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240" y="0"/>
                        <a:pt x="0" y="240"/>
                        <a:pt x="0" y="534"/>
                      </a:cubicBezTo>
                      <a:cubicBezTo>
                        <a:pt x="0" y="11450"/>
                        <a:pt x="0" y="11450"/>
                        <a:pt x="0" y="11450"/>
                      </a:cubicBezTo>
                      <a:cubicBezTo>
                        <a:pt x="0" y="11557"/>
                        <a:pt x="0" y="11557"/>
                        <a:pt x="0" y="11557"/>
                      </a:cubicBezTo>
                      <a:cubicBezTo>
                        <a:pt x="0" y="12403"/>
                        <a:pt x="0" y="12403"/>
                        <a:pt x="0" y="12403"/>
                      </a:cubicBezTo>
                      <a:cubicBezTo>
                        <a:pt x="0" y="12661"/>
                        <a:pt x="205" y="12866"/>
                        <a:pt x="463" y="12866"/>
                      </a:cubicBezTo>
                      <a:cubicBezTo>
                        <a:pt x="19126" y="12866"/>
                        <a:pt x="19126" y="12866"/>
                        <a:pt x="19126" y="12866"/>
                      </a:cubicBezTo>
                      <a:cubicBezTo>
                        <a:pt x="19384" y="12866"/>
                        <a:pt x="19589" y="12661"/>
                        <a:pt x="19589" y="12403"/>
                      </a:cubicBezTo>
                      <a:cubicBezTo>
                        <a:pt x="19589" y="11557"/>
                        <a:pt x="19589" y="11557"/>
                        <a:pt x="19589" y="11557"/>
                      </a:cubicBezTo>
                      <a:cubicBezTo>
                        <a:pt x="19589" y="11450"/>
                        <a:pt x="19589" y="11450"/>
                        <a:pt x="19589" y="11450"/>
                      </a:cubicBezTo>
                      <a:cubicBezTo>
                        <a:pt x="19589" y="534"/>
                        <a:pt x="19589" y="534"/>
                        <a:pt x="19589" y="534"/>
                      </a:cubicBezTo>
                      <a:cubicBezTo>
                        <a:pt x="19589" y="240"/>
                        <a:pt x="19348" y="0"/>
                        <a:pt x="19054" y="0"/>
                      </a:cubicBez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3" name="íśḷîďê">
                  <a:extLst>
                    <a:ext uri="{FF2B5EF4-FFF2-40B4-BE49-F238E27FC236}">
                      <a16:creationId xmlns:a16="http://schemas.microsoft.com/office/drawing/2014/main" id="{0BD1B2B9-278D-45E5-A705-0F733A6828BA}"/>
                    </a:ext>
                  </a:extLst>
                </p:cNvPr>
                <p:cNvSpPr/>
                <p:nvPr/>
              </p:nvSpPr>
              <p:spPr bwMode="auto">
                <a:xfrm>
                  <a:off x="1669" y="855"/>
                  <a:ext cx="4155" cy="2230"/>
                </a:xfrm>
                <a:custGeom>
                  <a:avLst/>
                  <a:gdLst>
                    <a:gd name="T0" fmla="*/ 18324 w 18325"/>
                    <a:gd name="T1" fmla="*/ 9839 h 9840"/>
                    <a:gd name="T2" fmla="*/ 0 w 18325"/>
                    <a:gd name="T3" fmla="*/ 9839 h 9840"/>
                    <a:gd name="T4" fmla="*/ 0 w 18325"/>
                    <a:gd name="T5" fmla="*/ 0 h 9840"/>
                    <a:gd name="T6" fmla="*/ 18324 w 18325"/>
                    <a:gd name="T7" fmla="*/ 0 h 9840"/>
                    <a:gd name="T8" fmla="*/ 18324 w 18325"/>
                    <a:gd name="T9" fmla="*/ 9839 h 9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9840">
                      <a:moveTo>
                        <a:pt x="18324" y="9839"/>
                      </a:moveTo>
                      <a:lnTo>
                        <a:pt x="0" y="983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983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4" name="îšľïḓe">
                  <a:extLst>
                    <a:ext uri="{FF2B5EF4-FFF2-40B4-BE49-F238E27FC236}">
                      <a16:creationId xmlns:a16="http://schemas.microsoft.com/office/drawing/2014/main" id="{4924BF7B-537D-4D3F-BF36-95CFEBB65608}"/>
                    </a:ext>
                  </a:extLst>
                </p:cNvPr>
                <p:cNvSpPr/>
                <p:nvPr/>
              </p:nvSpPr>
              <p:spPr bwMode="auto">
                <a:xfrm>
                  <a:off x="1669" y="3066"/>
                  <a:ext cx="4155" cy="131"/>
                </a:xfrm>
                <a:custGeom>
                  <a:avLst/>
                  <a:gdLst>
                    <a:gd name="T0" fmla="*/ 18324 w 18325"/>
                    <a:gd name="T1" fmla="*/ 579 h 580"/>
                    <a:gd name="T2" fmla="*/ 0 w 18325"/>
                    <a:gd name="T3" fmla="*/ 579 h 580"/>
                    <a:gd name="T4" fmla="*/ 0 w 18325"/>
                    <a:gd name="T5" fmla="*/ 0 h 580"/>
                    <a:gd name="T6" fmla="*/ 18324 w 18325"/>
                    <a:gd name="T7" fmla="*/ 0 h 580"/>
                    <a:gd name="T8" fmla="*/ 18324 w 18325"/>
                    <a:gd name="T9" fmla="*/ 579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25" h="580">
                      <a:moveTo>
                        <a:pt x="18324" y="579"/>
                      </a:moveTo>
                      <a:lnTo>
                        <a:pt x="0" y="579"/>
                      </a:lnTo>
                      <a:lnTo>
                        <a:pt x="0" y="0"/>
                      </a:lnTo>
                      <a:lnTo>
                        <a:pt x="18324" y="0"/>
                      </a:lnTo>
                      <a:lnTo>
                        <a:pt x="18324" y="579"/>
                      </a:ln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5" name="ïşḻïḓe">
                  <a:extLst>
                    <a:ext uri="{FF2B5EF4-FFF2-40B4-BE49-F238E27FC236}">
                      <a16:creationId xmlns:a16="http://schemas.microsoft.com/office/drawing/2014/main" id="{BDC3F007-C9CF-49AC-96E1-C263D74346D8}"/>
                    </a:ext>
                  </a:extLst>
                </p:cNvPr>
                <p:cNvSpPr/>
                <p:nvPr/>
              </p:nvSpPr>
              <p:spPr bwMode="auto">
                <a:xfrm>
                  <a:off x="3638" y="3300"/>
                  <a:ext cx="217" cy="217"/>
                </a:xfrm>
                <a:custGeom>
                  <a:avLst/>
                  <a:gdLst>
                    <a:gd name="T0" fmla="*/ 961 w 962"/>
                    <a:gd name="T1" fmla="*/ 481 h 963"/>
                    <a:gd name="T2" fmla="*/ 961 w 962"/>
                    <a:gd name="T3" fmla="*/ 481 h 963"/>
                    <a:gd name="T4" fmla="*/ 481 w 962"/>
                    <a:gd name="T5" fmla="*/ 962 h 963"/>
                    <a:gd name="T6" fmla="*/ 0 w 962"/>
                    <a:gd name="T7" fmla="*/ 481 h 963"/>
                    <a:gd name="T8" fmla="*/ 481 w 962"/>
                    <a:gd name="T9" fmla="*/ 0 h 963"/>
                    <a:gd name="T10" fmla="*/ 961 w 962"/>
                    <a:gd name="T11" fmla="*/ 481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2" h="963">
                      <a:moveTo>
                        <a:pt x="961" y="481"/>
                      </a:moveTo>
                      <a:lnTo>
                        <a:pt x="961" y="481"/>
                      </a:lnTo>
                      <a:cubicBezTo>
                        <a:pt x="961" y="748"/>
                        <a:pt x="747" y="962"/>
                        <a:pt x="481" y="962"/>
                      </a:cubicBezTo>
                      <a:cubicBezTo>
                        <a:pt x="214" y="962"/>
                        <a:pt x="0" y="748"/>
                        <a:pt x="0" y="481"/>
                      </a:cubicBezTo>
                      <a:cubicBezTo>
                        <a:pt x="0" y="214"/>
                        <a:pt x="214" y="0"/>
                        <a:pt x="481" y="0"/>
                      </a:cubicBezTo>
                      <a:cubicBezTo>
                        <a:pt x="747" y="0"/>
                        <a:pt x="961" y="214"/>
                        <a:pt x="961" y="481"/>
                      </a:cubicBezTo>
                    </a:path>
                  </a:pathLst>
                </a:custGeom>
                <a:solidFill>
                  <a:srgbClr val="60728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6" name="îšḷíḋe">
                  <a:extLst>
                    <a:ext uri="{FF2B5EF4-FFF2-40B4-BE49-F238E27FC236}">
                      <a16:creationId xmlns:a16="http://schemas.microsoft.com/office/drawing/2014/main" id="{CE07032C-A4A0-463A-88DE-21F961E3F974}"/>
                    </a:ext>
                  </a:extLst>
                </p:cNvPr>
                <p:cNvSpPr/>
                <p:nvPr/>
              </p:nvSpPr>
              <p:spPr bwMode="auto">
                <a:xfrm>
                  <a:off x="3129" y="4035"/>
                  <a:ext cx="1235" cy="42"/>
                </a:xfrm>
                <a:custGeom>
                  <a:avLst/>
                  <a:gdLst>
                    <a:gd name="T0" fmla="*/ 5448 w 5449"/>
                    <a:gd name="T1" fmla="*/ 187 h 188"/>
                    <a:gd name="T2" fmla="*/ 0 w 5449"/>
                    <a:gd name="T3" fmla="*/ 187 h 188"/>
                    <a:gd name="T4" fmla="*/ 0 w 5449"/>
                    <a:gd name="T5" fmla="*/ 0 h 188"/>
                    <a:gd name="T6" fmla="*/ 5448 w 5449"/>
                    <a:gd name="T7" fmla="*/ 0 h 188"/>
                    <a:gd name="T8" fmla="*/ 5448 w 5449"/>
                    <a:gd name="T9" fmla="*/ 187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49" h="188">
                      <a:moveTo>
                        <a:pt x="5448" y="187"/>
                      </a:moveTo>
                      <a:lnTo>
                        <a:pt x="0" y="187"/>
                      </a:lnTo>
                      <a:lnTo>
                        <a:pt x="0" y="0"/>
                      </a:lnTo>
                      <a:lnTo>
                        <a:pt x="5448" y="0"/>
                      </a:lnTo>
                      <a:lnTo>
                        <a:pt x="5448" y="187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ïšļîḍé">
                <a:extLst>
                  <a:ext uri="{FF2B5EF4-FFF2-40B4-BE49-F238E27FC236}">
                    <a16:creationId xmlns:a16="http://schemas.microsoft.com/office/drawing/2014/main" id="{C2CEC26D-018C-4D3C-8D47-34631872D7A6}"/>
                  </a:ext>
                </a:extLst>
              </p:cNvPr>
              <p:cNvSpPr/>
              <p:nvPr/>
            </p:nvSpPr>
            <p:spPr bwMode="auto">
              <a:xfrm>
                <a:off x="13674994" y="5382817"/>
                <a:ext cx="2235658" cy="2513040"/>
              </a:xfrm>
              <a:custGeom>
                <a:avLst/>
                <a:gdLst>
                  <a:gd name="T0" fmla="*/ 6114 w 6115"/>
                  <a:gd name="T1" fmla="*/ 6879 h 6880"/>
                  <a:gd name="T2" fmla="*/ 6114 w 6115"/>
                  <a:gd name="T3" fmla="*/ 6879 h 6880"/>
                  <a:gd name="T4" fmla="*/ 0 w 6115"/>
                  <a:gd name="T5" fmla="*/ 6879 h 6880"/>
                  <a:gd name="T6" fmla="*/ 0 w 6115"/>
                  <a:gd name="T7" fmla="*/ 640 h 6880"/>
                  <a:gd name="T8" fmla="*/ 646 w 6115"/>
                  <a:gd name="T9" fmla="*/ 0 h 6880"/>
                  <a:gd name="T10" fmla="*/ 5468 w 6115"/>
                  <a:gd name="T11" fmla="*/ 0 h 6880"/>
                  <a:gd name="T12" fmla="*/ 6114 w 6115"/>
                  <a:gd name="T13" fmla="*/ 640 h 6880"/>
                  <a:gd name="T14" fmla="*/ 6114 w 6115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5" h="6880">
                    <a:moveTo>
                      <a:pt x="6114" y="6879"/>
                    </a:moveTo>
                    <a:lnTo>
                      <a:pt x="6114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5"/>
                      <a:pt x="290" y="0"/>
                      <a:pt x="646" y="0"/>
                    </a:cubicBezTo>
                    <a:cubicBezTo>
                      <a:pt x="5468" y="0"/>
                      <a:pt x="5468" y="0"/>
                      <a:pt x="5468" y="0"/>
                    </a:cubicBezTo>
                    <a:cubicBezTo>
                      <a:pt x="5824" y="0"/>
                      <a:pt x="6114" y="285"/>
                      <a:pt x="6114" y="640"/>
                    </a:cubicBezTo>
                    <a:lnTo>
                      <a:pt x="6114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7" name="iś1ïdè">
                <a:extLst>
                  <a:ext uri="{FF2B5EF4-FFF2-40B4-BE49-F238E27FC236}">
                    <a16:creationId xmlns:a16="http://schemas.microsoft.com/office/drawing/2014/main" id="{3C49E625-800E-4C0F-9367-FAB7A21F4FDE}"/>
                  </a:ext>
                </a:extLst>
              </p:cNvPr>
              <p:cNvSpPr/>
              <p:nvPr/>
            </p:nvSpPr>
            <p:spPr bwMode="auto">
              <a:xfrm>
                <a:off x="13739515" y="5789030"/>
                <a:ext cx="2105002" cy="2032676"/>
              </a:xfrm>
              <a:custGeom>
                <a:avLst/>
                <a:gdLst>
                  <a:gd name="T0" fmla="*/ 5758 w 5759"/>
                  <a:gd name="T1" fmla="*/ 5566 h 5567"/>
                  <a:gd name="T2" fmla="*/ 0 w 5759"/>
                  <a:gd name="T3" fmla="*/ 5566 h 5567"/>
                  <a:gd name="T4" fmla="*/ 0 w 5759"/>
                  <a:gd name="T5" fmla="*/ 0 h 5567"/>
                  <a:gd name="T6" fmla="*/ 5758 w 5759"/>
                  <a:gd name="T7" fmla="*/ 0 h 5567"/>
                  <a:gd name="T8" fmla="*/ 5758 w 5759"/>
                  <a:gd name="T9" fmla="*/ 5566 h 5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7">
                    <a:moveTo>
                      <a:pt x="5758" y="5566"/>
                    </a:moveTo>
                    <a:lnTo>
                      <a:pt x="0" y="5566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is1ïḓé">
                <a:extLst>
                  <a:ext uri="{FF2B5EF4-FFF2-40B4-BE49-F238E27FC236}">
                    <a16:creationId xmlns:a16="http://schemas.microsoft.com/office/drawing/2014/main" id="{8138542A-1A17-4744-96F0-26DF8990CAB5}"/>
                  </a:ext>
                </a:extLst>
              </p:cNvPr>
              <p:cNvSpPr/>
              <p:nvPr/>
            </p:nvSpPr>
            <p:spPr bwMode="auto">
              <a:xfrm>
                <a:off x="13894366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9" name="íṥļiḋe">
                <a:extLst>
                  <a:ext uri="{FF2B5EF4-FFF2-40B4-BE49-F238E27FC236}">
                    <a16:creationId xmlns:a16="http://schemas.microsoft.com/office/drawing/2014/main" id="{7BAB6772-DE25-4032-8D8E-6D4675F53BEC}"/>
                  </a:ext>
                </a:extLst>
              </p:cNvPr>
              <p:cNvSpPr/>
              <p:nvPr/>
            </p:nvSpPr>
            <p:spPr bwMode="auto">
              <a:xfrm>
                <a:off x="13789519" y="5508549"/>
                <a:ext cx="85490" cy="82209"/>
              </a:xfrm>
              <a:custGeom>
                <a:avLst/>
                <a:gdLst>
                  <a:gd name="T0" fmla="*/ 235 w 236"/>
                  <a:gd name="T1" fmla="*/ 115 h 231"/>
                  <a:gd name="T2" fmla="*/ 235 w 236"/>
                  <a:gd name="T3" fmla="*/ 115 h 231"/>
                  <a:gd name="T4" fmla="*/ 115 w 236"/>
                  <a:gd name="T5" fmla="*/ 230 h 231"/>
                  <a:gd name="T6" fmla="*/ 0 w 236"/>
                  <a:gd name="T7" fmla="*/ 115 h 231"/>
                  <a:gd name="T8" fmla="*/ 115 w 236"/>
                  <a:gd name="T9" fmla="*/ 0 h 231"/>
                  <a:gd name="T10" fmla="*/ 235 w 236"/>
                  <a:gd name="T11" fmla="*/ 115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6" h="231">
                    <a:moveTo>
                      <a:pt x="235" y="115"/>
                    </a:moveTo>
                    <a:lnTo>
                      <a:pt x="235" y="115"/>
                    </a:lnTo>
                    <a:cubicBezTo>
                      <a:pt x="235" y="180"/>
                      <a:pt x="181" y="230"/>
                      <a:pt x="115" y="230"/>
                    </a:cubicBezTo>
                    <a:cubicBezTo>
                      <a:pt x="55" y="230"/>
                      <a:pt x="0" y="180"/>
                      <a:pt x="0" y="115"/>
                    </a:cubicBezTo>
                    <a:cubicBezTo>
                      <a:pt x="0" y="49"/>
                      <a:pt x="55" y="0"/>
                      <a:pt x="115" y="0"/>
                    </a:cubicBezTo>
                    <a:cubicBezTo>
                      <a:pt x="181" y="0"/>
                      <a:pt x="235" y="49"/>
                      <a:pt x="235" y="115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0" name="îṩḷíḑe">
                <a:extLst>
                  <a:ext uri="{FF2B5EF4-FFF2-40B4-BE49-F238E27FC236}">
                    <a16:creationId xmlns:a16="http://schemas.microsoft.com/office/drawing/2014/main" id="{D7ACE137-D893-4E54-9EB7-282986252A5A}"/>
                  </a:ext>
                </a:extLst>
              </p:cNvPr>
              <p:cNvSpPr/>
              <p:nvPr/>
            </p:nvSpPr>
            <p:spPr bwMode="auto">
              <a:xfrm>
                <a:off x="14023408" y="5484370"/>
                <a:ext cx="129043" cy="130568"/>
              </a:xfrm>
              <a:custGeom>
                <a:avLst/>
                <a:gdLst>
                  <a:gd name="T0" fmla="*/ 263 w 357"/>
                  <a:gd name="T1" fmla="*/ 93 h 362"/>
                  <a:gd name="T2" fmla="*/ 263 w 357"/>
                  <a:gd name="T3" fmla="*/ 93 h 362"/>
                  <a:gd name="T4" fmla="*/ 93 w 357"/>
                  <a:gd name="T5" fmla="*/ 263 h 362"/>
                  <a:gd name="T6" fmla="*/ 263 w 357"/>
                  <a:gd name="T7" fmla="*/ 9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62">
                    <a:moveTo>
                      <a:pt x="263" y="93"/>
                    </a:moveTo>
                    <a:lnTo>
                      <a:pt x="263" y="93"/>
                    </a:lnTo>
                    <a:cubicBezTo>
                      <a:pt x="356" y="219"/>
                      <a:pt x="219" y="361"/>
                      <a:pt x="93" y="263"/>
                    </a:cubicBezTo>
                    <a:cubicBezTo>
                      <a:pt x="0" y="142"/>
                      <a:pt x="137" y="0"/>
                      <a:pt x="263" y="93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ïşḻîďe">
                <a:extLst>
                  <a:ext uri="{FF2B5EF4-FFF2-40B4-BE49-F238E27FC236}">
                    <a16:creationId xmlns:a16="http://schemas.microsoft.com/office/drawing/2014/main" id="{7EA4802A-35EF-4EF7-809B-72569E435DB4}"/>
                  </a:ext>
                </a:extLst>
              </p:cNvPr>
              <p:cNvSpPr/>
              <p:nvPr/>
            </p:nvSpPr>
            <p:spPr bwMode="auto">
              <a:xfrm>
                <a:off x="14239554" y="5490818"/>
                <a:ext cx="1527538" cy="119285"/>
              </a:xfrm>
              <a:custGeom>
                <a:avLst/>
                <a:gdLst>
                  <a:gd name="T0" fmla="*/ 4017 w 4182"/>
                  <a:gd name="T1" fmla="*/ 329 h 330"/>
                  <a:gd name="T2" fmla="*/ 4017 w 4182"/>
                  <a:gd name="T3" fmla="*/ 329 h 330"/>
                  <a:gd name="T4" fmla="*/ 158 w 4182"/>
                  <a:gd name="T5" fmla="*/ 329 h 330"/>
                  <a:gd name="T6" fmla="*/ 0 w 4182"/>
                  <a:gd name="T7" fmla="*/ 165 h 330"/>
                  <a:gd name="T8" fmla="*/ 0 w 4182"/>
                  <a:gd name="T9" fmla="*/ 165 h 330"/>
                  <a:gd name="T10" fmla="*/ 158 w 4182"/>
                  <a:gd name="T11" fmla="*/ 0 h 330"/>
                  <a:gd name="T12" fmla="*/ 4017 w 4182"/>
                  <a:gd name="T13" fmla="*/ 0 h 330"/>
                  <a:gd name="T14" fmla="*/ 4181 w 4182"/>
                  <a:gd name="T15" fmla="*/ 165 h 330"/>
                  <a:gd name="T16" fmla="*/ 4181 w 4182"/>
                  <a:gd name="T17" fmla="*/ 165 h 330"/>
                  <a:gd name="T18" fmla="*/ 4017 w 4182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2" h="330">
                    <a:moveTo>
                      <a:pt x="4017" y="329"/>
                    </a:moveTo>
                    <a:lnTo>
                      <a:pt x="4017" y="329"/>
                    </a:lnTo>
                    <a:cubicBezTo>
                      <a:pt x="158" y="329"/>
                      <a:pt x="158" y="329"/>
                      <a:pt x="158" y="329"/>
                    </a:cubicBezTo>
                    <a:cubicBezTo>
                      <a:pt x="71" y="329"/>
                      <a:pt x="0" y="252"/>
                      <a:pt x="0" y="165"/>
                    </a:cubicBezTo>
                    <a:lnTo>
                      <a:pt x="0" y="165"/>
                    </a:lnTo>
                    <a:cubicBezTo>
                      <a:pt x="0" y="77"/>
                      <a:pt x="71" y="0"/>
                      <a:pt x="158" y="0"/>
                    </a:cubicBezTo>
                    <a:cubicBezTo>
                      <a:pt x="4017" y="0"/>
                      <a:pt x="4017" y="0"/>
                      <a:pt x="4017" y="0"/>
                    </a:cubicBezTo>
                    <a:cubicBezTo>
                      <a:pt x="4110" y="0"/>
                      <a:pt x="4181" y="77"/>
                      <a:pt x="4181" y="165"/>
                    </a:cubicBezTo>
                    <a:lnTo>
                      <a:pt x="4181" y="165"/>
                    </a:lnTo>
                    <a:cubicBezTo>
                      <a:pt x="4181" y="252"/>
                      <a:pt x="4110" y="329"/>
                      <a:pt x="4017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2" name="işľïḓè">
                <a:extLst>
                  <a:ext uri="{FF2B5EF4-FFF2-40B4-BE49-F238E27FC236}">
                    <a16:creationId xmlns:a16="http://schemas.microsoft.com/office/drawing/2014/main" id="{6FF7E298-57A0-4C40-981B-53CB28016712}"/>
                  </a:ext>
                </a:extLst>
              </p:cNvPr>
              <p:cNvSpPr/>
              <p:nvPr/>
            </p:nvSpPr>
            <p:spPr bwMode="auto">
              <a:xfrm>
                <a:off x="15389643" y="6312915"/>
                <a:ext cx="93556" cy="427169"/>
              </a:xfrm>
              <a:custGeom>
                <a:avLst/>
                <a:gdLst>
                  <a:gd name="T0" fmla="*/ 172 w 260"/>
                  <a:gd name="T1" fmla="*/ 1173 h 1174"/>
                  <a:gd name="T2" fmla="*/ 172 w 260"/>
                  <a:gd name="T3" fmla="*/ 1173 h 1174"/>
                  <a:gd name="T4" fmla="*/ 87 w 260"/>
                  <a:gd name="T5" fmla="*/ 1173 h 1174"/>
                  <a:gd name="T6" fmla="*/ 0 w 260"/>
                  <a:gd name="T7" fmla="*/ 1086 h 1174"/>
                  <a:gd name="T8" fmla="*/ 0 w 260"/>
                  <a:gd name="T9" fmla="*/ 87 h 1174"/>
                  <a:gd name="T10" fmla="*/ 87 w 260"/>
                  <a:gd name="T11" fmla="*/ 0 h 1174"/>
                  <a:gd name="T12" fmla="*/ 172 w 260"/>
                  <a:gd name="T13" fmla="*/ 0 h 1174"/>
                  <a:gd name="T14" fmla="*/ 259 w 260"/>
                  <a:gd name="T15" fmla="*/ 87 h 1174"/>
                  <a:gd name="T16" fmla="*/ 259 w 260"/>
                  <a:gd name="T17" fmla="*/ 1086 h 1174"/>
                  <a:gd name="T18" fmla="*/ 172 w 260"/>
                  <a:gd name="T19" fmla="*/ 1173 h 1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1174">
                    <a:moveTo>
                      <a:pt x="172" y="1173"/>
                    </a:moveTo>
                    <a:lnTo>
                      <a:pt x="172" y="1173"/>
                    </a:lnTo>
                    <a:cubicBezTo>
                      <a:pt x="87" y="1173"/>
                      <a:pt x="87" y="1173"/>
                      <a:pt x="87" y="1173"/>
                    </a:cubicBezTo>
                    <a:cubicBezTo>
                      <a:pt x="38" y="1173"/>
                      <a:pt x="0" y="1133"/>
                      <a:pt x="0" y="10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8"/>
                      <a:pt x="38" y="0"/>
                      <a:pt x="87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221" y="0"/>
                      <a:pt x="259" y="38"/>
                      <a:pt x="259" y="87"/>
                    </a:cubicBezTo>
                    <a:cubicBezTo>
                      <a:pt x="259" y="1086"/>
                      <a:pt x="259" y="1086"/>
                      <a:pt x="259" y="1086"/>
                    </a:cubicBezTo>
                    <a:cubicBezTo>
                      <a:pt x="259" y="1133"/>
                      <a:pt x="221" y="1173"/>
                      <a:pt x="172" y="1173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ïšḻîḓé">
                <a:extLst>
                  <a:ext uri="{FF2B5EF4-FFF2-40B4-BE49-F238E27FC236}">
                    <a16:creationId xmlns:a16="http://schemas.microsoft.com/office/drawing/2014/main" id="{3CBA3780-92DC-449D-ABCA-49FC9F88165A}"/>
                  </a:ext>
                </a:extLst>
              </p:cNvPr>
              <p:cNvSpPr/>
              <p:nvPr/>
            </p:nvSpPr>
            <p:spPr bwMode="auto">
              <a:xfrm>
                <a:off x="15238018" y="6380617"/>
                <a:ext cx="93556" cy="359466"/>
              </a:xfrm>
              <a:custGeom>
                <a:avLst/>
                <a:gdLst>
                  <a:gd name="T0" fmla="*/ 174 w 262"/>
                  <a:gd name="T1" fmla="*/ 987 h 988"/>
                  <a:gd name="T2" fmla="*/ 174 w 262"/>
                  <a:gd name="T3" fmla="*/ 987 h 988"/>
                  <a:gd name="T4" fmla="*/ 87 w 262"/>
                  <a:gd name="T5" fmla="*/ 987 h 988"/>
                  <a:gd name="T6" fmla="*/ 0 w 262"/>
                  <a:gd name="T7" fmla="*/ 900 h 988"/>
                  <a:gd name="T8" fmla="*/ 0 w 262"/>
                  <a:gd name="T9" fmla="*/ 88 h 988"/>
                  <a:gd name="T10" fmla="*/ 87 w 262"/>
                  <a:gd name="T11" fmla="*/ 0 h 988"/>
                  <a:gd name="T12" fmla="*/ 174 w 262"/>
                  <a:gd name="T13" fmla="*/ 0 h 988"/>
                  <a:gd name="T14" fmla="*/ 261 w 262"/>
                  <a:gd name="T15" fmla="*/ 88 h 988"/>
                  <a:gd name="T16" fmla="*/ 261 w 262"/>
                  <a:gd name="T17" fmla="*/ 900 h 988"/>
                  <a:gd name="T18" fmla="*/ 174 w 262"/>
                  <a:gd name="T19" fmla="*/ 987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988">
                    <a:moveTo>
                      <a:pt x="174" y="987"/>
                    </a:moveTo>
                    <a:lnTo>
                      <a:pt x="174" y="987"/>
                    </a:lnTo>
                    <a:cubicBezTo>
                      <a:pt x="87" y="987"/>
                      <a:pt x="87" y="987"/>
                      <a:pt x="87" y="987"/>
                    </a:cubicBezTo>
                    <a:cubicBezTo>
                      <a:pt x="40" y="987"/>
                      <a:pt x="0" y="947"/>
                      <a:pt x="0" y="90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9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9"/>
                      <a:pt x="261" y="88"/>
                    </a:cubicBezTo>
                    <a:cubicBezTo>
                      <a:pt x="261" y="900"/>
                      <a:pt x="261" y="900"/>
                      <a:pt x="261" y="900"/>
                    </a:cubicBezTo>
                    <a:cubicBezTo>
                      <a:pt x="261" y="947"/>
                      <a:pt x="221" y="987"/>
                      <a:pt x="174" y="987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iṧ1idê">
                <a:extLst>
                  <a:ext uri="{FF2B5EF4-FFF2-40B4-BE49-F238E27FC236}">
                    <a16:creationId xmlns:a16="http://schemas.microsoft.com/office/drawing/2014/main" id="{C1A6FC43-3487-4E7B-B7E6-D501740D7150}"/>
                  </a:ext>
                </a:extLst>
              </p:cNvPr>
              <p:cNvSpPr/>
              <p:nvPr/>
            </p:nvSpPr>
            <p:spPr bwMode="auto">
              <a:xfrm>
                <a:off x="15541267" y="6232317"/>
                <a:ext cx="93556" cy="507766"/>
              </a:xfrm>
              <a:custGeom>
                <a:avLst/>
                <a:gdLst>
                  <a:gd name="T0" fmla="*/ 174 w 262"/>
                  <a:gd name="T1" fmla="*/ 1394 h 1395"/>
                  <a:gd name="T2" fmla="*/ 174 w 262"/>
                  <a:gd name="T3" fmla="*/ 1394 h 1395"/>
                  <a:gd name="T4" fmla="*/ 87 w 262"/>
                  <a:gd name="T5" fmla="*/ 1394 h 1395"/>
                  <a:gd name="T6" fmla="*/ 0 w 262"/>
                  <a:gd name="T7" fmla="*/ 1307 h 1395"/>
                  <a:gd name="T8" fmla="*/ 0 w 262"/>
                  <a:gd name="T9" fmla="*/ 85 h 1395"/>
                  <a:gd name="T10" fmla="*/ 87 w 262"/>
                  <a:gd name="T11" fmla="*/ 0 h 1395"/>
                  <a:gd name="T12" fmla="*/ 174 w 262"/>
                  <a:gd name="T13" fmla="*/ 0 h 1395"/>
                  <a:gd name="T14" fmla="*/ 261 w 262"/>
                  <a:gd name="T15" fmla="*/ 85 h 1395"/>
                  <a:gd name="T16" fmla="*/ 261 w 262"/>
                  <a:gd name="T17" fmla="*/ 1307 h 1395"/>
                  <a:gd name="T18" fmla="*/ 174 w 262"/>
                  <a:gd name="T19" fmla="*/ 1394 h 1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2" h="1395">
                    <a:moveTo>
                      <a:pt x="174" y="1394"/>
                    </a:moveTo>
                    <a:lnTo>
                      <a:pt x="174" y="1394"/>
                    </a:lnTo>
                    <a:cubicBezTo>
                      <a:pt x="87" y="1394"/>
                      <a:pt x="87" y="1394"/>
                      <a:pt x="87" y="1394"/>
                    </a:cubicBezTo>
                    <a:cubicBezTo>
                      <a:pt x="40" y="1394"/>
                      <a:pt x="0" y="1354"/>
                      <a:pt x="0" y="130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40" y="0"/>
                      <a:pt x="87" y="0"/>
                    </a:cubicBezTo>
                    <a:cubicBezTo>
                      <a:pt x="174" y="0"/>
                      <a:pt x="174" y="0"/>
                      <a:pt x="174" y="0"/>
                    </a:cubicBezTo>
                    <a:cubicBezTo>
                      <a:pt x="221" y="0"/>
                      <a:pt x="261" y="38"/>
                      <a:pt x="261" y="85"/>
                    </a:cubicBezTo>
                    <a:cubicBezTo>
                      <a:pt x="261" y="1307"/>
                      <a:pt x="261" y="1307"/>
                      <a:pt x="261" y="1307"/>
                    </a:cubicBezTo>
                    <a:cubicBezTo>
                      <a:pt x="261" y="1354"/>
                      <a:pt x="221" y="1394"/>
                      <a:pt x="174" y="1394"/>
                    </a:cubicBezTo>
                  </a:path>
                </a:pathLst>
              </a:custGeom>
              <a:solidFill>
                <a:srgbClr val="9A9090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5" name="îŝḷíďe">
                <a:extLst>
                  <a:ext uri="{FF2B5EF4-FFF2-40B4-BE49-F238E27FC236}">
                    <a16:creationId xmlns:a16="http://schemas.microsoft.com/office/drawing/2014/main" id="{2AAC67E0-0AB6-4B6B-853A-7ED0283EC8CB}"/>
                  </a:ext>
                </a:extLst>
              </p:cNvPr>
              <p:cNvSpPr/>
              <p:nvPr/>
            </p:nvSpPr>
            <p:spPr bwMode="auto">
              <a:xfrm>
                <a:off x="15029937" y="5906702"/>
                <a:ext cx="508104" cy="341735"/>
              </a:xfrm>
              <a:custGeom>
                <a:avLst/>
                <a:gdLst>
                  <a:gd name="T0" fmla="*/ 1309 w 1394"/>
                  <a:gd name="T1" fmla="*/ 0 h 939"/>
                  <a:gd name="T2" fmla="*/ 1309 w 1394"/>
                  <a:gd name="T3" fmla="*/ 0 h 939"/>
                  <a:gd name="T4" fmla="*/ 86 w 1394"/>
                  <a:gd name="T5" fmla="*/ 0 h 939"/>
                  <a:gd name="T6" fmla="*/ 0 w 1394"/>
                  <a:gd name="T7" fmla="*/ 85 h 939"/>
                  <a:gd name="T8" fmla="*/ 0 w 1394"/>
                  <a:gd name="T9" fmla="*/ 533 h 939"/>
                  <a:gd name="T10" fmla="*/ 86 w 1394"/>
                  <a:gd name="T11" fmla="*/ 617 h 939"/>
                  <a:gd name="T12" fmla="*/ 952 w 1394"/>
                  <a:gd name="T13" fmla="*/ 617 h 939"/>
                  <a:gd name="T14" fmla="*/ 1121 w 1394"/>
                  <a:gd name="T15" fmla="*/ 938 h 939"/>
                  <a:gd name="T16" fmla="*/ 1121 w 1394"/>
                  <a:gd name="T17" fmla="*/ 617 h 939"/>
                  <a:gd name="T18" fmla="*/ 1309 w 1394"/>
                  <a:gd name="T19" fmla="*/ 617 h 939"/>
                  <a:gd name="T20" fmla="*/ 1393 w 1394"/>
                  <a:gd name="T21" fmla="*/ 533 h 939"/>
                  <a:gd name="T22" fmla="*/ 1393 w 1394"/>
                  <a:gd name="T23" fmla="*/ 85 h 939"/>
                  <a:gd name="T24" fmla="*/ 1309 w 1394"/>
                  <a:gd name="T25" fmla="*/ 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94" h="939">
                    <a:moveTo>
                      <a:pt x="1309" y="0"/>
                    </a:moveTo>
                    <a:lnTo>
                      <a:pt x="1309" y="0"/>
                    </a:lnTo>
                    <a:cubicBezTo>
                      <a:pt x="86" y="0"/>
                      <a:pt x="86" y="0"/>
                      <a:pt x="86" y="0"/>
                    </a:cubicBezTo>
                    <a:cubicBezTo>
                      <a:pt x="38" y="0"/>
                      <a:pt x="0" y="38"/>
                      <a:pt x="0" y="85"/>
                    </a:cubicBezTo>
                    <a:cubicBezTo>
                      <a:pt x="0" y="533"/>
                      <a:pt x="0" y="533"/>
                      <a:pt x="0" y="533"/>
                    </a:cubicBezTo>
                    <a:cubicBezTo>
                      <a:pt x="0" y="580"/>
                      <a:pt x="38" y="617"/>
                      <a:pt x="86" y="617"/>
                    </a:cubicBezTo>
                    <a:cubicBezTo>
                      <a:pt x="952" y="617"/>
                      <a:pt x="952" y="617"/>
                      <a:pt x="952" y="617"/>
                    </a:cubicBezTo>
                    <a:cubicBezTo>
                      <a:pt x="1023" y="758"/>
                      <a:pt x="1121" y="938"/>
                      <a:pt x="1121" y="938"/>
                    </a:cubicBezTo>
                    <a:cubicBezTo>
                      <a:pt x="1121" y="617"/>
                      <a:pt x="1121" y="617"/>
                      <a:pt x="1121" y="617"/>
                    </a:cubicBezTo>
                    <a:cubicBezTo>
                      <a:pt x="1309" y="617"/>
                      <a:pt x="1309" y="617"/>
                      <a:pt x="1309" y="617"/>
                    </a:cubicBezTo>
                    <a:cubicBezTo>
                      <a:pt x="1356" y="617"/>
                      <a:pt x="1393" y="580"/>
                      <a:pt x="1393" y="533"/>
                    </a:cubicBezTo>
                    <a:cubicBezTo>
                      <a:pt x="1393" y="85"/>
                      <a:pt x="1393" y="85"/>
                      <a:pt x="1393" y="85"/>
                    </a:cubicBezTo>
                    <a:cubicBezTo>
                      <a:pt x="1393" y="38"/>
                      <a:pt x="1356" y="0"/>
                      <a:pt x="1309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6" name="îšḷïde">
                <a:extLst>
                  <a:ext uri="{FF2B5EF4-FFF2-40B4-BE49-F238E27FC236}">
                    <a16:creationId xmlns:a16="http://schemas.microsoft.com/office/drawing/2014/main" id="{9F05560F-291D-4A3F-8F0B-A42DD1FC45AA}"/>
                  </a:ext>
                </a:extLst>
              </p:cNvPr>
              <p:cNvSpPr/>
              <p:nvPr/>
            </p:nvSpPr>
            <p:spPr bwMode="auto">
              <a:xfrm>
                <a:off x="14741205" y="663047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0 h 102"/>
                  <a:gd name="T8" fmla="*/ 0 w 1107"/>
                  <a:gd name="T9" fmla="*/ 50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0 h 102"/>
                  <a:gd name="T16" fmla="*/ 1106 w 1107"/>
                  <a:gd name="T17" fmla="*/ 50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8"/>
                      <a:pt x="0" y="50"/>
                    </a:cubicBezTo>
                    <a:lnTo>
                      <a:pt x="0" y="50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0"/>
                    </a:cubicBezTo>
                    <a:lnTo>
                      <a:pt x="1106" y="50"/>
                    </a:lnTo>
                    <a:cubicBezTo>
                      <a:pt x="1106" y="78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7" name="íṥlïḓê">
                <a:extLst>
                  <a:ext uri="{FF2B5EF4-FFF2-40B4-BE49-F238E27FC236}">
                    <a16:creationId xmlns:a16="http://schemas.microsoft.com/office/drawing/2014/main" id="{645F84D4-ECF9-4820-8A83-326785F97922}"/>
                  </a:ext>
                </a:extLst>
              </p:cNvPr>
              <p:cNvSpPr/>
              <p:nvPr/>
            </p:nvSpPr>
            <p:spPr bwMode="auto">
              <a:xfrm>
                <a:off x="14741205" y="6704621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8" name="iṩḷiḋè">
                <a:extLst>
                  <a:ext uri="{FF2B5EF4-FFF2-40B4-BE49-F238E27FC236}">
                    <a16:creationId xmlns:a16="http://schemas.microsoft.com/office/drawing/2014/main" id="{ED482C2F-ECD5-4ED9-9415-EFB962B5855E}"/>
                  </a:ext>
                </a:extLst>
              </p:cNvPr>
              <p:cNvSpPr/>
              <p:nvPr/>
            </p:nvSpPr>
            <p:spPr bwMode="auto">
              <a:xfrm>
                <a:off x="14741205" y="649345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9" name="ísḷiḋé">
                <a:extLst>
                  <a:ext uri="{FF2B5EF4-FFF2-40B4-BE49-F238E27FC236}">
                    <a16:creationId xmlns:a16="http://schemas.microsoft.com/office/drawing/2014/main" id="{CD873235-5B4D-481E-9EB2-78EE62D0D881}"/>
                  </a:ext>
                </a:extLst>
              </p:cNvPr>
              <p:cNvSpPr/>
              <p:nvPr/>
            </p:nvSpPr>
            <p:spPr bwMode="auto">
              <a:xfrm>
                <a:off x="14741205" y="6567604"/>
                <a:ext cx="403257" cy="35463"/>
              </a:xfrm>
              <a:custGeom>
                <a:avLst/>
                <a:gdLst>
                  <a:gd name="T0" fmla="*/ 1056 w 1107"/>
                  <a:gd name="T1" fmla="*/ 101 h 102"/>
                  <a:gd name="T2" fmla="*/ 1056 w 1107"/>
                  <a:gd name="T3" fmla="*/ 101 h 102"/>
                  <a:gd name="T4" fmla="*/ 50 w 1107"/>
                  <a:gd name="T5" fmla="*/ 101 h 102"/>
                  <a:gd name="T6" fmla="*/ 0 w 1107"/>
                  <a:gd name="T7" fmla="*/ 51 h 102"/>
                  <a:gd name="T8" fmla="*/ 0 w 1107"/>
                  <a:gd name="T9" fmla="*/ 51 h 102"/>
                  <a:gd name="T10" fmla="*/ 50 w 1107"/>
                  <a:gd name="T11" fmla="*/ 0 h 102"/>
                  <a:gd name="T12" fmla="*/ 1056 w 1107"/>
                  <a:gd name="T13" fmla="*/ 0 h 102"/>
                  <a:gd name="T14" fmla="*/ 1106 w 1107"/>
                  <a:gd name="T15" fmla="*/ 51 h 102"/>
                  <a:gd name="T16" fmla="*/ 1106 w 1107"/>
                  <a:gd name="T17" fmla="*/ 51 h 102"/>
                  <a:gd name="T18" fmla="*/ 1056 w 1107"/>
                  <a:gd name="T19" fmla="*/ 10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7" h="102">
                    <a:moveTo>
                      <a:pt x="1056" y="101"/>
                    </a:moveTo>
                    <a:lnTo>
                      <a:pt x="1056" y="101"/>
                    </a:lnTo>
                    <a:cubicBezTo>
                      <a:pt x="50" y="101"/>
                      <a:pt x="50" y="101"/>
                      <a:pt x="50" y="101"/>
                    </a:cubicBezTo>
                    <a:cubicBezTo>
                      <a:pt x="22" y="101"/>
                      <a:pt x="0" y="79"/>
                      <a:pt x="0" y="51"/>
                    </a:cubicBezTo>
                    <a:lnTo>
                      <a:pt x="0" y="51"/>
                    </a:lnTo>
                    <a:cubicBezTo>
                      <a:pt x="0" y="23"/>
                      <a:pt x="22" y="0"/>
                      <a:pt x="50" y="0"/>
                    </a:cubicBezTo>
                    <a:cubicBezTo>
                      <a:pt x="1056" y="0"/>
                      <a:pt x="1056" y="0"/>
                      <a:pt x="1056" y="0"/>
                    </a:cubicBezTo>
                    <a:cubicBezTo>
                      <a:pt x="1084" y="0"/>
                      <a:pt x="1106" y="23"/>
                      <a:pt x="1106" y="51"/>
                    </a:cubicBezTo>
                    <a:lnTo>
                      <a:pt x="1106" y="51"/>
                    </a:lnTo>
                    <a:cubicBezTo>
                      <a:pt x="1106" y="79"/>
                      <a:pt x="1084" y="101"/>
                      <a:pt x="1056" y="101"/>
                    </a:cubicBezTo>
                  </a:path>
                </a:pathLst>
              </a:custGeom>
              <a:solidFill>
                <a:srgbClr val="636466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0" name="iṥḻiďe">
                <a:extLst>
                  <a:ext uri="{FF2B5EF4-FFF2-40B4-BE49-F238E27FC236}">
                    <a16:creationId xmlns:a16="http://schemas.microsoft.com/office/drawing/2014/main" id="{03828039-5999-4057-9208-566F301BA4BC}"/>
                  </a:ext>
                </a:extLst>
              </p:cNvPr>
              <p:cNvSpPr/>
              <p:nvPr/>
            </p:nvSpPr>
            <p:spPr bwMode="auto">
              <a:xfrm>
                <a:off x="13947595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4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1" name="íšḻíḋê">
                <a:extLst>
                  <a:ext uri="{FF2B5EF4-FFF2-40B4-BE49-F238E27FC236}">
                    <a16:creationId xmlns:a16="http://schemas.microsoft.com/office/drawing/2014/main" id="{046A6CD2-DFB2-4598-AA59-D5FC0493D991}"/>
                  </a:ext>
                </a:extLst>
              </p:cNvPr>
              <p:cNvSpPr/>
              <p:nvPr/>
            </p:nvSpPr>
            <p:spPr bwMode="auto">
              <a:xfrm>
                <a:off x="14129867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4 w 248"/>
                  <a:gd name="T5" fmla="*/ 250 h 251"/>
                  <a:gd name="T6" fmla="*/ 0 w 248"/>
                  <a:gd name="T7" fmla="*/ 124 h 251"/>
                  <a:gd name="T8" fmla="*/ 124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2" name="îşḷïḋe">
                <a:extLst>
                  <a:ext uri="{FF2B5EF4-FFF2-40B4-BE49-F238E27FC236}">
                    <a16:creationId xmlns:a16="http://schemas.microsoft.com/office/drawing/2014/main" id="{4E54D6CD-C165-46CA-A82C-1A675DD0003D}"/>
                  </a:ext>
                </a:extLst>
              </p:cNvPr>
              <p:cNvSpPr/>
              <p:nvPr/>
            </p:nvSpPr>
            <p:spPr bwMode="auto">
              <a:xfrm>
                <a:off x="14310526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3 w 250"/>
                  <a:gd name="T5" fmla="*/ 250 h 251"/>
                  <a:gd name="T6" fmla="*/ 0 w 250"/>
                  <a:gd name="T7" fmla="*/ 124 h 251"/>
                  <a:gd name="T8" fmla="*/ 123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3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3" name="ís1íďé">
                <a:extLst>
                  <a:ext uri="{FF2B5EF4-FFF2-40B4-BE49-F238E27FC236}">
                    <a16:creationId xmlns:a16="http://schemas.microsoft.com/office/drawing/2014/main" id="{D4138924-F042-4A92-9CEA-259B39CB2820}"/>
                  </a:ext>
                </a:extLst>
              </p:cNvPr>
              <p:cNvSpPr/>
              <p:nvPr/>
            </p:nvSpPr>
            <p:spPr bwMode="auto">
              <a:xfrm>
                <a:off x="14492799" y="6978653"/>
                <a:ext cx="88717" cy="90270"/>
              </a:xfrm>
              <a:custGeom>
                <a:avLst/>
                <a:gdLst>
                  <a:gd name="T0" fmla="*/ 247 w 248"/>
                  <a:gd name="T1" fmla="*/ 124 h 251"/>
                  <a:gd name="T2" fmla="*/ 247 w 248"/>
                  <a:gd name="T3" fmla="*/ 124 h 251"/>
                  <a:gd name="T4" fmla="*/ 123 w 248"/>
                  <a:gd name="T5" fmla="*/ 250 h 251"/>
                  <a:gd name="T6" fmla="*/ 0 w 248"/>
                  <a:gd name="T7" fmla="*/ 124 h 251"/>
                  <a:gd name="T8" fmla="*/ 123 w 248"/>
                  <a:gd name="T9" fmla="*/ 0 h 251"/>
                  <a:gd name="T10" fmla="*/ 247 w 248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1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4"/>
                      <a:pt x="191" y="250"/>
                      <a:pt x="123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4" name="iṩļídê">
                <a:extLst>
                  <a:ext uri="{FF2B5EF4-FFF2-40B4-BE49-F238E27FC236}">
                    <a16:creationId xmlns:a16="http://schemas.microsoft.com/office/drawing/2014/main" id="{F46A2891-94A9-4D94-8B8D-98B706F26A32}"/>
                  </a:ext>
                </a:extLst>
              </p:cNvPr>
              <p:cNvSpPr/>
              <p:nvPr/>
            </p:nvSpPr>
            <p:spPr bwMode="auto">
              <a:xfrm>
                <a:off x="14673458" y="6978653"/>
                <a:ext cx="90330" cy="90270"/>
              </a:xfrm>
              <a:custGeom>
                <a:avLst/>
                <a:gdLst>
                  <a:gd name="T0" fmla="*/ 249 w 250"/>
                  <a:gd name="T1" fmla="*/ 124 h 251"/>
                  <a:gd name="T2" fmla="*/ 249 w 250"/>
                  <a:gd name="T3" fmla="*/ 124 h 251"/>
                  <a:gd name="T4" fmla="*/ 125 w 250"/>
                  <a:gd name="T5" fmla="*/ 250 h 251"/>
                  <a:gd name="T6" fmla="*/ 0 w 250"/>
                  <a:gd name="T7" fmla="*/ 124 h 251"/>
                  <a:gd name="T8" fmla="*/ 125 w 250"/>
                  <a:gd name="T9" fmla="*/ 0 h 251"/>
                  <a:gd name="T10" fmla="*/ 249 w 250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1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4"/>
                      <a:pt x="193" y="250"/>
                      <a:pt x="125" y="250"/>
                    </a:cubicBezTo>
                    <a:cubicBezTo>
                      <a:pt x="55" y="250"/>
                      <a:pt x="0" y="194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5" name="íṣļiďé">
                <a:extLst>
                  <a:ext uri="{FF2B5EF4-FFF2-40B4-BE49-F238E27FC236}">
                    <a16:creationId xmlns:a16="http://schemas.microsoft.com/office/drawing/2014/main" id="{C9C1BC85-0F0B-421A-B958-AC8A2B9456C8}"/>
                  </a:ext>
                </a:extLst>
              </p:cNvPr>
              <p:cNvSpPr/>
              <p:nvPr/>
            </p:nvSpPr>
            <p:spPr bwMode="auto">
              <a:xfrm>
                <a:off x="14855730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6" name="isļiḑê">
                <a:extLst>
                  <a:ext uri="{FF2B5EF4-FFF2-40B4-BE49-F238E27FC236}">
                    <a16:creationId xmlns:a16="http://schemas.microsoft.com/office/drawing/2014/main" id="{80999627-75C4-432E-A138-67CD0FAD6645}"/>
                  </a:ext>
                </a:extLst>
              </p:cNvPr>
              <p:cNvSpPr/>
              <p:nvPr/>
            </p:nvSpPr>
            <p:spPr bwMode="auto">
              <a:xfrm>
                <a:off x="15036389" y="6978653"/>
                <a:ext cx="90330" cy="90270"/>
              </a:xfrm>
              <a:custGeom>
                <a:avLst/>
                <a:gdLst>
                  <a:gd name="T0" fmla="*/ 250 w 251"/>
                  <a:gd name="T1" fmla="*/ 124 h 251"/>
                  <a:gd name="T2" fmla="*/ 250 w 251"/>
                  <a:gd name="T3" fmla="*/ 124 h 251"/>
                  <a:gd name="T4" fmla="*/ 126 w 251"/>
                  <a:gd name="T5" fmla="*/ 250 h 251"/>
                  <a:gd name="T6" fmla="*/ 0 w 251"/>
                  <a:gd name="T7" fmla="*/ 124 h 251"/>
                  <a:gd name="T8" fmla="*/ 126 w 251"/>
                  <a:gd name="T9" fmla="*/ 0 h 251"/>
                  <a:gd name="T10" fmla="*/ 250 w 251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1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4"/>
                      <a:pt x="194" y="250"/>
                      <a:pt x="126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ïšlîḑe">
                <a:extLst>
                  <a:ext uri="{FF2B5EF4-FFF2-40B4-BE49-F238E27FC236}">
                    <a16:creationId xmlns:a16="http://schemas.microsoft.com/office/drawing/2014/main" id="{F0575FB7-E6E3-444A-AAD1-34799895B24D}"/>
                  </a:ext>
                </a:extLst>
              </p:cNvPr>
              <p:cNvSpPr/>
              <p:nvPr/>
            </p:nvSpPr>
            <p:spPr bwMode="auto">
              <a:xfrm>
                <a:off x="15218662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6" y="250"/>
                      <a:pt x="0" y="194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8" name="îṡḻîḓe">
                <a:extLst>
                  <a:ext uri="{FF2B5EF4-FFF2-40B4-BE49-F238E27FC236}">
                    <a16:creationId xmlns:a16="http://schemas.microsoft.com/office/drawing/2014/main" id="{31E14CF1-4262-4A8C-89BC-8C4553F7C627}"/>
                  </a:ext>
                </a:extLst>
              </p:cNvPr>
              <p:cNvSpPr/>
              <p:nvPr/>
            </p:nvSpPr>
            <p:spPr bwMode="auto">
              <a:xfrm>
                <a:off x="15399321" y="6978653"/>
                <a:ext cx="88717" cy="90270"/>
              </a:xfrm>
              <a:custGeom>
                <a:avLst/>
                <a:gdLst>
                  <a:gd name="T0" fmla="*/ 248 w 249"/>
                  <a:gd name="T1" fmla="*/ 124 h 251"/>
                  <a:gd name="T2" fmla="*/ 248 w 249"/>
                  <a:gd name="T3" fmla="*/ 124 h 251"/>
                  <a:gd name="T4" fmla="*/ 124 w 249"/>
                  <a:gd name="T5" fmla="*/ 250 h 251"/>
                  <a:gd name="T6" fmla="*/ 0 w 249"/>
                  <a:gd name="T7" fmla="*/ 124 h 251"/>
                  <a:gd name="T8" fmla="*/ 124 w 249"/>
                  <a:gd name="T9" fmla="*/ 0 h 251"/>
                  <a:gd name="T10" fmla="*/ 248 w 249"/>
                  <a:gd name="T11" fmla="*/ 124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1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4"/>
                      <a:pt x="192" y="250"/>
                      <a:pt x="124" y="250"/>
                    </a:cubicBezTo>
                    <a:cubicBezTo>
                      <a:pt x="54" y="250"/>
                      <a:pt x="0" y="194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îṣļidè">
                <a:extLst>
                  <a:ext uri="{FF2B5EF4-FFF2-40B4-BE49-F238E27FC236}">
                    <a16:creationId xmlns:a16="http://schemas.microsoft.com/office/drawing/2014/main" id="{B08A7329-AA30-4E6F-A699-05B4DC2B4A11}"/>
                  </a:ext>
                </a:extLst>
              </p:cNvPr>
              <p:cNvSpPr/>
              <p:nvPr/>
            </p:nvSpPr>
            <p:spPr bwMode="auto">
              <a:xfrm>
                <a:off x="13947595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4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4" y="0"/>
                      <a:pt x="248" y="56"/>
                      <a:pt x="248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0" name="îsḻidé">
                <a:extLst>
                  <a:ext uri="{FF2B5EF4-FFF2-40B4-BE49-F238E27FC236}">
                    <a16:creationId xmlns:a16="http://schemas.microsoft.com/office/drawing/2014/main" id="{128DD08E-4F19-4C1F-8E07-B8AE72435698}"/>
                  </a:ext>
                </a:extLst>
              </p:cNvPr>
              <p:cNvSpPr/>
              <p:nvPr/>
            </p:nvSpPr>
            <p:spPr bwMode="auto">
              <a:xfrm>
                <a:off x="14129867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4 w 248"/>
                  <a:gd name="T5" fmla="*/ 248 h 249"/>
                  <a:gd name="T6" fmla="*/ 0 w 248"/>
                  <a:gd name="T7" fmla="*/ 124 h 249"/>
                  <a:gd name="T8" fmla="*/ 124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íṣ1iḓe">
                <a:extLst>
                  <a:ext uri="{FF2B5EF4-FFF2-40B4-BE49-F238E27FC236}">
                    <a16:creationId xmlns:a16="http://schemas.microsoft.com/office/drawing/2014/main" id="{1088184E-4C70-4832-BF0E-5E78A3CA040E}"/>
                  </a:ext>
                </a:extLst>
              </p:cNvPr>
              <p:cNvSpPr/>
              <p:nvPr/>
            </p:nvSpPr>
            <p:spPr bwMode="auto">
              <a:xfrm>
                <a:off x="14310526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3 w 250"/>
                  <a:gd name="T5" fmla="*/ 248 h 249"/>
                  <a:gd name="T6" fmla="*/ 0 w 250"/>
                  <a:gd name="T7" fmla="*/ 124 h 249"/>
                  <a:gd name="T8" fmla="*/ 123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3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3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2" name="îśļíḑe">
                <a:extLst>
                  <a:ext uri="{FF2B5EF4-FFF2-40B4-BE49-F238E27FC236}">
                    <a16:creationId xmlns:a16="http://schemas.microsoft.com/office/drawing/2014/main" id="{B8F72C7C-AC67-4424-AB67-5BC29F10D6DA}"/>
                  </a:ext>
                </a:extLst>
              </p:cNvPr>
              <p:cNvSpPr/>
              <p:nvPr/>
            </p:nvSpPr>
            <p:spPr bwMode="auto">
              <a:xfrm>
                <a:off x="14492799" y="7162416"/>
                <a:ext cx="88717" cy="88658"/>
              </a:xfrm>
              <a:custGeom>
                <a:avLst/>
                <a:gdLst>
                  <a:gd name="T0" fmla="*/ 247 w 248"/>
                  <a:gd name="T1" fmla="*/ 124 h 249"/>
                  <a:gd name="T2" fmla="*/ 247 w 248"/>
                  <a:gd name="T3" fmla="*/ 124 h 249"/>
                  <a:gd name="T4" fmla="*/ 123 w 248"/>
                  <a:gd name="T5" fmla="*/ 248 h 249"/>
                  <a:gd name="T6" fmla="*/ 0 w 248"/>
                  <a:gd name="T7" fmla="*/ 124 h 249"/>
                  <a:gd name="T8" fmla="*/ 123 w 248"/>
                  <a:gd name="T9" fmla="*/ 0 h 249"/>
                  <a:gd name="T10" fmla="*/ 247 w 248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9">
                    <a:moveTo>
                      <a:pt x="247" y="124"/>
                    </a:moveTo>
                    <a:lnTo>
                      <a:pt x="247" y="124"/>
                    </a:lnTo>
                    <a:cubicBezTo>
                      <a:pt x="247" y="192"/>
                      <a:pt x="191" y="248"/>
                      <a:pt x="123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3" y="0"/>
                    </a:cubicBezTo>
                    <a:cubicBezTo>
                      <a:pt x="191" y="0"/>
                      <a:pt x="247" y="56"/>
                      <a:pt x="247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íśḻíḓé">
                <a:extLst>
                  <a:ext uri="{FF2B5EF4-FFF2-40B4-BE49-F238E27FC236}">
                    <a16:creationId xmlns:a16="http://schemas.microsoft.com/office/drawing/2014/main" id="{A4BC81AE-4576-444A-A9AB-D8207EC19844}"/>
                  </a:ext>
                </a:extLst>
              </p:cNvPr>
              <p:cNvSpPr/>
              <p:nvPr/>
            </p:nvSpPr>
            <p:spPr bwMode="auto">
              <a:xfrm>
                <a:off x="14673458" y="7162416"/>
                <a:ext cx="90330" cy="88658"/>
              </a:xfrm>
              <a:custGeom>
                <a:avLst/>
                <a:gdLst>
                  <a:gd name="T0" fmla="*/ 249 w 250"/>
                  <a:gd name="T1" fmla="*/ 124 h 249"/>
                  <a:gd name="T2" fmla="*/ 249 w 250"/>
                  <a:gd name="T3" fmla="*/ 124 h 249"/>
                  <a:gd name="T4" fmla="*/ 125 w 250"/>
                  <a:gd name="T5" fmla="*/ 248 h 249"/>
                  <a:gd name="T6" fmla="*/ 0 w 250"/>
                  <a:gd name="T7" fmla="*/ 124 h 249"/>
                  <a:gd name="T8" fmla="*/ 125 w 250"/>
                  <a:gd name="T9" fmla="*/ 0 h 249"/>
                  <a:gd name="T10" fmla="*/ 249 w 250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9">
                    <a:moveTo>
                      <a:pt x="249" y="124"/>
                    </a:moveTo>
                    <a:lnTo>
                      <a:pt x="249" y="124"/>
                    </a:lnTo>
                    <a:cubicBezTo>
                      <a:pt x="249" y="192"/>
                      <a:pt x="193" y="248"/>
                      <a:pt x="125" y="248"/>
                    </a:cubicBezTo>
                    <a:cubicBezTo>
                      <a:pt x="55" y="248"/>
                      <a:pt x="0" y="192"/>
                      <a:pt x="0" y="124"/>
                    </a:cubicBezTo>
                    <a:cubicBezTo>
                      <a:pt x="0" y="56"/>
                      <a:pt x="55" y="0"/>
                      <a:pt x="125" y="0"/>
                    </a:cubicBezTo>
                    <a:cubicBezTo>
                      <a:pt x="193" y="0"/>
                      <a:pt x="249" y="56"/>
                      <a:pt x="249" y="12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4" name="ïŝḻîḍè">
                <a:extLst>
                  <a:ext uri="{FF2B5EF4-FFF2-40B4-BE49-F238E27FC236}">
                    <a16:creationId xmlns:a16="http://schemas.microsoft.com/office/drawing/2014/main" id="{E9BA5D6E-A029-48D6-8D9D-1E1B88374846}"/>
                  </a:ext>
                </a:extLst>
              </p:cNvPr>
              <p:cNvSpPr/>
              <p:nvPr/>
            </p:nvSpPr>
            <p:spPr bwMode="auto">
              <a:xfrm>
                <a:off x="14855730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5" name="ïš1iḑè">
                <a:extLst>
                  <a:ext uri="{FF2B5EF4-FFF2-40B4-BE49-F238E27FC236}">
                    <a16:creationId xmlns:a16="http://schemas.microsoft.com/office/drawing/2014/main" id="{10D92CD5-33BC-4F43-8F77-1DDAA3888253}"/>
                  </a:ext>
                </a:extLst>
              </p:cNvPr>
              <p:cNvSpPr/>
              <p:nvPr/>
            </p:nvSpPr>
            <p:spPr bwMode="auto">
              <a:xfrm>
                <a:off x="15036389" y="7162416"/>
                <a:ext cx="90330" cy="88658"/>
              </a:xfrm>
              <a:custGeom>
                <a:avLst/>
                <a:gdLst>
                  <a:gd name="T0" fmla="*/ 250 w 251"/>
                  <a:gd name="T1" fmla="*/ 124 h 249"/>
                  <a:gd name="T2" fmla="*/ 250 w 251"/>
                  <a:gd name="T3" fmla="*/ 124 h 249"/>
                  <a:gd name="T4" fmla="*/ 126 w 251"/>
                  <a:gd name="T5" fmla="*/ 248 h 249"/>
                  <a:gd name="T6" fmla="*/ 0 w 251"/>
                  <a:gd name="T7" fmla="*/ 124 h 249"/>
                  <a:gd name="T8" fmla="*/ 126 w 251"/>
                  <a:gd name="T9" fmla="*/ 0 h 249"/>
                  <a:gd name="T10" fmla="*/ 250 w 251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9">
                    <a:moveTo>
                      <a:pt x="250" y="124"/>
                    </a:moveTo>
                    <a:lnTo>
                      <a:pt x="250" y="124"/>
                    </a:lnTo>
                    <a:cubicBezTo>
                      <a:pt x="250" y="192"/>
                      <a:pt x="194" y="248"/>
                      <a:pt x="126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6" y="0"/>
                    </a:cubicBezTo>
                    <a:cubicBezTo>
                      <a:pt x="194" y="0"/>
                      <a:pt x="250" y="56"/>
                      <a:pt x="250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6" name="ïṣḷîḍê">
                <a:extLst>
                  <a:ext uri="{FF2B5EF4-FFF2-40B4-BE49-F238E27FC236}">
                    <a16:creationId xmlns:a16="http://schemas.microsoft.com/office/drawing/2014/main" id="{ACC38754-5167-45F8-A3D3-87425BB858A7}"/>
                  </a:ext>
                </a:extLst>
              </p:cNvPr>
              <p:cNvSpPr/>
              <p:nvPr/>
            </p:nvSpPr>
            <p:spPr bwMode="auto">
              <a:xfrm>
                <a:off x="15218662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6" y="248"/>
                      <a:pt x="0" y="192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7" name="iṥļïďè">
                <a:extLst>
                  <a:ext uri="{FF2B5EF4-FFF2-40B4-BE49-F238E27FC236}">
                    <a16:creationId xmlns:a16="http://schemas.microsoft.com/office/drawing/2014/main" id="{87D8B767-96AF-4A10-99A8-46EA2DAA85DC}"/>
                  </a:ext>
                </a:extLst>
              </p:cNvPr>
              <p:cNvSpPr/>
              <p:nvPr/>
            </p:nvSpPr>
            <p:spPr bwMode="auto">
              <a:xfrm>
                <a:off x="15399321" y="7162416"/>
                <a:ext cx="88717" cy="88658"/>
              </a:xfrm>
              <a:custGeom>
                <a:avLst/>
                <a:gdLst>
                  <a:gd name="T0" fmla="*/ 248 w 249"/>
                  <a:gd name="T1" fmla="*/ 124 h 249"/>
                  <a:gd name="T2" fmla="*/ 248 w 249"/>
                  <a:gd name="T3" fmla="*/ 124 h 249"/>
                  <a:gd name="T4" fmla="*/ 124 w 249"/>
                  <a:gd name="T5" fmla="*/ 248 h 249"/>
                  <a:gd name="T6" fmla="*/ 0 w 249"/>
                  <a:gd name="T7" fmla="*/ 124 h 249"/>
                  <a:gd name="T8" fmla="*/ 124 w 249"/>
                  <a:gd name="T9" fmla="*/ 0 h 249"/>
                  <a:gd name="T10" fmla="*/ 248 w 249"/>
                  <a:gd name="T11" fmla="*/ 12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9">
                    <a:moveTo>
                      <a:pt x="248" y="124"/>
                    </a:moveTo>
                    <a:lnTo>
                      <a:pt x="248" y="124"/>
                    </a:lnTo>
                    <a:cubicBezTo>
                      <a:pt x="248" y="192"/>
                      <a:pt x="192" y="248"/>
                      <a:pt x="124" y="248"/>
                    </a:cubicBezTo>
                    <a:cubicBezTo>
                      <a:pt x="54" y="248"/>
                      <a:pt x="0" y="192"/>
                      <a:pt x="0" y="124"/>
                    </a:cubicBezTo>
                    <a:cubicBezTo>
                      <a:pt x="0" y="56"/>
                      <a:pt x="54" y="0"/>
                      <a:pt x="124" y="0"/>
                    </a:cubicBezTo>
                    <a:cubicBezTo>
                      <a:pt x="192" y="0"/>
                      <a:pt x="248" y="56"/>
                      <a:pt x="248" y="124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8" name="íś1íḓê">
                <a:extLst>
                  <a:ext uri="{FF2B5EF4-FFF2-40B4-BE49-F238E27FC236}">
                    <a16:creationId xmlns:a16="http://schemas.microsoft.com/office/drawing/2014/main" id="{249F4E57-EC86-4B26-88CF-4B4608D2CC1F}"/>
                  </a:ext>
                </a:extLst>
              </p:cNvPr>
              <p:cNvSpPr/>
              <p:nvPr/>
            </p:nvSpPr>
            <p:spPr bwMode="auto">
              <a:xfrm>
                <a:off x="13947595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4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4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9" name="îśľiḋè">
                <a:extLst>
                  <a:ext uri="{FF2B5EF4-FFF2-40B4-BE49-F238E27FC236}">
                    <a16:creationId xmlns:a16="http://schemas.microsoft.com/office/drawing/2014/main" id="{C2286455-0B6A-4D42-9533-F8C7D6E49050}"/>
                  </a:ext>
                </a:extLst>
              </p:cNvPr>
              <p:cNvSpPr/>
              <p:nvPr/>
            </p:nvSpPr>
            <p:spPr bwMode="auto">
              <a:xfrm>
                <a:off x="14129867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4 w 248"/>
                  <a:gd name="T5" fmla="*/ 247 h 248"/>
                  <a:gd name="T6" fmla="*/ 0 w 248"/>
                  <a:gd name="T7" fmla="*/ 123 h 248"/>
                  <a:gd name="T8" fmla="*/ 124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0" name="îŝlîdê">
                <a:extLst>
                  <a:ext uri="{FF2B5EF4-FFF2-40B4-BE49-F238E27FC236}">
                    <a16:creationId xmlns:a16="http://schemas.microsoft.com/office/drawing/2014/main" id="{20045CF8-45B7-45A1-A1D1-515F1092D9C7}"/>
                  </a:ext>
                </a:extLst>
              </p:cNvPr>
              <p:cNvSpPr/>
              <p:nvPr/>
            </p:nvSpPr>
            <p:spPr bwMode="auto">
              <a:xfrm>
                <a:off x="14310526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3 w 250"/>
                  <a:gd name="T5" fmla="*/ 247 h 248"/>
                  <a:gd name="T6" fmla="*/ 0 w 250"/>
                  <a:gd name="T7" fmla="*/ 123 h 248"/>
                  <a:gd name="T8" fmla="*/ 123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3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3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1" name="iṩḷiḍê">
                <a:extLst>
                  <a:ext uri="{FF2B5EF4-FFF2-40B4-BE49-F238E27FC236}">
                    <a16:creationId xmlns:a16="http://schemas.microsoft.com/office/drawing/2014/main" id="{0F2F5D0B-8059-4F2F-9A19-925DF2A7A126}"/>
                  </a:ext>
                </a:extLst>
              </p:cNvPr>
              <p:cNvSpPr/>
              <p:nvPr/>
            </p:nvSpPr>
            <p:spPr bwMode="auto">
              <a:xfrm>
                <a:off x="14492799" y="7346179"/>
                <a:ext cx="88717" cy="88658"/>
              </a:xfrm>
              <a:custGeom>
                <a:avLst/>
                <a:gdLst>
                  <a:gd name="T0" fmla="*/ 247 w 248"/>
                  <a:gd name="T1" fmla="*/ 123 h 248"/>
                  <a:gd name="T2" fmla="*/ 247 w 248"/>
                  <a:gd name="T3" fmla="*/ 123 h 248"/>
                  <a:gd name="T4" fmla="*/ 123 w 248"/>
                  <a:gd name="T5" fmla="*/ 247 h 248"/>
                  <a:gd name="T6" fmla="*/ 0 w 248"/>
                  <a:gd name="T7" fmla="*/ 123 h 248"/>
                  <a:gd name="T8" fmla="*/ 123 w 248"/>
                  <a:gd name="T9" fmla="*/ 0 h 248"/>
                  <a:gd name="T10" fmla="*/ 247 w 248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48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1"/>
                      <a:pt x="191" y="247"/>
                      <a:pt x="123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3" y="0"/>
                    </a:cubicBezTo>
                    <a:cubicBezTo>
                      <a:pt x="191" y="0"/>
                      <a:pt x="247" y="53"/>
                      <a:pt x="247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2" name="íšḻide">
                <a:extLst>
                  <a:ext uri="{FF2B5EF4-FFF2-40B4-BE49-F238E27FC236}">
                    <a16:creationId xmlns:a16="http://schemas.microsoft.com/office/drawing/2014/main" id="{146FFE81-FFFB-456B-8E0B-0327840A8315}"/>
                  </a:ext>
                </a:extLst>
              </p:cNvPr>
              <p:cNvSpPr/>
              <p:nvPr/>
            </p:nvSpPr>
            <p:spPr bwMode="auto">
              <a:xfrm>
                <a:off x="14673458" y="7346179"/>
                <a:ext cx="90330" cy="88658"/>
              </a:xfrm>
              <a:custGeom>
                <a:avLst/>
                <a:gdLst>
                  <a:gd name="T0" fmla="*/ 249 w 250"/>
                  <a:gd name="T1" fmla="*/ 123 h 248"/>
                  <a:gd name="T2" fmla="*/ 249 w 250"/>
                  <a:gd name="T3" fmla="*/ 123 h 248"/>
                  <a:gd name="T4" fmla="*/ 125 w 250"/>
                  <a:gd name="T5" fmla="*/ 247 h 248"/>
                  <a:gd name="T6" fmla="*/ 0 w 250"/>
                  <a:gd name="T7" fmla="*/ 123 h 248"/>
                  <a:gd name="T8" fmla="*/ 125 w 250"/>
                  <a:gd name="T9" fmla="*/ 0 h 248"/>
                  <a:gd name="T10" fmla="*/ 249 w 250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48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1"/>
                      <a:pt x="193" y="247"/>
                      <a:pt x="125" y="247"/>
                    </a:cubicBezTo>
                    <a:cubicBezTo>
                      <a:pt x="55" y="247"/>
                      <a:pt x="0" y="191"/>
                      <a:pt x="0" y="123"/>
                    </a:cubicBezTo>
                    <a:cubicBezTo>
                      <a:pt x="0" y="53"/>
                      <a:pt x="55" y="0"/>
                      <a:pt x="125" y="0"/>
                    </a:cubicBezTo>
                    <a:cubicBezTo>
                      <a:pt x="193" y="0"/>
                      <a:pt x="249" y="53"/>
                      <a:pt x="249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3" name="iSḷíde">
                <a:extLst>
                  <a:ext uri="{FF2B5EF4-FFF2-40B4-BE49-F238E27FC236}">
                    <a16:creationId xmlns:a16="http://schemas.microsoft.com/office/drawing/2014/main" id="{70E0102E-CD86-412C-A2E8-B811B160E14A}"/>
                  </a:ext>
                </a:extLst>
              </p:cNvPr>
              <p:cNvSpPr/>
              <p:nvPr/>
            </p:nvSpPr>
            <p:spPr bwMode="auto">
              <a:xfrm>
                <a:off x="14855730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4" name="íṥ1iḑe">
                <a:extLst>
                  <a:ext uri="{FF2B5EF4-FFF2-40B4-BE49-F238E27FC236}">
                    <a16:creationId xmlns:a16="http://schemas.microsoft.com/office/drawing/2014/main" id="{98B724DA-0F03-471A-AA42-DB450A6A14C3}"/>
                  </a:ext>
                </a:extLst>
              </p:cNvPr>
              <p:cNvSpPr/>
              <p:nvPr/>
            </p:nvSpPr>
            <p:spPr bwMode="auto">
              <a:xfrm>
                <a:off x="15036389" y="7346179"/>
                <a:ext cx="90330" cy="88658"/>
              </a:xfrm>
              <a:custGeom>
                <a:avLst/>
                <a:gdLst>
                  <a:gd name="T0" fmla="*/ 250 w 251"/>
                  <a:gd name="T1" fmla="*/ 123 h 248"/>
                  <a:gd name="T2" fmla="*/ 250 w 251"/>
                  <a:gd name="T3" fmla="*/ 123 h 248"/>
                  <a:gd name="T4" fmla="*/ 126 w 251"/>
                  <a:gd name="T5" fmla="*/ 247 h 248"/>
                  <a:gd name="T6" fmla="*/ 0 w 251"/>
                  <a:gd name="T7" fmla="*/ 123 h 248"/>
                  <a:gd name="T8" fmla="*/ 126 w 251"/>
                  <a:gd name="T9" fmla="*/ 0 h 248"/>
                  <a:gd name="T10" fmla="*/ 250 w 251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48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1"/>
                      <a:pt x="194" y="247"/>
                      <a:pt x="126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6" y="0"/>
                    </a:cubicBezTo>
                    <a:cubicBezTo>
                      <a:pt x="194" y="0"/>
                      <a:pt x="250" y="53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5" name="ïŝľíďé">
                <a:extLst>
                  <a:ext uri="{FF2B5EF4-FFF2-40B4-BE49-F238E27FC236}">
                    <a16:creationId xmlns:a16="http://schemas.microsoft.com/office/drawing/2014/main" id="{08B8D86F-DBCB-4DBF-8785-4029FAD498E6}"/>
                  </a:ext>
                </a:extLst>
              </p:cNvPr>
              <p:cNvSpPr/>
              <p:nvPr/>
            </p:nvSpPr>
            <p:spPr bwMode="auto">
              <a:xfrm>
                <a:off x="15218662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6" y="247"/>
                      <a:pt x="0" y="191"/>
                      <a:pt x="0" y="123"/>
                    </a:cubicBezTo>
                    <a:cubicBezTo>
                      <a:pt x="0" y="53"/>
                      <a:pt x="56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6" name="îṥľîďé">
                <a:extLst>
                  <a:ext uri="{FF2B5EF4-FFF2-40B4-BE49-F238E27FC236}">
                    <a16:creationId xmlns:a16="http://schemas.microsoft.com/office/drawing/2014/main" id="{8A7F5791-F665-4C6D-B7DF-E519E328809D}"/>
                  </a:ext>
                </a:extLst>
              </p:cNvPr>
              <p:cNvSpPr/>
              <p:nvPr/>
            </p:nvSpPr>
            <p:spPr bwMode="auto">
              <a:xfrm>
                <a:off x="15399321" y="7346179"/>
                <a:ext cx="88717" cy="88658"/>
              </a:xfrm>
              <a:custGeom>
                <a:avLst/>
                <a:gdLst>
                  <a:gd name="T0" fmla="*/ 248 w 249"/>
                  <a:gd name="T1" fmla="*/ 123 h 248"/>
                  <a:gd name="T2" fmla="*/ 248 w 249"/>
                  <a:gd name="T3" fmla="*/ 123 h 248"/>
                  <a:gd name="T4" fmla="*/ 124 w 249"/>
                  <a:gd name="T5" fmla="*/ 247 h 248"/>
                  <a:gd name="T6" fmla="*/ 0 w 249"/>
                  <a:gd name="T7" fmla="*/ 123 h 248"/>
                  <a:gd name="T8" fmla="*/ 124 w 249"/>
                  <a:gd name="T9" fmla="*/ 0 h 248"/>
                  <a:gd name="T10" fmla="*/ 248 w 249"/>
                  <a:gd name="T11" fmla="*/ 12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48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1"/>
                      <a:pt x="192" y="247"/>
                      <a:pt x="124" y="247"/>
                    </a:cubicBezTo>
                    <a:cubicBezTo>
                      <a:pt x="54" y="247"/>
                      <a:pt x="0" y="191"/>
                      <a:pt x="0" y="123"/>
                    </a:cubicBezTo>
                    <a:cubicBezTo>
                      <a:pt x="0" y="53"/>
                      <a:pt x="54" y="0"/>
                      <a:pt x="124" y="0"/>
                    </a:cubicBezTo>
                    <a:cubicBezTo>
                      <a:pt x="192" y="0"/>
                      <a:pt x="248" y="53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7" name="îśḻidê">
                <a:extLst>
                  <a:ext uri="{FF2B5EF4-FFF2-40B4-BE49-F238E27FC236}">
                    <a16:creationId xmlns:a16="http://schemas.microsoft.com/office/drawing/2014/main" id="{1F0BDB44-C774-4061-904B-C1F26E423739}"/>
                  </a:ext>
                </a:extLst>
              </p:cNvPr>
              <p:cNvSpPr/>
              <p:nvPr/>
            </p:nvSpPr>
            <p:spPr bwMode="auto">
              <a:xfrm>
                <a:off x="13947595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4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4" y="0"/>
                      <a:pt x="248" y="55"/>
                      <a:pt x="248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8" name="ïṩlíḋe">
                <a:extLst>
                  <a:ext uri="{FF2B5EF4-FFF2-40B4-BE49-F238E27FC236}">
                    <a16:creationId xmlns:a16="http://schemas.microsoft.com/office/drawing/2014/main" id="{DC8D7700-A79C-4640-A782-A5BB75E9DE72}"/>
                  </a:ext>
                </a:extLst>
              </p:cNvPr>
              <p:cNvSpPr/>
              <p:nvPr/>
            </p:nvSpPr>
            <p:spPr bwMode="auto">
              <a:xfrm>
                <a:off x="14129867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4 w 248"/>
                  <a:gd name="T5" fmla="*/ 249 h 250"/>
                  <a:gd name="T6" fmla="*/ 0 w 248"/>
                  <a:gd name="T7" fmla="*/ 123 h 250"/>
                  <a:gd name="T8" fmla="*/ 124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9" name="îśļiḍé">
                <a:extLst>
                  <a:ext uri="{FF2B5EF4-FFF2-40B4-BE49-F238E27FC236}">
                    <a16:creationId xmlns:a16="http://schemas.microsoft.com/office/drawing/2014/main" id="{57372B87-1C89-4324-B608-426E3500177A}"/>
                  </a:ext>
                </a:extLst>
              </p:cNvPr>
              <p:cNvSpPr/>
              <p:nvPr/>
            </p:nvSpPr>
            <p:spPr bwMode="auto">
              <a:xfrm>
                <a:off x="14310526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3 w 250"/>
                  <a:gd name="T5" fmla="*/ 249 h 250"/>
                  <a:gd name="T6" fmla="*/ 0 w 250"/>
                  <a:gd name="T7" fmla="*/ 123 h 250"/>
                  <a:gd name="T8" fmla="*/ 123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3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3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0" name="ïšḷîḋé">
                <a:extLst>
                  <a:ext uri="{FF2B5EF4-FFF2-40B4-BE49-F238E27FC236}">
                    <a16:creationId xmlns:a16="http://schemas.microsoft.com/office/drawing/2014/main" id="{2A878815-1124-4F9F-8235-F06B2F028789}"/>
                  </a:ext>
                </a:extLst>
              </p:cNvPr>
              <p:cNvSpPr/>
              <p:nvPr/>
            </p:nvSpPr>
            <p:spPr bwMode="auto">
              <a:xfrm>
                <a:off x="14492799" y="7529942"/>
                <a:ext cx="88717" cy="90270"/>
              </a:xfrm>
              <a:custGeom>
                <a:avLst/>
                <a:gdLst>
                  <a:gd name="T0" fmla="*/ 247 w 248"/>
                  <a:gd name="T1" fmla="*/ 123 h 250"/>
                  <a:gd name="T2" fmla="*/ 247 w 248"/>
                  <a:gd name="T3" fmla="*/ 123 h 250"/>
                  <a:gd name="T4" fmla="*/ 123 w 248"/>
                  <a:gd name="T5" fmla="*/ 249 h 250"/>
                  <a:gd name="T6" fmla="*/ 0 w 248"/>
                  <a:gd name="T7" fmla="*/ 123 h 250"/>
                  <a:gd name="T8" fmla="*/ 123 w 248"/>
                  <a:gd name="T9" fmla="*/ 0 h 250"/>
                  <a:gd name="T10" fmla="*/ 247 w 248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" h="250">
                    <a:moveTo>
                      <a:pt x="247" y="123"/>
                    </a:moveTo>
                    <a:lnTo>
                      <a:pt x="247" y="123"/>
                    </a:lnTo>
                    <a:cubicBezTo>
                      <a:pt x="247" y="193"/>
                      <a:pt x="191" y="249"/>
                      <a:pt x="123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3" y="0"/>
                    </a:cubicBezTo>
                    <a:cubicBezTo>
                      <a:pt x="191" y="0"/>
                      <a:pt x="247" y="55"/>
                      <a:pt x="247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1" name="îSḻíḍé">
                <a:extLst>
                  <a:ext uri="{FF2B5EF4-FFF2-40B4-BE49-F238E27FC236}">
                    <a16:creationId xmlns:a16="http://schemas.microsoft.com/office/drawing/2014/main" id="{F507100C-0C6E-4B2D-8BD9-08003E61CAF5}"/>
                  </a:ext>
                </a:extLst>
              </p:cNvPr>
              <p:cNvSpPr/>
              <p:nvPr/>
            </p:nvSpPr>
            <p:spPr bwMode="auto">
              <a:xfrm>
                <a:off x="14673458" y="7529942"/>
                <a:ext cx="90330" cy="90270"/>
              </a:xfrm>
              <a:custGeom>
                <a:avLst/>
                <a:gdLst>
                  <a:gd name="T0" fmla="*/ 249 w 250"/>
                  <a:gd name="T1" fmla="*/ 123 h 250"/>
                  <a:gd name="T2" fmla="*/ 249 w 250"/>
                  <a:gd name="T3" fmla="*/ 123 h 250"/>
                  <a:gd name="T4" fmla="*/ 125 w 250"/>
                  <a:gd name="T5" fmla="*/ 249 h 250"/>
                  <a:gd name="T6" fmla="*/ 0 w 250"/>
                  <a:gd name="T7" fmla="*/ 123 h 250"/>
                  <a:gd name="T8" fmla="*/ 125 w 250"/>
                  <a:gd name="T9" fmla="*/ 0 h 250"/>
                  <a:gd name="T10" fmla="*/ 249 w 250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50">
                    <a:moveTo>
                      <a:pt x="249" y="123"/>
                    </a:moveTo>
                    <a:lnTo>
                      <a:pt x="249" y="123"/>
                    </a:lnTo>
                    <a:cubicBezTo>
                      <a:pt x="249" y="193"/>
                      <a:pt x="193" y="249"/>
                      <a:pt x="125" y="249"/>
                    </a:cubicBezTo>
                    <a:cubicBezTo>
                      <a:pt x="55" y="249"/>
                      <a:pt x="0" y="193"/>
                      <a:pt x="0" y="123"/>
                    </a:cubicBezTo>
                    <a:cubicBezTo>
                      <a:pt x="0" y="55"/>
                      <a:pt x="55" y="0"/>
                      <a:pt x="125" y="0"/>
                    </a:cubicBezTo>
                    <a:cubicBezTo>
                      <a:pt x="193" y="0"/>
                      <a:pt x="249" y="55"/>
                      <a:pt x="249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ïṡliḓê">
                <a:extLst>
                  <a:ext uri="{FF2B5EF4-FFF2-40B4-BE49-F238E27FC236}">
                    <a16:creationId xmlns:a16="http://schemas.microsoft.com/office/drawing/2014/main" id="{03F5B85A-4F7E-4186-94A7-6579DEE960C9}"/>
                  </a:ext>
                </a:extLst>
              </p:cNvPr>
              <p:cNvSpPr/>
              <p:nvPr/>
            </p:nvSpPr>
            <p:spPr bwMode="auto">
              <a:xfrm>
                <a:off x="14855730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3" name="i$ľiḋe">
                <a:extLst>
                  <a:ext uri="{FF2B5EF4-FFF2-40B4-BE49-F238E27FC236}">
                    <a16:creationId xmlns:a16="http://schemas.microsoft.com/office/drawing/2014/main" id="{A6114D54-CFF0-40D3-91C3-9A57B0349268}"/>
                  </a:ext>
                </a:extLst>
              </p:cNvPr>
              <p:cNvSpPr/>
              <p:nvPr/>
            </p:nvSpPr>
            <p:spPr bwMode="auto">
              <a:xfrm>
                <a:off x="15036389" y="7529942"/>
                <a:ext cx="90330" cy="90270"/>
              </a:xfrm>
              <a:custGeom>
                <a:avLst/>
                <a:gdLst>
                  <a:gd name="T0" fmla="*/ 250 w 251"/>
                  <a:gd name="T1" fmla="*/ 123 h 250"/>
                  <a:gd name="T2" fmla="*/ 250 w 251"/>
                  <a:gd name="T3" fmla="*/ 123 h 250"/>
                  <a:gd name="T4" fmla="*/ 126 w 251"/>
                  <a:gd name="T5" fmla="*/ 249 h 250"/>
                  <a:gd name="T6" fmla="*/ 0 w 251"/>
                  <a:gd name="T7" fmla="*/ 123 h 250"/>
                  <a:gd name="T8" fmla="*/ 126 w 251"/>
                  <a:gd name="T9" fmla="*/ 0 h 250"/>
                  <a:gd name="T10" fmla="*/ 250 w 251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" h="250">
                    <a:moveTo>
                      <a:pt x="250" y="123"/>
                    </a:moveTo>
                    <a:lnTo>
                      <a:pt x="250" y="123"/>
                    </a:lnTo>
                    <a:cubicBezTo>
                      <a:pt x="250" y="193"/>
                      <a:pt x="194" y="249"/>
                      <a:pt x="126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6" y="0"/>
                    </a:cubicBezTo>
                    <a:cubicBezTo>
                      <a:pt x="194" y="0"/>
                      <a:pt x="250" y="55"/>
                      <a:pt x="250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4" name="ïŝļiḓé">
                <a:extLst>
                  <a:ext uri="{FF2B5EF4-FFF2-40B4-BE49-F238E27FC236}">
                    <a16:creationId xmlns:a16="http://schemas.microsoft.com/office/drawing/2014/main" id="{EBA2C87E-7877-4B5C-8F56-E986D8EF676E}"/>
                  </a:ext>
                </a:extLst>
              </p:cNvPr>
              <p:cNvSpPr/>
              <p:nvPr/>
            </p:nvSpPr>
            <p:spPr bwMode="auto">
              <a:xfrm>
                <a:off x="15218662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6" y="249"/>
                      <a:pt x="0" y="193"/>
                      <a:pt x="0" y="123"/>
                    </a:cubicBezTo>
                    <a:cubicBezTo>
                      <a:pt x="0" y="55"/>
                      <a:pt x="56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5" name="iṥ1îḓe">
                <a:extLst>
                  <a:ext uri="{FF2B5EF4-FFF2-40B4-BE49-F238E27FC236}">
                    <a16:creationId xmlns:a16="http://schemas.microsoft.com/office/drawing/2014/main" id="{34904A25-4616-4D57-A320-861001060A07}"/>
                  </a:ext>
                </a:extLst>
              </p:cNvPr>
              <p:cNvSpPr/>
              <p:nvPr/>
            </p:nvSpPr>
            <p:spPr bwMode="auto">
              <a:xfrm>
                <a:off x="15399321" y="7529942"/>
                <a:ext cx="88717" cy="90270"/>
              </a:xfrm>
              <a:custGeom>
                <a:avLst/>
                <a:gdLst>
                  <a:gd name="T0" fmla="*/ 248 w 249"/>
                  <a:gd name="T1" fmla="*/ 123 h 250"/>
                  <a:gd name="T2" fmla="*/ 248 w 249"/>
                  <a:gd name="T3" fmla="*/ 123 h 250"/>
                  <a:gd name="T4" fmla="*/ 124 w 249"/>
                  <a:gd name="T5" fmla="*/ 249 h 250"/>
                  <a:gd name="T6" fmla="*/ 0 w 249"/>
                  <a:gd name="T7" fmla="*/ 123 h 250"/>
                  <a:gd name="T8" fmla="*/ 124 w 249"/>
                  <a:gd name="T9" fmla="*/ 0 h 250"/>
                  <a:gd name="T10" fmla="*/ 248 w 249"/>
                  <a:gd name="T11" fmla="*/ 12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9" h="250">
                    <a:moveTo>
                      <a:pt x="248" y="123"/>
                    </a:moveTo>
                    <a:lnTo>
                      <a:pt x="248" y="123"/>
                    </a:lnTo>
                    <a:cubicBezTo>
                      <a:pt x="248" y="193"/>
                      <a:pt x="192" y="249"/>
                      <a:pt x="124" y="249"/>
                    </a:cubicBezTo>
                    <a:cubicBezTo>
                      <a:pt x="54" y="249"/>
                      <a:pt x="0" y="193"/>
                      <a:pt x="0" y="123"/>
                    </a:cubicBezTo>
                    <a:cubicBezTo>
                      <a:pt x="0" y="55"/>
                      <a:pt x="54" y="0"/>
                      <a:pt x="124" y="0"/>
                    </a:cubicBezTo>
                    <a:cubicBezTo>
                      <a:pt x="192" y="0"/>
                      <a:pt x="248" y="55"/>
                      <a:pt x="248" y="123"/>
                    </a:cubicBezTo>
                  </a:path>
                </a:pathLst>
              </a:custGeom>
              <a:solidFill>
                <a:srgbClr val="CFCFC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86" name="îṧļiḑe">
                <a:extLst>
                  <a:ext uri="{FF2B5EF4-FFF2-40B4-BE49-F238E27FC236}">
                    <a16:creationId xmlns:a16="http://schemas.microsoft.com/office/drawing/2014/main" id="{98161FD0-B549-4F00-9537-9993FDF7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65339" y="5996972"/>
                <a:ext cx="564559" cy="564185"/>
                <a:chOff x="1901" y="1550"/>
                <a:chExt cx="350" cy="350"/>
              </a:xfrm>
            </p:grpSpPr>
            <p:sp>
              <p:nvSpPr>
                <p:cNvPr id="137" name="î$1íḍe">
                  <a:extLst>
                    <a:ext uri="{FF2B5EF4-FFF2-40B4-BE49-F238E27FC236}">
                      <a16:creationId xmlns:a16="http://schemas.microsoft.com/office/drawing/2014/main" id="{9D4E3E0A-B25D-4DB8-A5A0-B1EBAA62EDA5}"/>
                    </a:ext>
                  </a:extLst>
                </p:cNvPr>
                <p:cNvSpPr/>
                <p:nvPr/>
              </p:nvSpPr>
              <p:spPr bwMode="auto">
                <a:xfrm>
                  <a:off x="1901" y="1550"/>
                  <a:ext cx="350" cy="350"/>
                </a:xfrm>
                <a:custGeom>
                  <a:avLst/>
                  <a:gdLst>
                    <a:gd name="T0" fmla="*/ 800 w 1546"/>
                    <a:gd name="T1" fmla="*/ 0 h 1546"/>
                    <a:gd name="T2" fmla="*/ 972 w 1546"/>
                    <a:gd name="T3" fmla="*/ 26 h 1546"/>
                    <a:gd name="T4" fmla="*/ 1545 w 1546"/>
                    <a:gd name="T5" fmla="*/ 744 h 1546"/>
                    <a:gd name="T6" fmla="*/ 1545 w 1546"/>
                    <a:gd name="T7" fmla="*/ 803 h 1546"/>
                    <a:gd name="T8" fmla="*/ 1519 w 1546"/>
                    <a:gd name="T9" fmla="*/ 972 h 1546"/>
                    <a:gd name="T10" fmla="*/ 801 w 1546"/>
                    <a:gd name="T11" fmla="*/ 1545 h 1546"/>
                    <a:gd name="T12" fmla="*/ 742 w 1546"/>
                    <a:gd name="T13" fmla="*/ 1545 h 1546"/>
                    <a:gd name="T14" fmla="*/ 573 w 1546"/>
                    <a:gd name="T15" fmla="*/ 1519 h 1546"/>
                    <a:gd name="T16" fmla="*/ 0 w 1546"/>
                    <a:gd name="T17" fmla="*/ 802 h 1546"/>
                    <a:gd name="T18" fmla="*/ 0 w 1546"/>
                    <a:gd name="T19" fmla="*/ 742 h 1546"/>
                    <a:gd name="T20" fmla="*/ 26 w 1546"/>
                    <a:gd name="T21" fmla="*/ 573 h 1546"/>
                    <a:gd name="T22" fmla="*/ 745 w 1546"/>
                    <a:gd name="T23" fmla="*/ 0 h 1546"/>
                    <a:gd name="T24" fmla="*/ 800 w 1546"/>
                    <a:gd name="T25" fmla="*/ 0 h 1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6" h="1546">
                      <a:moveTo>
                        <a:pt x="800" y="0"/>
                      </a:moveTo>
                      <a:cubicBezTo>
                        <a:pt x="857" y="2"/>
                        <a:pt x="915" y="11"/>
                        <a:pt x="972" y="26"/>
                      </a:cubicBezTo>
                      <a:cubicBezTo>
                        <a:pt x="1308" y="116"/>
                        <a:pt x="1533" y="413"/>
                        <a:pt x="1545" y="744"/>
                      </a:cubicBezTo>
                      <a:lnTo>
                        <a:pt x="1545" y="803"/>
                      </a:lnTo>
                      <a:cubicBezTo>
                        <a:pt x="1543" y="859"/>
                        <a:pt x="1534" y="916"/>
                        <a:pt x="1519" y="972"/>
                      </a:cubicBezTo>
                      <a:cubicBezTo>
                        <a:pt x="1429" y="1308"/>
                        <a:pt x="1132" y="1533"/>
                        <a:pt x="801" y="1545"/>
                      </a:cubicBezTo>
                      <a:lnTo>
                        <a:pt x="742" y="1545"/>
                      </a:lnTo>
                      <a:cubicBezTo>
                        <a:pt x="686" y="1543"/>
                        <a:pt x="629" y="1534"/>
                        <a:pt x="573" y="1519"/>
                      </a:cubicBezTo>
                      <a:cubicBezTo>
                        <a:pt x="237" y="1429"/>
                        <a:pt x="12" y="1132"/>
                        <a:pt x="0" y="802"/>
                      </a:cubicBezTo>
                      <a:lnTo>
                        <a:pt x="0" y="742"/>
                      </a:lnTo>
                      <a:cubicBezTo>
                        <a:pt x="2" y="686"/>
                        <a:pt x="11" y="629"/>
                        <a:pt x="26" y="573"/>
                      </a:cubicBezTo>
                      <a:cubicBezTo>
                        <a:pt x="116" y="236"/>
                        <a:pt x="414" y="11"/>
                        <a:pt x="745" y="0"/>
                      </a:cubicBezTo>
                      <a:lnTo>
                        <a:pt x="800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8" name="ïṥ1îḍê">
                  <a:extLst>
                    <a:ext uri="{FF2B5EF4-FFF2-40B4-BE49-F238E27FC236}">
                      <a16:creationId xmlns:a16="http://schemas.microsoft.com/office/drawing/2014/main" id="{28A5B297-ECCF-41EE-8C23-6CDF295E294F}"/>
                    </a:ext>
                  </a:extLst>
                </p:cNvPr>
                <p:cNvSpPr/>
                <p:nvPr/>
              </p:nvSpPr>
              <p:spPr bwMode="auto">
                <a:xfrm>
                  <a:off x="2075" y="1649"/>
                  <a:ext cx="175" cy="131"/>
                </a:xfrm>
                <a:custGeom>
                  <a:avLst/>
                  <a:gdLst>
                    <a:gd name="T0" fmla="*/ 707 w 777"/>
                    <a:gd name="T1" fmla="*/ 16 h 580"/>
                    <a:gd name="T2" fmla="*/ 734 w 777"/>
                    <a:gd name="T3" fmla="*/ 85 h 580"/>
                    <a:gd name="T4" fmla="*/ 755 w 777"/>
                    <a:gd name="T5" fmla="*/ 157 h 580"/>
                    <a:gd name="T6" fmla="*/ 769 w 777"/>
                    <a:gd name="T7" fmla="*/ 231 h 580"/>
                    <a:gd name="T8" fmla="*/ 776 w 777"/>
                    <a:gd name="T9" fmla="*/ 306 h 580"/>
                    <a:gd name="T10" fmla="*/ 775 w 777"/>
                    <a:gd name="T11" fmla="*/ 383 h 580"/>
                    <a:gd name="T12" fmla="*/ 767 w 777"/>
                    <a:gd name="T13" fmla="*/ 460 h 580"/>
                    <a:gd name="T14" fmla="*/ 750 w 777"/>
                    <a:gd name="T15" fmla="*/ 537 h 580"/>
                    <a:gd name="T16" fmla="*/ 737 w 777"/>
                    <a:gd name="T17" fmla="*/ 579 h 580"/>
                    <a:gd name="T18" fmla="*/ 0 w 777"/>
                    <a:gd name="T19" fmla="*/ 326 h 580"/>
                    <a:gd name="T20" fmla="*/ 698 w 777"/>
                    <a:gd name="T21" fmla="*/ 0 h 580"/>
                    <a:gd name="T22" fmla="*/ 707 w 777"/>
                    <a:gd name="T23" fmla="*/ 16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7" h="580">
                      <a:moveTo>
                        <a:pt x="707" y="16"/>
                      </a:moveTo>
                      <a:lnTo>
                        <a:pt x="734" y="85"/>
                      </a:lnTo>
                      <a:lnTo>
                        <a:pt x="755" y="157"/>
                      </a:lnTo>
                      <a:lnTo>
                        <a:pt x="769" y="231"/>
                      </a:lnTo>
                      <a:lnTo>
                        <a:pt x="776" y="306"/>
                      </a:lnTo>
                      <a:lnTo>
                        <a:pt x="775" y="383"/>
                      </a:lnTo>
                      <a:lnTo>
                        <a:pt x="767" y="460"/>
                      </a:lnTo>
                      <a:lnTo>
                        <a:pt x="750" y="537"/>
                      </a:lnTo>
                      <a:lnTo>
                        <a:pt x="737" y="579"/>
                      </a:lnTo>
                      <a:lnTo>
                        <a:pt x="0" y="326"/>
                      </a:lnTo>
                      <a:lnTo>
                        <a:pt x="698" y="0"/>
                      </a:lnTo>
                      <a:lnTo>
                        <a:pt x="707" y="1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9" name="iṩļîďe">
                  <a:extLst>
                    <a:ext uri="{FF2B5EF4-FFF2-40B4-BE49-F238E27FC236}">
                      <a16:creationId xmlns:a16="http://schemas.microsoft.com/office/drawing/2014/main" id="{B8A723D8-E13A-4432-B93C-B90C0076911B}"/>
                    </a:ext>
                  </a:extLst>
                </p:cNvPr>
                <p:cNvSpPr/>
                <p:nvPr/>
              </p:nvSpPr>
              <p:spPr bwMode="auto">
                <a:xfrm>
                  <a:off x="1968" y="1550"/>
                  <a:ext cx="206" cy="174"/>
                </a:xfrm>
                <a:custGeom>
                  <a:avLst/>
                  <a:gdLst>
                    <a:gd name="T0" fmla="*/ 26 w 912"/>
                    <a:gd name="T1" fmla="*/ 143 h 773"/>
                    <a:gd name="T2" fmla="*/ 89 w 912"/>
                    <a:gd name="T3" fmla="*/ 103 h 773"/>
                    <a:gd name="T4" fmla="*/ 154 w 912"/>
                    <a:gd name="T5" fmla="*/ 69 h 773"/>
                    <a:gd name="T6" fmla="*/ 223 w 912"/>
                    <a:gd name="T7" fmla="*/ 42 h 773"/>
                    <a:gd name="T8" fmla="*/ 295 w 912"/>
                    <a:gd name="T9" fmla="*/ 21 h 773"/>
                    <a:gd name="T10" fmla="*/ 369 w 912"/>
                    <a:gd name="T11" fmla="*/ 7 h 773"/>
                    <a:gd name="T12" fmla="*/ 444 w 912"/>
                    <a:gd name="T13" fmla="*/ 0 h 773"/>
                    <a:gd name="T14" fmla="*/ 521 w 912"/>
                    <a:gd name="T15" fmla="*/ 1 h 773"/>
                    <a:gd name="T16" fmla="*/ 598 w 912"/>
                    <a:gd name="T17" fmla="*/ 9 h 773"/>
                    <a:gd name="T18" fmla="*/ 675 w 912"/>
                    <a:gd name="T19" fmla="*/ 26 h 773"/>
                    <a:gd name="T20" fmla="*/ 751 w 912"/>
                    <a:gd name="T21" fmla="*/ 50 h 773"/>
                    <a:gd name="T22" fmla="*/ 822 w 912"/>
                    <a:gd name="T23" fmla="*/ 81 h 773"/>
                    <a:gd name="T24" fmla="*/ 888 w 912"/>
                    <a:gd name="T25" fmla="*/ 119 h 773"/>
                    <a:gd name="T26" fmla="*/ 911 w 912"/>
                    <a:gd name="T27" fmla="*/ 135 h 773"/>
                    <a:gd name="T28" fmla="*/ 476 w 912"/>
                    <a:gd name="T29" fmla="*/ 772 h 773"/>
                    <a:gd name="T30" fmla="*/ 0 w 912"/>
                    <a:gd name="T31" fmla="*/ 164 h 773"/>
                    <a:gd name="T32" fmla="*/ 26 w 912"/>
                    <a:gd name="T33" fmla="*/ 143 h 7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12" h="773">
                      <a:moveTo>
                        <a:pt x="26" y="143"/>
                      </a:moveTo>
                      <a:lnTo>
                        <a:pt x="89" y="103"/>
                      </a:lnTo>
                      <a:lnTo>
                        <a:pt x="154" y="69"/>
                      </a:lnTo>
                      <a:lnTo>
                        <a:pt x="223" y="42"/>
                      </a:lnTo>
                      <a:lnTo>
                        <a:pt x="295" y="21"/>
                      </a:lnTo>
                      <a:lnTo>
                        <a:pt x="369" y="7"/>
                      </a:lnTo>
                      <a:lnTo>
                        <a:pt x="444" y="0"/>
                      </a:lnTo>
                      <a:lnTo>
                        <a:pt x="521" y="1"/>
                      </a:lnTo>
                      <a:lnTo>
                        <a:pt x="598" y="9"/>
                      </a:lnTo>
                      <a:lnTo>
                        <a:pt x="675" y="26"/>
                      </a:lnTo>
                      <a:lnTo>
                        <a:pt x="751" y="50"/>
                      </a:lnTo>
                      <a:lnTo>
                        <a:pt x="822" y="81"/>
                      </a:lnTo>
                      <a:lnTo>
                        <a:pt x="888" y="119"/>
                      </a:lnTo>
                      <a:lnTo>
                        <a:pt x="911" y="135"/>
                      </a:lnTo>
                      <a:lnTo>
                        <a:pt x="476" y="772"/>
                      </a:lnTo>
                      <a:lnTo>
                        <a:pt x="0" y="164"/>
                      </a:lnTo>
                      <a:lnTo>
                        <a:pt x="26" y="143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0" name="iŝļîḑé">
                  <a:extLst>
                    <a:ext uri="{FF2B5EF4-FFF2-40B4-BE49-F238E27FC236}">
                      <a16:creationId xmlns:a16="http://schemas.microsoft.com/office/drawing/2014/main" id="{D71F410E-BA40-402F-B3D1-7532A5126090}"/>
                    </a:ext>
                  </a:extLst>
                </p:cNvPr>
                <p:cNvSpPr/>
                <p:nvPr/>
              </p:nvSpPr>
              <p:spPr bwMode="auto">
                <a:xfrm>
                  <a:off x="2076" y="1581"/>
                  <a:ext cx="174" cy="199"/>
                </a:xfrm>
                <a:custGeom>
                  <a:avLst/>
                  <a:gdLst>
                    <a:gd name="T0" fmla="*/ 474 w 773"/>
                    <a:gd name="T1" fmla="*/ 27 h 883"/>
                    <a:gd name="T2" fmla="*/ 531 w 773"/>
                    <a:gd name="T3" fmla="*/ 76 h 883"/>
                    <a:gd name="T4" fmla="*/ 583 w 773"/>
                    <a:gd name="T5" fmla="*/ 130 h 883"/>
                    <a:gd name="T6" fmla="*/ 629 w 773"/>
                    <a:gd name="T7" fmla="*/ 188 h 883"/>
                    <a:gd name="T8" fmla="*/ 669 w 773"/>
                    <a:gd name="T9" fmla="*/ 251 h 883"/>
                    <a:gd name="T10" fmla="*/ 703 w 773"/>
                    <a:gd name="T11" fmla="*/ 316 h 883"/>
                    <a:gd name="T12" fmla="*/ 730 w 773"/>
                    <a:gd name="T13" fmla="*/ 385 h 883"/>
                    <a:gd name="T14" fmla="*/ 751 w 773"/>
                    <a:gd name="T15" fmla="*/ 457 h 883"/>
                    <a:gd name="T16" fmla="*/ 765 w 773"/>
                    <a:gd name="T17" fmla="*/ 531 h 883"/>
                    <a:gd name="T18" fmla="*/ 772 w 773"/>
                    <a:gd name="T19" fmla="*/ 606 h 883"/>
                    <a:gd name="T20" fmla="*/ 771 w 773"/>
                    <a:gd name="T21" fmla="*/ 683 h 883"/>
                    <a:gd name="T22" fmla="*/ 763 w 773"/>
                    <a:gd name="T23" fmla="*/ 760 h 883"/>
                    <a:gd name="T24" fmla="*/ 746 w 773"/>
                    <a:gd name="T25" fmla="*/ 837 h 883"/>
                    <a:gd name="T26" fmla="*/ 732 w 773"/>
                    <a:gd name="T27" fmla="*/ 882 h 883"/>
                    <a:gd name="T28" fmla="*/ 0 w 773"/>
                    <a:gd name="T29" fmla="*/ 637 h 883"/>
                    <a:gd name="T30" fmla="*/ 435 w 773"/>
                    <a:gd name="T31" fmla="*/ 0 h 883"/>
                    <a:gd name="T32" fmla="*/ 474 w 773"/>
                    <a:gd name="T33" fmla="*/ 27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73" h="883">
                      <a:moveTo>
                        <a:pt x="474" y="27"/>
                      </a:moveTo>
                      <a:lnTo>
                        <a:pt x="531" y="76"/>
                      </a:lnTo>
                      <a:lnTo>
                        <a:pt x="583" y="130"/>
                      </a:lnTo>
                      <a:lnTo>
                        <a:pt x="629" y="188"/>
                      </a:lnTo>
                      <a:lnTo>
                        <a:pt x="669" y="251"/>
                      </a:lnTo>
                      <a:lnTo>
                        <a:pt x="703" y="316"/>
                      </a:lnTo>
                      <a:lnTo>
                        <a:pt x="730" y="385"/>
                      </a:lnTo>
                      <a:lnTo>
                        <a:pt x="751" y="457"/>
                      </a:lnTo>
                      <a:lnTo>
                        <a:pt x="765" y="531"/>
                      </a:lnTo>
                      <a:lnTo>
                        <a:pt x="772" y="606"/>
                      </a:lnTo>
                      <a:lnTo>
                        <a:pt x="771" y="683"/>
                      </a:lnTo>
                      <a:lnTo>
                        <a:pt x="763" y="760"/>
                      </a:lnTo>
                      <a:lnTo>
                        <a:pt x="746" y="837"/>
                      </a:lnTo>
                      <a:lnTo>
                        <a:pt x="732" y="882"/>
                      </a:lnTo>
                      <a:lnTo>
                        <a:pt x="0" y="637"/>
                      </a:lnTo>
                      <a:lnTo>
                        <a:pt x="435" y="0"/>
                      </a:lnTo>
                      <a:lnTo>
                        <a:pt x="474" y="27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87" name="iṡļiḑê">
                <a:extLst>
                  <a:ext uri="{FF2B5EF4-FFF2-40B4-BE49-F238E27FC236}">
                    <a16:creationId xmlns:a16="http://schemas.microsoft.com/office/drawing/2014/main" id="{9ECB0CDE-BB99-4B0D-A384-0FF7C99C198C}"/>
                  </a:ext>
                </a:extLst>
              </p:cNvPr>
              <p:cNvGrpSpPr/>
              <p:nvPr/>
            </p:nvGrpSpPr>
            <p:grpSpPr>
              <a:xfrm>
                <a:off x="16172176" y="5510336"/>
                <a:ext cx="1800139" cy="2024617"/>
                <a:chOff x="16474102" y="5572741"/>
                <a:chExt cx="1800139" cy="2024617"/>
              </a:xfrm>
            </p:grpSpPr>
            <p:sp>
              <p:nvSpPr>
                <p:cNvPr id="112" name="iṡľíḋê">
                  <a:extLst>
                    <a:ext uri="{FF2B5EF4-FFF2-40B4-BE49-F238E27FC236}">
                      <a16:creationId xmlns:a16="http://schemas.microsoft.com/office/drawing/2014/main" id="{6101A297-F56A-42BE-B7FB-05C0E3B868A7}"/>
                    </a:ext>
                  </a:extLst>
                </p:cNvPr>
                <p:cNvSpPr/>
                <p:nvPr/>
              </p:nvSpPr>
              <p:spPr bwMode="auto">
                <a:xfrm>
                  <a:off x="16474102" y="5572741"/>
                  <a:ext cx="1800139" cy="2024617"/>
                </a:xfrm>
                <a:custGeom>
                  <a:avLst/>
                  <a:gdLst>
                    <a:gd name="T0" fmla="*/ 4925 w 4926"/>
                    <a:gd name="T1" fmla="*/ 5543 h 5544"/>
                    <a:gd name="T2" fmla="*/ 4925 w 4926"/>
                    <a:gd name="T3" fmla="*/ 5543 h 5544"/>
                    <a:gd name="T4" fmla="*/ 0 w 4926"/>
                    <a:gd name="T5" fmla="*/ 5543 h 5544"/>
                    <a:gd name="T6" fmla="*/ 0 w 4926"/>
                    <a:gd name="T7" fmla="*/ 646 h 5544"/>
                    <a:gd name="T8" fmla="*/ 646 w 4926"/>
                    <a:gd name="T9" fmla="*/ 0 h 5544"/>
                    <a:gd name="T10" fmla="*/ 4279 w 4926"/>
                    <a:gd name="T11" fmla="*/ 0 h 5544"/>
                    <a:gd name="T12" fmla="*/ 4925 w 4926"/>
                    <a:gd name="T13" fmla="*/ 646 h 5544"/>
                    <a:gd name="T14" fmla="*/ 4925 w 4926"/>
                    <a:gd name="T15" fmla="*/ 5543 h 55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926" h="5544">
                      <a:moveTo>
                        <a:pt x="4925" y="5543"/>
                      </a:moveTo>
                      <a:lnTo>
                        <a:pt x="4925" y="5543"/>
                      </a:lnTo>
                      <a:cubicBezTo>
                        <a:pt x="0" y="5543"/>
                        <a:pt x="0" y="5543"/>
                        <a:pt x="0" y="5543"/>
                      </a:cubicBezTo>
                      <a:cubicBezTo>
                        <a:pt x="0" y="646"/>
                        <a:pt x="0" y="646"/>
                        <a:pt x="0" y="646"/>
                      </a:cubicBezTo>
                      <a:cubicBezTo>
                        <a:pt x="0" y="290"/>
                        <a:pt x="290" y="0"/>
                        <a:pt x="646" y="0"/>
                      </a:cubicBezTo>
                      <a:cubicBezTo>
                        <a:pt x="4279" y="0"/>
                        <a:pt x="4279" y="0"/>
                        <a:pt x="4279" y="0"/>
                      </a:cubicBezTo>
                      <a:cubicBezTo>
                        <a:pt x="4635" y="0"/>
                        <a:pt x="4925" y="290"/>
                        <a:pt x="4925" y="646"/>
                      </a:cubicBezTo>
                      <a:lnTo>
                        <a:pt x="4925" y="5543"/>
                      </a:lnTo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3" name="îSļiḍé">
                  <a:extLst>
                    <a:ext uri="{FF2B5EF4-FFF2-40B4-BE49-F238E27FC236}">
                      <a16:creationId xmlns:a16="http://schemas.microsoft.com/office/drawing/2014/main" id="{EB3F26D1-FBDB-4D85-9F57-B820E011F73A}"/>
                    </a:ext>
                  </a:extLst>
                </p:cNvPr>
                <p:cNvSpPr/>
                <p:nvPr/>
              </p:nvSpPr>
              <p:spPr bwMode="auto">
                <a:xfrm>
                  <a:off x="16525719" y="5901579"/>
                  <a:ext cx="1696906" cy="1637748"/>
                </a:xfrm>
                <a:custGeom>
                  <a:avLst/>
                  <a:gdLst>
                    <a:gd name="T0" fmla="*/ 4641 w 4642"/>
                    <a:gd name="T1" fmla="*/ 4482 h 4483"/>
                    <a:gd name="T2" fmla="*/ 0 w 4642"/>
                    <a:gd name="T3" fmla="*/ 4482 h 4483"/>
                    <a:gd name="T4" fmla="*/ 0 w 4642"/>
                    <a:gd name="T5" fmla="*/ 0 h 4483"/>
                    <a:gd name="T6" fmla="*/ 4641 w 4642"/>
                    <a:gd name="T7" fmla="*/ 0 h 4483"/>
                    <a:gd name="T8" fmla="*/ 4641 w 4642"/>
                    <a:gd name="T9" fmla="*/ 4482 h 4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42" h="4483">
                      <a:moveTo>
                        <a:pt x="4641" y="4482"/>
                      </a:moveTo>
                      <a:lnTo>
                        <a:pt x="0" y="4482"/>
                      </a:lnTo>
                      <a:lnTo>
                        <a:pt x="0" y="0"/>
                      </a:lnTo>
                      <a:lnTo>
                        <a:pt x="4641" y="0"/>
                      </a:lnTo>
                      <a:lnTo>
                        <a:pt x="4641" y="4482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4" name="ïṧḷídé">
                  <a:extLst>
                    <a:ext uri="{FF2B5EF4-FFF2-40B4-BE49-F238E27FC236}">
                      <a16:creationId xmlns:a16="http://schemas.microsoft.com/office/drawing/2014/main" id="{E9576DD2-B0A7-4D12-9CEC-D30E10ADA2B9}"/>
                    </a:ext>
                  </a:extLst>
                </p:cNvPr>
                <p:cNvSpPr/>
                <p:nvPr/>
              </p:nvSpPr>
              <p:spPr bwMode="auto">
                <a:xfrm>
                  <a:off x="16651536" y="5656562"/>
                  <a:ext cx="103234" cy="103165"/>
                </a:xfrm>
                <a:custGeom>
                  <a:avLst/>
                  <a:gdLst>
                    <a:gd name="T0" fmla="*/ 208 w 286"/>
                    <a:gd name="T1" fmla="*/ 71 h 285"/>
                    <a:gd name="T2" fmla="*/ 208 w 286"/>
                    <a:gd name="T3" fmla="*/ 71 h 285"/>
                    <a:gd name="T4" fmla="*/ 71 w 286"/>
                    <a:gd name="T5" fmla="*/ 208 h 285"/>
                    <a:gd name="T6" fmla="*/ 208 w 286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285">
                      <a:moveTo>
                        <a:pt x="208" y="71"/>
                      </a:moveTo>
                      <a:lnTo>
                        <a:pt x="208" y="71"/>
                      </a:lnTo>
                      <a:cubicBezTo>
                        <a:pt x="285" y="175"/>
                        <a:pt x="175" y="284"/>
                        <a:pt x="71" y="208"/>
                      </a:cubicBezTo>
                      <a:cubicBezTo>
                        <a:pt x="0" y="109"/>
                        <a:pt x="110" y="0"/>
                        <a:pt x="208" y="71"/>
                      </a:cubicBezTo>
                    </a:path>
                  </a:pathLst>
                </a:custGeom>
                <a:solidFill>
                  <a:srgbClr val="FFD36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5" name="i$lïḋe">
                  <a:extLst>
                    <a:ext uri="{FF2B5EF4-FFF2-40B4-BE49-F238E27FC236}">
                      <a16:creationId xmlns:a16="http://schemas.microsoft.com/office/drawing/2014/main" id="{E2AA3ADD-8B78-479B-B9D2-3819C722F0F0}"/>
                    </a:ext>
                  </a:extLst>
                </p:cNvPr>
                <p:cNvSpPr/>
                <p:nvPr/>
              </p:nvSpPr>
              <p:spPr bwMode="auto">
                <a:xfrm>
                  <a:off x="16566044" y="5674293"/>
                  <a:ext cx="66134" cy="66090"/>
                </a:xfrm>
                <a:custGeom>
                  <a:avLst/>
                  <a:gdLst>
                    <a:gd name="T0" fmla="*/ 186 w 187"/>
                    <a:gd name="T1" fmla="*/ 93 h 187"/>
                    <a:gd name="T2" fmla="*/ 186 w 187"/>
                    <a:gd name="T3" fmla="*/ 93 h 187"/>
                    <a:gd name="T4" fmla="*/ 93 w 187"/>
                    <a:gd name="T5" fmla="*/ 186 h 187"/>
                    <a:gd name="T6" fmla="*/ 0 w 187"/>
                    <a:gd name="T7" fmla="*/ 93 h 187"/>
                    <a:gd name="T8" fmla="*/ 93 w 187"/>
                    <a:gd name="T9" fmla="*/ 0 h 187"/>
                    <a:gd name="T10" fmla="*/ 186 w 187"/>
                    <a:gd name="T11" fmla="*/ 9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7" h="187">
                      <a:moveTo>
                        <a:pt x="186" y="93"/>
                      </a:moveTo>
                      <a:lnTo>
                        <a:pt x="186" y="93"/>
                      </a:lnTo>
                      <a:cubicBezTo>
                        <a:pt x="186" y="142"/>
                        <a:pt x="147" y="186"/>
                        <a:pt x="93" y="186"/>
                      </a:cubicBezTo>
                      <a:cubicBezTo>
                        <a:pt x="44" y="186"/>
                        <a:pt x="0" y="142"/>
                        <a:pt x="0" y="93"/>
                      </a:cubicBezTo>
                      <a:cubicBezTo>
                        <a:pt x="0" y="44"/>
                        <a:pt x="44" y="0"/>
                        <a:pt x="93" y="0"/>
                      </a:cubicBezTo>
                      <a:cubicBezTo>
                        <a:pt x="147" y="0"/>
                        <a:pt x="186" y="44"/>
                        <a:pt x="186" y="93"/>
                      </a:cubicBezTo>
                    </a:path>
                  </a:pathLst>
                </a:custGeom>
                <a:solidFill>
                  <a:srgbClr val="F1554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6" name="iṩļïḍe">
                  <a:extLst>
                    <a:ext uri="{FF2B5EF4-FFF2-40B4-BE49-F238E27FC236}">
                      <a16:creationId xmlns:a16="http://schemas.microsoft.com/office/drawing/2014/main" id="{C4C26F06-182F-4647-81E5-F59EBC88F4E1}"/>
                    </a:ext>
                  </a:extLst>
                </p:cNvPr>
                <p:cNvSpPr/>
                <p:nvPr/>
              </p:nvSpPr>
              <p:spPr bwMode="auto">
                <a:xfrm>
                  <a:off x="16754769" y="5656562"/>
                  <a:ext cx="104847" cy="103165"/>
                </a:xfrm>
                <a:custGeom>
                  <a:avLst/>
                  <a:gdLst>
                    <a:gd name="T0" fmla="*/ 214 w 291"/>
                    <a:gd name="T1" fmla="*/ 71 h 285"/>
                    <a:gd name="T2" fmla="*/ 214 w 291"/>
                    <a:gd name="T3" fmla="*/ 71 h 285"/>
                    <a:gd name="T4" fmla="*/ 77 w 291"/>
                    <a:gd name="T5" fmla="*/ 208 h 285"/>
                    <a:gd name="T6" fmla="*/ 214 w 291"/>
                    <a:gd name="T7" fmla="*/ 71 h 2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1" h="285">
                      <a:moveTo>
                        <a:pt x="214" y="71"/>
                      </a:moveTo>
                      <a:lnTo>
                        <a:pt x="214" y="71"/>
                      </a:lnTo>
                      <a:cubicBezTo>
                        <a:pt x="290" y="175"/>
                        <a:pt x="175" y="284"/>
                        <a:pt x="77" y="208"/>
                      </a:cubicBezTo>
                      <a:cubicBezTo>
                        <a:pt x="0" y="109"/>
                        <a:pt x="115" y="0"/>
                        <a:pt x="214" y="71"/>
                      </a:cubicBezTo>
                    </a:path>
                  </a:pathLst>
                </a:custGeom>
                <a:solidFill>
                  <a:srgbClr val="61C5B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7" name="íSļîḋe">
                  <a:extLst>
                    <a:ext uri="{FF2B5EF4-FFF2-40B4-BE49-F238E27FC236}">
                      <a16:creationId xmlns:a16="http://schemas.microsoft.com/office/drawing/2014/main" id="{8D3D2746-6610-4B0F-B5CB-7DDCE512EC4D}"/>
                    </a:ext>
                  </a:extLst>
                </p:cNvPr>
                <p:cNvSpPr/>
                <p:nvPr/>
              </p:nvSpPr>
              <p:spPr bwMode="auto">
                <a:xfrm>
                  <a:off x="16928977" y="5661398"/>
                  <a:ext cx="1230741" cy="95105"/>
                </a:xfrm>
                <a:custGeom>
                  <a:avLst/>
                  <a:gdLst>
                    <a:gd name="T0" fmla="*/ 3240 w 3367"/>
                    <a:gd name="T1" fmla="*/ 262 h 263"/>
                    <a:gd name="T2" fmla="*/ 3240 w 3367"/>
                    <a:gd name="T3" fmla="*/ 262 h 263"/>
                    <a:gd name="T4" fmla="*/ 132 w 3367"/>
                    <a:gd name="T5" fmla="*/ 262 h 263"/>
                    <a:gd name="T6" fmla="*/ 0 w 3367"/>
                    <a:gd name="T7" fmla="*/ 131 h 263"/>
                    <a:gd name="T8" fmla="*/ 0 w 3367"/>
                    <a:gd name="T9" fmla="*/ 131 h 263"/>
                    <a:gd name="T10" fmla="*/ 132 w 3367"/>
                    <a:gd name="T11" fmla="*/ 0 h 263"/>
                    <a:gd name="T12" fmla="*/ 3240 w 3367"/>
                    <a:gd name="T13" fmla="*/ 0 h 263"/>
                    <a:gd name="T14" fmla="*/ 3366 w 3367"/>
                    <a:gd name="T15" fmla="*/ 131 h 263"/>
                    <a:gd name="T16" fmla="*/ 3366 w 3367"/>
                    <a:gd name="T17" fmla="*/ 131 h 263"/>
                    <a:gd name="T18" fmla="*/ 3240 w 3367"/>
                    <a:gd name="T19" fmla="*/ 262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367" h="263">
                      <a:moveTo>
                        <a:pt x="3240" y="262"/>
                      </a:moveTo>
                      <a:lnTo>
                        <a:pt x="3240" y="262"/>
                      </a:lnTo>
                      <a:cubicBezTo>
                        <a:pt x="132" y="262"/>
                        <a:pt x="132" y="262"/>
                        <a:pt x="132" y="262"/>
                      </a:cubicBezTo>
                      <a:cubicBezTo>
                        <a:pt x="61" y="262"/>
                        <a:pt x="0" y="202"/>
                        <a:pt x="0" y="131"/>
                      </a:cubicBezTo>
                      <a:lnTo>
                        <a:pt x="0" y="131"/>
                      </a:lnTo>
                      <a:cubicBezTo>
                        <a:pt x="0" y="60"/>
                        <a:pt x="61" y="0"/>
                        <a:pt x="132" y="0"/>
                      </a:cubicBezTo>
                      <a:cubicBezTo>
                        <a:pt x="3240" y="0"/>
                        <a:pt x="3240" y="0"/>
                        <a:pt x="3240" y="0"/>
                      </a:cubicBezTo>
                      <a:cubicBezTo>
                        <a:pt x="3311" y="0"/>
                        <a:pt x="3366" y="60"/>
                        <a:pt x="3366" y="131"/>
                      </a:cubicBezTo>
                      <a:lnTo>
                        <a:pt x="3366" y="131"/>
                      </a:lnTo>
                      <a:cubicBezTo>
                        <a:pt x="3366" y="202"/>
                        <a:pt x="3311" y="262"/>
                        <a:pt x="3240" y="262"/>
                      </a:cubicBezTo>
                    </a:path>
                  </a:pathLst>
                </a:custGeom>
                <a:solidFill>
                  <a:srgbClr val="425C6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" name="îṥľiḋè">
                  <a:extLst>
                    <a:ext uri="{FF2B5EF4-FFF2-40B4-BE49-F238E27FC236}">
                      <a16:creationId xmlns:a16="http://schemas.microsoft.com/office/drawing/2014/main" id="{22DEA8E8-1CB8-4BF8-98DD-018AACE69DE1}"/>
                    </a:ext>
                  </a:extLst>
                </p:cNvPr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rgbClr val="334A5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9" name="iš1ïḓe">
                  <a:extLst>
                    <a:ext uri="{FF2B5EF4-FFF2-40B4-BE49-F238E27FC236}">
                      <a16:creationId xmlns:a16="http://schemas.microsoft.com/office/drawing/2014/main" id="{4E0E64D4-2ED2-4ABE-91CF-5554E1CC58AE}"/>
                    </a:ext>
                  </a:extLst>
                </p:cNvPr>
                <p:cNvSpPr/>
                <p:nvPr/>
              </p:nvSpPr>
              <p:spPr bwMode="auto">
                <a:xfrm>
                  <a:off x="16940267" y="6340032"/>
                  <a:ext cx="309701" cy="309495"/>
                </a:xfrm>
                <a:custGeom>
                  <a:avLst/>
                  <a:gdLst>
                    <a:gd name="T0" fmla="*/ 723 w 845"/>
                    <a:gd name="T1" fmla="*/ 146 h 848"/>
                    <a:gd name="T2" fmla="*/ 723 w 845"/>
                    <a:gd name="T3" fmla="*/ 146 h 848"/>
                    <a:gd name="T4" fmla="*/ 644 w 845"/>
                    <a:gd name="T5" fmla="*/ 195 h 848"/>
                    <a:gd name="T6" fmla="*/ 571 w 845"/>
                    <a:gd name="T7" fmla="*/ 143 h 848"/>
                    <a:gd name="T8" fmla="*/ 592 w 845"/>
                    <a:gd name="T9" fmla="*/ 51 h 848"/>
                    <a:gd name="T10" fmla="*/ 582 w 845"/>
                    <a:gd name="T11" fmla="*/ 32 h 848"/>
                    <a:gd name="T12" fmla="*/ 457 w 845"/>
                    <a:gd name="T13" fmla="*/ 2 h 848"/>
                    <a:gd name="T14" fmla="*/ 438 w 845"/>
                    <a:gd name="T15" fmla="*/ 13 h 848"/>
                    <a:gd name="T16" fmla="*/ 417 w 845"/>
                    <a:gd name="T17" fmla="*/ 105 h 848"/>
                    <a:gd name="T18" fmla="*/ 327 w 845"/>
                    <a:gd name="T19" fmla="*/ 119 h 848"/>
                    <a:gd name="T20" fmla="*/ 279 w 845"/>
                    <a:gd name="T21" fmla="*/ 40 h 848"/>
                    <a:gd name="T22" fmla="*/ 257 w 845"/>
                    <a:gd name="T23" fmla="*/ 35 h 848"/>
                    <a:gd name="T24" fmla="*/ 149 w 845"/>
                    <a:gd name="T25" fmla="*/ 103 h 848"/>
                    <a:gd name="T26" fmla="*/ 143 w 845"/>
                    <a:gd name="T27" fmla="*/ 124 h 848"/>
                    <a:gd name="T28" fmla="*/ 192 w 845"/>
                    <a:gd name="T29" fmla="*/ 203 h 848"/>
                    <a:gd name="T30" fmla="*/ 141 w 845"/>
                    <a:gd name="T31" fmla="*/ 276 h 848"/>
                    <a:gd name="T32" fmla="*/ 49 w 845"/>
                    <a:gd name="T33" fmla="*/ 254 h 848"/>
                    <a:gd name="T34" fmla="*/ 30 w 845"/>
                    <a:gd name="T35" fmla="*/ 265 h 848"/>
                    <a:gd name="T36" fmla="*/ 0 w 845"/>
                    <a:gd name="T37" fmla="*/ 390 h 848"/>
                    <a:gd name="T38" fmla="*/ 14 w 845"/>
                    <a:gd name="T39" fmla="*/ 409 h 848"/>
                    <a:gd name="T40" fmla="*/ 103 w 845"/>
                    <a:gd name="T41" fmla="*/ 430 h 848"/>
                    <a:gd name="T42" fmla="*/ 116 w 845"/>
                    <a:gd name="T43" fmla="*/ 519 h 848"/>
                    <a:gd name="T44" fmla="*/ 38 w 845"/>
                    <a:gd name="T45" fmla="*/ 568 h 848"/>
                    <a:gd name="T46" fmla="*/ 33 w 845"/>
                    <a:gd name="T47" fmla="*/ 590 h 848"/>
                    <a:gd name="T48" fmla="*/ 100 w 845"/>
                    <a:gd name="T49" fmla="*/ 698 h 848"/>
                    <a:gd name="T50" fmla="*/ 122 w 845"/>
                    <a:gd name="T51" fmla="*/ 704 h 848"/>
                    <a:gd name="T52" fmla="*/ 200 w 845"/>
                    <a:gd name="T53" fmla="*/ 655 h 848"/>
                    <a:gd name="T54" fmla="*/ 273 w 845"/>
                    <a:gd name="T55" fmla="*/ 706 h 848"/>
                    <a:gd name="T56" fmla="*/ 252 w 845"/>
                    <a:gd name="T57" fmla="*/ 798 h 848"/>
                    <a:gd name="T58" fmla="*/ 262 w 845"/>
                    <a:gd name="T59" fmla="*/ 817 h 848"/>
                    <a:gd name="T60" fmla="*/ 387 w 845"/>
                    <a:gd name="T61" fmla="*/ 847 h 848"/>
                    <a:gd name="T62" fmla="*/ 406 w 845"/>
                    <a:gd name="T63" fmla="*/ 833 h 848"/>
                    <a:gd name="T64" fmla="*/ 428 w 845"/>
                    <a:gd name="T65" fmla="*/ 744 h 848"/>
                    <a:gd name="T66" fmla="*/ 517 w 845"/>
                    <a:gd name="T67" fmla="*/ 730 h 848"/>
                    <a:gd name="T68" fmla="*/ 566 w 845"/>
                    <a:gd name="T69" fmla="*/ 809 h 848"/>
                    <a:gd name="T70" fmla="*/ 587 w 845"/>
                    <a:gd name="T71" fmla="*/ 814 h 848"/>
                    <a:gd name="T72" fmla="*/ 695 w 845"/>
                    <a:gd name="T73" fmla="*/ 747 h 848"/>
                    <a:gd name="T74" fmla="*/ 701 w 845"/>
                    <a:gd name="T75" fmla="*/ 725 h 848"/>
                    <a:gd name="T76" fmla="*/ 652 w 845"/>
                    <a:gd name="T77" fmla="*/ 646 h 848"/>
                    <a:gd name="T78" fmla="*/ 704 w 845"/>
                    <a:gd name="T79" fmla="*/ 573 h 848"/>
                    <a:gd name="T80" fmla="*/ 796 w 845"/>
                    <a:gd name="T81" fmla="*/ 595 h 848"/>
                    <a:gd name="T82" fmla="*/ 814 w 845"/>
                    <a:gd name="T83" fmla="*/ 584 h 848"/>
                    <a:gd name="T84" fmla="*/ 844 w 845"/>
                    <a:gd name="T85" fmla="*/ 460 h 848"/>
                    <a:gd name="T86" fmla="*/ 831 w 845"/>
                    <a:gd name="T87" fmla="*/ 441 h 848"/>
                    <a:gd name="T88" fmla="*/ 742 w 845"/>
                    <a:gd name="T89" fmla="*/ 419 h 848"/>
                    <a:gd name="T90" fmla="*/ 728 w 845"/>
                    <a:gd name="T91" fmla="*/ 330 h 848"/>
                    <a:gd name="T92" fmla="*/ 806 w 845"/>
                    <a:gd name="T93" fmla="*/ 281 h 848"/>
                    <a:gd name="T94" fmla="*/ 812 w 845"/>
                    <a:gd name="T95" fmla="*/ 260 h 848"/>
                    <a:gd name="T96" fmla="*/ 744 w 845"/>
                    <a:gd name="T97" fmla="*/ 152 h 848"/>
                    <a:gd name="T98" fmla="*/ 723 w 845"/>
                    <a:gd name="T99" fmla="*/ 146 h 848"/>
                    <a:gd name="T100" fmla="*/ 525 w 845"/>
                    <a:gd name="T101" fmla="*/ 590 h 848"/>
                    <a:gd name="T102" fmla="*/ 525 w 845"/>
                    <a:gd name="T103" fmla="*/ 590 h 848"/>
                    <a:gd name="T104" fmla="*/ 257 w 845"/>
                    <a:gd name="T105" fmla="*/ 525 h 848"/>
                    <a:gd name="T106" fmla="*/ 319 w 845"/>
                    <a:gd name="T107" fmla="*/ 260 h 848"/>
                    <a:gd name="T108" fmla="*/ 587 w 845"/>
                    <a:gd name="T109" fmla="*/ 322 h 848"/>
                    <a:gd name="T110" fmla="*/ 525 w 845"/>
                    <a:gd name="T111" fmla="*/ 590 h 8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845" h="848">
                      <a:moveTo>
                        <a:pt x="723" y="146"/>
                      </a:moveTo>
                      <a:lnTo>
                        <a:pt x="723" y="146"/>
                      </a:lnTo>
                      <a:cubicBezTo>
                        <a:pt x="644" y="195"/>
                        <a:pt x="644" y="195"/>
                        <a:pt x="644" y="195"/>
                      </a:cubicBezTo>
                      <a:cubicBezTo>
                        <a:pt x="622" y="173"/>
                        <a:pt x="598" y="157"/>
                        <a:pt x="571" y="143"/>
                      </a:cubicBezTo>
                      <a:cubicBezTo>
                        <a:pt x="592" y="51"/>
                        <a:pt x="592" y="51"/>
                        <a:pt x="592" y="51"/>
                      </a:cubicBezTo>
                      <a:cubicBezTo>
                        <a:pt x="595" y="43"/>
                        <a:pt x="590" y="35"/>
                        <a:pt x="582" y="32"/>
                      </a:cubicBezTo>
                      <a:cubicBezTo>
                        <a:pt x="457" y="2"/>
                        <a:pt x="457" y="2"/>
                        <a:pt x="457" y="2"/>
                      </a:cubicBezTo>
                      <a:cubicBezTo>
                        <a:pt x="449" y="0"/>
                        <a:pt x="441" y="5"/>
                        <a:pt x="438" y="13"/>
                      </a:cubicBezTo>
                      <a:cubicBezTo>
                        <a:pt x="417" y="105"/>
                        <a:pt x="417" y="105"/>
                        <a:pt x="417" y="105"/>
                      </a:cubicBezTo>
                      <a:cubicBezTo>
                        <a:pt x="387" y="105"/>
                        <a:pt x="357" y="111"/>
                        <a:pt x="327" y="119"/>
                      </a:cubicBezTo>
                      <a:cubicBezTo>
                        <a:pt x="279" y="40"/>
                        <a:pt x="279" y="40"/>
                        <a:pt x="279" y="40"/>
                      </a:cubicBezTo>
                      <a:cubicBezTo>
                        <a:pt x="273" y="32"/>
                        <a:pt x="265" y="30"/>
                        <a:pt x="257" y="35"/>
                      </a:cubicBezTo>
                      <a:cubicBezTo>
                        <a:pt x="149" y="103"/>
                        <a:pt x="149" y="103"/>
                        <a:pt x="149" y="103"/>
                      </a:cubicBezTo>
                      <a:cubicBezTo>
                        <a:pt x="141" y="105"/>
                        <a:pt x="138" y="116"/>
                        <a:pt x="143" y="124"/>
                      </a:cubicBezTo>
                      <a:cubicBezTo>
                        <a:pt x="192" y="203"/>
                        <a:pt x="192" y="203"/>
                        <a:pt x="192" y="203"/>
                      </a:cubicBezTo>
                      <a:cubicBezTo>
                        <a:pt x="170" y="225"/>
                        <a:pt x="154" y="249"/>
                        <a:pt x="141" y="276"/>
                      </a:cubicBezTo>
                      <a:cubicBezTo>
                        <a:pt x="49" y="254"/>
                        <a:pt x="49" y="254"/>
                        <a:pt x="49" y="254"/>
                      </a:cubicBezTo>
                      <a:cubicBezTo>
                        <a:pt x="40" y="252"/>
                        <a:pt x="33" y="257"/>
                        <a:pt x="30" y="26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398"/>
                        <a:pt x="5" y="406"/>
                        <a:pt x="14" y="409"/>
                      </a:cubicBezTo>
                      <a:cubicBezTo>
                        <a:pt x="103" y="430"/>
                        <a:pt x="103" y="430"/>
                        <a:pt x="103" y="430"/>
                      </a:cubicBezTo>
                      <a:cubicBezTo>
                        <a:pt x="103" y="460"/>
                        <a:pt x="108" y="489"/>
                        <a:pt x="116" y="519"/>
                      </a:cubicBezTo>
                      <a:cubicBezTo>
                        <a:pt x="38" y="568"/>
                        <a:pt x="38" y="568"/>
                        <a:pt x="38" y="568"/>
                      </a:cubicBezTo>
                      <a:cubicBezTo>
                        <a:pt x="30" y="573"/>
                        <a:pt x="27" y="582"/>
                        <a:pt x="33" y="590"/>
                      </a:cubicBezTo>
                      <a:cubicBezTo>
                        <a:pt x="100" y="698"/>
                        <a:pt x="100" y="698"/>
                        <a:pt x="100" y="698"/>
                      </a:cubicBezTo>
                      <a:cubicBezTo>
                        <a:pt x="105" y="706"/>
                        <a:pt x="114" y="709"/>
                        <a:pt x="122" y="704"/>
                      </a:cubicBezTo>
                      <a:cubicBezTo>
                        <a:pt x="200" y="655"/>
                        <a:pt x="200" y="655"/>
                        <a:pt x="200" y="655"/>
                      </a:cubicBezTo>
                      <a:cubicBezTo>
                        <a:pt x="222" y="676"/>
                        <a:pt x="246" y="693"/>
                        <a:pt x="273" y="706"/>
                      </a:cubicBezTo>
                      <a:cubicBezTo>
                        <a:pt x="252" y="798"/>
                        <a:pt x="252" y="798"/>
                        <a:pt x="252" y="798"/>
                      </a:cubicBezTo>
                      <a:cubicBezTo>
                        <a:pt x="249" y="806"/>
                        <a:pt x="254" y="814"/>
                        <a:pt x="262" y="817"/>
                      </a:cubicBezTo>
                      <a:cubicBezTo>
                        <a:pt x="387" y="847"/>
                        <a:pt x="387" y="847"/>
                        <a:pt x="387" y="847"/>
                      </a:cubicBezTo>
                      <a:cubicBezTo>
                        <a:pt x="395" y="847"/>
                        <a:pt x="403" y="842"/>
                        <a:pt x="406" y="833"/>
                      </a:cubicBezTo>
                      <a:cubicBezTo>
                        <a:pt x="428" y="744"/>
                        <a:pt x="428" y="744"/>
                        <a:pt x="428" y="744"/>
                      </a:cubicBezTo>
                      <a:cubicBezTo>
                        <a:pt x="457" y="744"/>
                        <a:pt x="487" y="739"/>
                        <a:pt x="517" y="730"/>
                      </a:cubicBezTo>
                      <a:cubicBezTo>
                        <a:pt x="566" y="809"/>
                        <a:pt x="566" y="809"/>
                        <a:pt x="566" y="809"/>
                      </a:cubicBezTo>
                      <a:cubicBezTo>
                        <a:pt x="571" y="817"/>
                        <a:pt x="579" y="817"/>
                        <a:pt x="587" y="814"/>
                      </a:cubicBezTo>
                      <a:cubicBezTo>
                        <a:pt x="695" y="747"/>
                        <a:pt x="695" y="747"/>
                        <a:pt x="695" y="747"/>
                      </a:cubicBezTo>
                      <a:cubicBezTo>
                        <a:pt x="704" y="741"/>
                        <a:pt x="706" y="733"/>
                        <a:pt x="701" y="725"/>
                      </a:cubicBezTo>
                      <a:cubicBezTo>
                        <a:pt x="652" y="646"/>
                        <a:pt x="652" y="646"/>
                        <a:pt x="652" y="646"/>
                      </a:cubicBezTo>
                      <a:cubicBezTo>
                        <a:pt x="674" y="625"/>
                        <a:pt x="690" y="601"/>
                        <a:pt x="704" y="573"/>
                      </a:cubicBezTo>
                      <a:cubicBezTo>
                        <a:pt x="796" y="595"/>
                        <a:pt x="796" y="595"/>
                        <a:pt x="796" y="595"/>
                      </a:cubicBezTo>
                      <a:cubicBezTo>
                        <a:pt x="803" y="598"/>
                        <a:pt x="812" y="592"/>
                        <a:pt x="814" y="584"/>
                      </a:cubicBezTo>
                      <a:cubicBezTo>
                        <a:pt x="844" y="460"/>
                        <a:pt x="844" y="460"/>
                        <a:pt x="844" y="460"/>
                      </a:cubicBezTo>
                      <a:cubicBezTo>
                        <a:pt x="844" y="452"/>
                        <a:pt x="841" y="441"/>
                        <a:pt x="831" y="441"/>
                      </a:cubicBezTo>
                      <a:cubicBezTo>
                        <a:pt x="742" y="419"/>
                        <a:pt x="742" y="419"/>
                        <a:pt x="742" y="419"/>
                      </a:cubicBezTo>
                      <a:cubicBezTo>
                        <a:pt x="742" y="390"/>
                        <a:pt x="736" y="360"/>
                        <a:pt x="728" y="330"/>
                      </a:cubicBezTo>
                      <a:cubicBezTo>
                        <a:pt x="806" y="281"/>
                        <a:pt x="806" y="281"/>
                        <a:pt x="806" y="281"/>
                      </a:cubicBezTo>
                      <a:cubicBezTo>
                        <a:pt x="814" y="276"/>
                        <a:pt x="817" y="268"/>
                        <a:pt x="812" y="260"/>
                      </a:cubicBezTo>
                      <a:cubicBezTo>
                        <a:pt x="744" y="152"/>
                        <a:pt x="744" y="152"/>
                        <a:pt x="744" y="152"/>
                      </a:cubicBezTo>
                      <a:cubicBezTo>
                        <a:pt x="739" y="143"/>
                        <a:pt x="730" y="141"/>
                        <a:pt x="723" y="146"/>
                      </a:cubicBezTo>
                      <a:close/>
                      <a:moveTo>
                        <a:pt x="525" y="590"/>
                      </a:moveTo>
                      <a:lnTo>
                        <a:pt x="525" y="590"/>
                      </a:lnTo>
                      <a:cubicBezTo>
                        <a:pt x="433" y="646"/>
                        <a:pt x="314" y="617"/>
                        <a:pt x="257" y="525"/>
                      </a:cubicBezTo>
                      <a:cubicBezTo>
                        <a:pt x="200" y="435"/>
                        <a:pt x="230" y="316"/>
                        <a:pt x="319" y="260"/>
                      </a:cubicBezTo>
                      <a:cubicBezTo>
                        <a:pt x="411" y="203"/>
                        <a:pt x="530" y="232"/>
                        <a:pt x="587" y="322"/>
                      </a:cubicBezTo>
                      <a:cubicBezTo>
                        <a:pt x="644" y="414"/>
                        <a:pt x="614" y="533"/>
                        <a:pt x="525" y="59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0" name="îšļïḑè">
                  <a:extLst>
                    <a:ext uri="{FF2B5EF4-FFF2-40B4-BE49-F238E27FC236}">
                      <a16:creationId xmlns:a16="http://schemas.microsoft.com/office/drawing/2014/main" id="{FC8AEB4C-AE32-4E52-B10A-F021370D2698}"/>
                    </a:ext>
                  </a:extLst>
                </p:cNvPr>
                <p:cNvSpPr/>
                <p:nvPr/>
              </p:nvSpPr>
              <p:spPr bwMode="auto">
                <a:xfrm>
                  <a:off x="17046728" y="6133702"/>
                  <a:ext cx="177433" cy="177315"/>
                </a:xfrm>
                <a:custGeom>
                  <a:avLst/>
                  <a:gdLst>
                    <a:gd name="T0" fmla="*/ 414 w 485"/>
                    <a:gd name="T1" fmla="*/ 84 h 485"/>
                    <a:gd name="T2" fmla="*/ 414 w 485"/>
                    <a:gd name="T3" fmla="*/ 84 h 485"/>
                    <a:gd name="T4" fmla="*/ 368 w 485"/>
                    <a:gd name="T5" fmla="*/ 111 h 485"/>
                    <a:gd name="T6" fmla="*/ 327 w 485"/>
                    <a:gd name="T7" fmla="*/ 81 h 485"/>
                    <a:gd name="T8" fmla="*/ 340 w 485"/>
                    <a:gd name="T9" fmla="*/ 30 h 485"/>
                    <a:gd name="T10" fmla="*/ 332 w 485"/>
                    <a:gd name="T11" fmla="*/ 19 h 485"/>
                    <a:gd name="T12" fmla="*/ 262 w 485"/>
                    <a:gd name="T13" fmla="*/ 0 h 485"/>
                    <a:gd name="T14" fmla="*/ 251 w 485"/>
                    <a:gd name="T15" fmla="*/ 8 h 485"/>
                    <a:gd name="T16" fmla="*/ 237 w 485"/>
                    <a:gd name="T17" fmla="*/ 60 h 485"/>
                    <a:gd name="T18" fmla="*/ 189 w 485"/>
                    <a:gd name="T19" fmla="*/ 68 h 485"/>
                    <a:gd name="T20" fmla="*/ 159 w 485"/>
                    <a:gd name="T21" fmla="*/ 22 h 485"/>
                    <a:gd name="T22" fmla="*/ 148 w 485"/>
                    <a:gd name="T23" fmla="*/ 19 h 485"/>
                    <a:gd name="T24" fmla="*/ 86 w 485"/>
                    <a:gd name="T25" fmla="*/ 57 h 485"/>
                    <a:gd name="T26" fmla="*/ 83 w 485"/>
                    <a:gd name="T27" fmla="*/ 70 h 485"/>
                    <a:gd name="T28" fmla="*/ 110 w 485"/>
                    <a:gd name="T29" fmla="*/ 116 h 485"/>
                    <a:gd name="T30" fmla="*/ 81 w 485"/>
                    <a:gd name="T31" fmla="*/ 157 h 485"/>
                    <a:gd name="T32" fmla="*/ 29 w 485"/>
                    <a:gd name="T33" fmla="*/ 144 h 485"/>
                    <a:gd name="T34" fmla="*/ 19 w 485"/>
                    <a:gd name="T35" fmla="*/ 151 h 485"/>
                    <a:gd name="T36" fmla="*/ 2 w 485"/>
                    <a:gd name="T37" fmla="*/ 222 h 485"/>
                    <a:gd name="T38" fmla="*/ 8 w 485"/>
                    <a:gd name="T39" fmla="*/ 233 h 485"/>
                    <a:gd name="T40" fmla="*/ 59 w 485"/>
                    <a:gd name="T41" fmla="*/ 246 h 485"/>
                    <a:gd name="T42" fmla="*/ 67 w 485"/>
                    <a:gd name="T43" fmla="*/ 295 h 485"/>
                    <a:gd name="T44" fmla="*/ 21 w 485"/>
                    <a:gd name="T45" fmla="*/ 325 h 485"/>
                    <a:gd name="T46" fmla="*/ 19 w 485"/>
                    <a:gd name="T47" fmla="*/ 336 h 485"/>
                    <a:gd name="T48" fmla="*/ 59 w 485"/>
                    <a:gd name="T49" fmla="*/ 398 h 485"/>
                    <a:gd name="T50" fmla="*/ 70 w 485"/>
                    <a:gd name="T51" fmla="*/ 401 h 485"/>
                    <a:gd name="T52" fmla="*/ 116 w 485"/>
                    <a:gd name="T53" fmla="*/ 373 h 485"/>
                    <a:gd name="T54" fmla="*/ 157 w 485"/>
                    <a:gd name="T55" fmla="*/ 403 h 485"/>
                    <a:gd name="T56" fmla="*/ 146 w 485"/>
                    <a:gd name="T57" fmla="*/ 455 h 485"/>
                    <a:gd name="T58" fmla="*/ 151 w 485"/>
                    <a:gd name="T59" fmla="*/ 465 h 485"/>
                    <a:gd name="T60" fmla="*/ 221 w 485"/>
                    <a:gd name="T61" fmla="*/ 482 h 485"/>
                    <a:gd name="T62" fmla="*/ 232 w 485"/>
                    <a:gd name="T63" fmla="*/ 476 h 485"/>
                    <a:gd name="T64" fmla="*/ 246 w 485"/>
                    <a:gd name="T65" fmla="*/ 425 h 485"/>
                    <a:gd name="T66" fmla="*/ 297 w 485"/>
                    <a:gd name="T67" fmla="*/ 417 h 485"/>
                    <a:gd name="T68" fmla="*/ 324 w 485"/>
                    <a:gd name="T69" fmla="*/ 463 h 485"/>
                    <a:gd name="T70" fmla="*/ 335 w 485"/>
                    <a:gd name="T71" fmla="*/ 465 h 485"/>
                    <a:gd name="T72" fmla="*/ 397 w 485"/>
                    <a:gd name="T73" fmla="*/ 428 h 485"/>
                    <a:gd name="T74" fmla="*/ 400 w 485"/>
                    <a:gd name="T75" fmla="*/ 414 h 485"/>
                    <a:gd name="T76" fmla="*/ 373 w 485"/>
                    <a:gd name="T77" fmla="*/ 368 h 485"/>
                    <a:gd name="T78" fmla="*/ 403 w 485"/>
                    <a:gd name="T79" fmla="*/ 327 h 485"/>
                    <a:gd name="T80" fmla="*/ 454 w 485"/>
                    <a:gd name="T81" fmla="*/ 338 h 485"/>
                    <a:gd name="T82" fmla="*/ 465 w 485"/>
                    <a:gd name="T83" fmla="*/ 333 h 485"/>
                    <a:gd name="T84" fmla="*/ 484 w 485"/>
                    <a:gd name="T85" fmla="*/ 263 h 485"/>
                    <a:gd name="T86" fmla="*/ 476 w 485"/>
                    <a:gd name="T87" fmla="*/ 252 h 485"/>
                    <a:gd name="T88" fmla="*/ 424 w 485"/>
                    <a:gd name="T89" fmla="*/ 238 h 485"/>
                    <a:gd name="T90" fmla="*/ 416 w 485"/>
                    <a:gd name="T91" fmla="*/ 189 h 485"/>
                    <a:gd name="T92" fmla="*/ 462 w 485"/>
                    <a:gd name="T93" fmla="*/ 160 h 485"/>
                    <a:gd name="T94" fmla="*/ 465 w 485"/>
                    <a:gd name="T95" fmla="*/ 149 h 485"/>
                    <a:gd name="T96" fmla="*/ 427 w 485"/>
                    <a:gd name="T97" fmla="*/ 87 h 485"/>
                    <a:gd name="T98" fmla="*/ 414 w 485"/>
                    <a:gd name="T99" fmla="*/ 84 h 485"/>
                    <a:gd name="T100" fmla="*/ 300 w 485"/>
                    <a:gd name="T101" fmla="*/ 336 h 485"/>
                    <a:gd name="T102" fmla="*/ 300 w 485"/>
                    <a:gd name="T103" fmla="*/ 336 h 485"/>
                    <a:gd name="T104" fmla="*/ 148 w 485"/>
                    <a:gd name="T105" fmla="*/ 300 h 485"/>
                    <a:gd name="T106" fmla="*/ 183 w 485"/>
                    <a:gd name="T107" fmla="*/ 149 h 485"/>
                    <a:gd name="T108" fmla="*/ 335 w 485"/>
                    <a:gd name="T109" fmla="*/ 184 h 485"/>
                    <a:gd name="T110" fmla="*/ 300 w 485"/>
                    <a:gd name="T111" fmla="*/ 336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85" h="485">
                      <a:moveTo>
                        <a:pt x="414" y="84"/>
                      </a:moveTo>
                      <a:lnTo>
                        <a:pt x="414" y="84"/>
                      </a:lnTo>
                      <a:cubicBezTo>
                        <a:pt x="368" y="111"/>
                        <a:pt x="368" y="111"/>
                        <a:pt x="368" y="111"/>
                      </a:cubicBezTo>
                      <a:cubicBezTo>
                        <a:pt x="357" y="97"/>
                        <a:pt x="343" y="89"/>
                        <a:pt x="327" y="81"/>
                      </a:cubicBezTo>
                      <a:cubicBezTo>
                        <a:pt x="340" y="30"/>
                        <a:pt x="340" y="30"/>
                        <a:pt x="340" y="30"/>
                      </a:cubicBezTo>
                      <a:cubicBezTo>
                        <a:pt x="340" y="24"/>
                        <a:pt x="338" y="19"/>
                        <a:pt x="332" y="19"/>
                      </a:cubicBezTo>
                      <a:cubicBezTo>
                        <a:pt x="262" y="0"/>
                        <a:pt x="262" y="0"/>
                        <a:pt x="262" y="0"/>
                      </a:cubicBezTo>
                      <a:cubicBezTo>
                        <a:pt x="256" y="0"/>
                        <a:pt x="251" y="3"/>
                        <a:pt x="251" y="8"/>
                      </a:cubicBezTo>
                      <a:cubicBezTo>
                        <a:pt x="237" y="60"/>
                        <a:pt x="237" y="60"/>
                        <a:pt x="237" y="60"/>
                      </a:cubicBezTo>
                      <a:cubicBezTo>
                        <a:pt x="221" y="60"/>
                        <a:pt x="205" y="62"/>
                        <a:pt x="189" y="68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157" y="19"/>
                        <a:pt x="151" y="16"/>
                        <a:pt x="148" y="19"/>
                      </a:cubicBezTo>
                      <a:cubicBezTo>
                        <a:pt x="86" y="57"/>
                        <a:pt x="86" y="57"/>
                        <a:pt x="86" y="57"/>
                      </a:cubicBezTo>
                      <a:cubicBezTo>
                        <a:pt x="81" y="60"/>
                        <a:pt x="81" y="65"/>
                        <a:pt x="83" y="70"/>
                      </a:cubicBezTo>
                      <a:cubicBezTo>
                        <a:pt x="110" y="116"/>
                        <a:pt x="110" y="116"/>
                        <a:pt x="110" y="116"/>
                      </a:cubicBezTo>
                      <a:cubicBezTo>
                        <a:pt x="99" y="127"/>
                        <a:pt x="89" y="144"/>
                        <a:pt x="81" y="157"/>
                      </a:cubicBezTo>
                      <a:cubicBezTo>
                        <a:pt x="29" y="144"/>
                        <a:pt x="29" y="144"/>
                        <a:pt x="29" y="144"/>
                      </a:cubicBezTo>
                      <a:cubicBezTo>
                        <a:pt x="24" y="144"/>
                        <a:pt x="19" y="146"/>
                        <a:pt x="19" y="151"/>
                      </a:cubicBezTo>
                      <a:cubicBezTo>
                        <a:pt x="2" y="222"/>
                        <a:pt x="2" y="222"/>
                        <a:pt x="2" y="222"/>
                      </a:cubicBezTo>
                      <a:cubicBezTo>
                        <a:pt x="0" y="227"/>
                        <a:pt x="2" y="233"/>
                        <a:pt x="8" y="233"/>
                      </a:cubicBezTo>
                      <a:cubicBezTo>
                        <a:pt x="59" y="246"/>
                        <a:pt x="59" y="246"/>
                        <a:pt x="59" y="246"/>
                      </a:cubicBezTo>
                      <a:cubicBezTo>
                        <a:pt x="59" y="263"/>
                        <a:pt x="62" y="279"/>
                        <a:pt x="67" y="295"/>
                      </a:cubicBezTo>
                      <a:cubicBezTo>
                        <a:pt x="21" y="325"/>
                        <a:pt x="21" y="325"/>
                        <a:pt x="21" y="325"/>
                      </a:cubicBezTo>
                      <a:cubicBezTo>
                        <a:pt x="19" y="327"/>
                        <a:pt x="16" y="333"/>
                        <a:pt x="19" y="336"/>
                      </a:cubicBezTo>
                      <a:cubicBezTo>
                        <a:pt x="59" y="398"/>
                        <a:pt x="59" y="398"/>
                        <a:pt x="59" y="398"/>
                      </a:cubicBezTo>
                      <a:cubicBezTo>
                        <a:pt x="59" y="403"/>
                        <a:pt x="64" y="403"/>
                        <a:pt x="70" y="401"/>
                      </a:cubicBezTo>
                      <a:cubicBezTo>
                        <a:pt x="116" y="373"/>
                        <a:pt x="116" y="373"/>
                        <a:pt x="116" y="373"/>
                      </a:cubicBezTo>
                      <a:cubicBezTo>
                        <a:pt x="127" y="384"/>
                        <a:pt x="143" y="395"/>
                        <a:pt x="157" y="403"/>
                      </a:cubicBezTo>
                      <a:cubicBezTo>
                        <a:pt x="146" y="455"/>
                        <a:pt x="146" y="455"/>
                        <a:pt x="146" y="455"/>
                      </a:cubicBezTo>
                      <a:cubicBezTo>
                        <a:pt x="143" y="460"/>
                        <a:pt x="146" y="465"/>
                        <a:pt x="151" y="465"/>
                      </a:cubicBezTo>
                      <a:cubicBezTo>
                        <a:pt x="221" y="482"/>
                        <a:pt x="221" y="482"/>
                        <a:pt x="221" y="482"/>
                      </a:cubicBezTo>
                      <a:cubicBezTo>
                        <a:pt x="227" y="484"/>
                        <a:pt x="232" y="482"/>
                        <a:pt x="232" y="476"/>
                      </a:cubicBezTo>
                      <a:cubicBezTo>
                        <a:pt x="246" y="425"/>
                        <a:pt x="246" y="425"/>
                        <a:pt x="246" y="425"/>
                      </a:cubicBezTo>
                      <a:cubicBezTo>
                        <a:pt x="262" y="425"/>
                        <a:pt x="278" y="422"/>
                        <a:pt x="297" y="417"/>
                      </a:cubicBezTo>
                      <a:cubicBezTo>
                        <a:pt x="324" y="463"/>
                        <a:pt x="324" y="463"/>
                        <a:pt x="324" y="463"/>
                      </a:cubicBezTo>
                      <a:cubicBezTo>
                        <a:pt x="327" y="465"/>
                        <a:pt x="332" y="468"/>
                        <a:pt x="335" y="465"/>
                      </a:cubicBezTo>
                      <a:cubicBezTo>
                        <a:pt x="397" y="428"/>
                        <a:pt x="397" y="428"/>
                        <a:pt x="397" y="428"/>
                      </a:cubicBezTo>
                      <a:cubicBezTo>
                        <a:pt x="403" y="425"/>
                        <a:pt x="403" y="420"/>
                        <a:pt x="400" y="414"/>
                      </a:cubicBezTo>
                      <a:cubicBezTo>
                        <a:pt x="373" y="368"/>
                        <a:pt x="373" y="368"/>
                        <a:pt x="373" y="368"/>
                      </a:cubicBezTo>
                      <a:cubicBezTo>
                        <a:pt x="386" y="357"/>
                        <a:pt x="394" y="341"/>
                        <a:pt x="403" y="327"/>
                      </a:cubicBezTo>
                      <a:cubicBezTo>
                        <a:pt x="454" y="338"/>
                        <a:pt x="454" y="338"/>
                        <a:pt x="454" y="338"/>
                      </a:cubicBezTo>
                      <a:cubicBezTo>
                        <a:pt x="459" y="341"/>
                        <a:pt x="465" y="338"/>
                        <a:pt x="465" y="333"/>
                      </a:cubicBezTo>
                      <a:cubicBezTo>
                        <a:pt x="484" y="263"/>
                        <a:pt x="484" y="263"/>
                        <a:pt x="484" y="263"/>
                      </a:cubicBezTo>
                      <a:cubicBezTo>
                        <a:pt x="484" y="257"/>
                        <a:pt x="481" y="252"/>
                        <a:pt x="476" y="252"/>
                      </a:cubicBezTo>
                      <a:cubicBezTo>
                        <a:pt x="424" y="238"/>
                        <a:pt x="424" y="238"/>
                        <a:pt x="424" y="238"/>
                      </a:cubicBezTo>
                      <a:cubicBezTo>
                        <a:pt x="424" y="222"/>
                        <a:pt x="422" y="205"/>
                        <a:pt x="416" y="189"/>
                      </a:cubicBezTo>
                      <a:cubicBezTo>
                        <a:pt x="462" y="160"/>
                        <a:pt x="462" y="160"/>
                        <a:pt x="462" y="160"/>
                      </a:cubicBezTo>
                      <a:cubicBezTo>
                        <a:pt x="465" y="157"/>
                        <a:pt x="468" y="151"/>
                        <a:pt x="465" y="149"/>
                      </a:cubicBezTo>
                      <a:cubicBezTo>
                        <a:pt x="427" y="87"/>
                        <a:pt x="427" y="87"/>
                        <a:pt x="427" y="87"/>
                      </a:cubicBezTo>
                      <a:cubicBezTo>
                        <a:pt x="424" y="81"/>
                        <a:pt x="419" y="81"/>
                        <a:pt x="414" y="84"/>
                      </a:cubicBezTo>
                      <a:close/>
                      <a:moveTo>
                        <a:pt x="300" y="336"/>
                      </a:moveTo>
                      <a:lnTo>
                        <a:pt x="300" y="336"/>
                      </a:lnTo>
                      <a:cubicBezTo>
                        <a:pt x="248" y="368"/>
                        <a:pt x="181" y="352"/>
                        <a:pt x="148" y="300"/>
                      </a:cubicBezTo>
                      <a:cubicBezTo>
                        <a:pt x="116" y="249"/>
                        <a:pt x="132" y="179"/>
                        <a:pt x="183" y="149"/>
                      </a:cubicBezTo>
                      <a:cubicBezTo>
                        <a:pt x="235" y="116"/>
                        <a:pt x="305" y="132"/>
                        <a:pt x="335" y="184"/>
                      </a:cubicBezTo>
                      <a:cubicBezTo>
                        <a:pt x="368" y="235"/>
                        <a:pt x="351" y="303"/>
                        <a:pt x="300" y="3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1" name="íśliḍê">
                  <a:extLst>
                    <a:ext uri="{FF2B5EF4-FFF2-40B4-BE49-F238E27FC236}">
                      <a16:creationId xmlns:a16="http://schemas.microsoft.com/office/drawing/2014/main" id="{774850DF-398F-4855-B520-C52AB06F8618}"/>
                    </a:ext>
                  </a:extLst>
                </p:cNvPr>
                <p:cNvSpPr/>
                <p:nvPr/>
              </p:nvSpPr>
              <p:spPr bwMode="auto">
                <a:xfrm>
                  <a:off x="16778964" y="6141761"/>
                  <a:ext cx="245181" cy="245017"/>
                </a:xfrm>
                <a:custGeom>
                  <a:avLst/>
                  <a:gdLst>
                    <a:gd name="T0" fmla="*/ 571 w 669"/>
                    <a:gd name="T1" fmla="*/ 113 h 669"/>
                    <a:gd name="T2" fmla="*/ 571 w 669"/>
                    <a:gd name="T3" fmla="*/ 113 h 669"/>
                    <a:gd name="T4" fmla="*/ 509 w 669"/>
                    <a:gd name="T5" fmla="*/ 151 h 669"/>
                    <a:gd name="T6" fmla="*/ 452 w 669"/>
                    <a:gd name="T7" fmla="*/ 110 h 669"/>
                    <a:gd name="T8" fmla="*/ 468 w 669"/>
                    <a:gd name="T9" fmla="*/ 38 h 669"/>
                    <a:gd name="T10" fmla="*/ 460 w 669"/>
                    <a:gd name="T11" fmla="*/ 24 h 669"/>
                    <a:gd name="T12" fmla="*/ 362 w 669"/>
                    <a:gd name="T13" fmla="*/ 0 h 669"/>
                    <a:gd name="T14" fmla="*/ 346 w 669"/>
                    <a:gd name="T15" fmla="*/ 10 h 669"/>
                    <a:gd name="T16" fmla="*/ 330 w 669"/>
                    <a:gd name="T17" fmla="*/ 81 h 669"/>
                    <a:gd name="T18" fmla="*/ 260 w 669"/>
                    <a:gd name="T19" fmla="*/ 92 h 669"/>
                    <a:gd name="T20" fmla="*/ 222 w 669"/>
                    <a:gd name="T21" fmla="*/ 29 h 669"/>
                    <a:gd name="T22" fmla="*/ 203 w 669"/>
                    <a:gd name="T23" fmla="*/ 27 h 669"/>
                    <a:gd name="T24" fmla="*/ 119 w 669"/>
                    <a:gd name="T25" fmla="*/ 78 h 669"/>
                    <a:gd name="T26" fmla="*/ 113 w 669"/>
                    <a:gd name="T27" fmla="*/ 94 h 669"/>
                    <a:gd name="T28" fmla="*/ 151 w 669"/>
                    <a:gd name="T29" fmla="*/ 159 h 669"/>
                    <a:gd name="T30" fmla="*/ 111 w 669"/>
                    <a:gd name="T31" fmla="*/ 216 h 669"/>
                    <a:gd name="T32" fmla="*/ 41 w 669"/>
                    <a:gd name="T33" fmla="*/ 197 h 669"/>
                    <a:gd name="T34" fmla="*/ 24 w 669"/>
                    <a:gd name="T35" fmla="*/ 208 h 669"/>
                    <a:gd name="T36" fmla="*/ 3 w 669"/>
                    <a:gd name="T37" fmla="*/ 305 h 669"/>
                    <a:gd name="T38" fmla="*/ 11 w 669"/>
                    <a:gd name="T39" fmla="*/ 322 h 669"/>
                    <a:gd name="T40" fmla="*/ 81 w 669"/>
                    <a:gd name="T41" fmla="*/ 338 h 669"/>
                    <a:gd name="T42" fmla="*/ 95 w 669"/>
                    <a:gd name="T43" fmla="*/ 408 h 669"/>
                    <a:gd name="T44" fmla="*/ 30 w 669"/>
                    <a:gd name="T45" fmla="*/ 446 h 669"/>
                    <a:gd name="T46" fmla="*/ 27 w 669"/>
                    <a:gd name="T47" fmla="*/ 462 h 669"/>
                    <a:gd name="T48" fmla="*/ 78 w 669"/>
                    <a:gd name="T49" fmla="*/ 549 h 669"/>
                    <a:gd name="T50" fmla="*/ 97 w 669"/>
                    <a:gd name="T51" fmla="*/ 554 h 669"/>
                    <a:gd name="T52" fmla="*/ 160 w 669"/>
                    <a:gd name="T53" fmla="*/ 514 h 669"/>
                    <a:gd name="T54" fmla="*/ 216 w 669"/>
                    <a:gd name="T55" fmla="*/ 557 h 669"/>
                    <a:gd name="T56" fmla="*/ 200 w 669"/>
                    <a:gd name="T57" fmla="*/ 627 h 669"/>
                    <a:gd name="T58" fmla="*/ 208 w 669"/>
                    <a:gd name="T59" fmla="*/ 644 h 669"/>
                    <a:gd name="T60" fmla="*/ 306 w 669"/>
                    <a:gd name="T61" fmla="*/ 665 h 669"/>
                    <a:gd name="T62" fmla="*/ 322 w 669"/>
                    <a:gd name="T63" fmla="*/ 657 h 669"/>
                    <a:gd name="T64" fmla="*/ 338 w 669"/>
                    <a:gd name="T65" fmla="*/ 584 h 669"/>
                    <a:gd name="T66" fmla="*/ 408 w 669"/>
                    <a:gd name="T67" fmla="*/ 573 h 669"/>
                    <a:gd name="T68" fmla="*/ 446 w 669"/>
                    <a:gd name="T69" fmla="*/ 636 h 669"/>
                    <a:gd name="T70" fmla="*/ 465 w 669"/>
                    <a:gd name="T71" fmla="*/ 641 h 669"/>
                    <a:gd name="T72" fmla="*/ 549 w 669"/>
                    <a:gd name="T73" fmla="*/ 587 h 669"/>
                    <a:gd name="T74" fmla="*/ 555 w 669"/>
                    <a:gd name="T75" fmla="*/ 571 h 669"/>
                    <a:gd name="T76" fmla="*/ 517 w 669"/>
                    <a:gd name="T77" fmla="*/ 508 h 669"/>
                    <a:gd name="T78" fmla="*/ 557 w 669"/>
                    <a:gd name="T79" fmla="*/ 452 h 669"/>
                    <a:gd name="T80" fmla="*/ 628 w 669"/>
                    <a:gd name="T81" fmla="*/ 468 h 669"/>
                    <a:gd name="T82" fmla="*/ 644 w 669"/>
                    <a:gd name="T83" fmla="*/ 460 h 669"/>
                    <a:gd name="T84" fmla="*/ 668 w 669"/>
                    <a:gd name="T85" fmla="*/ 360 h 669"/>
                    <a:gd name="T86" fmla="*/ 657 w 669"/>
                    <a:gd name="T87" fmla="*/ 346 h 669"/>
                    <a:gd name="T88" fmla="*/ 587 w 669"/>
                    <a:gd name="T89" fmla="*/ 330 h 669"/>
                    <a:gd name="T90" fmla="*/ 574 w 669"/>
                    <a:gd name="T91" fmla="*/ 260 h 669"/>
                    <a:gd name="T92" fmla="*/ 638 w 669"/>
                    <a:gd name="T93" fmla="*/ 219 h 669"/>
                    <a:gd name="T94" fmla="*/ 641 w 669"/>
                    <a:gd name="T95" fmla="*/ 203 h 669"/>
                    <a:gd name="T96" fmla="*/ 590 w 669"/>
                    <a:gd name="T97" fmla="*/ 116 h 669"/>
                    <a:gd name="T98" fmla="*/ 571 w 669"/>
                    <a:gd name="T99" fmla="*/ 113 h 669"/>
                    <a:gd name="T100" fmla="*/ 414 w 669"/>
                    <a:gd name="T101" fmla="*/ 462 h 669"/>
                    <a:gd name="T102" fmla="*/ 414 w 669"/>
                    <a:gd name="T103" fmla="*/ 462 h 669"/>
                    <a:gd name="T104" fmla="*/ 203 w 669"/>
                    <a:gd name="T105" fmla="*/ 414 h 669"/>
                    <a:gd name="T106" fmla="*/ 254 w 669"/>
                    <a:gd name="T107" fmla="*/ 203 h 669"/>
                    <a:gd name="T108" fmla="*/ 465 w 669"/>
                    <a:gd name="T109" fmla="*/ 254 h 669"/>
                    <a:gd name="T110" fmla="*/ 414 w 669"/>
                    <a:gd name="T111" fmla="*/ 462 h 6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9" h="669">
                      <a:moveTo>
                        <a:pt x="571" y="113"/>
                      </a:moveTo>
                      <a:lnTo>
                        <a:pt x="571" y="113"/>
                      </a:lnTo>
                      <a:cubicBezTo>
                        <a:pt x="509" y="151"/>
                        <a:pt x="509" y="151"/>
                        <a:pt x="509" y="151"/>
                      </a:cubicBezTo>
                      <a:cubicBezTo>
                        <a:pt x="492" y="135"/>
                        <a:pt x="474" y="122"/>
                        <a:pt x="452" y="110"/>
                      </a:cubicBezTo>
                      <a:cubicBezTo>
                        <a:pt x="468" y="38"/>
                        <a:pt x="468" y="38"/>
                        <a:pt x="468" y="38"/>
                      </a:cubicBezTo>
                      <a:cubicBezTo>
                        <a:pt x="471" y="32"/>
                        <a:pt x="465" y="24"/>
                        <a:pt x="460" y="24"/>
                      </a:cubicBezTo>
                      <a:cubicBezTo>
                        <a:pt x="362" y="0"/>
                        <a:pt x="362" y="0"/>
                        <a:pt x="362" y="0"/>
                      </a:cubicBezTo>
                      <a:cubicBezTo>
                        <a:pt x="354" y="0"/>
                        <a:pt x="349" y="2"/>
                        <a:pt x="346" y="10"/>
                      </a:cubicBezTo>
                      <a:cubicBezTo>
                        <a:pt x="330" y="81"/>
                        <a:pt x="330" y="81"/>
                        <a:pt x="330" y="81"/>
                      </a:cubicBezTo>
                      <a:cubicBezTo>
                        <a:pt x="306" y="81"/>
                        <a:pt x="281" y="86"/>
                        <a:pt x="260" y="92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16" y="24"/>
                        <a:pt x="211" y="21"/>
                        <a:pt x="203" y="27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13" y="81"/>
                        <a:pt x="111" y="89"/>
                        <a:pt x="113" y="94"/>
                      </a:cubicBezTo>
                      <a:cubicBezTo>
                        <a:pt x="151" y="159"/>
                        <a:pt x="151" y="159"/>
                        <a:pt x="151" y="159"/>
                      </a:cubicBezTo>
                      <a:cubicBezTo>
                        <a:pt x="135" y="176"/>
                        <a:pt x="122" y="194"/>
                        <a:pt x="111" y="216"/>
                      </a:cubicBezTo>
                      <a:cubicBezTo>
                        <a:pt x="41" y="197"/>
                        <a:pt x="41" y="197"/>
                        <a:pt x="41" y="197"/>
                      </a:cubicBezTo>
                      <a:cubicBezTo>
                        <a:pt x="32" y="197"/>
                        <a:pt x="27" y="200"/>
                        <a:pt x="24" y="208"/>
                      </a:cubicBezTo>
                      <a:cubicBezTo>
                        <a:pt x="3" y="305"/>
                        <a:pt x="3" y="305"/>
                        <a:pt x="3" y="305"/>
                      </a:cubicBezTo>
                      <a:cubicBezTo>
                        <a:pt x="0" y="314"/>
                        <a:pt x="3" y="319"/>
                        <a:pt x="11" y="322"/>
                      </a:cubicBezTo>
                      <a:cubicBezTo>
                        <a:pt x="81" y="338"/>
                        <a:pt x="81" y="338"/>
                        <a:pt x="81" y="338"/>
                      </a:cubicBezTo>
                      <a:cubicBezTo>
                        <a:pt x="84" y="362"/>
                        <a:pt x="86" y="384"/>
                        <a:pt x="95" y="408"/>
                      </a:cubicBezTo>
                      <a:cubicBezTo>
                        <a:pt x="30" y="446"/>
                        <a:pt x="30" y="446"/>
                        <a:pt x="30" y="446"/>
                      </a:cubicBezTo>
                      <a:cubicBezTo>
                        <a:pt x="24" y="449"/>
                        <a:pt x="24" y="457"/>
                        <a:pt x="27" y="462"/>
                      </a:cubicBezTo>
                      <a:cubicBezTo>
                        <a:pt x="78" y="549"/>
                        <a:pt x="78" y="549"/>
                        <a:pt x="78" y="549"/>
                      </a:cubicBezTo>
                      <a:cubicBezTo>
                        <a:pt x="84" y="554"/>
                        <a:pt x="92" y="557"/>
                        <a:pt x="97" y="554"/>
                      </a:cubicBezTo>
                      <a:cubicBezTo>
                        <a:pt x="160" y="514"/>
                        <a:pt x="160" y="514"/>
                        <a:pt x="160" y="514"/>
                      </a:cubicBezTo>
                      <a:cubicBezTo>
                        <a:pt x="176" y="530"/>
                        <a:pt x="195" y="546"/>
                        <a:pt x="216" y="557"/>
                      </a:cubicBezTo>
                      <a:cubicBezTo>
                        <a:pt x="200" y="627"/>
                        <a:pt x="200" y="627"/>
                        <a:pt x="200" y="627"/>
                      </a:cubicBezTo>
                      <a:cubicBezTo>
                        <a:pt x="197" y="636"/>
                        <a:pt x="203" y="641"/>
                        <a:pt x="208" y="644"/>
                      </a:cubicBezTo>
                      <a:cubicBezTo>
                        <a:pt x="306" y="665"/>
                        <a:pt x="306" y="665"/>
                        <a:pt x="306" y="665"/>
                      </a:cubicBezTo>
                      <a:cubicBezTo>
                        <a:pt x="314" y="668"/>
                        <a:pt x="319" y="663"/>
                        <a:pt x="322" y="657"/>
                      </a:cubicBezTo>
                      <a:cubicBezTo>
                        <a:pt x="338" y="584"/>
                        <a:pt x="338" y="584"/>
                        <a:pt x="338" y="584"/>
                      </a:cubicBezTo>
                      <a:cubicBezTo>
                        <a:pt x="362" y="584"/>
                        <a:pt x="387" y="581"/>
                        <a:pt x="408" y="573"/>
                      </a:cubicBezTo>
                      <a:cubicBezTo>
                        <a:pt x="446" y="636"/>
                        <a:pt x="446" y="636"/>
                        <a:pt x="446" y="636"/>
                      </a:cubicBezTo>
                      <a:cubicBezTo>
                        <a:pt x="452" y="644"/>
                        <a:pt x="457" y="644"/>
                        <a:pt x="465" y="641"/>
                      </a:cubicBezTo>
                      <a:cubicBezTo>
                        <a:pt x="549" y="587"/>
                        <a:pt x="549" y="587"/>
                        <a:pt x="549" y="587"/>
                      </a:cubicBezTo>
                      <a:cubicBezTo>
                        <a:pt x="555" y="584"/>
                        <a:pt x="557" y="576"/>
                        <a:pt x="555" y="571"/>
                      </a:cubicBezTo>
                      <a:cubicBezTo>
                        <a:pt x="517" y="508"/>
                        <a:pt x="517" y="508"/>
                        <a:pt x="517" y="508"/>
                      </a:cubicBezTo>
                      <a:cubicBezTo>
                        <a:pt x="533" y="489"/>
                        <a:pt x="546" y="471"/>
                        <a:pt x="557" y="452"/>
                      </a:cubicBezTo>
                      <a:cubicBezTo>
                        <a:pt x="628" y="468"/>
                        <a:pt x="628" y="468"/>
                        <a:pt x="628" y="468"/>
                      </a:cubicBezTo>
                      <a:cubicBezTo>
                        <a:pt x="636" y="468"/>
                        <a:pt x="641" y="465"/>
                        <a:pt x="644" y="460"/>
                      </a:cubicBezTo>
                      <a:cubicBezTo>
                        <a:pt x="668" y="360"/>
                        <a:pt x="668" y="360"/>
                        <a:pt x="668" y="360"/>
                      </a:cubicBezTo>
                      <a:cubicBezTo>
                        <a:pt x="668" y="354"/>
                        <a:pt x="666" y="346"/>
                        <a:pt x="657" y="346"/>
                      </a:cubicBezTo>
                      <a:cubicBezTo>
                        <a:pt x="587" y="330"/>
                        <a:pt x="587" y="330"/>
                        <a:pt x="587" y="330"/>
                      </a:cubicBezTo>
                      <a:cubicBezTo>
                        <a:pt x="584" y="305"/>
                        <a:pt x="582" y="281"/>
                        <a:pt x="574" y="260"/>
                      </a:cubicBezTo>
                      <a:cubicBezTo>
                        <a:pt x="638" y="219"/>
                        <a:pt x="638" y="219"/>
                        <a:pt x="638" y="219"/>
                      </a:cubicBezTo>
                      <a:cubicBezTo>
                        <a:pt x="644" y="216"/>
                        <a:pt x="644" y="208"/>
                        <a:pt x="641" y="203"/>
                      </a:cubicBezTo>
                      <a:cubicBezTo>
                        <a:pt x="590" y="116"/>
                        <a:pt x="590" y="116"/>
                        <a:pt x="590" y="116"/>
                      </a:cubicBezTo>
                      <a:cubicBezTo>
                        <a:pt x="584" y="110"/>
                        <a:pt x="579" y="110"/>
                        <a:pt x="571" y="113"/>
                      </a:cubicBezTo>
                      <a:close/>
                      <a:moveTo>
                        <a:pt x="414" y="462"/>
                      </a:moveTo>
                      <a:lnTo>
                        <a:pt x="414" y="462"/>
                      </a:lnTo>
                      <a:cubicBezTo>
                        <a:pt x="343" y="508"/>
                        <a:pt x="249" y="484"/>
                        <a:pt x="203" y="414"/>
                      </a:cubicBezTo>
                      <a:cubicBezTo>
                        <a:pt x="160" y="341"/>
                        <a:pt x="181" y="246"/>
                        <a:pt x="254" y="203"/>
                      </a:cubicBezTo>
                      <a:cubicBezTo>
                        <a:pt x="324" y="159"/>
                        <a:pt x="419" y="181"/>
                        <a:pt x="465" y="254"/>
                      </a:cubicBezTo>
                      <a:cubicBezTo>
                        <a:pt x="509" y="324"/>
                        <a:pt x="487" y="419"/>
                        <a:pt x="414" y="4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2" name="íŝļíḓè">
                  <a:extLst>
                    <a:ext uri="{FF2B5EF4-FFF2-40B4-BE49-F238E27FC236}">
                      <a16:creationId xmlns:a16="http://schemas.microsoft.com/office/drawing/2014/main" id="{7C70C7CE-395F-4A24-8C48-BEB6D5CDD011}"/>
                    </a:ext>
                  </a:extLst>
                </p:cNvPr>
                <p:cNvSpPr/>
                <p:nvPr/>
              </p:nvSpPr>
              <p:spPr bwMode="auto">
                <a:xfrm>
                  <a:off x="17382237" y="6193344"/>
                  <a:ext cx="685538" cy="182152"/>
                </a:xfrm>
                <a:custGeom>
                  <a:avLst/>
                  <a:gdLst>
                    <a:gd name="T0" fmla="*/ 546 w 1873"/>
                    <a:gd name="T1" fmla="*/ 498 h 499"/>
                    <a:gd name="T2" fmla="*/ 546 w 1873"/>
                    <a:gd name="T3" fmla="*/ 498 h 499"/>
                    <a:gd name="T4" fmla="*/ 214 w 1873"/>
                    <a:gd name="T5" fmla="*/ 216 h 499"/>
                    <a:gd name="T6" fmla="*/ 8 w 1873"/>
                    <a:gd name="T7" fmla="*/ 446 h 499"/>
                    <a:gd name="T8" fmla="*/ 0 w 1873"/>
                    <a:gd name="T9" fmla="*/ 435 h 499"/>
                    <a:gd name="T10" fmla="*/ 208 w 1873"/>
                    <a:gd name="T11" fmla="*/ 203 h 499"/>
                    <a:gd name="T12" fmla="*/ 214 w 1873"/>
                    <a:gd name="T13" fmla="*/ 197 h 499"/>
                    <a:gd name="T14" fmla="*/ 544 w 1873"/>
                    <a:gd name="T15" fmla="*/ 476 h 499"/>
                    <a:gd name="T16" fmla="*/ 733 w 1873"/>
                    <a:gd name="T17" fmla="*/ 268 h 499"/>
                    <a:gd name="T18" fmla="*/ 844 w 1873"/>
                    <a:gd name="T19" fmla="*/ 362 h 499"/>
                    <a:gd name="T20" fmla="*/ 1139 w 1873"/>
                    <a:gd name="T21" fmla="*/ 78 h 499"/>
                    <a:gd name="T22" fmla="*/ 1531 w 1873"/>
                    <a:gd name="T23" fmla="*/ 365 h 499"/>
                    <a:gd name="T24" fmla="*/ 1862 w 1873"/>
                    <a:gd name="T25" fmla="*/ 0 h 499"/>
                    <a:gd name="T26" fmla="*/ 1872 w 1873"/>
                    <a:gd name="T27" fmla="*/ 8 h 499"/>
                    <a:gd name="T28" fmla="*/ 1531 w 1873"/>
                    <a:gd name="T29" fmla="*/ 387 h 499"/>
                    <a:gd name="T30" fmla="*/ 1139 w 1873"/>
                    <a:gd name="T31" fmla="*/ 116 h 499"/>
                    <a:gd name="T32" fmla="*/ 844 w 1873"/>
                    <a:gd name="T33" fmla="*/ 381 h 499"/>
                    <a:gd name="T34" fmla="*/ 733 w 1873"/>
                    <a:gd name="T35" fmla="*/ 289 h 499"/>
                    <a:gd name="T36" fmla="*/ 546 w 1873"/>
                    <a:gd name="T37" fmla="*/ 498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873" h="499">
                      <a:moveTo>
                        <a:pt x="546" y="498"/>
                      </a:moveTo>
                      <a:lnTo>
                        <a:pt x="546" y="498"/>
                      </a:lnTo>
                      <a:cubicBezTo>
                        <a:pt x="214" y="216"/>
                        <a:pt x="214" y="216"/>
                        <a:pt x="214" y="216"/>
                      </a:cubicBezTo>
                      <a:cubicBezTo>
                        <a:pt x="181" y="257"/>
                        <a:pt x="19" y="438"/>
                        <a:pt x="8" y="446"/>
                      </a:cubicBezTo>
                      <a:cubicBezTo>
                        <a:pt x="0" y="435"/>
                        <a:pt x="0" y="435"/>
                        <a:pt x="0" y="435"/>
                      </a:cubicBezTo>
                      <a:cubicBezTo>
                        <a:pt x="8" y="427"/>
                        <a:pt x="130" y="292"/>
                        <a:pt x="208" y="203"/>
                      </a:cubicBezTo>
                      <a:cubicBezTo>
                        <a:pt x="214" y="197"/>
                        <a:pt x="214" y="197"/>
                        <a:pt x="214" y="197"/>
                      </a:cubicBezTo>
                      <a:cubicBezTo>
                        <a:pt x="544" y="476"/>
                        <a:pt x="544" y="476"/>
                        <a:pt x="544" y="476"/>
                      </a:cubicBezTo>
                      <a:cubicBezTo>
                        <a:pt x="733" y="268"/>
                        <a:pt x="733" y="268"/>
                        <a:pt x="733" y="268"/>
                      </a:cubicBezTo>
                      <a:cubicBezTo>
                        <a:pt x="844" y="362"/>
                        <a:pt x="844" y="362"/>
                        <a:pt x="844" y="362"/>
                      </a:cubicBezTo>
                      <a:cubicBezTo>
                        <a:pt x="1139" y="78"/>
                        <a:pt x="1139" y="78"/>
                        <a:pt x="1139" y="78"/>
                      </a:cubicBezTo>
                      <a:cubicBezTo>
                        <a:pt x="1531" y="365"/>
                        <a:pt x="1531" y="365"/>
                        <a:pt x="1531" y="365"/>
                      </a:cubicBezTo>
                      <a:cubicBezTo>
                        <a:pt x="1862" y="0"/>
                        <a:pt x="1862" y="0"/>
                        <a:pt x="1862" y="0"/>
                      </a:cubicBezTo>
                      <a:cubicBezTo>
                        <a:pt x="1872" y="8"/>
                        <a:pt x="1872" y="8"/>
                        <a:pt x="1872" y="8"/>
                      </a:cubicBezTo>
                      <a:cubicBezTo>
                        <a:pt x="1531" y="387"/>
                        <a:pt x="1531" y="387"/>
                        <a:pt x="1531" y="387"/>
                      </a:cubicBezTo>
                      <a:cubicBezTo>
                        <a:pt x="1139" y="116"/>
                        <a:pt x="1139" y="116"/>
                        <a:pt x="1139" y="116"/>
                      </a:cubicBezTo>
                      <a:cubicBezTo>
                        <a:pt x="844" y="381"/>
                        <a:pt x="844" y="381"/>
                        <a:pt x="844" y="381"/>
                      </a:cubicBezTo>
                      <a:cubicBezTo>
                        <a:pt x="733" y="289"/>
                        <a:pt x="733" y="289"/>
                        <a:pt x="733" y="289"/>
                      </a:cubicBezTo>
                      <a:lnTo>
                        <a:pt x="546" y="498"/>
                      </a:ln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ïṡľîḑé">
                  <a:extLst>
                    <a:ext uri="{FF2B5EF4-FFF2-40B4-BE49-F238E27FC236}">
                      <a16:creationId xmlns:a16="http://schemas.microsoft.com/office/drawing/2014/main" id="{3CBC111A-03CD-43DF-8BC1-B5AFCA71699B}"/>
                    </a:ext>
                  </a:extLst>
                </p:cNvPr>
                <p:cNvSpPr/>
                <p:nvPr/>
              </p:nvSpPr>
              <p:spPr bwMode="auto">
                <a:xfrm>
                  <a:off x="17372559" y="6343256"/>
                  <a:ext cx="20969" cy="20956"/>
                </a:xfrm>
                <a:custGeom>
                  <a:avLst/>
                  <a:gdLst>
                    <a:gd name="T0" fmla="*/ 57 w 58"/>
                    <a:gd name="T1" fmla="*/ 27 h 58"/>
                    <a:gd name="T2" fmla="*/ 57 w 58"/>
                    <a:gd name="T3" fmla="*/ 27 h 58"/>
                    <a:gd name="T4" fmla="*/ 30 w 58"/>
                    <a:gd name="T5" fmla="*/ 57 h 58"/>
                    <a:gd name="T6" fmla="*/ 0 w 58"/>
                    <a:gd name="T7" fmla="*/ 30 h 58"/>
                    <a:gd name="T8" fmla="*/ 28 w 58"/>
                    <a:gd name="T9" fmla="*/ 0 h 58"/>
                    <a:gd name="T10" fmla="*/ 57 w 58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57" y="41"/>
                        <a:pt x="47" y="54"/>
                        <a:pt x="30" y="57"/>
                      </a:cubicBezTo>
                      <a:cubicBezTo>
                        <a:pt x="14" y="57"/>
                        <a:pt x="0" y="46"/>
                        <a:pt x="0" y="30"/>
                      </a:cubicBezTo>
                      <a:cubicBezTo>
                        <a:pt x="0" y="16"/>
                        <a:pt x="11" y="3"/>
                        <a:pt x="28" y="0"/>
                      </a:cubicBezTo>
                      <a:cubicBezTo>
                        <a:pt x="44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4" name="íṧ1ïḑè">
                  <a:extLst>
                    <a:ext uri="{FF2B5EF4-FFF2-40B4-BE49-F238E27FC236}">
                      <a16:creationId xmlns:a16="http://schemas.microsoft.com/office/drawing/2014/main" id="{E67962B9-E4AF-4DB1-8530-ADCD5802D8E8}"/>
                    </a:ext>
                  </a:extLst>
                </p:cNvPr>
                <p:cNvSpPr/>
                <p:nvPr/>
              </p:nvSpPr>
              <p:spPr bwMode="auto">
                <a:xfrm>
                  <a:off x="17448372" y="6259434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27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3"/>
                        <a:pt x="49" y="57"/>
                        <a:pt x="33" y="57"/>
                      </a:cubicBezTo>
                      <a:cubicBezTo>
                        <a:pt x="16" y="57"/>
                        <a:pt x="3" y="46"/>
                        <a:pt x="3" y="30"/>
                      </a:cubicBezTo>
                      <a:cubicBezTo>
                        <a:pt x="0" y="16"/>
                        <a:pt x="14" y="3"/>
                        <a:pt x="27" y="0"/>
                      </a:cubicBezTo>
                      <a:cubicBezTo>
                        <a:pt x="43" y="0"/>
                        <a:pt x="57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5" name="iSļíḋé">
                  <a:extLst>
                    <a:ext uri="{FF2B5EF4-FFF2-40B4-BE49-F238E27FC236}">
                      <a16:creationId xmlns:a16="http://schemas.microsoft.com/office/drawing/2014/main" id="{9195DEF2-27C7-4608-8980-B32AE5ADC322}"/>
                    </a:ext>
                  </a:extLst>
                </p:cNvPr>
                <p:cNvSpPr/>
                <p:nvPr/>
              </p:nvSpPr>
              <p:spPr bwMode="auto">
                <a:xfrm>
                  <a:off x="17567736" y="6357763"/>
                  <a:ext cx="22583" cy="22567"/>
                </a:xfrm>
                <a:custGeom>
                  <a:avLst/>
                  <a:gdLst>
                    <a:gd name="T0" fmla="*/ 59 w 60"/>
                    <a:gd name="T1" fmla="*/ 26 h 60"/>
                    <a:gd name="T2" fmla="*/ 59 w 60"/>
                    <a:gd name="T3" fmla="*/ 26 h 60"/>
                    <a:gd name="T4" fmla="*/ 32 w 60"/>
                    <a:gd name="T5" fmla="*/ 56 h 60"/>
                    <a:gd name="T6" fmla="*/ 3 w 60"/>
                    <a:gd name="T7" fmla="*/ 32 h 60"/>
                    <a:gd name="T8" fmla="*/ 30 w 60"/>
                    <a:gd name="T9" fmla="*/ 2 h 60"/>
                    <a:gd name="T10" fmla="*/ 59 w 60"/>
                    <a:gd name="T11" fmla="*/ 2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0" h="60">
                      <a:moveTo>
                        <a:pt x="59" y="26"/>
                      </a:moveTo>
                      <a:lnTo>
                        <a:pt x="59" y="26"/>
                      </a:lnTo>
                      <a:cubicBezTo>
                        <a:pt x="59" y="43"/>
                        <a:pt x="49" y="56"/>
                        <a:pt x="32" y="56"/>
                      </a:cubicBezTo>
                      <a:cubicBezTo>
                        <a:pt x="16" y="59"/>
                        <a:pt x="3" y="46"/>
                        <a:pt x="3" y="32"/>
                      </a:cubicBezTo>
                      <a:cubicBezTo>
                        <a:pt x="0" y="16"/>
                        <a:pt x="13" y="2"/>
                        <a:pt x="30" y="2"/>
                      </a:cubicBezTo>
                      <a:cubicBezTo>
                        <a:pt x="43" y="0"/>
                        <a:pt x="59" y="13"/>
                        <a:pt x="59" y="26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îṣľíḋê">
                  <a:extLst>
                    <a:ext uri="{FF2B5EF4-FFF2-40B4-BE49-F238E27FC236}">
                      <a16:creationId xmlns:a16="http://schemas.microsoft.com/office/drawing/2014/main" id="{D9E7DAC2-8618-497D-BEBE-B2DC87198CE9}"/>
                    </a:ext>
                  </a:extLst>
                </p:cNvPr>
                <p:cNvSpPr/>
                <p:nvPr/>
              </p:nvSpPr>
              <p:spPr bwMode="auto">
                <a:xfrm>
                  <a:off x="17637096" y="6282001"/>
                  <a:ext cx="22583" cy="22567"/>
                </a:xfrm>
                <a:custGeom>
                  <a:avLst/>
                  <a:gdLst>
                    <a:gd name="T0" fmla="*/ 57 w 61"/>
                    <a:gd name="T1" fmla="*/ 27 h 61"/>
                    <a:gd name="T2" fmla="*/ 57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57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57" y="27"/>
                      </a:moveTo>
                      <a:lnTo>
                        <a:pt x="57" y="27"/>
                      </a:lnTo>
                      <a:cubicBezTo>
                        <a:pt x="60" y="43"/>
                        <a:pt x="46" y="57"/>
                        <a:pt x="33" y="57"/>
                      </a:cubicBezTo>
                      <a:cubicBezTo>
                        <a:pt x="17" y="60"/>
                        <a:pt x="3" y="46"/>
                        <a:pt x="0" y="33"/>
                      </a:cubicBezTo>
                      <a:cubicBezTo>
                        <a:pt x="0" y="17"/>
                        <a:pt x="11" y="3"/>
                        <a:pt x="27" y="3"/>
                      </a:cubicBezTo>
                      <a:cubicBezTo>
                        <a:pt x="43" y="0"/>
                        <a:pt x="57" y="11"/>
                        <a:pt x="57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ïṥlîďé">
                  <a:extLst>
                    <a:ext uri="{FF2B5EF4-FFF2-40B4-BE49-F238E27FC236}">
                      <a16:creationId xmlns:a16="http://schemas.microsoft.com/office/drawing/2014/main" id="{9996117F-38E3-4C64-966A-FD3AB0686A2E}"/>
                    </a:ext>
                  </a:extLst>
                </p:cNvPr>
                <p:cNvSpPr/>
                <p:nvPr/>
              </p:nvSpPr>
              <p:spPr bwMode="auto">
                <a:xfrm>
                  <a:off x="17679034" y="6312628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3"/>
                        <a:pt x="30" y="0"/>
                      </a:cubicBezTo>
                      <a:cubicBezTo>
                        <a:pt x="47" y="0"/>
                        <a:pt x="60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ïŝlîdè">
                  <a:extLst>
                    <a:ext uri="{FF2B5EF4-FFF2-40B4-BE49-F238E27FC236}">
                      <a16:creationId xmlns:a16="http://schemas.microsoft.com/office/drawing/2014/main" id="{596B2AA3-C743-4941-8ABE-63E4BCD2BFA2}"/>
                    </a:ext>
                  </a:extLst>
                </p:cNvPr>
                <p:cNvSpPr/>
                <p:nvPr/>
              </p:nvSpPr>
              <p:spPr bwMode="auto">
                <a:xfrm>
                  <a:off x="17787107" y="6215911"/>
                  <a:ext cx="22583" cy="20956"/>
                </a:xfrm>
                <a:custGeom>
                  <a:avLst/>
                  <a:gdLst>
                    <a:gd name="T0" fmla="*/ 60 w 61"/>
                    <a:gd name="T1" fmla="*/ 27 h 58"/>
                    <a:gd name="T2" fmla="*/ 60 w 61"/>
                    <a:gd name="T3" fmla="*/ 27 h 58"/>
                    <a:gd name="T4" fmla="*/ 33 w 61"/>
                    <a:gd name="T5" fmla="*/ 57 h 58"/>
                    <a:gd name="T6" fmla="*/ 3 w 61"/>
                    <a:gd name="T7" fmla="*/ 30 h 58"/>
                    <a:gd name="T8" fmla="*/ 30 w 61"/>
                    <a:gd name="T9" fmla="*/ 0 h 58"/>
                    <a:gd name="T10" fmla="*/ 60 w 61"/>
                    <a:gd name="T11" fmla="*/ 2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5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1"/>
                        <a:pt x="49" y="54"/>
                        <a:pt x="33" y="57"/>
                      </a:cubicBezTo>
                      <a:cubicBezTo>
                        <a:pt x="17" y="57"/>
                        <a:pt x="3" y="46"/>
                        <a:pt x="3" y="30"/>
                      </a:cubicBez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4" y="0"/>
                        <a:pt x="58" y="11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9" name="îşlïḍê">
                  <a:extLst>
                    <a:ext uri="{FF2B5EF4-FFF2-40B4-BE49-F238E27FC236}">
                      <a16:creationId xmlns:a16="http://schemas.microsoft.com/office/drawing/2014/main" id="{54DD17EA-6C04-414A-AF43-9C00B89F5A80}"/>
                    </a:ext>
                  </a:extLst>
                </p:cNvPr>
                <p:cNvSpPr/>
                <p:nvPr/>
              </p:nvSpPr>
              <p:spPr bwMode="auto">
                <a:xfrm>
                  <a:off x="18053256" y="6182060"/>
                  <a:ext cx="20969" cy="20956"/>
                </a:xfrm>
                <a:custGeom>
                  <a:avLst/>
                  <a:gdLst>
                    <a:gd name="T0" fmla="*/ 57 w 58"/>
                    <a:gd name="T1" fmla="*/ 28 h 58"/>
                    <a:gd name="T2" fmla="*/ 57 w 58"/>
                    <a:gd name="T3" fmla="*/ 28 h 58"/>
                    <a:gd name="T4" fmla="*/ 30 w 58"/>
                    <a:gd name="T5" fmla="*/ 57 h 58"/>
                    <a:gd name="T6" fmla="*/ 0 w 58"/>
                    <a:gd name="T7" fmla="*/ 30 h 58"/>
                    <a:gd name="T8" fmla="*/ 27 w 58"/>
                    <a:gd name="T9" fmla="*/ 0 h 58"/>
                    <a:gd name="T10" fmla="*/ 57 w 58"/>
                    <a:gd name="T11" fmla="*/ 2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8">
                      <a:moveTo>
                        <a:pt x="57" y="28"/>
                      </a:moveTo>
                      <a:lnTo>
                        <a:pt x="57" y="28"/>
                      </a:lnTo>
                      <a:cubicBezTo>
                        <a:pt x="57" y="44"/>
                        <a:pt x="46" y="55"/>
                        <a:pt x="30" y="57"/>
                      </a:cubicBezTo>
                      <a:cubicBezTo>
                        <a:pt x="13" y="57"/>
                        <a:pt x="0" y="47"/>
                        <a:pt x="0" y="30"/>
                      </a:cubicBezTo>
                      <a:cubicBezTo>
                        <a:pt x="0" y="17"/>
                        <a:pt x="11" y="3"/>
                        <a:pt x="27" y="0"/>
                      </a:cubicBezTo>
                      <a:cubicBezTo>
                        <a:pt x="43" y="0"/>
                        <a:pt x="57" y="12"/>
                        <a:pt x="57" y="28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0" name="íṩḷïďè">
                  <a:extLst>
                    <a:ext uri="{FF2B5EF4-FFF2-40B4-BE49-F238E27FC236}">
                      <a16:creationId xmlns:a16="http://schemas.microsoft.com/office/drawing/2014/main" id="{4363BE42-0C3B-4A71-A2EC-9EB59DE72A18}"/>
                    </a:ext>
                  </a:extLst>
                </p:cNvPr>
                <p:cNvSpPr/>
                <p:nvPr/>
              </p:nvSpPr>
              <p:spPr bwMode="auto">
                <a:xfrm>
                  <a:off x="17929054" y="6315852"/>
                  <a:ext cx="22583" cy="22567"/>
                </a:xfrm>
                <a:custGeom>
                  <a:avLst/>
                  <a:gdLst>
                    <a:gd name="T0" fmla="*/ 60 w 61"/>
                    <a:gd name="T1" fmla="*/ 27 h 61"/>
                    <a:gd name="T2" fmla="*/ 60 w 61"/>
                    <a:gd name="T3" fmla="*/ 27 h 61"/>
                    <a:gd name="T4" fmla="*/ 33 w 61"/>
                    <a:gd name="T5" fmla="*/ 57 h 61"/>
                    <a:gd name="T6" fmla="*/ 0 w 61"/>
                    <a:gd name="T7" fmla="*/ 33 h 61"/>
                    <a:gd name="T8" fmla="*/ 27 w 61"/>
                    <a:gd name="T9" fmla="*/ 3 h 61"/>
                    <a:gd name="T10" fmla="*/ 60 w 61"/>
                    <a:gd name="T11" fmla="*/ 2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61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0" y="44"/>
                        <a:pt x="49" y="57"/>
                        <a:pt x="33" y="57"/>
                      </a:cubicBezTo>
                      <a:cubicBezTo>
                        <a:pt x="17" y="60"/>
                        <a:pt x="3" y="49"/>
                        <a:pt x="0" y="33"/>
                      </a:cubicBezTo>
                      <a:cubicBezTo>
                        <a:pt x="0" y="16"/>
                        <a:pt x="11" y="3"/>
                        <a:pt x="27" y="3"/>
                      </a:cubicBezTo>
                      <a:cubicBezTo>
                        <a:pt x="43" y="0"/>
                        <a:pt x="57" y="14"/>
                        <a:pt x="60" y="27"/>
                      </a:cubicBezTo>
                    </a:path>
                  </a:pathLst>
                </a:custGeom>
                <a:solidFill>
                  <a:srgbClr val="41414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1" name="işľïďe">
                  <a:extLst>
                    <a:ext uri="{FF2B5EF4-FFF2-40B4-BE49-F238E27FC236}">
                      <a16:creationId xmlns:a16="http://schemas.microsoft.com/office/drawing/2014/main" id="{7E7DCC41-F709-4ABF-90FF-68591AA13CA8}"/>
                    </a:ext>
                  </a:extLst>
                </p:cNvPr>
                <p:cNvSpPr/>
                <p:nvPr/>
              </p:nvSpPr>
              <p:spPr bwMode="auto">
                <a:xfrm>
                  <a:off x="17379011" y="6381942"/>
                  <a:ext cx="693602" cy="290153"/>
                </a:xfrm>
                <a:custGeom>
                  <a:avLst/>
                  <a:gdLst>
                    <a:gd name="T0" fmla="*/ 0 w 1895"/>
                    <a:gd name="T1" fmla="*/ 549 h 793"/>
                    <a:gd name="T2" fmla="*/ 273 w 1895"/>
                    <a:gd name="T3" fmla="*/ 473 h 793"/>
                    <a:gd name="T4" fmla="*/ 438 w 1895"/>
                    <a:gd name="T5" fmla="*/ 397 h 793"/>
                    <a:gd name="T6" fmla="*/ 717 w 1895"/>
                    <a:gd name="T7" fmla="*/ 543 h 793"/>
                    <a:gd name="T8" fmla="*/ 874 w 1895"/>
                    <a:gd name="T9" fmla="*/ 305 h 793"/>
                    <a:gd name="T10" fmla="*/ 1128 w 1895"/>
                    <a:gd name="T11" fmla="*/ 332 h 793"/>
                    <a:gd name="T12" fmla="*/ 1293 w 1895"/>
                    <a:gd name="T13" fmla="*/ 108 h 793"/>
                    <a:gd name="T14" fmla="*/ 1561 w 1895"/>
                    <a:gd name="T15" fmla="*/ 167 h 793"/>
                    <a:gd name="T16" fmla="*/ 1894 w 1895"/>
                    <a:gd name="T17" fmla="*/ 0 h 793"/>
                    <a:gd name="T18" fmla="*/ 1894 w 1895"/>
                    <a:gd name="T19" fmla="*/ 792 h 793"/>
                    <a:gd name="T20" fmla="*/ 5 w 1895"/>
                    <a:gd name="T21" fmla="*/ 792 h 793"/>
                    <a:gd name="T22" fmla="*/ 0 w 1895"/>
                    <a:gd name="T23" fmla="*/ 549 h 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5" h="793">
                      <a:moveTo>
                        <a:pt x="0" y="549"/>
                      </a:moveTo>
                      <a:lnTo>
                        <a:pt x="273" y="473"/>
                      </a:lnTo>
                      <a:lnTo>
                        <a:pt x="438" y="397"/>
                      </a:lnTo>
                      <a:lnTo>
                        <a:pt x="717" y="543"/>
                      </a:lnTo>
                      <a:lnTo>
                        <a:pt x="874" y="305"/>
                      </a:lnTo>
                      <a:lnTo>
                        <a:pt x="1128" y="332"/>
                      </a:lnTo>
                      <a:lnTo>
                        <a:pt x="1293" y="108"/>
                      </a:lnTo>
                      <a:lnTo>
                        <a:pt x="1561" y="167"/>
                      </a:lnTo>
                      <a:lnTo>
                        <a:pt x="1894" y="0"/>
                      </a:lnTo>
                      <a:lnTo>
                        <a:pt x="1894" y="792"/>
                      </a:lnTo>
                      <a:lnTo>
                        <a:pt x="5" y="792"/>
                      </a:lnTo>
                      <a:lnTo>
                        <a:pt x="0" y="549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2" name="ïṥ1íḑe">
                  <a:extLst>
                    <a:ext uri="{FF2B5EF4-FFF2-40B4-BE49-F238E27FC236}">
                      <a16:creationId xmlns:a16="http://schemas.microsoft.com/office/drawing/2014/main" id="{4A6F6DBC-D2D5-4001-84B6-047C6F854B61}"/>
                    </a:ext>
                  </a:extLst>
                </p:cNvPr>
                <p:cNvSpPr/>
                <p:nvPr/>
              </p:nvSpPr>
              <p:spPr bwMode="auto">
                <a:xfrm>
                  <a:off x="16778965" y="69703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3" name="íṧḻídê">
                  <a:extLst>
                    <a:ext uri="{FF2B5EF4-FFF2-40B4-BE49-F238E27FC236}">
                      <a16:creationId xmlns:a16="http://schemas.microsoft.com/office/drawing/2014/main" id="{E9ACEB47-F7F0-4853-99A2-11BDADC1B6B6}"/>
                    </a:ext>
                  </a:extLst>
                </p:cNvPr>
                <p:cNvSpPr/>
                <p:nvPr/>
              </p:nvSpPr>
              <p:spPr bwMode="auto">
                <a:xfrm>
                  <a:off x="16778965" y="7010606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0"/>
                        <a:pt x="0" y="27"/>
                      </a:cubicBezTo>
                      <a:lnTo>
                        <a:pt x="0" y="27"/>
                      </a:lnTo>
                      <a:cubicBezTo>
                        <a:pt x="0" y="10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0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0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4" name="iṣḻiḑè">
                  <a:extLst>
                    <a:ext uri="{FF2B5EF4-FFF2-40B4-BE49-F238E27FC236}">
                      <a16:creationId xmlns:a16="http://schemas.microsoft.com/office/drawing/2014/main" id="{3200C972-C2E5-498A-967C-ED415AACD975}"/>
                    </a:ext>
                  </a:extLst>
                </p:cNvPr>
                <p:cNvSpPr/>
                <p:nvPr/>
              </p:nvSpPr>
              <p:spPr bwMode="auto">
                <a:xfrm>
                  <a:off x="16778965" y="7116995"/>
                  <a:ext cx="712958" cy="20956"/>
                </a:xfrm>
                <a:custGeom>
                  <a:avLst/>
                  <a:gdLst>
                    <a:gd name="T0" fmla="*/ 1918 w 1947"/>
                    <a:gd name="T1" fmla="*/ 57 h 58"/>
                    <a:gd name="T2" fmla="*/ 1918 w 1947"/>
                    <a:gd name="T3" fmla="*/ 57 h 58"/>
                    <a:gd name="T4" fmla="*/ 30 w 1947"/>
                    <a:gd name="T5" fmla="*/ 57 h 58"/>
                    <a:gd name="T6" fmla="*/ 0 w 1947"/>
                    <a:gd name="T7" fmla="*/ 27 h 58"/>
                    <a:gd name="T8" fmla="*/ 0 w 1947"/>
                    <a:gd name="T9" fmla="*/ 27 h 58"/>
                    <a:gd name="T10" fmla="*/ 30 w 1947"/>
                    <a:gd name="T11" fmla="*/ 0 h 58"/>
                    <a:gd name="T12" fmla="*/ 1918 w 1947"/>
                    <a:gd name="T13" fmla="*/ 0 h 58"/>
                    <a:gd name="T14" fmla="*/ 1946 w 1947"/>
                    <a:gd name="T15" fmla="*/ 27 h 58"/>
                    <a:gd name="T16" fmla="*/ 1946 w 1947"/>
                    <a:gd name="T17" fmla="*/ 27 h 58"/>
                    <a:gd name="T18" fmla="*/ 1918 w 1947"/>
                    <a:gd name="T19" fmla="*/ 57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8">
                      <a:moveTo>
                        <a:pt x="1918" y="57"/>
                      </a:moveTo>
                      <a:lnTo>
                        <a:pt x="1918" y="57"/>
                      </a:lnTo>
                      <a:cubicBezTo>
                        <a:pt x="30" y="57"/>
                        <a:pt x="30" y="57"/>
                        <a:pt x="30" y="57"/>
                      </a:cubicBezTo>
                      <a:cubicBezTo>
                        <a:pt x="13" y="57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7"/>
                        <a:pt x="1918" y="5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5" name="íṣlîdé">
                  <a:extLst>
                    <a:ext uri="{FF2B5EF4-FFF2-40B4-BE49-F238E27FC236}">
                      <a16:creationId xmlns:a16="http://schemas.microsoft.com/office/drawing/2014/main" id="{D57664EA-AE0D-47E4-BDCF-2AE5D07BC81F}"/>
                    </a:ext>
                  </a:extLst>
                </p:cNvPr>
                <p:cNvSpPr/>
                <p:nvPr/>
              </p:nvSpPr>
              <p:spPr bwMode="auto">
                <a:xfrm>
                  <a:off x="16778965" y="7157292"/>
                  <a:ext cx="712958" cy="19344"/>
                </a:xfrm>
                <a:custGeom>
                  <a:avLst/>
                  <a:gdLst>
                    <a:gd name="T0" fmla="*/ 1918 w 1947"/>
                    <a:gd name="T1" fmla="*/ 54 h 55"/>
                    <a:gd name="T2" fmla="*/ 1918 w 1947"/>
                    <a:gd name="T3" fmla="*/ 54 h 55"/>
                    <a:gd name="T4" fmla="*/ 30 w 1947"/>
                    <a:gd name="T5" fmla="*/ 54 h 55"/>
                    <a:gd name="T6" fmla="*/ 0 w 1947"/>
                    <a:gd name="T7" fmla="*/ 27 h 55"/>
                    <a:gd name="T8" fmla="*/ 0 w 1947"/>
                    <a:gd name="T9" fmla="*/ 27 h 55"/>
                    <a:gd name="T10" fmla="*/ 30 w 1947"/>
                    <a:gd name="T11" fmla="*/ 0 h 55"/>
                    <a:gd name="T12" fmla="*/ 1918 w 1947"/>
                    <a:gd name="T13" fmla="*/ 0 h 55"/>
                    <a:gd name="T14" fmla="*/ 1946 w 1947"/>
                    <a:gd name="T15" fmla="*/ 27 h 55"/>
                    <a:gd name="T16" fmla="*/ 1946 w 1947"/>
                    <a:gd name="T17" fmla="*/ 27 h 55"/>
                    <a:gd name="T18" fmla="*/ 1918 w 1947"/>
                    <a:gd name="T19" fmla="*/ 54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47" h="55">
                      <a:moveTo>
                        <a:pt x="1918" y="54"/>
                      </a:moveTo>
                      <a:lnTo>
                        <a:pt x="1918" y="54"/>
                      </a:ln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13" y="54"/>
                        <a:pt x="0" y="43"/>
                        <a:pt x="0" y="27"/>
                      </a:cubicBezTo>
                      <a:lnTo>
                        <a:pt x="0" y="27"/>
                      </a:lnTo>
                      <a:cubicBezTo>
                        <a:pt x="0" y="14"/>
                        <a:pt x="13" y="0"/>
                        <a:pt x="30" y="0"/>
                      </a:cubicBezTo>
                      <a:cubicBezTo>
                        <a:pt x="1918" y="0"/>
                        <a:pt x="1918" y="0"/>
                        <a:pt x="1918" y="0"/>
                      </a:cubicBezTo>
                      <a:cubicBezTo>
                        <a:pt x="1932" y="0"/>
                        <a:pt x="1946" y="14"/>
                        <a:pt x="1946" y="27"/>
                      </a:cubicBezTo>
                      <a:lnTo>
                        <a:pt x="1946" y="27"/>
                      </a:lnTo>
                      <a:cubicBezTo>
                        <a:pt x="1946" y="43"/>
                        <a:pt x="1932" y="54"/>
                        <a:pt x="1918" y="5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6" name="ísļïḍe">
                  <a:extLst>
                    <a:ext uri="{FF2B5EF4-FFF2-40B4-BE49-F238E27FC236}">
                      <a16:creationId xmlns:a16="http://schemas.microsoft.com/office/drawing/2014/main" id="{A5EC9C79-ECF1-47F0-8C40-EDF3824C9C2C}"/>
                    </a:ext>
                  </a:extLst>
                </p:cNvPr>
                <p:cNvSpPr/>
                <p:nvPr/>
              </p:nvSpPr>
              <p:spPr bwMode="auto">
                <a:xfrm>
                  <a:off x="17650000" y="6947739"/>
                  <a:ext cx="422613" cy="306272"/>
                </a:xfrm>
                <a:custGeom>
                  <a:avLst/>
                  <a:gdLst>
                    <a:gd name="T0" fmla="*/ 887 w 1156"/>
                    <a:gd name="T1" fmla="*/ 839 h 840"/>
                    <a:gd name="T2" fmla="*/ 887 w 1156"/>
                    <a:gd name="T3" fmla="*/ 839 h 840"/>
                    <a:gd name="T4" fmla="*/ 270 w 1156"/>
                    <a:gd name="T5" fmla="*/ 839 h 840"/>
                    <a:gd name="T6" fmla="*/ 0 w 1156"/>
                    <a:gd name="T7" fmla="*/ 571 h 840"/>
                    <a:gd name="T8" fmla="*/ 0 w 1156"/>
                    <a:gd name="T9" fmla="*/ 268 h 840"/>
                    <a:gd name="T10" fmla="*/ 270 w 1156"/>
                    <a:gd name="T11" fmla="*/ 0 h 840"/>
                    <a:gd name="T12" fmla="*/ 887 w 1156"/>
                    <a:gd name="T13" fmla="*/ 0 h 840"/>
                    <a:gd name="T14" fmla="*/ 1155 w 1156"/>
                    <a:gd name="T15" fmla="*/ 268 h 840"/>
                    <a:gd name="T16" fmla="*/ 1155 w 1156"/>
                    <a:gd name="T17" fmla="*/ 571 h 840"/>
                    <a:gd name="T18" fmla="*/ 887 w 1156"/>
                    <a:gd name="T19" fmla="*/ 839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6" h="840">
                      <a:moveTo>
                        <a:pt x="887" y="839"/>
                      </a:moveTo>
                      <a:lnTo>
                        <a:pt x="887" y="839"/>
                      </a:lnTo>
                      <a:cubicBezTo>
                        <a:pt x="270" y="839"/>
                        <a:pt x="270" y="839"/>
                        <a:pt x="270" y="839"/>
                      </a:cubicBezTo>
                      <a:cubicBezTo>
                        <a:pt x="121" y="839"/>
                        <a:pt x="0" y="717"/>
                        <a:pt x="0" y="57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122"/>
                        <a:pt x="121" y="0"/>
                        <a:pt x="270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1036" y="0"/>
                        <a:pt x="1155" y="122"/>
                        <a:pt x="1155" y="268"/>
                      </a:cubicBezTo>
                      <a:cubicBezTo>
                        <a:pt x="1155" y="571"/>
                        <a:pt x="1155" y="571"/>
                        <a:pt x="1155" y="571"/>
                      </a:cubicBezTo>
                      <a:cubicBezTo>
                        <a:pt x="1155" y="717"/>
                        <a:pt x="1036" y="839"/>
                        <a:pt x="887" y="839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išḷiḓé">
                <a:extLst>
                  <a:ext uri="{FF2B5EF4-FFF2-40B4-BE49-F238E27FC236}">
                    <a16:creationId xmlns:a16="http://schemas.microsoft.com/office/drawing/2014/main" id="{C29707CA-7B7A-4EBE-ABA8-DD8D47BC3038}"/>
                  </a:ext>
                </a:extLst>
              </p:cNvPr>
              <p:cNvSpPr/>
              <p:nvPr/>
            </p:nvSpPr>
            <p:spPr bwMode="auto">
              <a:xfrm>
                <a:off x="18290574" y="5411255"/>
                <a:ext cx="2234044" cy="2513040"/>
              </a:xfrm>
              <a:custGeom>
                <a:avLst/>
                <a:gdLst>
                  <a:gd name="T0" fmla="*/ 6109 w 6110"/>
                  <a:gd name="T1" fmla="*/ 6879 h 6880"/>
                  <a:gd name="T2" fmla="*/ 6109 w 6110"/>
                  <a:gd name="T3" fmla="*/ 6879 h 6880"/>
                  <a:gd name="T4" fmla="*/ 0 w 6110"/>
                  <a:gd name="T5" fmla="*/ 6879 h 6880"/>
                  <a:gd name="T6" fmla="*/ 0 w 6110"/>
                  <a:gd name="T7" fmla="*/ 640 h 6880"/>
                  <a:gd name="T8" fmla="*/ 641 w 6110"/>
                  <a:gd name="T9" fmla="*/ 0 h 6880"/>
                  <a:gd name="T10" fmla="*/ 5463 w 6110"/>
                  <a:gd name="T11" fmla="*/ 0 h 6880"/>
                  <a:gd name="T12" fmla="*/ 6109 w 6110"/>
                  <a:gd name="T13" fmla="*/ 640 h 6880"/>
                  <a:gd name="T14" fmla="*/ 6109 w 6110"/>
                  <a:gd name="T15" fmla="*/ 6879 h 6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0" h="6880">
                    <a:moveTo>
                      <a:pt x="6109" y="6879"/>
                    </a:moveTo>
                    <a:lnTo>
                      <a:pt x="6109" y="6879"/>
                    </a:lnTo>
                    <a:cubicBezTo>
                      <a:pt x="0" y="6879"/>
                      <a:pt x="0" y="6879"/>
                      <a:pt x="0" y="6879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0" y="284"/>
                      <a:pt x="285" y="0"/>
                      <a:pt x="641" y="0"/>
                    </a:cubicBezTo>
                    <a:cubicBezTo>
                      <a:pt x="5463" y="0"/>
                      <a:pt x="5463" y="0"/>
                      <a:pt x="5463" y="0"/>
                    </a:cubicBezTo>
                    <a:cubicBezTo>
                      <a:pt x="5819" y="0"/>
                      <a:pt x="6109" y="284"/>
                      <a:pt x="6109" y="640"/>
                    </a:cubicBezTo>
                    <a:lnTo>
                      <a:pt x="6109" y="6879"/>
                    </a:lnTo>
                  </a:path>
                </a:pathLst>
              </a:custGeom>
              <a:solidFill>
                <a:srgbClr val="334A5C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9" name="í$liḑé">
                <a:extLst>
                  <a:ext uri="{FF2B5EF4-FFF2-40B4-BE49-F238E27FC236}">
                    <a16:creationId xmlns:a16="http://schemas.microsoft.com/office/drawing/2014/main" id="{B13DC80A-94BB-474A-9F88-6326DADE95A0}"/>
                  </a:ext>
                </a:extLst>
              </p:cNvPr>
              <p:cNvSpPr/>
              <p:nvPr/>
            </p:nvSpPr>
            <p:spPr bwMode="auto">
              <a:xfrm>
                <a:off x="18355095" y="5817468"/>
                <a:ext cx="2105002" cy="2032676"/>
              </a:xfrm>
              <a:custGeom>
                <a:avLst/>
                <a:gdLst>
                  <a:gd name="T0" fmla="*/ 5758 w 5759"/>
                  <a:gd name="T1" fmla="*/ 5565 h 5566"/>
                  <a:gd name="T2" fmla="*/ 0 w 5759"/>
                  <a:gd name="T3" fmla="*/ 5565 h 5566"/>
                  <a:gd name="T4" fmla="*/ 0 w 5759"/>
                  <a:gd name="T5" fmla="*/ 0 h 5566"/>
                  <a:gd name="T6" fmla="*/ 5758 w 5759"/>
                  <a:gd name="T7" fmla="*/ 0 h 5566"/>
                  <a:gd name="T8" fmla="*/ 5758 w 5759"/>
                  <a:gd name="T9" fmla="*/ 5565 h 5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9" h="5566">
                    <a:moveTo>
                      <a:pt x="5758" y="5565"/>
                    </a:moveTo>
                    <a:lnTo>
                      <a:pt x="0" y="5565"/>
                    </a:lnTo>
                    <a:lnTo>
                      <a:pt x="0" y="0"/>
                    </a:lnTo>
                    <a:lnTo>
                      <a:pt x="5758" y="0"/>
                    </a:lnTo>
                    <a:lnTo>
                      <a:pt x="5758" y="556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0" name="ïṧľïḓè">
                <a:extLst>
                  <a:ext uri="{FF2B5EF4-FFF2-40B4-BE49-F238E27FC236}">
                    <a16:creationId xmlns:a16="http://schemas.microsoft.com/office/drawing/2014/main" id="{870DF991-79F7-46E2-86EB-7CF9DE82DCBF}"/>
                  </a:ext>
                </a:extLst>
              </p:cNvPr>
              <p:cNvSpPr/>
              <p:nvPr/>
            </p:nvSpPr>
            <p:spPr bwMode="auto">
              <a:xfrm>
                <a:off x="18508333" y="5512809"/>
                <a:ext cx="130655" cy="130568"/>
              </a:xfrm>
              <a:custGeom>
                <a:avLst/>
                <a:gdLst>
                  <a:gd name="T0" fmla="*/ 263 w 362"/>
                  <a:gd name="T1" fmla="*/ 98 h 362"/>
                  <a:gd name="T2" fmla="*/ 263 w 362"/>
                  <a:gd name="T3" fmla="*/ 98 h 362"/>
                  <a:gd name="T4" fmla="*/ 93 w 362"/>
                  <a:gd name="T5" fmla="*/ 268 h 362"/>
                  <a:gd name="T6" fmla="*/ 263 w 362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1" y="219"/>
                      <a:pt x="219" y="361"/>
                      <a:pt x="93" y="268"/>
                    </a:cubicBezTo>
                    <a:cubicBezTo>
                      <a:pt x="0" y="142"/>
                      <a:pt x="142" y="0"/>
                      <a:pt x="263" y="98"/>
                    </a:cubicBezTo>
                  </a:path>
                </a:pathLst>
              </a:custGeom>
              <a:solidFill>
                <a:srgbClr val="FFD361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1" name="íşliḑè">
                <a:extLst>
                  <a:ext uri="{FF2B5EF4-FFF2-40B4-BE49-F238E27FC236}">
                    <a16:creationId xmlns:a16="http://schemas.microsoft.com/office/drawing/2014/main" id="{116EFF75-2FEA-4069-A67F-8D32AD468414}"/>
                  </a:ext>
                </a:extLst>
              </p:cNvPr>
              <p:cNvSpPr/>
              <p:nvPr/>
            </p:nvSpPr>
            <p:spPr bwMode="auto">
              <a:xfrm>
                <a:off x="18405099" y="5536988"/>
                <a:ext cx="82264" cy="82209"/>
              </a:xfrm>
              <a:custGeom>
                <a:avLst/>
                <a:gdLst>
                  <a:gd name="T0" fmla="*/ 230 w 231"/>
                  <a:gd name="T1" fmla="*/ 114 h 230"/>
                  <a:gd name="T2" fmla="*/ 230 w 231"/>
                  <a:gd name="T3" fmla="*/ 114 h 230"/>
                  <a:gd name="T4" fmla="*/ 115 w 231"/>
                  <a:gd name="T5" fmla="*/ 229 h 230"/>
                  <a:gd name="T6" fmla="*/ 0 w 231"/>
                  <a:gd name="T7" fmla="*/ 114 h 230"/>
                  <a:gd name="T8" fmla="*/ 115 w 231"/>
                  <a:gd name="T9" fmla="*/ 0 h 230"/>
                  <a:gd name="T10" fmla="*/ 230 w 231"/>
                  <a:gd name="T11" fmla="*/ 114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230">
                    <a:moveTo>
                      <a:pt x="230" y="114"/>
                    </a:moveTo>
                    <a:lnTo>
                      <a:pt x="230" y="114"/>
                    </a:lnTo>
                    <a:cubicBezTo>
                      <a:pt x="230" y="180"/>
                      <a:pt x="175" y="229"/>
                      <a:pt x="115" y="229"/>
                    </a:cubicBezTo>
                    <a:cubicBezTo>
                      <a:pt x="50" y="229"/>
                      <a:pt x="0" y="180"/>
                      <a:pt x="0" y="114"/>
                    </a:cubicBezTo>
                    <a:cubicBezTo>
                      <a:pt x="0" y="49"/>
                      <a:pt x="50" y="0"/>
                      <a:pt x="115" y="0"/>
                    </a:cubicBezTo>
                    <a:cubicBezTo>
                      <a:pt x="175" y="0"/>
                      <a:pt x="230" y="49"/>
                      <a:pt x="230" y="114"/>
                    </a:cubicBezTo>
                  </a:path>
                </a:pathLst>
              </a:custGeom>
              <a:solidFill>
                <a:srgbClr val="F15544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2" name="ïśļíḋé">
                <a:extLst>
                  <a:ext uri="{FF2B5EF4-FFF2-40B4-BE49-F238E27FC236}">
                    <a16:creationId xmlns:a16="http://schemas.microsoft.com/office/drawing/2014/main" id="{8F01B706-E863-41C6-A90C-D6D96523C821}"/>
                  </a:ext>
                </a:extLst>
              </p:cNvPr>
              <p:cNvSpPr/>
              <p:nvPr/>
            </p:nvSpPr>
            <p:spPr bwMode="auto">
              <a:xfrm>
                <a:off x="18637375" y="5512809"/>
                <a:ext cx="130655" cy="130568"/>
              </a:xfrm>
              <a:custGeom>
                <a:avLst/>
                <a:gdLst>
                  <a:gd name="T0" fmla="*/ 263 w 363"/>
                  <a:gd name="T1" fmla="*/ 98 h 362"/>
                  <a:gd name="T2" fmla="*/ 263 w 363"/>
                  <a:gd name="T3" fmla="*/ 98 h 362"/>
                  <a:gd name="T4" fmla="*/ 93 w 363"/>
                  <a:gd name="T5" fmla="*/ 268 h 362"/>
                  <a:gd name="T6" fmla="*/ 263 w 363"/>
                  <a:gd name="T7" fmla="*/ 98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3" h="362">
                    <a:moveTo>
                      <a:pt x="263" y="98"/>
                    </a:moveTo>
                    <a:lnTo>
                      <a:pt x="263" y="98"/>
                    </a:lnTo>
                    <a:cubicBezTo>
                      <a:pt x="362" y="219"/>
                      <a:pt x="219" y="361"/>
                      <a:pt x="93" y="268"/>
                    </a:cubicBezTo>
                    <a:cubicBezTo>
                      <a:pt x="0" y="142"/>
                      <a:pt x="143" y="0"/>
                      <a:pt x="263" y="98"/>
                    </a:cubicBezTo>
                  </a:path>
                </a:pathLst>
              </a:custGeom>
              <a:solidFill>
                <a:srgbClr val="61C5B8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93" name="íṩľïḍe">
                <a:extLst>
                  <a:ext uri="{FF2B5EF4-FFF2-40B4-BE49-F238E27FC236}">
                    <a16:creationId xmlns:a16="http://schemas.microsoft.com/office/drawing/2014/main" id="{3216D7CB-BB9C-42F7-B950-185E738E64D0}"/>
                  </a:ext>
                </a:extLst>
              </p:cNvPr>
              <p:cNvSpPr/>
              <p:nvPr/>
            </p:nvSpPr>
            <p:spPr bwMode="auto">
              <a:xfrm>
                <a:off x="18853521" y="5519256"/>
                <a:ext cx="1529151" cy="119285"/>
              </a:xfrm>
              <a:custGeom>
                <a:avLst/>
                <a:gdLst>
                  <a:gd name="T0" fmla="*/ 4023 w 4183"/>
                  <a:gd name="T1" fmla="*/ 329 h 330"/>
                  <a:gd name="T2" fmla="*/ 4023 w 4183"/>
                  <a:gd name="T3" fmla="*/ 329 h 330"/>
                  <a:gd name="T4" fmla="*/ 165 w 4183"/>
                  <a:gd name="T5" fmla="*/ 329 h 330"/>
                  <a:gd name="T6" fmla="*/ 0 w 4183"/>
                  <a:gd name="T7" fmla="*/ 164 h 330"/>
                  <a:gd name="T8" fmla="*/ 0 w 4183"/>
                  <a:gd name="T9" fmla="*/ 164 h 330"/>
                  <a:gd name="T10" fmla="*/ 165 w 4183"/>
                  <a:gd name="T11" fmla="*/ 0 h 330"/>
                  <a:gd name="T12" fmla="*/ 4023 w 4183"/>
                  <a:gd name="T13" fmla="*/ 0 h 330"/>
                  <a:gd name="T14" fmla="*/ 4182 w 4183"/>
                  <a:gd name="T15" fmla="*/ 164 h 330"/>
                  <a:gd name="T16" fmla="*/ 4182 w 4183"/>
                  <a:gd name="T17" fmla="*/ 164 h 330"/>
                  <a:gd name="T18" fmla="*/ 4023 w 4183"/>
                  <a:gd name="T19" fmla="*/ 329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3" h="330">
                    <a:moveTo>
                      <a:pt x="4023" y="329"/>
                    </a:moveTo>
                    <a:lnTo>
                      <a:pt x="4023" y="329"/>
                    </a:lnTo>
                    <a:cubicBezTo>
                      <a:pt x="165" y="329"/>
                      <a:pt x="165" y="329"/>
                      <a:pt x="165" y="329"/>
                    </a:cubicBezTo>
                    <a:cubicBezTo>
                      <a:pt x="71" y="329"/>
                      <a:pt x="0" y="252"/>
                      <a:pt x="0" y="164"/>
                    </a:cubicBezTo>
                    <a:lnTo>
                      <a:pt x="0" y="164"/>
                    </a:lnTo>
                    <a:cubicBezTo>
                      <a:pt x="0" y="77"/>
                      <a:pt x="71" y="0"/>
                      <a:pt x="165" y="0"/>
                    </a:cubicBezTo>
                    <a:cubicBezTo>
                      <a:pt x="4023" y="0"/>
                      <a:pt x="4023" y="0"/>
                      <a:pt x="4023" y="0"/>
                    </a:cubicBezTo>
                    <a:cubicBezTo>
                      <a:pt x="4111" y="0"/>
                      <a:pt x="4182" y="77"/>
                      <a:pt x="4182" y="164"/>
                    </a:cubicBezTo>
                    <a:lnTo>
                      <a:pt x="4182" y="164"/>
                    </a:lnTo>
                    <a:cubicBezTo>
                      <a:pt x="4182" y="252"/>
                      <a:pt x="4111" y="329"/>
                      <a:pt x="4023" y="329"/>
                    </a:cubicBezTo>
                  </a:path>
                </a:pathLst>
              </a:custGeom>
              <a:solidFill>
                <a:srgbClr val="425C6E"/>
              </a:solidFill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grpSp>
            <p:nvGrpSpPr>
              <p:cNvPr id="94" name="iṣlîḓe">
                <a:extLst>
                  <a:ext uri="{FF2B5EF4-FFF2-40B4-BE49-F238E27FC236}">
                    <a16:creationId xmlns:a16="http://schemas.microsoft.com/office/drawing/2014/main" id="{1D3DA963-4350-4F4A-BD41-76DFCCFB38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90612" y="6049593"/>
                <a:ext cx="1650131" cy="1420135"/>
                <a:chOff x="4964" y="1601"/>
                <a:chExt cx="1023" cy="881"/>
              </a:xfrm>
            </p:grpSpPr>
            <p:sp>
              <p:nvSpPr>
                <p:cNvPr id="95" name="ïSḻíďè">
                  <a:extLst>
                    <a:ext uri="{FF2B5EF4-FFF2-40B4-BE49-F238E27FC236}">
                      <a16:creationId xmlns:a16="http://schemas.microsoft.com/office/drawing/2014/main" id="{982275F7-94A1-4977-9B66-C09802151EEE}"/>
                    </a:ext>
                  </a:extLst>
                </p:cNvPr>
                <p:cNvSpPr/>
                <p:nvPr/>
              </p:nvSpPr>
              <p:spPr bwMode="auto">
                <a:xfrm>
                  <a:off x="5146" y="2266"/>
                  <a:ext cx="64" cy="215"/>
                </a:xfrm>
                <a:custGeom>
                  <a:avLst/>
                  <a:gdLst>
                    <a:gd name="T0" fmla="*/ 285 w 286"/>
                    <a:gd name="T1" fmla="*/ 112 h 954"/>
                    <a:gd name="T2" fmla="*/ 285 w 286"/>
                    <a:gd name="T3" fmla="*/ 112 h 954"/>
                    <a:gd name="T4" fmla="*/ 285 w 286"/>
                    <a:gd name="T5" fmla="*/ 840 h 954"/>
                    <a:gd name="T6" fmla="*/ 174 w 286"/>
                    <a:gd name="T7" fmla="*/ 953 h 954"/>
                    <a:gd name="T8" fmla="*/ 112 w 286"/>
                    <a:gd name="T9" fmla="*/ 953 h 954"/>
                    <a:gd name="T10" fmla="*/ 0 w 286"/>
                    <a:gd name="T11" fmla="*/ 840 h 954"/>
                    <a:gd name="T12" fmla="*/ 0 w 286"/>
                    <a:gd name="T13" fmla="*/ 112 h 954"/>
                    <a:gd name="T14" fmla="*/ 112 w 286"/>
                    <a:gd name="T15" fmla="*/ 0 h 954"/>
                    <a:gd name="T16" fmla="*/ 174 w 286"/>
                    <a:gd name="T17" fmla="*/ 0 h 954"/>
                    <a:gd name="T18" fmla="*/ 285 w 286"/>
                    <a:gd name="T19" fmla="*/ 112 h 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954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840"/>
                        <a:pt x="285" y="840"/>
                        <a:pt x="285" y="840"/>
                      </a:cubicBezTo>
                      <a:cubicBezTo>
                        <a:pt x="285" y="902"/>
                        <a:pt x="236" y="953"/>
                        <a:pt x="174" y="953"/>
                      </a:cubicBezTo>
                      <a:cubicBezTo>
                        <a:pt x="112" y="953"/>
                        <a:pt x="112" y="953"/>
                        <a:pt x="112" y="953"/>
                      </a:cubicBezTo>
                      <a:cubicBezTo>
                        <a:pt x="49" y="953"/>
                        <a:pt x="0" y="902"/>
                        <a:pt x="0" y="840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49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5" y="52"/>
                        <a:pt x="285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6" name="iś1îḓe">
                  <a:extLst>
                    <a:ext uri="{FF2B5EF4-FFF2-40B4-BE49-F238E27FC236}">
                      <a16:creationId xmlns:a16="http://schemas.microsoft.com/office/drawing/2014/main" id="{AA59BCCC-1755-4885-AD7C-138627416B0D}"/>
                    </a:ext>
                  </a:extLst>
                </p:cNvPr>
                <p:cNvSpPr/>
                <p:nvPr/>
              </p:nvSpPr>
              <p:spPr bwMode="auto">
                <a:xfrm>
                  <a:off x="5245" y="2137"/>
                  <a:ext cx="64" cy="345"/>
                </a:xfrm>
                <a:custGeom>
                  <a:avLst/>
                  <a:gdLst>
                    <a:gd name="T0" fmla="*/ 287 w 288"/>
                    <a:gd name="T1" fmla="*/ 113 h 1525"/>
                    <a:gd name="T2" fmla="*/ 287 w 288"/>
                    <a:gd name="T3" fmla="*/ 113 h 1525"/>
                    <a:gd name="T4" fmla="*/ 287 w 288"/>
                    <a:gd name="T5" fmla="*/ 1411 h 1525"/>
                    <a:gd name="T6" fmla="*/ 173 w 288"/>
                    <a:gd name="T7" fmla="*/ 1524 h 1525"/>
                    <a:gd name="T8" fmla="*/ 113 w 288"/>
                    <a:gd name="T9" fmla="*/ 1524 h 1525"/>
                    <a:gd name="T10" fmla="*/ 0 w 288"/>
                    <a:gd name="T11" fmla="*/ 1411 h 1525"/>
                    <a:gd name="T12" fmla="*/ 0 w 288"/>
                    <a:gd name="T13" fmla="*/ 113 h 1525"/>
                    <a:gd name="T14" fmla="*/ 113 w 288"/>
                    <a:gd name="T15" fmla="*/ 0 h 1525"/>
                    <a:gd name="T16" fmla="*/ 173 w 288"/>
                    <a:gd name="T17" fmla="*/ 0 h 1525"/>
                    <a:gd name="T18" fmla="*/ 287 w 288"/>
                    <a:gd name="T19" fmla="*/ 113 h 1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25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1"/>
                        <a:pt x="287" y="1411"/>
                        <a:pt x="287" y="1411"/>
                      </a:cubicBezTo>
                      <a:cubicBezTo>
                        <a:pt x="287" y="1473"/>
                        <a:pt x="236" y="1524"/>
                        <a:pt x="173" y="1524"/>
                      </a:cubicBezTo>
                      <a:cubicBezTo>
                        <a:pt x="113" y="1524"/>
                        <a:pt x="113" y="1524"/>
                        <a:pt x="113" y="1524"/>
                      </a:cubicBezTo>
                      <a:cubicBezTo>
                        <a:pt x="51" y="1524"/>
                        <a:pt x="0" y="1473"/>
                        <a:pt x="0" y="1411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7" name="íṡľíḑè">
                  <a:extLst>
                    <a:ext uri="{FF2B5EF4-FFF2-40B4-BE49-F238E27FC236}">
                      <a16:creationId xmlns:a16="http://schemas.microsoft.com/office/drawing/2014/main" id="{910ED375-91E7-4E90-877E-92CDA8A198A4}"/>
                    </a:ext>
                  </a:extLst>
                </p:cNvPr>
                <p:cNvSpPr/>
                <p:nvPr/>
              </p:nvSpPr>
              <p:spPr bwMode="auto">
                <a:xfrm>
                  <a:off x="5344" y="2216"/>
                  <a:ext cx="64" cy="266"/>
                </a:xfrm>
                <a:custGeom>
                  <a:avLst/>
                  <a:gdLst>
                    <a:gd name="T0" fmla="*/ 287 w 288"/>
                    <a:gd name="T1" fmla="*/ 114 h 1176"/>
                    <a:gd name="T2" fmla="*/ 287 w 288"/>
                    <a:gd name="T3" fmla="*/ 114 h 1176"/>
                    <a:gd name="T4" fmla="*/ 287 w 288"/>
                    <a:gd name="T5" fmla="*/ 1062 h 1176"/>
                    <a:gd name="T6" fmla="*/ 174 w 288"/>
                    <a:gd name="T7" fmla="*/ 1175 h 1176"/>
                    <a:gd name="T8" fmla="*/ 114 w 288"/>
                    <a:gd name="T9" fmla="*/ 1175 h 1176"/>
                    <a:gd name="T10" fmla="*/ 0 w 288"/>
                    <a:gd name="T11" fmla="*/ 1062 h 1176"/>
                    <a:gd name="T12" fmla="*/ 0 w 288"/>
                    <a:gd name="T13" fmla="*/ 114 h 1176"/>
                    <a:gd name="T14" fmla="*/ 114 w 288"/>
                    <a:gd name="T15" fmla="*/ 0 h 1176"/>
                    <a:gd name="T16" fmla="*/ 174 w 288"/>
                    <a:gd name="T17" fmla="*/ 0 h 1176"/>
                    <a:gd name="T18" fmla="*/ 287 w 288"/>
                    <a:gd name="T19" fmla="*/ 114 h 1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176">
                      <a:moveTo>
                        <a:pt x="287" y="114"/>
                      </a:moveTo>
                      <a:lnTo>
                        <a:pt x="287" y="114"/>
                      </a:lnTo>
                      <a:cubicBezTo>
                        <a:pt x="287" y="1062"/>
                        <a:pt x="287" y="1062"/>
                        <a:pt x="287" y="1062"/>
                      </a:cubicBezTo>
                      <a:cubicBezTo>
                        <a:pt x="287" y="1124"/>
                        <a:pt x="236" y="1175"/>
                        <a:pt x="174" y="1175"/>
                      </a:cubicBezTo>
                      <a:cubicBezTo>
                        <a:pt x="114" y="1175"/>
                        <a:pt x="114" y="1175"/>
                        <a:pt x="114" y="1175"/>
                      </a:cubicBezTo>
                      <a:cubicBezTo>
                        <a:pt x="51" y="1175"/>
                        <a:pt x="0" y="1124"/>
                        <a:pt x="0" y="106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51"/>
                        <a:pt x="51" y="0"/>
                        <a:pt x="114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7" y="51"/>
                        <a:pt x="287" y="114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8" name="îSlîḋè">
                  <a:extLst>
                    <a:ext uri="{FF2B5EF4-FFF2-40B4-BE49-F238E27FC236}">
                      <a16:creationId xmlns:a16="http://schemas.microsoft.com/office/drawing/2014/main" id="{3A74CEA2-695C-4B15-9810-D62FD222EEF0}"/>
                    </a:ext>
                  </a:extLst>
                </p:cNvPr>
                <p:cNvSpPr/>
                <p:nvPr/>
              </p:nvSpPr>
              <p:spPr bwMode="auto">
                <a:xfrm>
                  <a:off x="5444" y="2098"/>
                  <a:ext cx="64" cy="384"/>
                </a:xfrm>
                <a:custGeom>
                  <a:avLst/>
                  <a:gdLst>
                    <a:gd name="T0" fmla="*/ 285 w 286"/>
                    <a:gd name="T1" fmla="*/ 112 h 1697"/>
                    <a:gd name="T2" fmla="*/ 285 w 286"/>
                    <a:gd name="T3" fmla="*/ 112 h 1697"/>
                    <a:gd name="T4" fmla="*/ 285 w 286"/>
                    <a:gd name="T5" fmla="*/ 1583 h 1697"/>
                    <a:gd name="T6" fmla="*/ 173 w 286"/>
                    <a:gd name="T7" fmla="*/ 1696 h 1697"/>
                    <a:gd name="T8" fmla="*/ 111 w 286"/>
                    <a:gd name="T9" fmla="*/ 1696 h 1697"/>
                    <a:gd name="T10" fmla="*/ 0 w 286"/>
                    <a:gd name="T11" fmla="*/ 1583 h 1697"/>
                    <a:gd name="T12" fmla="*/ 0 w 286"/>
                    <a:gd name="T13" fmla="*/ 112 h 1697"/>
                    <a:gd name="T14" fmla="*/ 111 w 286"/>
                    <a:gd name="T15" fmla="*/ 0 h 1697"/>
                    <a:gd name="T16" fmla="*/ 173 w 286"/>
                    <a:gd name="T17" fmla="*/ 0 h 1697"/>
                    <a:gd name="T18" fmla="*/ 285 w 286"/>
                    <a:gd name="T19" fmla="*/ 112 h 16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6" h="1697">
                      <a:moveTo>
                        <a:pt x="285" y="112"/>
                      </a:moveTo>
                      <a:lnTo>
                        <a:pt x="285" y="112"/>
                      </a:lnTo>
                      <a:cubicBezTo>
                        <a:pt x="285" y="1583"/>
                        <a:pt x="285" y="1583"/>
                        <a:pt x="285" y="1583"/>
                      </a:cubicBezTo>
                      <a:cubicBezTo>
                        <a:pt x="285" y="1645"/>
                        <a:pt x="233" y="1696"/>
                        <a:pt x="173" y="1696"/>
                      </a:cubicBezTo>
                      <a:cubicBezTo>
                        <a:pt x="111" y="1696"/>
                        <a:pt x="111" y="1696"/>
                        <a:pt x="111" y="1696"/>
                      </a:cubicBezTo>
                      <a:cubicBezTo>
                        <a:pt x="49" y="1696"/>
                        <a:pt x="0" y="1645"/>
                        <a:pt x="0" y="1583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49"/>
                        <a:pt x="49" y="0"/>
                        <a:pt x="111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3" y="0"/>
                        <a:pt x="285" y="49"/>
                        <a:pt x="285" y="112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9" name="išḻîḑe">
                  <a:extLst>
                    <a:ext uri="{FF2B5EF4-FFF2-40B4-BE49-F238E27FC236}">
                      <a16:creationId xmlns:a16="http://schemas.microsoft.com/office/drawing/2014/main" id="{A25F0CFF-F570-4522-A3C7-D826528EF1F3}"/>
                    </a:ext>
                  </a:extLst>
                </p:cNvPr>
                <p:cNvSpPr/>
                <p:nvPr/>
              </p:nvSpPr>
              <p:spPr bwMode="auto">
                <a:xfrm>
                  <a:off x="5543" y="2135"/>
                  <a:ext cx="64" cy="346"/>
                </a:xfrm>
                <a:custGeom>
                  <a:avLst/>
                  <a:gdLst>
                    <a:gd name="T0" fmla="*/ 287 w 288"/>
                    <a:gd name="T1" fmla="*/ 113 h 1532"/>
                    <a:gd name="T2" fmla="*/ 287 w 288"/>
                    <a:gd name="T3" fmla="*/ 113 h 1532"/>
                    <a:gd name="T4" fmla="*/ 287 w 288"/>
                    <a:gd name="T5" fmla="*/ 1418 h 1532"/>
                    <a:gd name="T6" fmla="*/ 173 w 288"/>
                    <a:gd name="T7" fmla="*/ 1531 h 1532"/>
                    <a:gd name="T8" fmla="*/ 113 w 288"/>
                    <a:gd name="T9" fmla="*/ 1531 h 1532"/>
                    <a:gd name="T10" fmla="*/ 0 w 288"/>
                    <a:gd name="T11" fmla="*/ 1418 h 1532"/>
                    <a:gd name="T12" fmla="*/ 0 w 288"/>
                    <a:gd name="T13" fmla="*/ 113 h 1532"/>
                    <a:gd name="T14" fmla="*/ 113 w 288"/>
                    <a:gd name="T15" fmla="*/ 0 h 1532"/>
                    <a:gd name="T16" fmla="*/ 173 w 288"/>
                    <a:gd name="T17" fmla="*/ 0 h 1532"/>
                    <a:gd name="T18" fmla="*/ 287 w 288"/>
                    <a:gd name="T19" fmla="*/ 113 h 15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1532">
                      <a:moveTo>
                        <a:pt x="287" y="113"/>
                      </a:moveTo>
                      <a:lnTo>
                        <a:pt x="287" y="113"/>
                      </a:lnTo>
                      <a:cubicBezTo>
                        <a:pt x="287" y="1418"/>
                        <a:pt x="287" y="1418"/>
                        <a:pt x="287" y="1418"/>
                      </a:cubicBezTo>
                      <a:cubicBezTo>
                        <a:pt x="287" y="1480"/>
                        <a:pt x="236" y="1531"/>
                        <a:pt x="173" y="1531"/>
                      </a:cubicBezTo>
                      <a:cubicBezTo>
                        <a:pt x="113" y="1531"/>
                        <a:pt x="113" y="1531"/>
                        <a:pt x="113" y="1531"/>
                      </a:cubicBezTo>
                      <a:cubicBezTo>
                        <a:pt x="51" y="1531"/>
                        <a:pt x="0" y="1480"/>
                        <a:pt x="0" y="1418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1"/>
                        <a:pt x="287" y="113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0" name="iSľíďé">
                  <a:extLst>
                    <a:ext uri="{FF2B5EF4-FFF2-40B4-BE49-F238E27FC236}">
                      <a16:creationId xmlns:a16="http://schemas.microsoft.com/office/drawing/2014/main" id="{C36504D6-01E3-4581-9647-F7ACFABA9936}"/>
                    </a:ext>
                  </a:extLst>
                </p:cNvPr>
                <p:cNvSpPr/>
                <p:nvPr/>
              </p:nvSpPr>
              <p:spPr bwMode="auto">
                <a:xfrm>
                  <a:off x="5642" y="2023"/>
                  <a:ext cx="65" cy="458"/>
                </a:xfrm>
                <a:custGeom>
                  <a:avLst/>
                  <a:gdLst>
                    <a:gd name="T0" fmla="*/ 288 w 289"/>
                    <a:gd name="T1" fmla="*/ 113 h 2024"/>
                    <a:gd name="T2" fmla="*/ 288 w 289"/>
                    <a:gd name="T3" fmla="*/ 113 h 2024"/>
                    <a:gd name="T4" fmla="*/ 288 w 289"/>
                    <a:gd name="T5" fmla="*/ 1910 h 2024"/>
                    <a:gd name="T6" fmla="*/ 174 w 289"/>
                    <a:gd name="T7" fmla="*/ 2023 h 2024"/>
                    <a:gd name="T8" fmla="*/ 112 w 289"/>
                    <a:gd name="T9" fmla="*/ 2023 h 2024"/>
                    <a:gd name="T10" fmla="*/ 0 w 289"/>
                    <a:gd name="T11" fmla="*/ 1910 h 2024"/>
                    <a:gd name="T12" fmla="*/ 0 w 289"/>
                    <a:gd name="T13" fmla="*/ 113 h 2024"/>
                    <a:gd name="T14" fmla="*/ 112 w 289"/>
                    <a:gd name="T15" fmla="*/ 0 h 2024"/>
                    <a:gd name="T16" fmla="*/ 174 w 289"/>
                    <a:gd name="T17" fmla="*/ 0 h 2024"/>
                    <a:gd name="T18" fmla="*/ 288 w 289"/>
                    <a:gd name="T19" fmla="*/ 113 h 2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9" h="2024">
                      <a:moveTo>
                        <a:pt x="288" y="113"/>
                      </a:moveTo>
                      <a:lnTo>
                        <a:pt x="288" y="113"/>
                      </a:lnTo>
                      <a:cubicBezTo>
                        <a:pt x="288" y="1910"/>
                        <a:pt x="288" y="1910"/>
                        <a:pt x="288" y="1910"/>
                      </a:cubicBezTo>
                      <a:cubicBezTo>
                        <a:pt x="288" y="1972"/>
                        <a:pt x="236" y="2023"/>
                        <a:pt x="174" y="2023"/>
                      </a:cubicBezTo>
                      <a:cubicBezTo>
                        <a:pt x="112" y="2023"/>
                        <a:pt x="112" y="2023"/>
                        <a:pt x="112" y="2023"/>
                      </a:cubicBezTo>
                      <a:cubicBezTo>
                        <a:pt x="52" y="2023"/>
                        <a:pt x="0" y="1972"/>
                        <a:pt x="0" y="19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0" y="51"/>
                        <a:pt x="52" y="0"/>
                        <a:pt x="112" y="0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236" y="0"/>
                        <a:pt x="288" y="51"/>
                        <a:pt x="288" y="113"/>
                      </a:cubicBez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1" name="íş1ïde">
                  <a:extLst>
                    <a:ext uri="{FF2B5EF4-FFF2-40B4-BE49-F238E27FC236}">
                      <a16:creationId xmlns:a16="http://schemas.microsoft.com/office/drawing/2014/main" id="{0AC098D8-4C37-4031-8972-EC6505579CF1}"/>
                    </a:ext>
                  </a:extLst>
                </p:cNvPr>
                <p:cNvSpPr/>
                <p:nvPr/>
              </p:nvSpPr>
              <p:spPr bwMode="auto">
                <a:xfrm>
                  <a:off x="5741" y="1984"/>
                  <a:ext cx="64" cy="497"/>
                </a:xfrm>
                <a:custGeom>
                  <a:avLst/>
                  <a:gdLst>
                    <a:gd name="T0" fmla="*/ 287 w 288"/>
                    <a:gd name="T1" fmla="*/ 112 h 2196"/>
                    <a:gd name="T2" fmla="*/ 287 w 288"/>
                    <a:gd name="T3" fmla="*/ 112 h 2196"/>
                    <a:gd name="T4" fmla="*/ 287 w 288"/>
                    <a:gd name="T5" fmla="*/ 2082 h 2196"/>
                    <a:gd name="T6" fmla="*/ 173 w 288"/>
                    <a:gd name="T7" fmla="*/ 2195 h 2196"/>
                    <a:gd name="T8" fmla="*/ 113 w 288"/>
                    <a:gd name="T9" fmla="*/ 2195 h 2196"/>
                    <a:gd name="T10" fmla="*/ 0 w 288"/>
                    <a:gd name="T11" fmla="*/ 2082 h 2196"/>
                    <a:gd name="T12" fmla="*/ 0 w 288"/>
                    <a:gd name="T13" fmla="*/ 112 h 2196"/>
                    <a:gd name="T14" fmla="*/ 113 w 288"/>
                    <a:gd name="T15" fmla="*/ 0 h 2196"/>
                    <a:gd name="T16" fmla="*/ 173 w 288"/>
                    <a:gd name="T17" fmla="*/ 0 h 2196"/>
                    <a:gd name="T18" fmla="*/ 287 w 288"/>
                    <a:gd name="T19" fmla="*/ 112 h 2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8" h="2196">
                      <a:moveTo>
                        <a:pt x="287" y="112"/>
                      </a:moveTo>
                      <a:lnTo>
                        <a:pt x="287" y="112"/>
                      </a:lnTo>
                      <a:cubicBezTo>
                        <a:pt x="287" y="2082"/>
                        <a:pt x="287" y="2082"/>
                        <a:pt x="287" y="2082"/>
                      </a:cubicBezTo>
                      <a:cubicBezTo>
                        <a:pt x="287" y="2144"/>
                        <a:pt x="236" y="2195"/>
                        <a:pt x="173" y="2195"/>
                      </a:cubicBezTo>
                      <a:cubicBezTo>
                        <a:pt x="113" y="2195"/>
                        <a:pt x="113" y="2195"/>
                        <a:pt x="113" y="2195"/>
                      </a:cubicBezTo>
                      <a:cubicBezTo>
                        <a:pt x="51" y="2195"/>
                        <a:pt x="0" y="2144"/>
                        <a:pt x="0" y="208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52"/>
                        <a:pt x="51" y="0"/>
                        <a:pt x="113" y="0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236" y="0"/>
                        <a:pt x="287" y="52"/>
                        <a:pt x="287" y="112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" name="í$ļídê">
                  <a:extLst>
                    <a:ext uri="{FF2B5EF4-FFF2-40B4-BE49-F238E27FC236}">
                      <a16:creationId xmlns:a16="http://schemas.microsoft.com/office/drawing/2014/main" id="{BDF9913B-690B-474F-85BA-41E9D0EDDC39}"/>
                    </a:ext>
                  </a:extLst>
                </p:cNvPr>
                <p:cNvSpPr/>
                <p:nvPr/>
              </p:nvSpPr>
              <p:spPr bwMode="auto">
                <a:xfrm>
                  <a:off x="4984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4 w 751"/>
                    <a:gd name="T5" fmla="*/ 750 h 751"/>
                    <a:gd name="T6" fmla="*/ 0 w 751"/>
                    <a:gd name="T7" fmla="*/ 374 h 751"/>
                    <a:gd name="T8" fmla="*/ 374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3" name="i$ḻïdè">
                  <a:extLst>
                    <a:ext uri="{FF2B5EF4-FFF2-40B4-BE49-F238E27FC236}">
                      <a16:creationId xmlns:a16="http://schemas.microsoft.com/office/drawing/2014/main" id="{8E3D22A2-D9F7-4DA0-8D4D-73A0D8CCA2F2}"/>
                    </a:ext>
                  </a:extLst>
                </p:cNvPr>
                <p:cNvSpPr/>
                <p:nvPr/>
              </p:nvSpPr>
              <p:spPr bwMode="auto">
                <a:xfrm>
                  <a:off x="4964" y="1601"/>
                  <a:ext cx="209" cy="209"/>
                </a:xfrm>
                <a:custGeom>
                  <a:avLst/>
                  <a:gdLst>
                    <a:gd name="T0" fmla="*/ 463 w 925"/>
                    <a:gd name="T1" fmla="*/ 505 h 927"/>
                    <a:gd name="T2" fmla="*/ 463 w 925"/>
                    <a:gd name="T3" fmla="*/ 505 h 927"/>
                    <a:gd name="T4" fmla="*/ 463 w 925"/>
                    <a:gd name="T5" fmla="*/ 0 h 927"/>
                    <a:gd name="T6" fmla="*/ 0 w 925"/>
                    <a:gd name="T7" fmla="*/ 463 h 927"/>
                    <a:gd name="T8" fmla="*/ 463 w 925"/>
                    <a:gd name="T9" fmla="*/ 926 h 927"/>
                    <a:gd name="T10" fmla="*/ 924 w 925"/>
                    <a:gd name="T11" fmla="*/ 505 h 927"/>
                    <a:gd name="T12" fmla="*/ 463 w 925"/>
                    <a:gd name="T13" fmla="*/ 505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25" h="927">
                      <a:moveTo>
                        <a:pt x="463" y="505"/>
                      </a:moveTo>
                      <a:lnTo>
                        <a:pt x="463" y="505"/>
                      </a:ln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3" y="926"/>
                      </a:cubicBezTo>
                      <a:cubicBezTo>
                        <a:pt x="704" y="926"/>
                        <a:pt x="902" y="741"/>
                        <a:pt x="924" y="505"/>
                      </a:cubicBezTo>
                      <a:lnTo>
                        <a:pt x="463" y="505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4" name="ïṩḷîḍe">
                  <a:extLst>
                    <a:ext uri="{FF2B5EF4-FFF2-40B4-BE49-F238E27FC236}">
                      <a16:creationId xmlns:a16="http://schemas.microsoft.com/office/drawing/2014/main" id="{082071BA-1496-4059-845A-F7ED5A7C822B}"/>
                    </a:ext>
                  </a:extLst>
                </p:cNvPr>
                <p:cNvSpPr/>
                <p:nvPr/>
              </p:nvSpPr>
              <p:spPr bwMode="auto">
                <a:xfrm>
                  <a:off x="5262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5" name="íśḷïḍé">
                  <a:extLst>
                    <a:ext uri="{FF2B5EF4-FFF2-40B4-BE49-F238E27FC236}">
                      <a16:creationId xmlns:a16="http://schemas.microsoft.com/office/drawing/2014/main" id="{60564070-9F46-43A6-8B3C-93BB54E563D7}"/>
                    </a:ext>
                  </a:extLst>
                </p:cNvPr>
                <p:cNvSpPr/>
                <p:nvPr/>
              </p:nvSpPr>
              <p:spPr bwMode="auto">
                <a:xfrm>
                  <a:off x="5242" y="1601"/>
                  <a:ext cx="104" cy="209"/>
                </a:xfrm>
                <a:custGeom>
                  <a:avLst/>
                  <a:gdLst>
                    <a:gd name="T0" fmla="*/ 462 w 463"/>
                    <a:gd name="T1" fmla="*/ 0 h 927"/>
                    <a:gd name="T2" fmla="*/ 462 w 463"/>
                    <a:gd name="T3" fmla="*/ 0 h 927"/>
                    <a:gd name="T4" fmla="*/ 0 w 463"/>
                    <a:gd name="T5" fmla="*/ 463 h 927"/>
                    <a:gd name="T6" fmla="*/ 462 w 463"/>
                    <a:gd name="T7" fmla="*/ 926 h 927"/>
                    <a:gd name="T8" fmla="*/ 462 w 463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3" h="927">
                      <a:moveTo>
                        <a:pt x="462" y="0"/>
                      </a:moveTo>
                      <a:lnTo>
                        <a:pt x="462" y="0"/>
                      </a:lnTo>
                      <a:cubicBezTo>
                        <a:pt x="207" y="0"/>
                        <a:pt x="0" y="207"/>
                        <a:pt x="0" y="463"/>
                      </a:cubicBezTo>
                      <a:cubicBezTo>
                        <a:pt x="0" y="719"/>
                        <a:pt x="207" y="926"/>
                        <a:pt x="462" y="926"/>
                      </a:cubicBezTo>
                      <a:lnTo>
                        <a:pt x="462" y="0"/>
                      </a:ln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6" name="ïşľîďé">
                  <a:extLst>
                    <a:ext uri="{FF2B5EF4-FFF2-40B4-BE49-F238E27FC236}">
                      <a16:creationId xmlns:a16="http://schemas.microsoft.com/office/drawing/2014/main" id="{6030AE2F-30C2-437F-8CE0-5A3BFDF3C37C}"/>
                    </a:ext>
                  </a:extLst>
                </p:cNvPr>
                <p:cNvSpPr/>
                <p:nvPr/>
              </p:nvSpPr>
              <p:spPr bwMode="auto">
                <a:xfrm>
                  <a:off x="5540" y="1623"/>
                  <a:ext cx="169" cy="169"/>
                </a:xfrm>
                <a:custGeom>
                  <a:avLst/>
                  <a:gdLst>
                    <a:gd name="T0" fmla="*/ 748 w 749"/>
                    <a:gd name="T1" fmla="*/ 374 h 751"/>
                    <a:gd name="T2" fmla="*/ 748 w 749"/>
                    <a:gd name="T3" fmla="*/ 374 h 751"/>
                    <a:gd name="T4" fmla="*/ 374 w 749"/>
                    <a:gd name="T5" fmla="*/ 750 h 751"/>
                    <a:gd name="T6" fmla="*/ 0 w 749"/>
                    <a:gd name="T7" fmla="*/ 374 h 751"/>
                    <a:gd name="T8" fmla="*/ 374 w 749"/>
                    <a:gd name="T9" fmla="*/ 0 h 751"/>
                    <a:gd name="T10" fmla="*/ 748 w 749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9" h="751">
                      <a:moveTo>
                        <a:pt x="748" y="374"/>
                      </a:moveTo>
                      <a:lnTo>
                        <a:pt x="748" y="374"/>
                      </a:lnTo>
                      <a:cubicBezTo>
                        <a:pt x="748" y="581"/>
                        <a:pt x="581" y="750"/>
                        <a:pt x="374" y="750"/>
                      </a:cubicBezTo>
                      <a:cubicBezTo>
                        <a:pt x="167" y="750"/>
                        <a:pt x="0" y="581"/>
                        <a:pt x="0" y="374"/>
                      </a:cubicBezTo>
                      <a:cubicBezTo>
                        <a:pt x="0" y="167"/>
                        <a:pt x="167" y="0"/>
                        <a:pt x="374" y="0"/>
                      </a:cubicBezTo>
                      <a:cubicBezTo>
                        <a:pt x="581" y="0"/>
                        <a:pt x="748" y="167"/>
                        <a:pt x="748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7" name="íşḻiḋe">
                  <a:extLst>
                    <a:ext uri="{FF2B5EF4-FFF2-40B4-BE49-F238E27FC236}">
                      <a16:creationId xmlns:a16="http://schemas.microsoft.com/office/drawing/2014/main" id="{1CF66721-8350-4F08-843E-3986E5915B63}"/>
                    </a:ext>
                  </a:extLst>
                </p:cNvPr>
                <p:cNvSpPr/>
                <p:nvPr/>
              </p:nvSpPr>
              <p:spPr bwMode="auto">
                <a:xfrm>
                  <a:off x="5520" y="1601"/>
                  <a:ext cx="104" cy="178"/>
                </a:xfrm>
                <a:custGeom>
                  <a:avLst/>
                  <a:gdLst>
                    <a:gd name="T0" fmla="*/ 135 w 464"/>
                    <a:gd name="T1" fmla="*/ 790 h 791"/>
                    <a:gd name="T2" fmla="*/ 135 w 464"/>
                    <a:gd name="T3" fmla="*/ 790 h 791"/>
                    <a:gd name="T4" fmla="*/ 463 w 464"/>
                    <a:gd name="T5" fmla="*/ 463 h 791"/>
                    <a:gd name="T6" fmla="*/ 463 w 464"/>
                    <a:gd name="T7" fmla="*/ 0 h 791"/>
                    <a:gd name="T8" fmla="*/ 0 w 464"/>
                    <a:gd name="T9" fmla="*/ 463 h 791"/>
                    <a:gd name="T10" fmla="*/ 135 w 464"/>
                    <a:gd name="T11" fmla="*/ 790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64" h="791">
                      <a:moveTo>
                        <a:pt x="135" y="790"/>
                      </a:moveTo>
                      <a:lnTo>
                        <a:pt x="135" y="790"/>
                      </a:lnTo>
                      <a:cubicBezTo>
                        <a:pt x="463" y="463"/>
                        <a:pt x="463" y="463"/>
                        <a:pt x="463" y="463"/>
                      </a:cubicBez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209" y="0"/>
                        <a:pt x="0" y="207"/>
                        <a:pt x="0" y="463"/>
                      </a:cubicBezTo>
                      <a:cubicBezTo>
                        <a:pt x="0" y="592"/>
                        <a:pt x="53" y="708"/>
                        <a:pt x="135" y="79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8" name="îŝḷiḑè">
                  <a:extLst>
                    <a:ext uri="{FF2B5EF4-FFF2-40B4-BE49-F238E27FC236}">
                      <a16:creationId xmlns:a16="http://schemas.microsoft.com/office/drawing/2014/main" id="{3D9106F9-80A3-48FF-8843-462737350111}"/>
                    </a:ext>
                  </a:extLst>
                </p:cNvPr>
                <p:cNvSpPr/>
                <p:nvPr/>
              </p:nvSpPr>
              <p:spPr bwMode="auto">
                <a:xfrm>
                  <a:off x="5818" y="1623"/>
                  <a:ext cx="169" cy="169"/>
                </a:xfrm>
                <a:custGeom>
                  <a:avLst/>
                  <a:gdLst>
                    <a:gd name="T0" fmla="*/ 750 w 751"/>
                    <a:gd name="T1" fmla="*/ 374 h 751"/>
                    <a:gd name="T2" fmla="*/ 750 w 751"/>
                    <a:gd name="T3" fmla="*/ 374 h 751"/>
                    <a:gd name="T4" fmla="*/ 376 w 751"/>
                    <a:gd name="T5" fmla="*/ 750 h 751"/>
                    <a:gd name="T6" fmla="*/ 0 w 751"/>
                    <a:gd name="T7" fmla="*/ 374 h 751"/>
                    <a:gd name="T8" fmla="*/ 376 w 751"/>
                    <a:gd name="T9" fmla="*/ 0 h 751"/>
                    <a:gd name="T10" fmla="*/ 750 w 751"/>
                    <a:gd name="T11" fmla="*/ 374 h 7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1" h="751">
                      <a:moveTo>
                        <a:pt x="750" y="374"/>
                      </a:moveTo>
                      <a:lnTo>
                        <a:pt x="750" y="374"/>
                      </a:lnTo>
                      <a:cubicBezTo>
                        <a:pt x="750" y="581"/>
                        <a:pt x="583" y="750"/>
                        <a:pt x="376" y="750"/>
                      </a:cubicBezTo>
                      <a:cubicBezTo>
                        <a:pt x="169" y="750"/>
                        <a:pt x="0" y="581"/>
                        <a:pt x="0" y="374"/>
                      </a:cubicBezTo>
                      <a:cubicBezTo>
                        <a:pt x="0" y="167"/>
                        <a:pt x="169" y="0"/>
                        <a:pt x="376" y="0"/>
                      </a:cubicBezTo>
                      <a:cubicBezTo>
                        <a:pt x="583" y="0"/>
                        <a:pt x="750" y="167"/>
                        <a:pt x="750" y="374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9" name="i$ḻiḍè">
                  <a:extLst>
                    <a:ext uri="{FF2B5EF4-FFF2-40B4-BE49-F238E27FC236}">
                      <a16:creationId xmlns:a16="http://schemas.microsoft.com/office/drawing/2014/main" id="{47EE5A97-F1B3-4328-AA00-68FD9546336E}"/>
                    </a:ext>
                  </a:extLst>
                </p:cNvPr>
                <p:cNvSpPr/>
                <p:nvPr/>
              </p:nvSpPr>
              <p:spPr bwMode="auto">
                <a:xfrm>
                  <a:off x="5829" y="1601"/>
                  <a:ext cx="73" cy="104"/>
                </a:xfrm>
                <a:custGeom>
                  <a:avLst/>
                  <a:gdLst>
                    <a:gd name="T0" fmla="*/ 327 w 328"/>
                    <a:gd name="T1" fmla="*/ 0 h 464"/>
                    <a:gd name="T2" fmla="*/ 327 w 328"/>
                    <a:gd name="T3" fmla="*/ 0 h 464"/>
                    <a:gd name="T4" fmla="*/ 0 w 328"/>
                    <a:gd name="T5" fmla="*/ 135 h 464"/>
                    <a:gd name="T6" fmla="*/ 327 w 328"/>
                    <a:gd name="T7" fmla="*/ 463 h 464"/>
                    <a:gd name="T8" fmla="*/ 327 w 328"/>
                    <a:gd name="T9" fmla="*/ 0 h 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8" h="464">
                      <a:moveTo>
                        <a:pt x="327" y="0"/>
                      </a:moveTo>
                      <a:lnTo>
                        <a:pt x="327" y="0"/>
                      </a:lnTo>
                      <a:cubicBezTo>
                        <a:pt x="200" y="0"/>
                        <a:pt x="84" y="53"/>
                        <a:pt x="0" y="135"/>
                      </a:cubicBezTo>
                      <a:cubicBezTo>
                        <a:pt x="327" y="463"/>
                        <a:pt x="327" y="463"/>
                        <a:pt x="327" y="463"/>
                      </a:cubicBezTo>
                      <a:lnTo>
                        <a:pt x="327" y="0"/>
                      </a:ln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0" name="iṧļïḍé">
                  <a:extLst>
                    <a:ext uri="{FF2B5EF4-FFF2-40B4-BE49-F238E27FC236}">
                      <a16:creationId xmlns:a16="http://schemas.microsoft.com/office/drawing/2014/main" id="{AB13A256-F0E3-4C9C-9421-DABAAF5F58FB}"/>
                    </a:ext>
                  </a:extLst>
                </p:cNvPr>
                <p:cNvSpPr/>
                <p:nvPr/>
              </p:nvSpPr>
              <p:spPr bwMode="auto">
                <a:xfrm>
                  <a:off x="4974" y="192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3 h 68"/>
                    <a:gd name="T8" fmla="*/ 0 w 2351"/>
                    <a:gd name="T9" fmla="*/ 33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3 h 68"/>
                    <a:gd name="T16" fmla="*/ 2350 w 2351"/>
                    <a:gd name="T17" fmla="*/ 33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1"/>
                        <a:pt x="0" y="33"/>
                      </a:cubicBezTo>
                      <a:lnTo>
                        <a:pt x="0" y="33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3"/>
                      </a:cubicBezTo>
                      <a:lnTo>
                        <a:pt x="2350" y="33"/>
                      </a:lnTo>
                      <a:cubicBezTo>
                        <a:pt x="2350" y="51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1" name="íṡḻiḍe">
                  <a:extLst>
                    <a:ext uri="{FF2B5EF4-FFF2-40B4-BE49-F238E27FC236}">
                      <a16:creationId xmlns:a16="http://schemas.microsoft.com/office/drawing/2014/main" id="{FF639182-B5DF-4921-9DD5-FA077D09E0CE}"/>
                    </a:ext>
                  </a:extLst>
                </p:cNvPr>
                <p:cNvSpPr/>
                <p:nvPr/>
              </p:nvSpPr>
              <p:spPr bwMode="auto">
                <a:xfrm>
                  <a:off x="4974" y="1951"/>
                  <a:ext cx="532" cy="14"/>
                </a:xfrm>
                <a:custGeom>
                  <a:avLst/>
                  <a:gdLst>
                    <a:gd name="T0" fmla="*/ 2317 w 2351"/>
                    <a:gd name="T1" fmla="*/ 67 h 68"/>
                    <a:gd name="T2" fmla="*/ 2317 w 2351"/>
                    <a:gd name="T3" fmla="*/ 67 h 68"/>
                    <a:gd name="T4" fmla="*/ 33 w 2351"/>
                    <a:gd name="T5" fmla="*/ 67 h 68"/>
                    <a:gd name="T6" fmla="*/ 0 w 2351"/>
                    <a:gd name="T7" fmla="*/ 34 h 68"/>
                    <a:gd name="T8" fmla="*/ 0 w 2351"/>
                    <a:gd name="T9" fmla="*/ 34 h 68"/>
                    <a:gd name="T10" fmla="*/ 33 w 2351"/>
                    <a:gd name="T11" fmla="*/ 0 h 68"/>
                    <a:gd name="T12" fmla="*/ 2317 w 2351"/>
                    <a:gd name="T13" fmla="*/ 0 h 68"/>
                    <a:gd name="T14" fmla="*/ 2350 w 2351"/>
                    <a:gd name="T15" fmla="*/ 34 h 68"/>
                    <a:gd name="T16" fmla="*/ 2350 w 2351"/>
                    <a:gd name="T17" fmla="*/ 34 h 68"/>
                    <a:gd name="T18" fmla="*/ 2317 w 2351"/>
                    <a:gd name="T19" fmla="*/ 6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1" h="68">
                      <a:moveTo>
                        <a:pt x="2317" y="67"/>
                      </a:moveTo>
                      <a:lnTo>
                        <a:pt x="2317" y="67"/>
                      </a:ln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13" y="67"/>
                        <a:pt x="0" y="52"/>
                        <a:pt x="0" y="34"/>
                      </a:cubicBezTo>
                      <a:lnTo>
                        <a:pt x="0" y="34"/>
                      </a:lnTo>
                      <a:cubicBezTo>
                        <a:pt x="0" y="16"/>
                        <a:pt x="13" y="0"/>
                        <a:pt x="33" y="0"/>
                      </a:cubicBezTo>
                      <a:cubicBezTo>
                        <a:pt x="2317" y="0"/>
                        <a:pt x="2317" y="0"/>
                        <a:pt x="2317" y="0"/>
                      </a:cubicBezTo>
                      <a:cubicBezTo>
                        <a:pt x="2337" y="0"/>
                        <a:pt x="2350" y="16"/>
                        <a:pt x="2350" y="34"/>
                      </a:cubicBezTo>
                      <a:lnTo>
                        <a:pt x="2350" y="34"/>
                      </a:lnTo>
                      <a:cubicBezTo>
                        <a:pt x="2350" y="52"/>
                        <a:pt x="2337" y="67"/>
                        <a:pt x="2317" y="67"/>
                      </a:cubicBezTo>
                    </a:path>
                  </a:pathLst>
                </a:custGeom>
                <a:solidFill>
                  <a:srgbClr val="CFCFCE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="" xmlns:lc="http://schemas.openxmlformats.org/drawingml/2006/lockedCanvas" xmlns:a14="http://schemas.microsoft.com/office/drawing/2010/main" xmlns:p14="http://schemas.microsoft.com/office/powerpoint/2010/main" xmlns:a16="http://schemas.microsoft.com/office/drawing/2014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4" name="íṥľíḑe">
              <a:extLst>
                <a:ext uri="{FF2B5EF4-FFF2-40B4-BE49-F238E27FC236}">
                  <a16:creationId xmlns:a16="http://schemas.microsoft.com/office/drawing/2014/main" id="{6FB76A85-849A-4B84-BC76-9294D4915167}"/>
                </a:ext>
              </a:extLst>
            </p:cNvPr>
            <p:cNvSpPr/>
            <p:nvPr/>
          </p:nvSpPr>
          <p:spPr bwMode="auto">
            <a:xfrm>
              <a:off x="8773876" y="9023323"/>
              <a:ext cx="6829898" cy="110359"/>
            </a:xfrm>
            <a:custGeom>
              <a:avLst/>
              <a:gdLst>
                <a:gd name="T0" fmla="*/ 1479 w 1500"/>
                <a:gd name="T1" fmla="*/ 0 h 95"/>
                <a:gd name="T2" fmla="*/ 21 w 1500"/>
                <a:gd name="T3" fmla="*/ 0 h 95"/>
                <a:gd name="T4" fmla="*/ 0 w 1500"/>
                <a:gd name="T5" fmla="*/ 21 h 95"/>
                <a:gd name="T6" fmla="*/ 0 w 1500"/>
                <a:gd name="T7" fmla="*/ 74 h 95"/>
                <a:gd name="T8" fmla="*/ 21 w 1500"/>
                <a:gd name="T9" fmla="*/ 95 h 95"/>
                <a:gd name="T10" fmla="*/ 1479 w 1500"/>
                <a:gd name="T11" fmla="*/ 95 h 95"/>
                <a:gd name="T12" fmla="*/ 1500 w 1500"/>
                <a:gd name="T13" fmla="*/ 74 h 95"/>
                <a:gd name="T14" fmla="*/ 1500 w 1500"/>
                <a:gd name="T15" fmla="*/ 21 h 95"/>
                <a:gd name="T16" fmla="*/ 1479 w 1500"/>
                <a:gd name="T1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0" h="95">
                  <a:moveTo>
                    <a:pt x="147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6"/>
                    <a:pt x="9" y="95"/>
                    <a:pt x="21" y="95"/>
                  </a:cubicBezTo>
                  <a:cubicBezTo>
                    <a:pt x="1479" y="95"/>
                    <a:pt x="1479" y="95"/>
                    <a:pt x="1479" y="95"/>
                  </a:cubicBezTo>
                  <a:cubicBezTo>
                    <a:pt x="1491" y="95"/>
                    <a:pt x="1500" y="86"/>
                    <a:pt x="1500" y="74"/>
                  </a:cubicBezTo>
                  <a:cubicBezTo>
                    <a:pt x="1500" y="21"/>
                    <a:pt x="1500" y="21"/>
                    <a:pt x="1500" y="21"/>
                  </a:cubicBezTo>
                  <a:cubicBezTo>
                    <a:pt x="1500" y="9"/>
                    <a:pt x="1491" y="0"/>
                    <a:pt x="1479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7" name="b0a06928-6caa-43ba-a4b9-a5f9c26213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D8358F-6ED6-4B91-86DC-93CB4EBE760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2539276" y="2532362"/>
            <a:ext cx="1587947" cy="1328690"/>
            <a:chOff x="3101181" y="1227137"/>
            <a:chExt cx="5989638" cy="5011738"/>
          </a:xfrm>
        </p:grpSpPr>
        <p:sp>
          <p:nvSpPr>
            <p:cNvPr id="148" name="iṧļïḑé">
              <a:extLst>
                <a:ext uri="{FF2B5EF4-FFF2-40B4-BE49-F238E27FC236}">
                  <a16:creationId xmlns:a16="http://schemas.microsoft.com/office/drawing/2014/main" id="{6BEDDEE3-A487-4D5F-A37A-B53FBBA017BB}"/>
                </a:ext>
              </a:extLst>
            </p:cNvPr>
            <p:cNvSpPr/>
            <p:nvPr/>
          </p:nvSpPr>
          <p:spPr bwMode="auto">
            <a:xfrm>
              <a:off x="6155531" y="5527675"/>
              <a:ext cx="787400" cy="241300"/>
            </a:xfrm>
            <a:prstGeom prst="rect">
              <a:avLst/>
            </a:prstGeom>
            <a:solidFill>
              <a:srgbClr val="36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iṡḻïḑe">
              <a:extLst>
                <a:ext uri="{FF2B5EF4-FFF2-40B4-BE49-F238E27FC236}">
                  <a16:creationId xmlns:a16="http://schemas.microsoft.com/office/drawing/2014/main" id="{A9F8CC20-1524-4416-8D44-795522DD1EB7}"/>
                </a:ext>
              </a:extLst>
            </p:cNvPr>
            <p:cNvSpPr/>
            <p:nvPr/>
          </p:nvSpPr>
          <p:spPr bwMode="auto">
            <a:xfrm>
              <a:off x="4960144" y="3179762"/>
              <a:ext cx="3179763" cy="2398713"/>
            </a:xfrm>
            <a:custGeom>
              <a:avLst/>
              <a:gdLst>
                <a:gd name="T0" fmla="*/ 34 w 1998"/>
                <a:gd name="T1" fmla="*/ 0 h 1508"/>
                <a:gd name="T2" fmla="*/ 1964 w 1998"/>
                <a:gd name="T3" fmla="*/ 0 h 1508"/>
                <a:gd name="T4" fmla="*/ 1998 w 1998"/>
                <a:gd name="T5" fmla="*/ 34 h 1508"/>
                <a:gd name="T6" fmla="*/ 1998 w 1998"/>
                <a:gd name="T7" fmla="*/ 1474 h 1508"/>
                <a:gd name="T8" fmla="*/ 1964 w 1998"/>
                <a:gd name="T9" fmla="*/ 1508 h 1508"/>
                <a:gd name="T10" fmla="*/ 34 w 1998"/>
                <a:gd name="T11" fmla="*/ 1508 h 1508"/>
                <a:gd name="T12" fmla="*/ 0 w 1998"/>
                <a:gd name="T13" fmla="*/ 1474 h 1508"/>
                <a:gd name="T14" fmla="*/ 0 w 1998"/>
                <a:gd name="T15" fmla="*/ 34 h 1508"/>
                <a:gd name="T16" fmla="*/ 34 w 1998"/>
                <a:gd name="T17" fmla="*/ 0 h 1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8" h="1508">
                  <a:moveTo>
                    <a:pt x="34" y="0"/>
                  </a:moveTo>
                  <a:cubicBezTo>
                    <a:pt x="1964" y="0"/>
                    <a:pt x="1964" y="0"/>
                    <a:pt x="1964" y="0"/>
                  </a:cubicBezTo>
                  <a:cubicBezTo>
                    <a:pt x="1982" y="0"/>
                    <a:pt x="1998" y="15"/>
                    <a:pt x="1998" y="34"/>
                  </a:cubicBezTo>
                  <a:cubicBezTo>
                    <a:pt x="1998" y="1474"/>
                    <a:pt x="1998" y="1474"/>
                    <a:pt x="1998" y="1474"/>
                  </a:cubicBezTo>
                  <a:cubicBezTo>
                    <a:pt x="1998" y="1493"/>
                    <a:pt x="1982" y="1508"/>
                    <a:pt x="1964" y="1508"/>
                  </a:cubicBezTo>
                  <a:cubicBezTo>
                    <a:pt x="34" y="1508"/>
                    <a:pt x="34" y="1508"/>
                    <a:pt x="34" y="1508"/>
                  </a:cubicBezTo>
                  <a:cubicBezTo>
                    <a:pt x="15" y="1508"/>
                    <a:pt x="0" y="1493"/>
                    <a:pt x="0" y="147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isļïḍé">
              <a:extLst>
                <a:ext uri="{FF2B5EF4-FFF2-40B4-BE49-F238E27FC236}">
                  <a16:creationId xmlns:a16="http://schemas.microsoft.com/office/drawing/2014/main" id="{6D411DFC-5A54-4AB6-966B-B3973998D57F}"/>
                </a:ext>
              </a:extLst>
            </p:cNvPr>
            <p:cNvSpPr/>
            <p:nvPr/>
          </p:nvSpPr>
          <p:spPr bwMode="auto">
            <a:xfrm>
              <a:off x="5063331" y="3316287"/>
              <a:ext cx="2973388" cy="1890713"/>
            </a:xfrm>
            <a:custGeom>
              <a:avLst/>
              <a:gdLst>
                <a:gd name="T0" fmla="*/ 21 w 1869"/>
                <a:gd name="T1" fmla="*/ 0 h 1188"/>
                <a:gd name="T2" fmla="*/ 1848 w 1869"/>
                <a:gd name="T3" fmla="*/ 0 h 1188"/>
                <a:gd name="T4" fmla="*/ 1869 w 1869"/>
                <a:gd name="T5" fmla="*/ 21 h 1188"/>
                <a:gd name="T6" fmla="*/ 1869 w 1869"/>
                <a:gd name="T7" fmla="*/ 1167 h 1188"/>
                <a:gd name="T8" fmla="*/ 1848 w 1869"/>
                <a:gd name="T9" fmla="*/ 1188 h 1188"/>
                <a:gd name="T10" fmla="*/ 21 w 1869"/>
                <a:gd name="T11" fmla="*/ 1188 h 1188"/>
                <a:gd name="T12" fmla="*/ 0 w 1869"/>
                <a:gd name="T13" fmla="*/ 1167 h 1188"/>
                <a:gd name="T14" fmla="*/ 0 w 1869"/>
                <a:gd name="T15" fmla="*/ 21 h 1188"/>
                <a:gd name="T16" fmla="*/ 21 w 1869"/>
                <a:gd name="T17" fmla="*/ 0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9" h="1188">
                  <a:moveTo>
                    <a:pt x="21" y="0"/>
                  </a:moveTo>
                  <a:cubicBezTo>
                    <a:pt x="1848" y="0"/>
                    <a:pt x="1848" y="0"/>
                    <a:pt x="1848" y="0"/>
                  </a:cubicBezTo>
                  <a:cubicBezTo>
                    <a:pt x="1860" y="0"/>
                    <a:pt x="1869" y="9"/>
                    <a:pt x="1869" y="21"/>
                  </a:cubicBezTo>
                  <a:cubicBezTo>
                    <a:pt x="1869" y="1167"/>
                    <a:pt x="1869" y="1167"/>
                    <a:pt x="1869" y="1167"/>
                  </a:cubicBezTo>
                  <a:cubicBezTo>
                    <a:pt x="1869" y="1179"/>
                    <a:pt x="1860" y="1188"/>
                    <a:pt x="1848" y="1188"/>
                  </a:cubicBezTo>
                  <a:cubicBezTo>
                    <a:pt x="21" y="1188"/>
                    <a:pt x="21" y="1188"/>
                    <a:pt x="21" y="1188"/>
                  </a:cubicBezTo>
                  <a:cubicBezTo>
                    <a:pt x="10" y="1188"/>
                    <a:pt x="0" y="1179"/>
                    <a:pt x="0" y="116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lose/>
                </a:path>
              </a:pathLst>
            </a:custGeom>
            <a:solidFill>
              <a:srgbClr val="FFE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îṩḻíḍe">
              <a:extLst>
                <a:ext uri="{FF2B5EF4-FFF2-40B4-BE49-F238E27FC236}">
                  <a16:creationId xmlns:a16="http://schemas.microsoft.com/office/drawing/2014/main" id="{7F55A734-F40E-4EE6-AF90-D13A4ECCCD2F}"/>
                </a:ext>
              </a:extLst>
            </p:cNvPr>
            <p:cNvSpPr/>
            <p:nvPr/>
          </p:nvSpPr>
          <p:spPr bwMode="auto">
            <a:xfrm>
              <a:off x="5931694" y="5718175"/>
              <a:ext cx="1235075" cy="128588"/>
            </a:xfrm>
            <a:custGeom>
              <a:avLst/>
              <a:gdLst>
                <a:gd name="T0" fmla="*/ 34 w 777"/>
                <a:gd name="T1" fmla="*/ 0 h 81"/>
                <a:gd name="T2" fmla="*/ 743 w 777"/>
                <a:gd name="T3" fmla="*/ 0 h 81"/>
                <a:gd name="T4" fmla="*/ 777 w 777"/>
                <a:gd name="T5" fmla="*/ 34 h 81"/>
                <a:gd name="T6" fmla="*/ 777 w 777"/>
                <a:gd name="T7" fmla="*/ 47 h 81"/>
                <a:gd name="T8" fmla="*/ 743 w 777"/>
                <a:gd name="T9" fmla="*/ 81 h 81"/>
                <a:gd name="T10" fmla="*/ 34 w 777"/>
                <a:gd name="T11" fmla="*/ 81 h 81"/>
                <a:gd name="T12" fmla="*/ 0 w 777"/>
                <a:gd name="T13" fmla="*/ 47 h 81"/>
                <a:gd name="T14" fmla="*/ 0 w 777"/>
                <a:gd name="T15" fmla="*/ 34 h 81"/>
                <a:gd name="T16" fmla="*/ 34 w 777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7" h="81">
                  <a:moveTo>
                    <a:pt x="34" y="0"/>
                  </a:moveTo>
                  <a:cubicBezTo>
                    <a:pt x="743" y="0"/>
                    <a:pt x="743" y="0"/>
                    <a:pt x="743" y="0"/>
                  </a:cubicBezTo>
                  <a:cubicBezTo>
                    <a:pt x="762" y="0"/>
                    <a:pt x="777" y="16"/>
                    <a:pt x="777" y="34"/>
                  </a:cubicBezTo>
                  <a:cubicBezTo>
                    <a:pt x="777" y="47"/>
                    <a:pt x="777" y="47"/>
                    <a:pt x="777" y="47"/>
                  </a:cubicBezTo>
                  <a:cubicBezTo>
                    <a:pt x="777" y="66"/>
                    <a:pt x="762" y="81"/>
                    <a:pt x="743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16" y="81"/>
                    <a:pt x="0" y="66"/>
                    <a:pt x="0" y="4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6" y="0"/>
                    <a:pt x="34" y="0"/>
                  </a:cubicBezTo>
                  <a:close/>
                </a:path>
              </a:pathLst>
            </a:custGeom>
            <a:solidFill>
              <a:srgbClr val="474F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î$líḍe">
              <a:extLst>
                <a:ext uri="{FF2B5EF4-FFF2-40B4-BE49-F238E27FC236}">
                  <a16:creationId xmlns:a16="http://schemas.microsoft.com/office/drawing/2014/main" id="{B5DFF3D8-540F-40B6-BC95-2C308C0D74AD}"/>
                </a:ext>
              </a:extLst>
            </p:cNvPr>
            <p:cNvSpPr/>
            <p:nvPr/>
          </p:nvSpPr>
          <p:spPr bwMode="auto">
            <a:xfrm>
              <a:off x="6500019" y="5324475"/>
              <a:ext cx="100013" cy="1000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íṧļîḋe">
              <a:extLst>
                <a:ext uri="{FF2B5EF4-FFF2-40B4-BE49-F238E27FC236}">
                  <a16:creationId xmlns:a16="http://schemas.microsoft.com/office/drawing/2014/main" id="{CA1462C9-8378-45EC-9E48-3A3435A33770}"/>
                </a:ext>
              </a:extLst>
            </p:cNvPr>
            <p:cNvSpPr/>
            <p:nvPr/>
          </p:nvSpPr>
          <p:spPr bwMode="auto">
            <a:xfrm>
              <a:off x="3401219" y="5846762"/>
              <a:ext cx="4760913" cy="153988"/>
            </a:xfrm>
            <a:custGeom>
              <a:avLst/>
              <a:gdLst>
                <a:gd name="T0" fmla="*/ 40 w 2992"/>
                <a:gd name="T1" fmla="*/ 0 h 96"/>
                <a:gd name="T2" fmla="*/ 2952 w 2992"/>
                <a:gd name="T3" fmla="*/ 0 h 96"/>
                <a:gd name="T4" fmla="*/ 2992 w 2992"/>
                <a:gd name="T5" fmla="*/ 40 h 96"/>
                <a:gd name="T6" fmla="*/ 2992 w 2992"/>
                <a:gd name="T7" fmla="*/ 56 h 96"/>
                <a:gd name="T8" fmla="*/ 2952 w 2992"/>
                <a:gd name="T9" fmla="*/ 96 h 96"/>
                <a:gd name="T10" fmla="*/ 40 w 2992"/>
                <a:gd name="T11" fmla="*/ 96 h 96"/>
                <a:gd name="T12" fmla="*/ 0 w 2992"/>
                <a:gd name="T13" fmla="*/ 56 h 96"/>
                <a:gd name="T14" fmla="*/ 0 w 2992"/>
                <a:gd name="T15" fmla="*/ 40 h 96"/>
                <a:gd name="T16" fmla="*/ 40 w 2992"/>
                <a:gd name="T1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92" h="96">
                  <a:moveTo>
                    <a:pt x="40" y="0"/>
                  </a:moveTo>
                  <a:cubicBezTo>
                    <a:pt x="2952" y="0"/>
                    <a:pt x="2952" y="0"/>
                    <a:pt x="2952" y="0"/>
                  </a:cubicBezTo>
                  <a:cubicBezTo>
                    <a:pt x="2974" y="0"/>
                    <a:pt x="2992" y="18"/>
                    <a:pt x="2992" y="40"/>
                  </a:cubicBezTo>
                  <a:cubicBezTo>
                    <a:pt x="2992" y="56"/>
                    <a:pt x="2992" y="56"/>
                    <a:pt x="2992" y="56"/>
                  </a:cubicBezTo>
                  <a:cubicBezTo>
                    <a:pt x="2992" y="78"/>
                    <a:pt x="2974" y="96"/>
                    <a:pt x="2952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18" y="96"/>
                    <a:pt x="0" y="78"/>
                    <a:pt x="0" y="5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lose/>
                </a:path>
              </a:pathLst>
            </a:custGeom>
            <a:solidFill>
              <a:srgbClr val="4A6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íš1ïďe">
              <a:extLst>
                <a:ext uri="{FF2B5EF4-FFF2-40B4-BE49-F238E27FC236}">
                  <a16:creationId xmlns:a16="http://schemas.microsoft.com/office/drawing/2014/main" id="{F1175436-0FA0-4388-83A9-B1DD154090D3}"/>
                </a:ext>
              </a:extLst>
            </p:cNvPr>
            <p:cNvSpPr/>
            <p:nvPr/>
          </p:nvSpPr>
          <p:spPr bwMode="auto">
            <a:xfrm>
              <a:off x="3382169" y="2801937"/>
              <a:ext cx="2855913" cy="2768600"/>
            </a:xfrm>
            <a:custGeom>
              <a:avLst/>
              <a:gdLst>
                <a:gd name="T0" fmla="*/ 365 w 1795"/>
                <a:gd name="T1" fmla="*/ 328 h 1740"/>
                <a:gd name="T2" fmla="*/ 392 w 1795"/>
                <a:gd name="T3" fmla="*/ 328 h 1740"/>
                <a:gd name="T4" fmla="*/ 457 w 1795"/>
                <a:gd name="T5" fmla="*/ 246 h 1740"/>
                <a:gd name="T6" fmla="*/ 457 w 1795"/>
                <a:gd name="T7" fmla="*/ 236 h 1740"/>
                <a:gd name="T8" fmla="*/ 454 w 1795"/>
                <a:gd name="T9" fmla="*/ 4 h 1740"/>
                <a:gd name="T10" fmla="*/ 454 w 1795"/>
                <a:gd name="T11" fmla="*/ 4 h 1740"/>
                <a:gd name="T12" fmla="*/ 437 w 1795"/>
                <a:gd name="T13" fmla="*/ 0 h 1740"/>
                <a:gd name="T14" fmla="*/ 437 w 1795"/>
                <a:gd name="T15" fmla="*/ 225 h 1740"/>
                <a:gd name="T16" fmla="*/ 423 w 1795"/>
                <a:gd name="T17" fmla="*/ 292 h 1740"/>
                <a:gd name="T18" fmla="*/ 85 w 1795"/>
                <a:gd name="T19" fmla="*/ 306 h 1740"/>
                <a:gd name="T20" fmla="*/ 0 w 1795"/>
                <a:gd name="T21" fmla="*/ 384 h 1740"/>
                <a:gd name="T22" fmla="*/ 72 w 1795"/>
                <a:gd name="T23" fmla="*/ 462 h 1740"/>
                <a:gd name="T24" fmla="*/ 1366 w 1795"/>
                <a:gd name="T25" fmla="*/ 462 h 1740"/>
                <a:gd name="T26" fmla="*/ 1417 w 1795"/>
                <a:gd name="T27" fmla="*/ 478 h 1740"/>
                <a:gd name="T28" fmla="*/ 1432 w 1795"/>
                <a:gd name="T29" fmla="*/ 517 h 1740"/>
                <a:gd name="T30" fmla="*/ 1380 w 1795"/>
                <a:gd name="T31" fmla="*/ 572 h 1740"/>
                <a:gd name="T32" fmla="*/ 277 w 1795"/>
                <a:gd name="T33" fmla="*/ 572 h 1740"/>
                <a:gd name="T34" fmla="*/ 275 w 1795"/>
                <a:gd name="T35" fmla="*/ 572 h 1740"/>
                <a:gd name="T36" fmla="*/ 275 w 1795"/>
                <a:gd name="T37" fmla="*/ 572 h 1740"/>
                <a:gd name="T38" fmla="*/ 275 w 1795"/>
                <a:gd name="T39" fmla="*/ 572 h 1740"/>
                <a:gd name="T40" fmla="*/ 275 w 1795"/>
                <a:gd name="T41" fmla="*/ 572 h 1740"/>
                <a:gd name="T42" fmla="*/ 263 w 1795"/>
                <a:gd name="T43" fmla="*/ 572 h 1740"/>
                <a:gd name="T44" fmla="*/ 190 w 1795"/>
                <a:gd name="T45" fmla="*/ 650 h 1740"/>
                <a:gd name="T46" fmla="*/ 263 w 1795"/>
                <a:gd name="T47" fmla="*/ 729 h 1740"/>
                <a:gd name="T48" fmla="*/ 275 w 1795"/>
                <a:gd name="T49" fmla="*/ 729 h 1740"/>
                <a:gd name="T50" fmla="*/ 275 w 1795"/>
                <a:gd name="T51" fmla="*/ 729 h 1740"/>
                <a:gd name="T52" fmla="*/ 275 w 1795"/>
                <a:gd name="T53" fmla="*/ 729 h 1740"/>
                <a:gd name="T54" fmla="*/ 275 w 1795"/>
                <a:gd name="T55" fmla="*/ 729 h 1740"/>
                <a:gd name="T56" fmla="*/ 277 w 1795"/>
                <a:gd name="T57" fmla="*/ 729 h 1740"/>
                <a:gd name="T58" fmla="*/ 662 w 1795"/>
                <a:gd name="T59" fmla="*/ 729 h 1740"/>
                <a:gd name="T60" fmla="*/ 826 w 1795"/>
                <a:gd name="T61" fmla="*/ 729 h 1740"/>
                <a:gd name="T62" fmla="*/ 1759 w 1795"/>
                <a:gd name="T63" fmla="*/ 745 h 1740"/>
                <a:gd name="T64" fmla="*/ 1774 w 1795"/>
                <a:gd name="T65" fmla="*/ 784 h 1740"/>
                <a:gd name="T66" fmla="*/ 1722 w 1795"/>
                <a:gd name="T67" fmla="*/ 839 h 1740"/>
                <a:gd name="T68" fmla="*/ 430 w 1795"/>
                <a:gd name="T69" fmla="*/ 839 h 1740"/>
                <a:gd name="T70" fmla="*/ 333 w 1795"/>
                <a:gd name="T71" fmla="*/ 930 h 1740"/>
                <a:gd name="T72" fmla="*/ 333 w 1795"/>
                <a:gd name="T73" fmla="*/ 1680 h 1740"/>
                <a:gd name="T74" fmla="*/ 342 w 1795"/>
                <a:gd name="T75" fmla="*/ 1732 h 1740"/>
                <a:gd name="T76" fmla="*/ 354 w 1795"/>
                <a:gd name="T77" fmla="*/ 1740 h 1740"/>
                <a:gd name="T78" fmla="*/ 354 w 1795"/>
                <a:gd name="T79" fmla="*/ 1642 h 1740"/>
                <a:gd name="T80" fmla="*/ 373 w 1795"/>
                <a:gd name="T81" fmla="*/ 882 h 1740"/>
                <a:gd name="T82" fmla="*/ 415 w 1795"/>
                <a:gd name="T83" fmla="*/ 862 h 1740"/>
                <a:gd name="T84" fmla="*/ 1694 w 1795"/>
                <a:gd name="T85" fmla="*/ 862 h 1740"/>
                <a:gd name="T86" fmla="*/ 1723 w 1795"/>
                <a:gd name="T87" fmla="*/ 862 h 1740"/>
                <a:gd name="T88" fmla="*/ 1756 w 1795"/>
                <a:gd name="T89" fmla="*/ 853 h 1740"/>
                <a:gd name="T90" fmla="*/ 1795 w 1795"/>
                <a:gd name="T91" fmla="*/ 784 h 1740"/>
                <a:gd name="T92" fmla="*/ 1694 w 1795"/>
                <a:gd name="T93" fmla="*/ 707 h 1740"/>
                <a:gd name="T94" fmla="*/ 1470 w 1795"/>
                <a:gd name="T95" fmla="*/ 706 h 1740"/>
                <a:gd name="T96" fmla="*/ 263 w 1795"/>
                <a:gd name="T97" fmla="*/ 706 h 1740"/>
                <a:gd name="T98" fmla="*/ 211 w 1795"/>
                <a:gd name="T99" fmla="*/ 650 h 1740"/>
                <a:gd name="T100" fmla="*/ 226 w 1795"/>
                <a:gd name="T101" fmla="*/ 611 h 1740"/>
                <a:gd name="T102" fmla="*/ 1324 w 1795"/>
                <a:gd name="T103" fmla="*/ 595 h 1740"/>
                <a:gd name="T104" fmla="*/ 1380 w 1795"/>
                <a:gd name="T105" fmla="*/ 595 h 1740"/>
                <a:gd name="T106" fmla="*/ 1432 w 1795"/>
                <a:gd name="T107" fmla="*/ 463 h 1740"/>
                <a:gd name="T108" fmla="*/ 1409 w 1795"/>
                <a:gd name="T109" fmla="*/ 446 h 1740"/>
                <a:gd name="T110" fmla="*/ 1383 w 1795"/>
                <a:gd name="T111" fmla="*/ 439 h 1740"/>
                <a:gd name="T112" fmla="*/ 72 w 1795"/>
                <a:gd name="T113" fmla="*/ 439 h 1740"/>
                <a:gd name="T114" fmla="*/ 21 w 1795"/>
                <a:gd name="T115" fmla="*/ 384 h 1740"/>
                <a:gd name="T116" fmla="*/ 36 w 1795"/>
                <a:gd name="T117" fmla="*/ 345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95" h="1740">
                  <a:moveTo>
                    <a:pt x="72" y="328"/>
                  </a:moveTo>
                  <a:cubicBezTo>
                    <a:pt x="365" y="328"/>
                    <a:pt x="365" y="328"/>
                    <a:pt x="365" y="328"/>
                  </a:cubicBezTo>
                  <a:cubicBezTo>
                    <a:pt x="392" y="328"/>
                    <a:pt x="392" y="328"/>
                    <a:pt x="392" y="328"/>
                  </a:cubicBezTo>
                  <a:cubicBezTo>
                    <a:pt x="392" y="328"/>
                    <a:pt x="392" y="328"/>
                    <a:pt x="392" y="328"/>
                  </a:cubicBezTo>
                  <a:cubicBezTo>
                    <a:pt x="428" y="328"/>
                    <a:pt x="457" y="297"/>
                    <a:pt x="457" y="258"/>
                  </a:cubicBezTo>
                  <a:cubicBezTo>
                    <a:pt x="457" y="246"/>
                    <a:pt x="457" y="246"/>
                    <a:pt x="457" y="246"/>
                  </a:cubicBezTo>
                  <a:cubicBezTo>
                    <a:pt x="457" y="236"/>
                    <a:pt x="457" y="236"/>
                    <a:pt x="457" y="236"/>
                  </a:cubicBezTo>
                  <a:cubicBezTo>
                    <a:pt x="457" y="236"/>
                    <a:pt x="457" y="236"/>
                    <a:pt x="457" y="236"/>
                  </a:cubicBezTo>
                  <a:cubicBezTo>
                    <a:pt x="457" y="14"/>
                    <a:pt x="457" y="14"/>
                    <a:pt x="457" y="14"/>
                  </a:cubicBezTo>
                  <a:cubicBezTo>
                    <a:pt x="457" y="10"/>
                    <a:pt x="456" y="7"/>
                    <a:pt x="454" y="4"/>
                  </a:cubicBezTo>
                  <a:cubicBezTo>
                    <a:pt x="454" y="4"/>
                    <a:pt x="454" y="4"/>
                    <a:pt x="454" y="4"/>
                  </a:cubicBezTo>
                  <a:cubicBezTo>
                    <a:pt x="454" y="4"/>
                    <a:pt x="454" y="4"/>
                    <a:pt x="454" y="4"/>
                  </a:cubicBezTo>
                  <a:cubicBezTo>
                    <a:pt x="452" y="2"/>
                    <a:pt x="448" y="0"/>
                    <a:pt x="445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37" y="23"/>
                    <a:pt x="437" y="23"/>
                    <a:pt x="437" y="23"/>
                  </a:cubicBezTo>
                  <a:cubicBezTo>
                    <a:pt x="437" y="225"/>
                    <a:pt x="437" y="225"/>
                    <a:pt x="437" y="225"/>
                  </a:cubicBezTo>
                  <a:cubicBezTo>
                    <a:pt x="437" y="258"/>
                    <a:pt x="437" y="258"/>
                    <a:pt x="437" y="258"/>
                  </a:cubicBezTo>
                  <a:cubicBezTo>
                    <a:pt x="437" y="272"/>
                    <a:pt x="431" y="283"/>
                    <a:pt x="423" y="292"/>
                  </a:cubicBezTo>
                  <a:cubicBezTo>
                    <a:pt x="415" y="301"/>
                    <a:pt x="404" y="306"/>
                    <a:pt x="392" y="306"/>
                  </a:cubicBezTo>
                  <a:cubicBezTo>
                    <a:pt x="85" y="306"/>
                    <a:pt x="85" y="306"/>
                    <a:pt x="85" y="306"/>
                  </a:cubicBezTo>
                  <a:cubicBezTo>
                    <a:pt x="72" y="306"/>
                    <a:pt x="72" y="306"/>
                    <a:pt x="72" y="306"/>
                  </a:cubicBezTo>
                  <a:cubicBezTo>
                    <a:pt x="32" y="306"/>
                    <a:pt x="0" y="341"/>
                    <a:pt x="0" y="38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27"/>
                    <a:pt x="32" y="462"/>
                    <a:pt x="72" y="462"/>
                  </a:cubicBezTo>
                  <a:cubicBezTo>
                    <a:pt x="85" y="462"/>
                    <a:pt x="85" y="462"/>
                    <a:pt x="85" y="462"/>
                  </a:cubicBezTo>
                  <a:cubicBezTo>
                    <a:pt x="1366" y="462"/>
                    <a:pt x="1366" y="462"/>
                    <a:pt x="1366" y="462"/>
                  </a:cubicBezTo>
                  <a:cubicBezTo>
                    <a:pt x="1380" y="462"/>
                    <a:pt x="1380" y="462"/>
                    <a:pt x="1380" y="462"/>
                  </a:cubicBezTo>
                  <a:cubicBezTo>
                    <a:pt x="1394" y="462"/>
                    <a:pt x="1407" y="468"/>
                    <a:pt x="1417" y="478"/>
                  </a:cubicBezTo>
                  <a:cubicBezTo>
                    <a:pt x="1426" y="488"/>
                    <a:pt x="1432" y="502"/>
                    <a:pt x="1432" y="517"/>
                  </a:cubicBezTo>
                  <a:cubicBezTo>
                    <a:pt x="1432" y="517"/>
                    <a:pt x="1432" y="517"/>
                    <a:pt x="1432" y="517"/>
                  </a:cubicBezTo>
                  <a:cubicBezTo>
                    <a:pt x="1432" y="533"/>
                    <a:pt x="1426" y="546"/>
                    <a:pt x="1417" y="556"/>
                  </a:cubicBezTo>
                  <a:cubicBezTo>
                    <a:pt x="1407" y="566"/>
                    <a:pt x="1394" y="572"/>
                    <a:pt x="1380" y="572"/>
                  </a:cubicBezTo>
                  <a:cubicBezTo>
                    <a:pt x="458" y="572"/>
                    <a:pt x="458" y="572"/>
                    <a:pt x="458" y="572"/>
                  </a:cubicBezTo>
                  <a:cubicBezTo>
                    <a:pt x="277" y="572"/>
                    <a:pt x="277" y="572"/>
                    <a:pt x="277" y="572"/>
                  </a:cubicBezTo>
                  <a:cubicBezTo>
                    <a:pt x="277" y="573"/>
                    <a:pt x="277" y="573"/>
                    <a:pt x="277" y="573"/>
                  </a:cubicBezTo>
                  <a:cubicBezTo>
                    <a:pt x="276" y="573"/>
                    <a:pt x="276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75" y="572"/>
                    <a:pt x="275" y="572"/>
                    <a:pt x="275" y="572"/>
                  </a:cubicBezTo>
                  <a:cubicBezTo>
                    <a:pt x="263" y="572"/>
                    <a:pt x="263" y="572"/>
                    <a:pt x="263" y="572"/>
                  </a:cubicBezTo>
                  <a:cubicBezTo>
                    <a:pt x="263" y="572"/>
                    <a:pt x="263" y="572"/>
                    <a:pt x="263" y="572"/>
                  </a:cubicBezTo>
                  <a:cubicBezTo>
                    <a:pt x="223" y="572"/>
                    <a:pt x="190" y="608"/>
                    <a:pt x="190" y="650"/>
                  </a:cubicBezTo>
                  <a:cubicBezTo>
                    <a:pt x="190" y="650"/>
                    <a:pt x="190" y="650"/>
                    <a:pt x="190" y="650"/>
                  </a:cubicBezTo>
                  <a:cubicBezTo>
                    <a:pt x="190" y="693"/>
                    <a:pt x="223" y="729"/>
                    <a:pt x="263" y="729"/>
                  </a:cubicBezTo>
                  <a:cubicBezTo>
                    <a:pt x="263" y="729"/>
                    <a:pt x="263" y="729"/>
                    <a:pt x="263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5" y="729"/>
                    <a:pt x="275" y="729"/>
                    <a:pt x="275" y="729"/>
                  </a:cubicBezTo>
                  <a:cubicBezTo>
                    <a:pt x="276" y="729"/>
                    <a:pt x="276" y="729"/>
                    <a:pt x="277" y="729"/>
                  </a:cubicBezTo>
                  <a:cubicBezTo>
                    <a:pt x="277" y="729"/>
                    <a:pt x="277" y="729"/>
                    <a:pt x="277" y="729"/>
                  </a:cubicBezTo>
                  <a:cubicBezTo>
                    <a:pt x="662" y="729"/>
                    <a:pt x="662" y="729"/>
                    <a:pt x="662" y="729"/>
                  </a:cubicBezTo>
                  <a:cubicBezTo>
                    <a:pt x="713" y="729"/>
                    <a:pt x="713" y="729"/>
                    <a:pt x="713" y="729"/>
                  </a:cubicBezTo>
                  <a:cubicBezTo>
                    <a:pt x="826" y="729"/>
                    <a:pt x="826" y="729"/>
                    <a:pt x="826" y="729"/>
                  </a:cubicBezTo>
                  <a:cubicBezTo>
                    <a:pt x="1722" y="729"/>
                    <a:pt x="1722" y="729"/>
                    <a:pt x="1722" y="729"/>
                  </a:cubicBezTo>
                  <a:cubicBezTo>
                    <a:pt x="1736" y="729"/>
                    <a:pt x="1749" y="735"/>
                    <a:pt x="1759" y="745"/>
                  </a:cubicBezTo>
                  <a:cubicBezTo>
                    <a:pt x="1768" y="755"/>
                    <a:pt x="1774" y="769"/>
                    <a:pt x="1774" y="784"/>
                  </a:cubicBezTo>
                  <a:cubicBezTo>
                    <a:pt x="1774" y="784"/>
                    <a:pt x="1774" y="784"/>
                    <a:pt x="1774" y="784"/>
                  </a:cubicBezTo>
                  <a:cubicBezTo>
                    <a:pt x="1774" y="799"/>
                    <a:pt x="1768" y="813"/>
                    <a:pt x="1759" y="823"/>
                  </a:cubicBezTo>
                  <a:cubicBezTo>
                    <a:pt x="1749" y="833"/>
                    <a:pt x="1736" y="839"/>
                    <a:pt x="1722" y="839"/>
                  </a:cubicBezTo>
                  <a:cubicBezTo>
                    <a:pt x="1711" y="839"/>
                    <a:pt x="1711" y="839"/>
                    <a:pt x="1711" y="839"/>
                  </a:cubicBezTo>
                  <a:cubicBezTo>
                    <a:pt x="430" y="839"/>
                    <a:pt x="430" y="839"/>
                    <a:pt x="430" y="839"/>
                  </a:cubicBezTo>
                  <a:cubicBezTo>
                    <a:pt x="418" y="839"/>
                    <a:pt x="418" y="839"/>
                    <a:pt x="418" y="839"/>
                  </a:cubicBezTo>
                  <a:cubicBezTo>
                    <a:pt x="371" y="839"/>
                    <a:pt x="333" y="880"/>
                    <a:pt x="333" y="930"/>
                  </a:cubicBezTo>
                  <a:cubicBezTo>
                    <a:pt x="333" y="930"/>
                    <a:pt x="333" y="930"/>
                    <a:pt x="333" y="930"/>
                  </a:cubicBezTo>
                  <a:cubicBezTo>
                    <a:pt x="333" y="1680"/>
                    <a:pt x="333" y="1680"/>
                    <a:pt x="333" y="1680"/>
                  </a:cubicBezTo>
                  <a:cubicBezTo>
                    <a:pt x="333" y="1710"/>
                    <a:pt x="333" y="1710"/>
                    <a:pt x="333" y="1710"/>
                  </a:cubicBezTo>
                  <a:cubicBezTo>
                    <a:pt x="333" y="1719"/>
                    <a:pt x="337" y="1727"/>
                    <a:pt x="342" y="1732"/>
                  </a:cubicBezTo>
                  <a:cubicBezTo>
                    <a:pt x="342" y="1732"/>
                    <a:pt x="342" y="1732"/>
                    <a:pt x="342" y="1732"/>
                  </a:cubicBezTo>
                  <a:cubicBezTo>
                    <a:pt x="345" y="1736"/>
                    <a:pt x="350" y="1739"/>
                    <a:pt x="354" y="1740"/>
                  </a:cubicBezTo>
                  <a:cubicBezTo>
                    <a:pt x="354" y="1710"/>
                    <a:pt x="354" y="1710"/>
                    <a:pt x="354" y="1710"/>
                  </a:cubicBezTo>
                  <a:cubicBezTo>
                    <a:pt x="354" y="1642"/>
                    <a:pt x="354" y="1642"/>
                    <a:pt x="354" y="1642"/>
                  </a:cubicBezTo>
                  <a:cubicBezTo>
                    <a:pt x="354" y="930"/>
                    <a:pt x="354" y="930"/>
                    <a:pt x="354" y="930"/>
                  </a:cubicBezTo>
                  <a:cubicBezTo>
                    <a:pt x="354" y="911"/>
                    <a:pt x="361" y="894"/>
                    <a:pt x="373" y="882"/>
                  </a:cubicBezTo>
                  <a:cubicBezTo>
                    <a:pt x="384" y="870"/>
                    <a:pt x="399" y="862"/>
                    <a:pt x="415" y="862"/>
                  </a:cubicBezTo>
                  <a:cubicBezTo>
                    <a:pt x="415" y="862"/>
                    <a:pt x="415" y="862"/>
                    <a:pt x="415" y="862"/>
                  </a:cubicBezTo>
                  <a:cubicBezTo>
                    <a:pt x="418" y="862"/>
                    <a:pt x="418" y="862"/>
                    <a:pt x="418" y="862"/>
                  </a:cubicBezTo>
                  <a:cubicBezTo>
                    <a:pt x="1694" y="862"/>
                    <a:pt x="1694" y="862"/>
                    <a:pt x="1694" y="862"/>
                  </a:cubicBezTo>
                  <a:cubicBezTo>
                    <a:pt x="1711" y="862"/>
                    <a:pt x="1711" y="862"/>
                    <a:pt x="1711" y="862"/>
                  </a:cubicBezTo>
                  <a:cubicBezTo>
                    <a:pt x="1723" y="862"/>
                    <a:pt x="1723" y="862"/>
                    <a:pt x="1723" y="862"/>
                  </a:cubicBezTo>
                  <a:cubicBezTo>
                    <a:pt x="1735" y="862"/>
                    <a:pt x="1746" y="859"/>
                    <a:pt x="1756" y="853"/>
                  </a:cubicBezTo>
                  <a:cubicBezTo>
                    <a:pt x="1756" y="853"/>
                    <a:pt x="1756" y="853"/>
                    <a:pt x="1756" y="853"/>
                  </a:cubicBezTo>
                  <a:cubicBezTo>
                    <a:pt x="1762" y="849"/>
                    <a:pt x="1768" y="845"/>
                    <a:pt x="1773" y="839"/>
                  </a:cubicBezTo>
                  <a:cubicBezTo>
                    <a:pt x="1787" y="825"/>
                    <a:pt x="1795" y="805"/>
                    <a:pt x="1795" y="784"/>
                  </a:cubicBezTo>
                  <a:cubicBezTo>
                    <a:pt x="1795" y="742"/>
                    <a:pt x="1762" y="707"/>
                    <a:pt x="1723" y="707"/>
                  </a:cubicBezTo>
                  <a:cubicBezTo>
                    <a:pt x="1694" y="707"/>
                    <a:pt x="1694" y="707"/>
                    <a:pt x="1694" y="707"/>
                  </a:cubicBezTo>
                  <a:cubicBezTo>
                    <a:pt x="1470" y="707"/>
                    <a:pt x="1470" y="707"/>
                    <a:pt x="1470" y="707"/>
                  </a:cubicBezTo>
                  <a:cubicBezTo>
                    <a:pt x="1470" y="706"/>
                    <a:pt x="1470" y="706"/>
                    <a:pt x="1470" y="706"/>
                  </a:cubicBezTo>
                  <a:cubicBezTo>
                    <a:pt x="808" y="706"/>
                    <a:pt x="808" y="706"/>
                    <a:pt x="808" y="706"/>
                  </a:cubicBezTo>
                  <a:cubicBezTo>
                    <a:pt x="263" y="706"/>
                    <a:pt x="263" y="706"/>
                    <a:pt x="263" y="706"/>
                  </a:cubicBezTo>
                  <a:cubicBezTo>
                    <a:pt x="248" y="706"/>
                    <a:pt x="235" y="700"/>
                    <a:pt x="226" y="690"/>
                  </a:cubicBezTo>
                  <a:cubicBezTo>
                    <a:pt x="217" y="679"/>
                    <a:pt x="211" y="666"/>
                    <a:pt x="211" y="650"/>
                  </a:cubicBezTo>
                  <a:cubicBezTo>
                    <a:pt x="211" y="650"/>
                    <a:pt x="211" y="650"/>
                    <a:pt x="211" y="650"/>
                  </a:cubicBezTo>
                  <a:cubicBezTo>
                    <a:pt x="211" y="635"/>
                    <a:pt x="217" y="622"/>
                    <a:pt x="226" y="611"/>
                  </a:cubicBezTo>
                  <a:cubicBezTo>
                    <a:pt x="235" y="601"/>
                    <a:pt x="248" y="595"/>
                    <a:pt x="263" y="595"/>
                  </a:cubicBezTo>
                  <a:cubicBezTo>
                    <a:pt x="1324" y="595"/>
                    <a:pt x="1324" y="595"/>
                    <a:pt x="1324" y="595"/>
                  </a:cubicBezTo>
                  <a:cubicBezTo>
                    <a:pt x="1380" y="595"/>
                    <a:pt x="1380" y="595"/>
                    <a:pt x="1380" y="595"/>
                  </a:cubicBezTo>
                  <a:cubicBezTo>
                    <a:pt x="1380" y="595"/>
                    <a:pt x="1380" y="595"/>
                    <a:pt x="1380" y="595"/>
                  </a:cubicBezTo>
                  <a:cubicBezTo>
                    <a:pt x="1420" y="595"/>
                    <a:pt x="1453" y="560"/>
                    <a:pt x="1453" y="517"/>
                  </a:cubicBezTo>
                  <a:cubicBezTo>
                    <a:pt x="1453" y="496"/>
                    <a:pt x="1445" y="477"/>
                    <a:pt x="1432" y="463"/>
                  </a:cubicBezTo>
                  <a:cubicBezTo>
                    <a:pt x="1432" y="462"/>
                    <a:pt x="1432" y="462"/>
                    <a:pt x="1432" y="462"/>
                  </a:cubicBezTo>
                  <a:cubicBezTo>
                    <a:pt x="1425" y="455"/>
                    <a:pt x="1418" y="450"/>
                    <a:pt x="1409" y="446"/>
                  </a:cubicBezTo>
                  <a:cubicBezTo>
                    <a:pt x="1410" y="446"/>
                    <a:pt x="1410" y="446"/>
                    <a:pt x="1410" y="446"/>
                  </a:cubicBezTo>
                  <a:cubicBezTo>
                    <a:pt x="1401" y="442"/>
                    <a:pt x="1392" y="440"/>
                    <a:pt x="1383" y="439"/>
                  </a:cubicBezTo>
                  <a:cubicBezTo>
                    <a:pt x="457" y="439"/>
                    <a:pt x="457" y="439"/>
                    <a:pt x="457" y="439"/>
                  </a:cubicBezTo>
                  <a:cubicBezTo>
                    <a:pt x="72" y="439"/>
                    <a:pt x="72" y="439"/>
                    <a:pt x="72" y="439"/>
                  </a:cubicBezTo>
                  <a:cubicBezTo>
                    <a:pt x="58" y="439"/>
                    <a:pt x="45" y="433"/>
                    <a:pt x="36" y="423"/>
                  </a:cubicBezTo>
                  <a:cubicBezTo>
                    <a:pt x="27" y="413"/>
                    <a:pt x="21" y="399"/>
                    <a:pt x="21" y="384"/>
                  </a:cubicBezTo>
                  <a:cubicBezTo>
                    <a:pt x="21" y="384"/>
                    <a:pt x="21" y="384"/>
                    <a:pt x="21" y="384"/>
                  </a:cubicBezTo>
                  <a:cubicBezTo>
                    <a:pt x="21" y="369"/>
                    <a:pt x="27" y="355"/>
                    <a:pt x="36" y="345"/>
                  </a:cubicBezTo>
                  <a:cubicBezTo>
                    <a:pt x="45" y="335"/>
                    <a:pt x="58" y="328"/>
                    <a:pt x="72" y="328"/>
                  </a:cubicBezTo>
                  <a:close/>
                </a:path>
              </a:pathLst>
            </a:custGeom>
            <a:solidFill>
              <a:srgbClr val="F47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i$ḷîḋè">
              <a:extLst>
                <a:ext uri="{FF2B5EF4-FFF2-40B4-BE49-F238E27FC236}">
                  <a16:creationId xmlns:a16="http://schemas.microsoft.com/office/drawing/2014/main" id="{5907EEEA-0B4C-45F5-9A29-5D0530F6F832}"/>
                </a:ext>
              </a:extLst>
            </p:cNvPr>
            <p:cNvSpPr/>
            <p:nvPr/>
          </p:nvSpPr>
          <p:spPr bwMode="auto">
            <a:xfrm>
              <a:off x="3577431" y="5307012"/>
              <a:ext cx="1296988" cy="522288"/>
            </a:xfrm>
            <a:custGeom>
              <a:avLst/>
              <a:gdLst>
                <a:gd name="T0" fmla="*/ 658 w 816"/>
                <a:gd name="T1" fmla="*/ 0 h 329"/>
                <a:gd name="T2" fmla="*/ 653 w 816"/>
                <a:gd name="T3" fmla="*/ 54 h 329"/>
                <a:gd name="T4" fmla="*/ 704 w 816"/>
                <a:gd name="T5" fmla="*/ 41 h 329"/>
                <a:gd name="T6" fmla="*/ 816 w 816"/>
                <a:gd name="T7" fmla="*/ 154 h 329"/>
                <a:gd name="T8" fmla="*/ 704 w 816"/>
                <a:gd name="T9" fmla="*/ 266 h 329"/>
                <a:gd name="T10" fmla="*/ 597 w 816"/>
                <a:gd name="T11" fmla="*/ 190 h 329"/>
                <a:gd name="T12" fmla="*/ 329 w 816"/>
                <a:gd name="T13" fmla="*/ 329 h 329"/>
                <a:gd name="T14" fmla="*/ 0 w 816"/>
                <a:gd name="T15" fmla="*/ 0 h 329"/>
                <a:gd name="T16" fmla="*/ 658 w 816"/>
                <a:gd name="T17" fmla="*/ 0 h 329"/>
                <a:gd name="T18" fmla="*/ 704 w 816"/>
                <a:gd name="T19" fmla="*/ 79 h 329"/>
                <a:gd name="T20" fmla="*/ 629 w 816"/>
                <a:gd name="T21" fmla="*/ 154 h 329"/>
                <a:gd name="T22" fmla="*/ 704 w 816"/>
                <a:gd name="T23" fmla="*/ 228 h 329"/>
                <a:gd name="T24" fmla="*/ 778 w 816"/>
                <a:gd name="T25" fmla="*/ 154 h 329"/>
                <a:gd name="T26" fmla="*/ 704 w 816"/>
                <a:gd name="T27" fmla="*/ 7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6" h="329">
                  <a:moveTo>
                    <a:pt x="658" y="0"/>
                  </a:moveTo>
                  <a:cubicBezTo>
                    <a:pt x="658" y="18"/>
                    <a:pt x="656" y="36"/>
                    <a:pt x="653" y="54"/>
                  </a:cubicBezTo>
                  <a:cubicBezTo>
                    <a:pt x="668" y="46"/>
                    <a:pt x="686" y="41"/>
                    <a:pt x="704" y="41"/>
                  </a:cubicBezTo>
                  <a:cubicBezTo>
                    <a:pt x="766" y="41"/>
                    <a:pt x="816" y="92"/>
                    <a:pt x="816" y="154"/>
                  </a:cubicBezTo>
                  <a:cubicBezTo>
                    <a:pt x="816" y="216"/>
                    <a:pt x="766" y="266"/>
                    <a:pt x="704" y="266"/>
                  </a:cubicBezTo>
                  <a:cubicBezTo>
                    <a:pt x="654" y="266"/>
                    <a:pt x="612" y="234"/>
                    <a:pt x="597" y="190"/>
                  </a:cubicBezTo>
                  <a:cubicBezTo>
                    <a:pt x="538" y="274"/>
                    <a:pt x="440" y="329"/>
                    <a:pt x="329" y="329"/>
                  </a:cubicBezTo>
                  <a:cubicBezTo>
                    <a:pt x="147" y="329"/>
                    <a:pt x="0" y="182"/>
                    <a:pt x="0" y="0"/>
                  </a:cubicBezTo>
                  <a:lnTo>
                    <a:pt x="658" y="0"/>
                  </a:lnTo>
                  <a:close/>
                  <a:moveTo>
                    <a:pt x="704" y="79"/>
                  </a:moveTo>
                  <a:cubicBezTo>
                    <a:pt x="663" y="79"/>
                    <a:pt x="629" y="113"/>
                    <a:pt x="629" y="154"/>
                  </a:cubicBezTo>
                  <a:cubicBezTo>
                    <a:pt x="629" y="195"/>
                    <a:pt x="663" y="228"/>
                    <a:pt x="704" y="228"/>
                  </a:cubicBezTo>
                  <a:cubicBezTo>
                    <a:pt x="745" y="228"/>
                    <a:pt x="778" y="195"/>
                    <a:pt x="778" y="154"/>
                  </a:cubicBezTo>
                  <a:cubicBezTo>
                    <a:pt x="778" y="113"/>
                    <a:pt x="745" y="79"/>
                    <a:pt x="704" y="79"/>
                  </a:cubicBezTo>
                  <a:close/>
                </a:path>
              </a:pathLst>
            </a:custGeom>
            <a:solidFill>
              <a:srgbClr val="EF5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iṡlîďè">
              <a:extLst>
                <a:ext uri="{FF2B5EF4-FFF2-40B4-BE49-F238E27FC236}">
                  <a16:creationId xmlns:a16="http://schemas.microsoft.com/office/drawing/2014/main" id="{66E4E9B7-D356-41BF-87D9-B05A85B2F44F}"/>
                </a:ext>
              </a:extLst>
            </p:cNvPr>
            <p:cNvSpPr/>
            <p:nvPr/>
          </p:nvSpPr>
          <p:spPr bwMode="auto">
            <a:xfrm>
              <a:off x="3634581" y="5794375"/>
              <a:ext cx="896938" cy="57150"/>
            </a:xfrm>
            <a:custGeom>
              <a:avLst/>
              <a:gdLst>
                <a:gd name="T0" fmla="*/ 18 w 564"/>
                <a:gd name="T1" fmla="*/ 0 h 36"/>
                <a:gd name="T2" fmla="*/ 546 w 564"/>
                <a:gd name="T3" fmla="*/ 0 h 36"/>
                <a:gd name="T4" fmla="*/ 564 w 564"/>
                <a:gd name="T5" fmla="*/ 18 h 36"/>
                <a:gd name="T6" fmla="*/ 564 w 564"/>
                <a:gd name="T7" fmla="*/ 36 h 36"/>
                <a:gd name="T8" fmla="*/ 0 w 564"/>
                <a:gd name="T9" fmla="*/ 36 h 36"/>
                <a:gd name="T10" fmla="*/ 0 w 564"/>
                <a:gd name="T11" fmla="*/ 18 h 36"/>
                <a:gd name="T12" fmla="*/ 18 w 564"/>
                <a:gd name="T1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4" h="36">
                  <a:moveTo>
                    <a:pt x="18" y="0"/>
                  </a:moveTo>
                  <a:cubicBezTo>
                    <a:pt x="546" y="0"/>
                    <a:pt x="546" y="0"/>
                    <a:pt x="546" y="0"/>
                  </a:cubicBezTo>
                  <a:cubicBezTo>
                    <a:pt x="556" y="0"/>
                    <a:pt x="564" y="9"/>
                    <a:pt x="564" y="18"/>
                  </a:cubicBezTo>
                  <a:cubicBezTo>
                    <a:pt x="564" y="36"/>
                    <a:pt x="564" y="36"/>
                    <a:pt x="564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lose/>
                </a:path>
              </a:pathLst>
            </a:custGeom>
            <a:solidFill>
              <a:srgbClr val="CC4B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iŝľídè">
              <a:extLst>
                <a:ext uri="{FF2B5EF4-FFF2-40B4-BE49-F238E27FC236}">
                  <a16:creationId xmlns:a16="http://schemas.microsoft.com/office/drawing/2014/main" id="{AD3AB55A-C5AC-44B8-A743-C45F74D01602}"/>
                </a:ext>
              </a:extLst>
            </p:cNvPr>
            <p:cNvSpPr/>
            <p:nvPr/>
          </p:nvSpPr>
          <p:spPr bwMode="auto">
            <a:xfrm>
              <a:off x="3707606" y="2090737"/>
              <a:ext cx="1647825" cy="984250"/>
            </a:xfrm>
            <a:custGeom>
              <a:avLst/>
              <a:gdLst>
                <a:gd name="T0" fmla="*/ 455 w 1036"/>
                <a:gd name="T1" fmla="*/ 0 h 618"/>
                <a:gd name="T2" fmla="*/ 206 w 1036"/>
                <a:gd name="T3" fmla="*/ 181 h 618"/>
                <a:gd name="T4" fmla="*/ 0 w 1036"/>
                <a:gd name="T5" fmla="*/ 399 h 618"/>
                <a:gd name="T6" fmla="*/ 233 w 1036"/>
                <a:gd name="T7" fmla="*/ 618 h 618"/>
                <a:gd name="T8" fmla="*/ 233 w 1036"/>
                <a:gd name="T9" fmla="*/ 618 h 618"/>
                <a:gd name="T10" fmla="*/ 832 w 1036"/>
                <a:gd name="T11" fmla="*/ 618 h 618"/>
                <a:gd name="T12" fmla="*/ 832 w 1036"/>
                <a:gd name="T13" fmla="*/ 618 h 618"/>
                <a:gd name="T14" fmla="*/ 834 w 1036"/>
                <a:gd name="T15" fmla="*/ 618 h 618"/>
                <a:gd name="T16" fmla="*/ 1036 w 1036"/>
                <a:gd name="T17" fmla="*/ 429 h 618"/>
                <a:gd name="T18" fmla="*/ 914 w 1036"/>
                <a:gd name="T19" fmla="*/ 255 h 618"/>
                <a:gd name="T20" fmla="*/ 914 w 1036"/>
                <a:gd name="T21" fmla="*/ 251 h 618"/>
                <a:gd name="T22" fmla="*/ 771 w 1036"/>
                <a:gd name="T23" fmla="*/ 117 h 618"/>
                <a:gd name="T24" fmla="*/ 688 w 1036"/>
                <a:gd name="T25" fmla="*/ 142 h 618"/>
                <a:gd name="T26" fmla="*/ 455 w 1036"/>
                <a:gd name="T27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6" h="618">
                  <a:moveTo>
                    <a:pt x="455" y="0"/>
                  </a:moveTo>
                  <a:cubicBezTo>
                    <a:pt x="335" y="0"/>
                    <a:pt x="234" y="77"/>
                    <a:pt x="206" y="181"/>
                  </a:cubicBezTo>
                  <a:cubicBezTo>
                    <a:pt x="90" y="194"/>
                    <a:pt x="0" y="286"/>
                    <a:pt x="0" y="399"/>
                  </a:cubicBezTo>
                  <a:cubicBezTo>
                    <a:pt x="0" y="520"/>
                    <a:pt x="104" y="618"/>
                    <a:pt x="233" y="618"/>
                  </a:cubicBezTo>
                  <a:cubicBezTo>
                    <a:pt x="233" y="618"/>
                    <a:pt x="233" y="618"/>
                    <a:pt x="233" y="618"/>
                  </a:cubicBezTo>
                  <a:cubicBezTo>
                    <a:pt x="832" y="618"/>
                    <a:pt x="832" y="618"/>
                    <a:pt x="832" y="618"/>
                  </a:cubicBezTo>
                  <a:cubicBezTo>
                    <a:pt x="832" y="618"/>
                    <a:pt x="832" y="618"/>
                    <a:pt x="832" y="618"/>
                  </a:cubicBezTo>
                  <a:cubicBezTo>
                    <a:pt x="832" y="618"/>
                    <a:pt x="833" y="618"/>
                    <a:pt x="834" y="618"/>
                  </a:cubicBezTo>
                  <a:cubicBezTo>
                    <a:pt x="945" y="618"/>
                    <a:pt x="1036" y="534"/>
                    <a:pt x="1036" y="429"/>
                  </a:cubicBezTo>
                  <a:cubicBezTo>
                    <a:pt x="1036" y="351"/>
                    <a:pt x="985" y="284"/>
                    <a:pt x="914" y="255"/>
                  </a:cubicBezTo>
                  <a:cubicBezTo>
                    <a:pt x="914" y="254"/>
                    <a:pt x="914" y="252"/>
                    <a:pt x="914" y="251"/>
                  </a:cubicBezTo>
                  <a:cubicBezTo>
                    <a:pt x="914" y="177"/>
                    <a:pt x="850" y="117"/>
                    <a:pt x="771" y="117"/>
                  </a:cubicBezTo>
                  <a:cubicBezTo>
                    <a:pt x="740" y="117"/>
                    <a:pt x="712" y="126"/>
                    <a:pt x="688" y="142"/>
                  </a:cubicBezTo>
                  <a:cubicBezTo>
                    <a:pt x="648" y="58"/>
                    <a:pt x="559" y="0"/>
                    <a:pt x="455" y="0"/>
                  </a:cubicBezTo>
                  <a:close/>
                </a:path>
              </a:pathLst>
            </a:custGeom>
            <a:solidFill>
              <a:srgbClr val="3EB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íŝḻîḋê">
              <a:extLst>
                <a:ext uri="{FF2B5EF4-FFF2-40B4-BE49-F238E27FC236}">
                  <a16:creationId xmlns:a16="http://schemas.microsoft.com/office/drawing/2014/main" id="{D0D8EF9C-D334-4A52-A384-A71E175DA121}"/>
                </a:ext>
              </a:extLst>
            </p:cNvPr>
            <p:cNvSpPr/>
            <p:nvPr/>
          </p:nvSpPr>
          <p:spPr bwMode="auto">
            <a:xfrm>
              <a:off x="4099719" y="2562225"/>
              <a:ext cx="850900" cy="233363"/>
            </a:xfrm>
            <a:custGeom>
              <a:avLst/>
              <a:gdLst>
                <a:gd name="T0" fmla="*/ 0 w 535"/>
                <a:gd name="T1" fmla="*/ 147 h 147"/>
                <a:gd name="T2" fmla="*/ 0 w 535"/>
                <a:gd name="T3" fmla="*/ 0 h 147"/>
                <a:gd name="T4" fmla="*/ 20 w 535"/>
                <a:gd name="T5" fmla="*/ 0 h 147"/>
                <a:gd name="T6" fmla="*/ 20 w 535"/>
                <a:gd name="T7" fmla="*/ 60 h 147"/>
                <a:gd name="T8" fmla="*/ 96 w 535"/>
                <a:gd name="T9" fmla="*/ 60 h 147"/>
                <a:gd name="T10" fmla="*/ 96 w 535"/>
                <a:gd name="T11" fmla="*/ 0 h 147"/>
                <a:gd name="T12" fmla="*/ 115 w 535"/>
                <a:gd name="T13" fmla="*/ 0 h 147"/>
                <a:gd name="T14" fmla="*/ 115 w 535"/>
                <a:gd name="T15" fmla="*/ 147 h 147"/>
                <a:gd name="T16" fmla="*/ 96 w 535"/>
                <a:gd name="T17" fmla="*/ 147 h 147"/>
                <a:gd name="T18" fmla="*/ 96 w 535"/>
                <a:gd name="T19" fmla="*/ 78 h 147"/>
                <a:gd name="T20" fmla="*/ 20 w 535"/>
                <a:gd name="T21" fmla="*/ 78 h 147"/>
                <a:gd name="T22" fmla="*/ 20 w 535"/>
                <a:gd name="T23" fmla="*/ 147 h 147"/>
                <a:gd name="T24" fmla="*/ 0 w 535"/>
                <a:gd name="T25" fmla="*/ 147 h 147"/>
                <a:gd name="T26" fmla="*/ 185 w 535"/>
                <a:gd name="T27" fmla="*/ 147 h 147"/>
                <a:gd name="T28" fmla="*/ 185 w 535"/>
                <a:gd name="T29" fmla="*/ 17 h 147"/>
                <a:gd name="T30" fmla="*/ 137 w 535"/>
                <a:gd name="T31" fmla="*/ 17 h 147"/>
                <a:gd name="T32" fmla="*/ 137 w 535"/>
                <a:gd name="T33" fmla="*/ 0 h 147"/>
                <a:gd name="T34" fmla="*/ 253 w 535"/>
                <a:gd name="T35" fmla="*/ 0 h 147"/>
                <a:gd name="T36" fmla="*/ 253 w 535"/>
                <a:gd name="T37" fmla="*/ 17 h 147"/>
                <a:gd name="T38" fmla="*/ 205 w 535"/>
                <a:gd name="T39" fmla="*/ 17 h 147"/>
                <a:gd name="T40" fmla="*/ 205 w 535"/>
                <a:gd name="T41" fmla="*/ 147 h 147"/>
                <a:gd name="T42" fmla="*/ 185 w 535"/>
                <a:gd name="T43" fmla="*/ 147 h 147"/>
                <a:gd name="T44" fmla="*/ 273 w 535"/>
                <a:gd name="T45" fmla="*/ 147 h 147"/>
                <a:gd name="T46" fmla="*/ 273 w 535"/>
                <a:gd name="T47" fmla="*/ 0 h 147"/>
                <a:gd name="T48" fmla="*/ 302 w 535"/>
                <a:gd name="T49" fmla="*/ 0 h 147"/>
                <a:gd name="T50" fmla="*/ 337 w 535"/>
                <a:gd name="T51" fmla="*/ 104 h 147"/>
                <a:gd name="T52" fmla="*/ 344 w 535"/>
                <a:gd name="T53" fmla="*/ 126 h 147"/>
                <a:gd name="T54" fmla="*/ 352 w 535"/>
                <a:gd name="T55" fmla="*/ 102 h 147"/>
                <a:gd name="T56" fmla="*/ 387 w 535"/>
                <a:gd name="T57" fmla="*/ 0 h 147"/>
                <a:gd name="T58" fmla="*/ 413 w 535"/>
                <a:gd name="T59" fmla="*/ 0 h 147"/>
                <a:gd name="T60" fmla="*/ 413 w 535"/>
                <a:gd name="T61" fmla="*/ 147 h 147"/>
                <a:gd name="T62" fmla="*/ 394 w 535"/>
                <a:gd name="T63" fmla="*/ 147 h 147"/>
                <a:gd name="T64" fmla="*/ 394 w 535"/>
                <a:gd name="T65" fmla="*/ 24 h 147"/>
                <a:gd name="T66" fmla="*/ 351 w 535"/>
                <a:gd name="T67" fmla="*/ 147 h 147"/>
                <a:gd name="T68" fmla="*/ 334 w 535"/>
                <a:gd name="T69" fmla="*/ 147 h 147"/>
                <a:gd name="T70" fmla="*/ 292 w 535"/>
                <a:gd name="T71" fmla="*/ 21 h 147"/>
                <a:gd name="T72" fmla="*/ 292 w 535"/>
                <a:gd name="T73" fmla="*/ 147 h 147"/>
                <a:gd name="T74" fmla="*/ 273 w 535"/>
                <a:gd name="T75" fmla="*/ 147 h 147"/>
                <a:gd name="T76" fmla="*/ 443 w 535"/>
                <a:gd name="T77" fmla="*/ 147 h 147"/>
                <a:gd name="T78" fmla="*/ 443 w 535"/>
                <a:gd name="T79" fmla="*/ 0 h 147"/>
                <a:gd name="T80" fmla="*/ 463 w 535"/>
                <a:gd name="T81" fmla="*/ 0 h 147"/>
                <a:gd name="T82" fmla="*/ 463 w 535"/>
                <a:gd name="T83" fmla="*/ 130 h 147"/>
                <a:gd name="T84" fmla="*/ 535 w 535"/>
                <a:gd name="T85" fmla="*/ 130 h 147"/>
                <a:gd name="T86" fmla="*/ 535 w 535"/>
                <a:gd name="T87" fmla="*/ 147 h 147"/>
                <a:gd name="T88" fmla="*/ 443 w 535"/>
                <a:gd name="T8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" h="147">
                  <a:moveTo>
                    <a:pt x="0" y="14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147"/>
                    <a:pt x="20" y="147"/>
                    <a:pt x="20" y="147"/>
                  </a:cubicBezTo>
                  <a:lnTo>
                    <a:pt x="0" y="147"/>
                  </a:lnTo>
                  <a:close/>
                  <a:moveTo>
                    <a:pt x="185" y="147"/>
                  </a:moveTo>
                  <a:cubicBezTo>
                    <a:pt x="185" y="17"/>
                    <a:pt x="185" y="17"/>
                    <a:pt x="185" y="17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53" y="17"/>
                    <a:pt x="253" y="17"/>
                    <a:pt x="253" y="17"/>
                  </a:cubicBezTo>
                  <a:cubicBezTo>
                    <a:pt x="205" y="17"/>
                    <a:pt x="205" y="17"/>
                    <a:pt x="205" y="17"/>
                  </a:cubicBezTo>
                  <a:cubicBezTo>
                    <a:pt x="205" y="147"/>
                    <a:pt x="205" y="147"/>
                    <a:pt x="205" y="147"/>
                  </a:cubicBezTo>
                  <a:lnTo>
                    <a:pt x="185" y="147"/>
                  </a:lnTo>
                  <a:close/>
                  <a:moveTo>
                    <a:pt x="273" y="147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337" y="104"/>
                    <a:pt x="337" y="104"/>
                    <a:pt x="337" y="104"/>
                  </a:cubicBezTo>
                  <a:cubicBezTo>
                    <a:pt x="340" y="113"/>
                    <a:pt x="342" y="121"/>
                    <a:pt x="344" y="126"/>
                  </a:cubicBezTo>
                  <a:cubicBezTo>
                    <a:pt x="345" y="120"/>
                    <a:pt x="348" y="112"/>
                    <a:pt x="352" y="102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413" y="0"/>
                    <a:pt x="413" y="0"/>
                    <a:pt x="413" y="0"/>
                  </a:cubicBezTo>
                  <a:cubicBezTo>
                    <a:pt x="413" y="147"/>
                    <a:pt x="413" y="147"/>
                    <a:pt x="413" y="147"/>
                  </a:cubicBezTo>
                  <a:cubicBezTo>
                    <a:pt x="394" y="147"/>
                    <a:pt x="394" y="147"/>
                    <a:pt x="394" y="147"/>
                  </a:cubicBezTo>
                  <a:cubicBezTo>
                    <a:pt x="394" y="24"/>
                    <a:pt x="394" y="24"/>
                    <a:pt x="394" y="24"/>
                  </a:cubicBezTo>
                  <a:cubicBezTo>
                    <a:pt x="351" y="147"/>
                    <a:pt x="351" y="147"/>
                    <a:pt x="351" y="147"/>
                  </a:cubicBezTo>
                  <a:cubicBezTo>
                    <a:pt x="334" y="147"/>
                    <a:pt x="334" y="147"/>
                    <a:pt x="334" y="147"/>
                  </a:cubicBezTo>
                  <a:cubicBezTo>
                    <a:pt x="292" y="21"/>
                    <a:pt x="292" y="21"/>
                    <a:pt x="292" y="21"/>
                  </a:cubicBezTo>
                  <a:cubicBezTo>
                    <a:pt x="292" y="147"/>
                    <a:pt x="292" y="147"/>
                    <a:pt x="292" y="147"/>
                  </a:cubicBezTo>
                  <a:lnTo>
                    <a:pt x="273" y="147"/>
                  </a:lnTo>
                  <a:close/>
                  <a:moveTo>
                    <a:pt x="443" y="147"/>
                  </a:moveTo>
                  <a:cubicBezTo>
                    <a:pt x="443" y="0"/>
                    <a:pt x="443" y="0"/>
                    <a:pt x="443" y="0"/>
                  </a:cubicBezTo>
                  <a:cubicBezTo>
                    <a:pt x="463" y="0"/>
                    <a:pt x="463" y="0"/>
                    <a:pt x="463" y="0"/>
                  </a:cubicBezTo>
                  <a:cubicBezTo>
                    <a:pt x="463" y="130"/>
                    <a:pt x="463" y="130"/>
                    <a:pt x="463" y="130"/>
                  </a:cubicBezTo>
                  <a:cubicBezTo>
                    <a:pt x="535" y="130"/>
                    <a:pt x="535" y="130"/>
                    <a:pt x="535" y="130"/>
                  </a:cubicBezTo>
                  <a:cubicBezTo>
                    <a:pt x="535" y="147"/>
                    <a:pt x="535" y="147"/>
                    <a:pt x="535" y="147"/>
                  </a:cubicBezTo>
                  <a:lnTo>
                    <a:pt x="443" y="147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íśḷîḍé">
              <a:extLst>
                <a:ext uri="{FF2B5EF4-FFF2-40B4-BE49-F238E27FC236}">
                  <a16:creationId xmlns:a16="http://schemas.microsoft.com/office/drawing/2014/main" id="{6E8637D9-44BD-41B7-9C8E-0FAE380A772A}"/>
                </a:ext>
              </a:extLst>
            </p:cNvPr>
            <p:cNvSpPr/>
            <p:nvPr/>
          </p:nvSpPr>
          <p:spPr bwMode="auto">
            <a:xfrm>
              <a:off x="3101181" y="3736975"/>
              <a:ext cx="1077913" cy="642938"/>
            </a:xfrm>
            <a:custGeom>
              <a:avLst/>
              <a:gdLst>
                <a:gd name="T0" fmla="*/ 298 w 678"/>
                <a:gd name="T1" fmla="*/ 0 h 405"/>
                <a:gd name="T2" fmla="*/ 136 w 678"/>
                <a:gd name="T3" fmla="*/ 119 h 405"/>
                <a:gd name="T4" fmla="*/ 0 w 678"/>
                <a:gd name="T5" fmla="*/ 261 h 405"/>
                <a:gd name="T6" fmla="*/ 153 w 678"/>
                <a:gd name="T7" fmla="*/ 405 h 405"/>
                <a:gd name="T8" fmla="*/ 153 w 678"/>
                <a:gd name="T9" fmla="*/ 405 h 405"/>
                <a:gd name="T10" fmla="*/ 545 w 678"/>
                <a:gd name="T11" fmla="*/ 405 h 405"/>
                <a:gd name="T12" fmla="*/ 545 w 678"/>
                <a:gd name="T13" fmla="*/ 405 h 405"/>
                <a:gd name="T14" fmla="*/ 546 w 678"/>
                <a:gd name="T15" fmla="*/ 405 h 405"/>
                <a:gd name="T16" fmla="*/ 678 w 678"/>
                <a:gd name="T17" fmla="*/ 281 h 405"/>
                <a:gd name="T18" fmla="*/ 599 w 678"/>
                <a:gd name="T19" fmla="*/ 167 h 405"/>
                <a:gd name="T20" fmla="*/ 599 w 678"/>
                <a:gd name="T21" fmla="*/ 165 h 405"/>
                <a:gd name="T22" fmla="*/ 505 w 678"/>
                <a:gd name="T23" fmla="*/ 77 h 405"/>
                <a:gd name="T24" fmla="*/ 451 w 678"/>
                <a:gd name="T25" fmla="*/ 93 h 405"/>
                <a:gd name="T26" fmla="*/ 298 w 678"/>
                <a:gd name="T27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8" h="405">
                  <a:moveTo>
                    <a:pt x="298" y="0"/>
                  </a:moveTo>
                  <a:cubicBezTo>
                    <a:pt x="220" y="0"/>
                    <a:pt x="154" y="51"/>
                    <a:pt x="136" y="119"/>
                  </a:cubicBezTo>
                  <a:cubicBezTo>
                    <a:pt x="60" y="127"/>
                    <a:pt x="0" y="188"/>
                    <a:pt x="0" y="261"/>
                  </a:cubicBezTo>
                  <a:cubicBezTo>
                    <a:pt x="0" y="341"/>
                    <a:pt x="69" y="405"/>
                    <a:pt x="153" y="405"/>
                  </a:cubicBezTo>
                  <a:cubicBezTo>
                    <a:pt x="153" y="405"/>
                    <a:pt x="153" y="405"/>
                    <a:pt x="153" y="405"/>
                  </a:cubicBezTo>
                  <a:cubicBezTo>
                    <a:pt x="545" y="405"/>
                    <a:pt x="545" y="405"/>
                    <a:pt x="545" y="405"/>
                  </a:cubicBezTo>
                  <a:cubicBezTo>
                    <a:pt x="545" y="405"/>
                    <a:pt x="545" y="405"/>
                    <a:pt x="545" y="405"/>
                  </a:cubicBezTo>
                  <a:cubicBezTo>
                    <a:pt x="545" y="405"/>
                    <a:pt x="546" y="405"/>
                    <a:pt x="546" y="405"/>
                  </a:cubicBezTo>
                  <a:cubicBezTo>
                    <a:pt x="619" y="405"/>
                    <a:pt x="678" y="350"/>
                    <a:pt x="678" y="281"/>
                  </a:cubicBezTo>
                  <a:cubicBezTo>
                    <a:pt x="678" y="230"/>
                    <a:pt x="645" y="186"/>
                    <a:pt x="599" y="167"/>
                  </a:cubicBezTo>
                  <a:cubicBezTo>
                    <a:pt x="599" y="166"/>
                    <a:pt x="599" y="165"/>
                    <a:pt x="599" y="165"/>
                  </a:cubicBezTo>
                  <a:cubicBezTo>
                    <a:pt x="599" y="116"/>
                    <a:pt x="557" y="77"/>
                    <a:pt x="505" y="77"/>
                  </a:cubicBezTo>
                  <a:cubicBezTo>
                    <a:pt x="485" y="77"/>
                    <a:pt x="467" y="83"/>
                    <a:pt x="451" y="93"/>
                  </a:cubicBezTo>
                  <a:cubicBezTo>
                    <a:pt x="425" y="39"/>
                    <a:pt x="366" y="0"/>
                    <a:pt x="298" y="0"/>
                  </a:cubicBezTo>
                  <a:close/>
                </a:path>
              </a:pathLst>
            </a:custGeom>
            <a:solidFill>
              <a:srgbClr val="2F9E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îṧļîḋe">
              <a:extLst>
                <a:ext uri="{FF2B5EF4-FFF2-40B4-BE49-F238E27FC236}">
                  <a16:creationId xmlns:a16="http://schemas.microsoft.com/office/drawing/2014/main" id="{80E813BF-4DBD-469F-BCB8-5EE79DBB6176}"/>
                </a:ext>
              </a:extLst>
            </p:cNvPr>
            <p:cNvSpPr/>
            <p:nvPr/>
          </p:nvSpPr>
          <p:spPr bwMode="auto">
            <a:xfrm>
              <a:off x="3340894" y="3998912"/>
              <a:ext cx="560388" cy="231775"/>
            </a:xfrm>
            <a:custGeom>
              <a:avLst/>
              <a:gdLst>
                <a:gd name="T0" fmla="*/ 106 w 352"/>
                <a:gd name="T1" fmla="*/ 94 h 146"/>
                <a:gd name="T2" fmla="*/ 124 w 352"/>
                <a:gd name="T3" fmla="*/ 99 h 146"/>
                <a:gd name="T4" fmla="*/ 104 w 352"/>
                <a:gd name="T5" fmla="*/ 134 h 146"/>
                <a:gd name="T6" fmla="*/ 66 w 352"/>
                <a:gd name="T7" fmla="*/ 146 h 146"/>
                <a:gd name="T8" fmla="*/ 29 w 352"/>
                <a:gd name="T9" fmla="*/ 137 h 146"/>
                <a:gd name="T10" fmla="*/ 7 w 352"/>
                <a:gd name="T11" fmla="*/ 110 h 146"/>
                <a:gd name="T12" fmla="*/ 0 w 352"/>
                <a:gd name="T13" fmla="*/ 72 h 146"/>
                <a:gd name="T14" fmla="*/ 8 w 352"/>
                <a:gd name="T15" fmla="*/ 34 h 146"/>
                <a:gd name="T16" fmla="*/ 32 w 352"/>
                <a:gd name="T17" fmla="*/ 9 h 146"/>
                <a:gd name="T18" fmla="*/ 67 w 352"/>
                <a:gd name="T19" fmla="*/ 0 h 146"/>
                <a:gd name="T20" fmla="*/ 102 w 352"/>
                <a:gd name="T21" fmla="*/ 11 h 146"/>
                <a:gd name="T22" fmla="*/ 122 w 352"/>
                <a:gd name="T23" fmla="*/ 41 h 146"/>
                <a:gd name="T24" fmla="*/ 104 w 352"/>
                <a:gd name="T25" fmla="*/ 46 h 146"/>
                <a:gd name="T26" fmla="*/ 90 w 352"/>
                <a:gd name="T27" fmla="*/ 23 h 146"/>
                <a:gd name="T28" fmla="*/ 66 w 352"/>
                <a:gd name="T29" fmla="*/ 16 h 146"/>
                <a:gd name="T30" fmla="*/ 39 w 352"/>
                <a:gd name="T31" fmla="*/ 24 h 146"/>
                <a:gd name="T32" fmla="*/ 24 w 352"/>
                <a:gd name="T33" fmla="*/ 45 h 146"/>
                <a:gd name="T34" fmla="*/ 19 w 352"/>
                <a:gd name="T35" fmla="*/ 72 h 146"/>
                <a:gd name="T36" fmla="*/ 24 w 352"/>
                <a:gd name="T37" fmla="*/ 104 h 146"/>
                <a:gd name="T38" fmla="*/ 41 w 352"/>
                <a:gd name="T39" fmla="*/ 124 h 146"/>
                <a:gd name="T40" fmla="*/ 65 w 352"/>
                <a:gd name="T41" fmla="*/ 130 h 146"/>
                <a:gd name="T42" fmla="*/ 91 w 352"/>
                <a:gd name="T43" fmla="*/ 121 h 146"/>
                <a:gd name="T44" fmla="*/ 106 w 352"/>
                <a:gd name="T45" fmla="*/ 94 h 146"/>
                <a:gd name="T46" fmla="*/ 182 w 352"/>
                <a:gd name="T47" fmla="*/ 121 h 146"/>
                <a:gd name="T48" fmla="*/ 182 w 352"/>
                <a:gd name="T49" fmla="*/ 82 h 146"/>
                <a:gd name="T50" fmla="*/ 143 w 352"/>
                <a:gd name="T51" fmla="*/ 82 h 146"/>
                <a:gd name="T52" fmla="*/ 143 w 352"/>
                <a:gd name="T53" fmla="*/ 66 h 146"/>
                <a:gd name="T54" fmla="*/ 182 w 352"/>
                <a:gd name="T55" fmla="*/ 66 h 146"/>
                <a:gd name="T56" fmla="*/ 182 w 352"/>
                <a:gd name="T57" fmla="*/ 28 h 146"/>
                <a:gd name="T58" fmla="*/ 198 w 352"/>
                <a:gd name="T59" fmla="*/ 28 h 146"/>
                <a:gd name="T60" fmla="*/ 198 w 352"/>
                <a:gd name="T61" fmla="*/ 66 h 146"/>
                <a:gd name="T62" fmla="*/ 237 w 352"/>
                <a:gd name="T63" fmla="*/ 66 h 146"/>
                <a:gd name="T64" fmla="*/ 237 w 352"/>
                <a:gd name="T65" fmla="*/ 82 h 146"/>
                <a:gd name="T66" fmla="*/ 198 w 352"/>
                <a:gd name="T67" fmla="*/ 82 h 146"/>
                <a:gd name="T68" fmla="*/ 198 w 352"/>
                <a:gd name="T69" fmla="*/ 121 h 146"/>
                <a:gd name="T70" fmla="*/ 182 w 352"/>
                <a:gd name="T71" fmla="*/ 121 h 146"/>
                <a:gd name="T72" fmla="*/ 297 w 352"/>
                <a:gd name="T73" fmla="*/ 121 h 146"/>
                <a:gd name="T74" fmla="*/ 297 w 352"/>
                <a:gd name="T75" fmla="*/ 82 h 146"/>
                <a:gd name="T76" fmla="*/ 259 w 352"/>
                <a:gd name="T77" fmla="*/ 82 h 146"/>
                <a:gd name="T78" fmla="*/ 259 w 352"/>
                <a:gd name="T79" fmla="*/ 66 h 146"/>
                <a:gd name="T80" fmla="*/ 297 w 352"/>
                <a:gd name="T81" fmla="*/ 66 h 146"/>
                <a:gd name="T82" fmla="*/ 297 w 352"/>
                <a:gd name="T83" fmla="*/ 28 h 146"/>
                <a:gd name="T84" fmla="*/ 313 w 352"/>
                <a:gd name="T85" fmla="*/ 28 h 146"/>
                <a:gd name="T86" fmla="*/ 313 w 352"/>
                <a:gd name="T87" fmla="*/ 66 h 146"/>
                <a:gd name="T88" fmla="*/ 352 w 352"/>
                <a:gd name="T89" fmla="*/ 66 h 146"/>
                <a:gd name="T90" fmla="*/ 352 w 352"/>
                <a:gd name="T91" fmla="*/ 82 h 146"/>
                <a:gd name="T92" fmla="*/ 313 w 352"/>
                <a:gd name="T93" fmla="*/ 82 h 146"/>
                <a:gd name="T94" fmla="*/ 313 w 352"/>
                <a:gd name="T95" fmla="*/ 121 h 146"/>
                <a:gd name="T96" fmla="*/ 297 w 352"/>
                <a:gd name="T97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2" h="146">
                  <a:moveTo>
                    <a:pt x="106" y="94"/>
                  </a:moveTo>
                  <a:cubicBezTo>
                    <a:pt x="124" y="99"/>
                    <a:pt x="124" y="99"/>
                    <a:pt x="124" y="99"/>
                  </a:cubicBezTo>
                  <a:cubicBezTo>
                    <a:pt x="121" y="114"/>
                    <a:pt x="114" y="126"/>
                    <a:pt x="104" y="134"/>
                  </a:cubicBezTo>
                  <a:cubicBezTo>
                    <a:pt x="93" y="142"/>
                    <a:pt x="81" y="146"/>
                    <a:pt x="66" y="146"/>
                  </a:cubicBezTo>
                  <a:cubicBezTo>
                    <a:pt x="51" y="146"/>
                    <a:pt x="39" y="143"/>
                    <a:pt x="29" y="137"/>
                  </a:cubicBezTo>
                  <a:cubicBezTo>
                    <a:pt x="20" y="131"/>
                    <a:pt x="12" y="122"/>
                    <a:pt x="7" y="110"/>
                  </a:cubicBezTo>
                  <a:cubicBezTo>
                    <a:pt x="2" y="98"/>
                    <a:pt x="0" y="86"/>
                    <a:pt x="0" y="72"/>
                  </a:cubicBezTo>
                  <a:cubicBezTo>
                    <a:pt x="0" y="57"/>
                    <a:pt x="3" y="45"/>
                    <a:pt x="8" y="34"/>
                  </a:cubicBezTo>
                  <a:cubicBezTo>
                    <a:pt x="14" y="23"/>
                    <a:pt x="22" y="15"/>
                    <a:pt x="32" y="9"/>
                  </a:cubicBezTo>
                  <a:cubicBezTo>
                    <a:pt x="43" y="3"/>
                    <a:pt x="54" y="0"/>
                    <a:pt x="67" y="0"/>
                  </a:cubicBezTo>
                  <a:cubicBezTo>
                    <a:pt x="80" y="0"/>
                    <a:pt x="93" y="4"/>
                    <a:pt x="102" y="11"/>
                  </a:cubicBezTo>
                  <a:cubicBezTo>
                    <a:pt x="112" y="18"/>
                    <a:pt x="118" y="28"/>
                    <a:pt x="122" y="4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1" y="36"/>
                    <a:pt x="96" y="28"/>
                    <a:pt x="90" y="23"/>
                  </a:cubicBezTo>
                  <a:cubicBezTo>
                    <a:pt x="83" y="19"/>
                    <a:pt x="76" y="16"/>
                    <a:pt x="66" y="16"/>
                  </a:cubicBezTo>
                  <a:cubicBezTo>
                    <a:pt x="55" y="16"/>
                    <a:pt x="46" y="19"/>
                    <a:pt x="39" y="24"/>
                  </a:cubicBezTo>
                  <a:cubicBezTo>
                    <a:pt x="32" y="29"/>
                    <a:pt x="27" y="36"/>
                    <a:pt x="24" y="45"/>
                  </a:cubicBezTo>
                  <a:cubicBezTo>
                    <a:pt x="21" y="54"/>
                    <a:pt x="19" y="63"/>
                    <a:pt x="19" y="72"/>
                  </a:cubicBezTo>
                  <a:cubicBezTo>
                    <a:pt x="19" y="84"/>
                    <a:pt x="21" y="94"/>
                    <a:pt x="24" y="104"/>
                  </a:cubicBezTo>
                  <a:cubicBezTo>
                    <a:pt x="28" y="112"/>
                    <a:pt x="33" y="119"/>
                    <a:pt x="41" y="124"/>
                  </a:cubicBezTo>
                  <a:cubicBezTo>
                    <a:pt x="48" y="128"/>
                    <a:pt x="56" y="130"/>
                    <a:pt x="65" y="130"/>
                  </a:cubicBezTo>
                  <a:cubicBezTo>
                    <a:pt x="75" y="130"/>
                    <a:pt x="84" y="127"/>
                    <a:pt x="91" y="121"/>
                  </a:cubicBezTo>
                  <a:cubicBezTo>
                    <a:pt x="98" y="115"/>
                    <a:pt x="103" y="106"/>
                    <a:pt x="106" y="94"/>
                  </a:cubicBezTo>
                  <a:close/>
                  <a:moveTo>
                    <a:pt x="182" y="121"/>
                  </a:moveTo>
                  <a:cubicBezTo>
                    <a:pt x="182" y="82"/>
                    <a:pt x="182" y="82"/>
                    <a:pt x="182" y="82"/>
                  </a:cubicBezTo>
                  <a:cubicBezTo>
                    <a:pt x="143" y="82"/>
                    <a:pt x="143" y="82"/>
                    <a:pt x="143" y="82"/>
                  </a:cubicBezTo>
                  <a:cubicBezTo>
                    <a:pt x="143" y="66"/>
                    <a:pt x="143" y="66"/>
                    <a:pt x="143" y="66"/>
                  </a:cubicBezTo>
                  <a:cubicBezTo>
                    <a:pt x="182" y="66"/>
                    <a:pt x="182" y="66"/>
                    <a:pt x="182" y="66"/>
                  </a:cubicBezTo>
                  <a:cubicBezTo>
                    <a:pt x="182" y="28"/>
                    <a:pt x="182" y="28"/>
                    <a:pt x="182" y="28"/>
                  </a:cubicBezTo>
                  <a:cubicBezTo>
                    <a:pt x="198" y="28"/>
                    <a:pt x="198" y="28"/>
                    <a:pt x="198" y="28"/>
                  </a:cubicBezTo>
                  <a:cubicBezTo>
                    <a:pt x="198" y="66"/>
                    <a:pt x="198" y="66"/>
                    <a:pt x="198" y="66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82"/>
                    <a:pt x="237" y="82"/>
                    <a:pt x="237" y="82"/>
                  </a:cubicBezTo>
                  <a:cubicBezTo>
                    <a:pt x="198" y="82"/>
                    <a:pt x="198" y="82"/>
                    <a:pt x="198" y="82"/>
                  </a:cubicBezTo>
                  <a:cubicBezTo>
                    <a:pt x="198" y="121"/>
                    <a:pt x="198" y="121"/>
                    <a:pt x="198" y="121"/>
                  </a:cubicBezTo>
                  <a:lnTo>
                    <a:pt x="182" y="121"/>
                  </a:lnTo>
                  <a:close/>
                  <a:moveTo>
                    <a:pt x="297" y="121"/>
                  </a:moveTo>
                  <a:cubicBezTo>
                    <a:pt x="297" y="82"/>
                    <a:pt x="297" y="82"/>
                    <a:pt x="297" y="82"/>
                  </a:cubicBezTo>
                  <a:cubicBezTo>
                    <a:pt x="259" y="82"/>
                    <a:pt x="259" y="82"/>
                    <a:pt x="259" y="82"/>
                  </a:cubicBezTo>
                  <a:cubicBezTo>
                    <a:pt x="259" y="66"/>
                    <a:pt x="259" y="66"/>
                    <a:pt x="259" y="66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97" y="28"/>
                    <a:pt x="297" y="28"/>
                    <a:pt x="297" y="28"/>
                  </a:cubicBezTo>
                  <a:cubicBezTo>
                    <a:pt x="313" y="28"/>
                    <a:pt x="313" y="28"/>
                    <a:pt x="313" y="28"/>
                  </a:cubicBezTo>
                  <a:cubicBezTo>
                    <a:pt x="313" y="66"/>
                    <a:pt x="313" y="66"/>
                    <a:pt x="313" y="66"/>
                  </a:cubicBezTo>
                  <a:cubicBezTo>
                    <a:pt x="352" y="66"/>
                    <a:pt x="352" y="66"/>
                    <a:pt x="352" y="66"/>
                  </a:cubicBezTo>
                  <a:cubicBezTo>
                    <a:pt x="352" y="82"/>
                    <a:pt x="352" y="82"/>
                    <a:pt x="352" y="82"/>
                  </a:cubicBezTo>
                  <a:cubicBezTo>
                    <a:pt x="313" y="82"/>
                    <a:pt x="313" y="82"/>
                    <a:pt x="313" y="82"/>
                  </a:cubicBezTo>
                  <a:cubicBezTo>
                    <a:pt x="313" y="121"/>
                    <a:pt x="313" y="121"/>
                    <a:pt x="313" y="121"/>
                  </a:cubicBezTo>
                  <a:lnTo>
                    <a:pt x="297" y="121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ísḻïḋe">
              <a:extLst>
                <a:ext uri="{FF2B5EF4-FFF2-40B4-BE49-F238E27FC236}">
                  <a16:creationId xmlns:a16="http://schemas.microsoft.com/office/drawing/2014/main" id="{DFE96195-D5A1-4A6E-8A1B-9E796B6E6CE9}"/>
                </a:ext>
              </a:extLst>
            </p:cNvPr>
            <p:cNvSpPr/>
            <p:nvPr/>
          </p:nvSpPr>
          <p:spPr bwMode="auto">
            <a:xfrm>
              <a:off x="3737769" y="4748212"/>
              <a:ext cx="815975" cy="487363"/>
            </a:xfrm>
            <a:custGeom>
              <a:avLst/>
              <a:gdLst>
                <a:gd name="T0" fmla="*/ 226 w 513"/>
                <a:gd name="T1" fmla="*/ 0 h 306"/>
                <a:gd name="T2" fmla="*/ 103 w 513"/>
                <a:gd name="T3" fmla="*/ 90 h 306"/>
                <a:gd name="T4" fmla="*/ 0 w 513"/>
                <a:gd name="T5" fmla="*/ 198 h 306"/>
                <a:gd name="T6" fmla="*/ 116 w 513"/>
                <a:gd name="T7" fmla="*/ 306 h 306"/>
                <a:gd name="T8" fmla="*/ 116 w 513"/>
                <a:gd name="T9" fmla="*/ 306 h 306"/>
                <a:gd name="T10" fmla="*/ 413 w 513"/>
                <a:gd name="T11" fmla="*/ 306 h 306"/>
                <a:gd name="T12" fmla="*/ 413 w 513"/>
                <a:gd name="T13" fmla="*/ 306 h 306"/>
                <a:gd name="T14" fmla="*/ 413 w 513"/>
                <a:gd name="T15" fmla="*/ 306 h 306"/>
                <a:gd name="T16" fmla="*/ 513 w 513"/>
                <a:gd name="T17" fmla="*/ 213 h 306"/>
                <a:gd name="T18" fmla="*/ 453 w 513"/>
                <a:gd name="T19" fmla="*/ 127 h 306"/>
                <a:gd name="T20" fmla="*/ 453 w 513"/>
                <a:gd name="T21" fmla="*/ 125 h 306"/>
                <a:gd name="T22" fmla="*/ 382 w 513"/>
                <a:gd name="T23" fmla="*/ 58 h 306"/>
                <a:gd name="T24" fmla="*/ 341 w 513"/>
                <a:gd name="T25" fmla="*/ 70 h 306"/>
                <a:gd name="T26" fmla="*/ 226 w 513"/>
                <a:gd name="T27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3" h="306">
                  <a:moveTo>
                    <a:pt x="226" y="0"/>
                  </a:moveTo>
                  <a:cubicBezTo>
                    <a:pt x="166" y="0"/>
                    <a:pt x="117" y="38"/>
                    <a:pt x="103" y="90"/>
                  </a:cubicBezTo>
                  <a:cubicBezTo>
                    <a:pt x="45" y="96"/>
                    <a:pt x="0" y="142"/>
                    <a:pt x="0" y="198"/>
                  </a:cubicBezTo>
                  <a:cubicBezTo>
                    <a:pt x="0" y="258"/>
                    <a:pt x="52" y="306"/>
                    <a:pt x="116" y="306"/>
                  </a:cubicBezTo>
                  <a:cubicBezTo>
                    <a:pt x="116" y="306"/>
                    <a:pt x="116" y="306"/>
                    <a:pt x="116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69" y="306"/>
                    <a:pt x="513" y="264"/>
                    <a:pt x="513" y="213"/>
                  </a:cubicBezTo>
                  <a:cubicBezTo>
                    <a:pt x="513" y="174"/>
                    <a:pt x="488" y="141"/>
                    <a:pt x="453" y="127"/>
                  </a:cubicBezTo>
                  <a:cubicBezTo>
                    <a:pt x="453" y="126"/>
                    <a:pt x="453" y="125"/>
                    <a:pt x="453" y="125"/>
                  </a:cubicBezTo>
                  <a:cubicBezTo>
                    <a:pt x="453" y="88"/>
                    <a:pt x="421" y="58"/>
                    <a:pt x="382" y="58"/>
                  </a:cubicBezTo>
                  <a:cubicBezTo>
                    <a:pt x="367" y="58"/>
                    <a:pt x="353" y="63"/>
                    <a:pt x="341" y="70"/>
                  </a:cubicBezTo>
                  <a:cubicBezTo>
                    <a:pt x="322" y="29"/>
                    <a:pt x="277" y="0"/>
                    <a:pt x="226" y="0"/>
                  </a:cubicBezTo>
                  <a:close/>
                </a:path>
              </a:pathLst>
            </a:custGeom>
            <a:solidFill>
              <a:srgbClr val="1B8A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işḻíḑé">
              <a:extLst>
                <a:ext uri="{FF2B5EF4-FFF2-40B4-BE49-F238E27FC236}">
                  <a16:creationId xmlns:a16="http://schemas.microsoft.com/office/drawing/2014/main" id="{094BBB08-9E4A-4C18-ADFA-114C4F073E5A}"/>
                </a:ext>
              </a:extLst>
            </p:cNvPr>
            <p:cNvSpPr/>
            <p:nvPr/>
          </p:nvSpPr>
          <p:spPr bwMode="auto">
            <a:xfrm>
              <a:off x="3913981" y="4959350"/>
              <a:ext cx="458788" cy="161925"/>
            </a:xfrm>
            <a:custGeom>
              <a:avLst/>
              <a:gdLst>
                <a:gd name="T0" fmla="*/ 12 w 288"/>
                <a:gd name="T1" fmla="*/ 70 h 102"/>
                <a:gd name="T2" fmla="*/ 27 w 288"/>
                <a:gd name="T3" fmla="*/ 91 h 102"/>
                <a:gd name="T4" fmla="*/ 41 w 288"/>
                <a:gd name="T5" fmla="*/ 82 h 102"/>
                <a:gd name="T6" fmla="*/ 42 w 288"/>
                <a:gd name="T7" fmla="*/ 0 h 102"/>
                <a:gd name="T8" fmla="*/ 55 w 288"/>
                <a:gd name="T9" fmla="*/ 69 h 102"/>
                <a:gd name="T10" fmla="*/ 43 w 288"/>
                <a:gd name="T11" fmla="*/ 99 h 102"/>
                <a:gd name="T12" fmla="*/ 7 w 288"/>
                <a:gd name="T13" fmla="*/ 95 h 102"/>
                <a:gd name="T14" fmla="*/ 123 w 288"/>
                <a:gd name="T15" fmla="*/ 92 h 102"/>
                <a:gd name="T16" fmla="*/ 96 w 288"/>
                <a:gd name="T17" fmla="*/ 102 h 102"/>
                <a:gd name="T18" fmla="*/ 71 w 288"/>
                <a:gd name="T19" fmla="*/ 81 h 102"/>
                <a:gd name="T20" fmla="*/ 80 w 288"/>
                <a:gd name="T21" fmla="*/ 65 h 102"/>
                <a:gd name="T22" fmla="*/ 100 w 288"/>
                <a:gd name="T23" fmla="*/ 59 h 102"/>
                <a:gd name="T24" fmla="*/ 122 w 288"/>
                <a:gd name="T25" fmla="*/ 51 h 102"/>
                <a:gd name="T26" fmla="*/ 105 w 288"/>
                <a:gd name="T27" fmla="*/ 36 h 102"/>
                <a:gd name="T28" fmla="*/ 86 w 288"/>
                <a:gd name="T29" fmla="*/ 50 h 102"/>
                <a:gd name="T30" fmla="*/ 79 w 288"/>
                <a:gd name="T31" fmla="*/ 36 h 102"/>
                <a:gd name="T32" fmla="*/ 107 w 288"/>
                <a:gd name="T33" fmla="*/ 26 h 102"/>
                <a:gd name="T34" fmla="*/ 130 w 288"/>
                <a:gd name="T35" fmla="*/ 34 h 102"/>
                <a:gd name="T36" fmla="*/ 135 w 288"/>
                <a:gd name="T37" fmla="*/ 54 h 102"/>
                <a:gd name="T38" fmla="*/ 136 w 288"/>
                <a:gd name="T39" fmla="*/ 92 h 102"/>
                <a:gd name="T40" fmla="*/ 126 w 288"/>
                <a:gd name="T41" fmla="*/ 101 h 102"/>
                <a:gd name="T42" fmla="*/ 122 w 288"/>
                <a:gd name="T43" fmla="*/ 64 h 102"/>
                <a:gd name="T44" fmla="*/ 91 w 288"/>
                <a:gd name="T45" fmla="*/ 71 h 102"/>
                <a:gd name="T46" fmla="*/ 85 w 288"/>
                <a:gd name="T47" fmla="*/ 81 h 102"/>
                <a:gd name="T48" fmla="*/ 99 w 288"/>
                <a:gd name="T49" fmla="*/ 93 h 102"/>
                <a:gd name="T50" fmla="*/ 120 w 288"/>
                <a:gd name="T51" fmla="*/ 81 h 102"/>
                <a:gd name="T52" fmla="*/ 122 w 288"/>
                <a:gd name="T53" fmla="*/ 64 h 102"/>
                <a:gd name="T54" fmla="*/ 147 w 288"/>
                <a:gd name="T55" fmla="*/ 28 h 102"/>
                <a:gd name="T56" fmla="*/ 175 w 288"/>
                <a:gd name="T57" fmla="*/ 72 h 102"/>
                <a:gd name="T58" fmla="*/ 185 w 288"/>
                <a:gd name="T59" fmla="*/ 72 h 102"/>
                <a:gd name="T60" fmla="*/ 214 w 288"/>
                <a:gd name="T61" fmla="*/ 28 h 102"/>
                <a:gd name="T62" fmla="*/ 174 w 288"/>
                <a:gd name="T63" fmla="*/ 101 h 102"/>
                <a:gd name="T64" fmla="*/ 259 w 288"/>
                <a:gd name="T65" fmla="*/ 100 h 102"/>
                <a:gd name="T66" fmla="*/ 227 w 288"/>
                <a:gd name="T67" fmla="*/ 96 h 102"/>
                <a:gd name="T68" fmla="*/ 223 w 288"/>
                <a:gd name="T69" fmla="*/ 72 h 102"/>
                <a:gd name="T70" fmla="*/ 238 w 288"/>
                <a:gd name="T71" fmla="*/ 61 h 102"/>
                <a:gd name="T72" fmla="*/ 271 w 288"/>
                <a:gd name="T73" fmla="*/ 54 h 102"/>
                <a:gd name="T74" fmla="*/ 268 w 288"/>
                <a:gd name="T75" fmla="*/ 41 h 102"/>
                <a:gd name="T76" fmla="*/ 241 w 288"/>
                <a:gd name="T77" fmla="*/ 39 h 102"/>
                <a:gd name="T78" fmla="*/ 222 w 288"/>
                <a:gd name="T79" fmla="*/ 49 h 102"/>
                <a:gd name="T80" fmla="*/ 239 w 288"/>
                <a:gd name="T81" fmla="*/ 29 h 102"/>
                <a:gd name="T82" fmla="*/ 271 w 288"/>
                <a:gd name="T83" fmla="*/ 28 h 102"/>
                <a:gd name="T84" fmla="*/ 283 w 288"/>
                <a:gd name="T85" fmla="*/ 42 h 102"/>
                <a:gd name="T86" fmla="*/ 284 w 288"/>
                <a:gd name="T87" fmla="*/ 70 h 102"/>
                <a:gd name="T88" fmla="*/ 288 w 288"/>
                <a:gd name="T89" fmla="*/ 101 h 102"/>
                <a:gd name="T90" fmla="*/ 272 w 288"/>
                <a:gd name="T91" fmla="*/ 92 h 102"/>
                <a:gd name="T92" fmla="*/ 251 w 288"/>
                <a:gd name="T93" fmla="*/ 69 h 102"/>
                <a:gd name="T94" fmla="*/ 235 w 288"/>
                <a:gd name="T95" fmla="*/ 75 h 102"/>
                <a:gd name="T96" fmla="*/ 237 w 288"/>
                <a:gd name="T97" fmla="*/ 89 h 102"/>
                <a:gd name="T98" fmla="*/ 261 w 288"/>
                <a:gd name="T99" fmla="*/ 89 h 102"/>
                <a:gd name="T100" fmla="*/ 271 w 288"/>
                <a:gd name="T101" fmla="*/ 6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8" h="102">
                  <a:moveTo>
                    <a:pt x="0" y="72"/>
                  </a:moveTo>
                  <a:cubicBezTo>
                    <a:pt x="12" y="70"/>
                    <a:pt x="12" y="70"/>
                    <a:pt x="12" y="70"/>
                  </a:cubicBezTo>
                  <a:cubicBezTo>
                    <a:pt x="12" y="78"/>
                    <a:pt x="14" y="84"/>
                    <a:pt x="16" y="86"/>
                  </a:cubicBezTo>
                  <a:cubicBezTo>
                    <a:pt x="19" y="89"/>
                    <a:pt x="22" y="91"/>
                    <a:pt x="27" y="91"/>
                  </a:cubicBezTo>
                  <a:cubicBezTo>
                    <a:pt x="30" y="91"/>
                    <a:pt x="33" y="90"/>
                    <a:pt x="36" y="88"/>
                  </a:cubicBezTo>
                  <a:cubicBezTo>
                    <a:pt x="38" y="87"/>
                    <a:pt x="40" y="85"/>
                    <a:pt x="41" y="82"/>
                  </a:cubicBezTo>
                  <a:cubicBezTo>
                    <a:pt x="42" y="79"/>
                    <a:pt x="42" y="75"/>
                    <a:pt x="42" y="69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7"/>
                    <a:pt x="54" y="84"/>
                    <a:pt x="52" y="88"/>
                  </a:cubicBezTo>
                  <a:cubicBezTo>
                    <a:pt x="50" y="93"/>
                    <a:pt x="47" y="96"/>
                    <a:pt x="43" y="99"/>
                  </a:cubicBezTo>
                  <a:cubicBezTo>
                    <a:pt x="38" y="101"/>
                    <a:pt x="33" y="102"/>
                    <a:pt x="27" y="102"/>
                  </a:cubicBezTo>
                  <a:cubicBezTo>
                    <a:pt x="18" y="102"/>
                    <a:pt x="11" y="100"/>
                    <a:pt x="7" y="95"/>
                  </a:cubicBezTo>
                  <a:cubicBezTo>
                    <a:pt x="2" y="90"/>
                    <a:pt x="0" y="82"/>
                    <a:pt x="0" y="72"/>
                  </a:cubicBezTo>
                  <a:close/>
                  <a:moveTo>
                    <a:pt x="123" y="92"/>
                  </a:moveTo>
                  <a:cubicBezTo>
                    <a:pt x="119" y="96"/>
                    <a:pt x="114" y="98"/>
                    <a:pt x="110" y="100"/>
                  </a:cubicBezTo>
                  <a:cubicBezTo>
                    <a:pt x="106" y="102"/>
                    <a:pt x="101" y="102"/>
                    <a:pt x="96" y="102"/>
                  </a:cubicBezTo>
                  <a:cubicBezTo>
                    <a:pt x="88" y="102"/>
                    <a:pt x="82" y="100"/>
                    <a:pt x="78" y="96"/>
                  </a:cubicBezTo>
                  <a:cubicBezTo>
                    <a:pt x="74" y="92"/>
                    <a:pt x="71" y="88"/>
                    <a:pt x="71" y="81"/>
                  </a:cubicBezTo>
                  <a:cubicBezTo>
                    <a:pt x="71" y="78"/>
                    <a:pt x="72" y="75"/>
                    <a:pt x="74" y="72"/>
                  </a:cubicBezTo>
                  <a:cubicBezTo>
                    <a:pt x="75" y="69"/>
                    <a:pt x="78" y="66"/>
                    <a:pt x="80" y="65"/>
                  </a:cubicBezTo>
                  <a:cubicBezTo>
                    <a:pt x="83" y="63"/>
                    <a:pt x="86" y="61"/>
                    <a:pt x="89" y="61"/>
                  </a:cubicBezTo>
                  <a:cubicBezTo>
                    <a:pt x="92" y="60"/>
                    <a:pt x="95" y="59"/>
                    <a:pt x="100" y="59"/>
                  </a:cubicBezTo>
                  <a:cubicBezTo>
                    <a:pt x="110" y="58"/>
                    <a:pt x="118" y="56"/>
                    <a:pt x="122" y="54"/>
                  </a:cubicBezTo>
                  <a:cubicBezTo>
                    <a:pt x="122" y="53"/>
                    <a:pt x="122" y="52"/>
                    <a:pt x="122" y="51"/>
                  </a:cubicBezTo>
                  <a:cubicBezTo>
                    <a:pt x="122" y="46"/>
                    <a:pt x="121" y="43"/>
                    <a:pt x="119" y="41"/>
                  </a:cubicBezTo>
                  <a:cubicBezTo>
                    <a:pt x="116" y="38"/>
                    <a:pt x="111" y="36"/>
                    <a:pt x="105" y="36"/>
                  </a:cubicBezTo>
                  <a:cubicBezTo>
                    <a:pt x="99" y="36"/>
                    <a:pt x="95" y="37"/>
                    <a:pt x="92" y="39"/>
                  </a:cubicBezTo>
                  <a:cubicBezTo>
                    <a:pt x="89" y="42"/>
                    <a:pt x="87" y="45"/>
                    <a:pt x="86" y="50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3"/>
                    <a:pt x="77" y="39"/>
                    <a:pt x="79" y="36"/>
                  </a:cubicBezTo>
                  <a:cubicBezTo>
                    <a:pt x="82" y="33"/>
                    <a:pt x="85" y="31"/>
                    <a:pt x="90" y="29"/>
                  </a:cubicBezTo>
                  <a:cubicBezTo>
                    <a:pt x="95" y="27"/>
                    <a:pt x="100" y="26"/>
                    <a:pt x="107" y="26"/>
                  </a:cubicBezTo>
                  <a:cubicBezTo>
                    <a:pt x="113" y="26"/>
                    <a:pt x="118" y="27"/>
                    <a:pt x="122" y="28"/>
                  </a:cubicBezTo>
                  <a:cubicBezTo>
                    <a:pt x="126" y="30"/>
                    <a:pt x="129" y="32"/>
                    <a:pt x="130" y="34"/>
                  </a:cubicBezTo>
                  <a:cubicBezTo>
                    <a:pt x="132" y="36"/>
                    <a:pt x="134" y="39"/>
                    <a:pt x="134" y="42"/>
                  </a:cubicBezTo>
                  <a:cubicBezTo>
                    <a:pt x="135" y="44"/>
                    <a:pt x="135" y="48"/>
                    <a:pt x="135" y="54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82"/>
                    <a:pt x="135" y="89"/>
                    <a:pt x="136" y="92"/>
                  </a:cubicBezTo>
                  <a:cubicBezTo>
                    <a:pt x="136" y="95"/>
                    <a:pt x="137" y="98"/>
                    <a:pt x="139" y="101"/>
                  </a:cubicBezTo>
                  <a:cubicBezTo>
                    <a:pt x="126" y="101"/>
                    <a:pt x="126" y="101"/>
                    <a:pt x="126" y="101"/>
                  </a:cubicBezTo>
                  <a:cubicBezTo>
                    <a:pt x="125" y="98"/>
                    <a:pt x="124" y="95"/>
                    <a:pt x="123" y="92"/>
                  </a:cubicBezTo>
                  <a:close/>
                  <a:moveTo>
                    <a:pt x="122" y="64"/>
                  </a:moveTo>
                  <a:cubicBezTo>
                    <a:pt x="118" y="66"/>
                    <a:pt x="111" y="68"/>
                    <a:pt x="102" y="69"/>
                  </a:cubicBezTo>
                  <a:cubicBezTo>
                    <a:pt x="97" y="70"/>
                    <a:pt x="93" y="70"/>
                    <a:pt x="91" y="71"/>
                  </a:cubicBezTo>
                  <a:cubicBezTo>
                    <a:pt x="89" y="72"/>
                    <a:pt x="88" y="73"/>
                    <a:pt x="86" y="75"/>
                  </a:cubicBezTo>
                  <a:cubicBezTo>
                    <a:pt x="85" y="77"/>
                    <a:pt x="85" y="79"/>
                    <a:pt x="85" y="81"/>
                  </a:cubicBezTo>
                  <a:cubicBezTo>
                    <a:pt x="85" y="84"/>
                    <a:pt x="86" y="87"/>
                    <a:pt x="88" y="89"/>
                  </a:cubicBezTo>
                  <a:cubicBezTo>
                    <a:pt x="91" y="91"/>
                    <a:pt x="95" y="93"/>
                    <a:pt x="99" y="93"/>
                  </a:cubicBezTo>
                  <a:cubicBezTo>
                    <a:pt x="104" y="93"/>
                    <a:pt x="108" y="92"/>
                    <a:pt x="112" y="89"/>
                  </a:cubicBezTo>
                  <a:cubicBezTo>
                    <a:pt x="116" y="87"/>
                    <a:pt x="119" y="85"/>
                    <a:pt x="120" y="81"/>
                  </a:cubicBezTo>
                  <a:cubicBezTo>
                    <a:pt x="122" y="78"/>
                    <a:pt x="122" y="74"/>
                    <a:pt x="122" y="69"/>
                  </a:cubicBezTo>
                  <a:lnTo>
                    <a:pt x="122" y="64"/>
                  </a:lnTo>
                  <a:close/>
                  <a:moveTo>
                    <a:pt x="174" y="101"/>
                  </a:moveTo>
                  <a:cubicBezTo>
                    <a:pt x="147" y="28"/>
                    <a:pt x="147" y="28"/>
                    <a:pt x="147" y="28"/>
                  </a:cubicBezTo>
                  <a:cubicBezTo>
                    <a:pt x="160" y="28"/>
                    <a:pt x="160" y="28"/>
                    <a:pt x="160" y="28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77" y="76"/>
                    <a:pt x="179" y="81"/>
                    <a:pt x="180" y="86"/>
                  </a:cubicBezTo>
                  <a:cubicBezTo>
                    <a:pt x="181" y="82"/>
                    <a:pt x="183" y="78"/>
                    <a:pt x="185" y="72"/>
                  </a:cubicBezTo>
                  <a:cubicBezTo>
                    <a:pt x="201" y="28"/>
                    <a:pt x="201" y="28"/>
                    <a:pt x="201" y="28"/>
                  </a:cubicBezTo>
                  <a:cubicBezTo>
                    <a:pt x="214" y="28"/>
                    <a:pt x="214" y="28"/>
                    <a:pt x="214" y="28"/>
                  </a:cubicBezTo>
                  <a:cubicBezTo>
                    <a:pt x="186" y="101"/>
                    <a:pt x="186" y="101"/>
                    <a:pt x="186" y="101"/>
                  </a:cubicBezTo>
                  <a:lnTo>
                    <a:pt x="174" y="101"/>
                  </a:lnTo>
                  <a:close/>
                  <a:moveTo>
                    <a:pt x="272" y="92"/>
                  </a:moveTo>
                  <a:cubicBezTo>
                    <a:pt x="268" y="96"/>
                    <a:pt x="263" y="98"/>
                    <a:pt x="259" y="100"/>
                  </a:cubicBezTo>
                  <a:cubicBezTo>
                    <a:pt x="255" y="102"/>
                    <a:pt x="250" y="102"/>
                    <a:pt x="245" y="102"/>
                  </a:cubicBezTo>
                  <a:cubicBezTo>
                    <a:pt x="237" y="102"/>
                    <a:pt x="231" y="100"/>
                    <a:pt x="227" y="96"/>
                  </a:cubicBezTo>
                  <a:cubicBezTo>
                    <a:pt x="222" y="92"/>
                    <a:pt x="220" y="88"/>
                    <a:pt x="220" y="81"/>
                  </a:cubicBezTo>
                  <a:cubicBezTo>
                    <a:pt x="220" y="78"/>
                    <a:pt x="221" y="75"/>
                    <a:pt x="223" y="72"/>
                  </a:cubicBezTo>
                  <a:cubicBezTo>
                    <a:pt x="224" y="69"/>
                    <a:pt x="226" y="66"/>
                    <a:pt x="229" y="65"/>
                  </a:cubicBezTo>
                  <a:cubicBezTo>
                    <a:pt x="232" y="63"/>
                    <a:pt x="235" y="61"/>
                    <a:pt x="238" y="61"/>
                  </a:cubicBezTo>
                  <a:cubicBezTo>
                    <a:pt x="240" y="60"/>
                    <a:pt x="244" y="59"/>
                    <a:pt x="249" y="59"/>
                  </a:cubicBezTo>
                  <a:cubicBezTo>
                    <a:pt x="259" y="58"/>
                    <a:pt x="266" y="56"/>
                    <a:pt x="271" y="54"/>
                  </a:cubicBezTo>
                  <a:cubicBezTo>
                    <a:pt x="271" y="53"/>
                    <a:pt x="271" y="52"/>
                    <a:pt x="271" y="51"/>
                  </a:cubicBezTo>
                  <a:cubicBezTo>
                    <a:pt x="271" y="46"/>
                    <a:pt x="270" y="43"/>
                    <a:pt x="268" y="41"/>
                  </a:cubicBezTo>
                  <a:cubicBezTo>
                    <a:pt x="265" y="38"/>
                    <a:pt x="260" y="36"/>
                    <a:pt x="254" y="36"/>
                  </a:cubicBezTo>
                  <a:cubicBezTo>
                    <a:pt x="248" y="36"/>
                    <a:pt x="243" y="37"/>
                    <a:pt x="241" y="39"/>
                  </a:cubicBezTo>
                  <a:cubicBezTo>
                    <a:pt x="238" y="42"/>
                    <a:pt x="236" y="45"/>
                    <a:pt x="234" y="50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3" y="43"/>
                    <a:pt x="225" y="39"/>
                    <a:pt x="228" y="36"/>
                  </a:cubicBezTo>
                  <a:cubicBezTo>
                    <a:pt x="230" y="33"/>
                    <a:pt x="234" y="31"/>
                    <a:pt x="239" y="29"/>
                  </a:cubicBezTo>
                  <a:cubicBezTo>
                    <a:pt x="244" y="27"/>
                    <a:pt x="249" y="26"/>
                    <a:pt x="255" y="26"/>
                  </a:cubicBezTo>
                  <a:cubicBezTo>
                    <a:pt x="262" y="26"/>
                    <a:pt x="267" y="27"/>
                    <a:pt x="271" y="28"/>
                  </a:cubicBezTo>
                  <a:cubicBezTo>
                    <a:pt x="274" y="30"/>
                    <a:pt x="277" y="32"/>
                    <a:pt x="279" y="34"/>
                  </a:cubicBezTo>
                  <a:cubicBezTo>
                    <a:pt x="281" y="36"/>
                    <a:pt x="282" y="39"/>
                    <a:pt x="283" y="42"/>
                  </a:cubicBezTo>
                  <a:cubicBezTo>
                    <a:pt x="284" y="44"/>
                    <a:pt x="284" y="48"/>
                    <a:pt x="284" y="54"/>
                  </a:cubicBezTo>
                  <a:cubicBezTo>
                    <a:pt x="284" y="70"/>
                    <a:pt x="284" y="70"/>
                    <a:pt x="284" y="70"/>
                  </a:cubicBezTo>
                  <a:cubicBezTo>
                    <a:pt x="284" y="82"/>
                    <a:pt x="284" y="89"/>
                    <a:pt x="285" y="92"/>
                  </a:cubicBezTo>
                  <a:cubicBezTo>
                    <a:pt x="285" y="95"/>
                    <a:pt x="286" y="98"/>
                    <a:pt x="288" y="101"/>
                  </a:cubicBezTo>
                  <a:cubicBezTo>
                    <a:pt x="275" y="101"/>
                    <a:pt x="275" y="101"/>
                    <a:pt x="275" y="101"/>
                  </a:cubicBezTo>
                  <a:cubicBezTo>
                    <a:pt x="273" y="98"/>
                    <a:pt x="273" y="95"/>
                    <a:pt x="272" y="92"/>
                  </a:cubicBezTo>
                  <a:close/>
                  <a:moveTo>
                    <a:pt x="271" y="64"/>
                  </a:moveTo>
                  <a:cubicBezTo>
                    <a:pt x="267" y="66"/>
                    <a:pt x="260" y="68"/>
                    <a:pt x="251" y="69"/>
                  </a:cubicBezTo>
                  <a:cubicBezTo>
                    <a:pt x="246" y="70"/>
                    <a:pt x="242" y="70"/>
                    <a:pt x="240" y="71"/>
                  </a:cubicBezTo>
                  <a:cubicBezTo>
                    <a:pt x="238" y="72"/>
                    <a:pt x="236" y="73"/>
                    <a:pt x="235" y="75"/>
                  </a:cubicBezTo>
                  <a:cubicBezTo>
                    <a:pt x="234" y="77"/>
                    <a:pt x="233" y="79"/>
                    <a:pt x="233" y="81"/>
                  </a:cubicBezTo>
                  <a:cubicBezTo>
                    <a:pt x="233" y="84"/>
                    <a:pt x="235" y="87"/>
                    <a:pt x="237" y="89"/>
                  </a:cubicBezTo>
                  <a:cubicBezTo>
                    <a:pt x="240" y="91"/>
                    <a:pt x="243" y="93"/>
                    <a:pt x="248" y="93"/>
                  </a:cubicBezTo>
                  <a:cubicBezTo>
                    <a:pt x="253" y="93"/>
                    <a:pt x="257" y="92"/>
                    <a:pt x="261" y="89"/>
                  </a:cubicBezTo>
                  <a:cubicBezTo>
                    <a:pt x="265" y="87"/>
                    <a:pt x="267" y="85"/>
                    <a:pt x="269" y="81"/>
                  </a:cubicBezTo>
                  <a:cubicBezTo>
                    <a:pt x="270" y="78"/>
                    <a:pt x="271" y="74"/>
                    <a:pt x="271" y="69"/>
                  </a:cubicBezTo>
                  <a:lnTo>
                    <a:pt x="271" y="6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îşḷîḑe">
              <a:extLst>
                <a:ext uri="{FF2B5EF4-FFF2-40B4-BE49-F238E27FC236}">
                  <a16:creationId xmlns:a16="http://schemas.microsoft.com/office/drawing/2014/main" id="{20629BEE-2DF6-4257-A1F6-43AC6A975DB3}"/>
                </a:ext>
              </a:extLst>
            </p:cNvPr>
            <p:cNvSpPr/>
            <p:nvPr/>
          </p:nvSpPr>
          <p:spPr bwMode="auto">
            <a:xfrm>
              <a:off x="5855494" y="1770062"/>
              <a:ext cx="1901825" cy="3436938"/>
            </a:xfrm>
            <a:custGeom>
              <a:avLst/>
              <a:gdLst>
                <a:gd name="T0" fmla="*/ 0 w 1198"/>
                <a:gd name="T1" fmla="*/ 0 h 2165"/>
                <a:gd name="T2" fmla="*/ 967 w 1198"/>
                <a:gd name="T3" fmla="*/ 0 h 2165"/>
                <a:gd name="T4" fmla="*/ 1198 w 1198"/>
                <a:gd name="T5" fmla="*/ 232 h 2165"/>
                <a:gd name="T6" fmla="*/ 1198 w 1198"/>
                <a:gd name="T7" fmla="*/ 232 h 2165"/>
                <a:gd name="T8" fmla="*/ 1198 w 1198"/>
                <a:gd name="T9" fmla="*/ 2165 h 2165"/>
                <a:gd name="T10" fmla="*/ 0 w 1198"/>
                <a:gd name="T11" fmla="*/ 2165 h 2165"/>
                <a:gd name="T12" fmla="*/ 0 w 1198"/>
                <a:gd name="T13" fmla="*/ 0 h 2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8" h="2165">
                  <a:moveTo>
                    <a:pt x="0" y="0"/>
                  </a:moveTo>
                  <a:lnTo>
                    <a:pt x="967" y="0"/>
                  </a:lnTo>
                  <a:lnTo>
                    <a:pt x="1198" y="232"/>
                  </a:lnTo>
                  <a:lnTo>
                    <a:pt x="1198" y="232"/>
                  </a:lnTo>
                  <a:lnTo>
                    <a:pt x="1198" y="2165"/>
                  </a:lnTo>
                  <a:lnTo>
                    <a:pt x="0" y="2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iṡḻïdê">
              <a:extLst>
                <a:ext uri="{FF2B5EF4-FFF2-40B4-BE49-F238E27FC236}">
                  <a16:creationId xmlns:a16="http://schemas.microsoft.com/office/drawing/2014/main" id="{B4047D42-9745-4590-924C-BB9BAF3D78D5}"/>
                </a:ext>
              </a:extLst>
            </p:cNvPr>
            <p:cNvSpPr/>
            <p:nvPr/>
          </p:nvSpPr>
          <p:spPr bwMode="auto">
            <a:xfrm>
              <a:off x="6103144" y="2541587"/>
              <a:ext cx="1104900" cy="730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îŝ1îďe">
              <a:extLst>
                <a:ext uri="{FF2B5EF4-FFF2-40B4-BE49-F238E27FC236}">
                  <a16:creationId xmlns:a16="http://schemas.microsoft.com/office/drawing/2014/main" id="{03617749-BFED-4AC8-A8AE-DF83B88EAB8A}"/>
                </a:ext>
              </a:extLst>
            </p:cNvPr>
            <p:cNvSpPr/>
            <p:nvPr/>
          </p:nvSpPr>
          <p:spPr bwMode="auto">
            <a:xfrm>
              <a:off x="6838156" y="2682875"/>
              <a:ext cx="744538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îṩļíde">
              <a:extLst>
                <a:ext uri="{FF2B5EF4-FFF2-40B4-BE49-F238E27FC236}">
                  <a16:creationId xmlns:a16="http://schemas.microsoft.com/office/drawing/2014/main" id="{F6BE5611-08EC-4549-8F83-FE16F8E11402}"/>
                </a:ext>
              </a:extLst>
            </p:cNvPr>
            <p:cNvSpPr/>
            <p:nvPr/>
          </p:nvSpPr>
          <p:spPr bwMode="auto">
            <a:xfrm>
              <a:off x="6147594" y="2811462"/>
              <a:ext cx="746125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íṣľïḓè">
              <a:extLst>
                <a:ext uri="{FF2B5EF4-FFF2-40B4-BE49-F238E27FC236}">
                  <a16:creationId xmlns:a16="http://schemas.microsoft.com/office/drawing/2014/main" id="{7FF131E9-50A0-4A96-AEC7-383B8A364E6A}"/>
                </a:ext>
              </a:extLst>
            </p:cNvPr>
            <p:cNvSpPr/>
            <p:nvPr/>
          </p:nvSpPr>
          <p:spPr bwMode="auto">
            <a:xfrm>
              <a:off x="6147594" y="3082925"/>
              <a:ext cx="746125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ïşḷiďè">
              <a:extLst>
                <a:ext uri="{FF2B5EF4-FFF2-40B4-BE49-F238E27FC236}">
                  <a16:creationId xmlns:a16="http://schemas.microsoft.com/office/drawing/2014/main" id="{111BBC8D-FDD4-45BA-9964-8A487B39A5E8}"/>
                </a:ext>
              </a:extLst>
            </p:cNvPr>
            <p:cNvSpPr/>
            <p:nvPr/>
          </p:nvSpPr>
          <p:spPr bwMode="auto">
            <a:xfrm>
              <a:off x="6147594" y="3192462"/>
              <a:ext cx="746125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ïṧlíḍê">
              <a:extLst>
                <a:ext uri="{FF2B5EF4-FFF2-40B4-BE49-F238E27FC236}">
                  <a16:creationId xmlns:a16="http://schemas.microsoft.com/office/drawing/2014/main" id="{77440650-86FE-4737-A902-1A27C29C3E45}"/>
                </a:ext>
              </a:extLst>
            </p:cNvPr>
            <p:cNvSpPr/>
            <p:nvPr/>
          </p:nvSpPr>
          <p:spPr bwMode="auto">
            <a:xfrm>
              <a:off x="6957219" y="3192462"/>
              <a:ext cx="234950" cy="60325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íṥḻidé">
              <a:extLst>
                <a:ext uri="{FF2B5EF4-FFF2-40B4-BE49-F238E27FC236}">
                  <a16:creationId xmlns:a16="http://schemas.microsoft.com/office/drawing/2014/main" id="{AAE9ACF4-602F-4C66-95A1-CB9B7B4B28BF}"/>
                </a:ext>
              </a:extLst>
            </p:cNvPr>
            <p:cNvSpPr/>
            <p:nvPr/>
          </p:nvSpPr>
          <p:spPr bwMode="auto">
            <a:xfrm>
              <a:off x="7274719" y="3192462"/>
              <a:ext cx="234950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iśḻïḓe">
              <a:extLst>
                <a:ext uri="{FF2B5EF4-FFF2-40B4-BE49-F238E27FC236}">
                  <a16:creationId xmlns:a16="http://schemas.microsoft.com/office/drawing/2014/main" id="{0BCAF238-C8C1-4FEC-A8FB-7419C2347A4E}"/>
                </a:ext>
              </a:extLst>
            </p:cNvPr>
            <p:cNvSpPr/>
            <p:nvPr/>
          </p:nvSpPr>
          <p:spPr bwMode="auto">
            <a:xfrm>
              <a:off x="6977856" y="3087687"/>
              <a:ext cx="531813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iśḻîḋê">
              <a:extLst>
                <a:ext uri="{FF2B5EF4-FFF2-40B4-BE49-F238E27FC236}">
                  <a16:creationId xmlns:a16="http://schemas.microsoft.com/office/drawing/2014/main" id="{7EE43218-21F8-4656-8D69-B10EAF37D301}"/>
                </a:ext>
              </a:extLst>
            </p:cNvPr>
            <p:cNvSpPr/>
            <p:nvPr/>
          </p:nvSpPr>
          <p:spPr bwMode="auto">
            <a:xfrm>
              <a:off x="7058819" y="2811462"/>
              <a:ext cx="401638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ïṡḷîde">
              <a:extLst>
                <a:ext uri="{FF2B5EF4-FFF2-40B4-BE49-F238E27FC236}">
                  <a16:creationId xmlns:a16="http://schemas.microsoft.com/office/drawing/2014/main" id="{3F13A46F-4207-4F2F-9EE1-22CA857B303B}"/>
                </a:ext>
              </a:extLst>
            </p:cNvPr>
            <p:cNvSpPr/>
            <p:nvPr/>
          </p:nvSpPr>
          <p:spPr bwMode="auto">
            <a:xfrm>
              <a:off x="6199981" y="2682875"/>
              <a:ext cx="214313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iṩḷîḓe">
              <a:extLst>
                <a:ext uri="{FF2B5EF4-FFF2-40B4-BE49-F238E27FC236}">
                  <a16:creationId xmlns:a16="http://schemas.microsoft.com/office/drawing/2014/main" id="{015F8CF4-E2BC-44B1-9089-2712DFDCAB83}"/>
                </a:ext>
              </a:extLst>
            </p:cNvPr>
            <p:cNvSpPr/>
            <p:nvPr/>
          </p:nvSpPr>
          <p:spPr bwMode="auto">
            <a:xfrm>
              <a:off x="6509544" y="2682875"/>
              <a:ext cx="214313" cy="60325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ïṡḻîdé">
              <a:extLst>
                <a:ext uri="{FF2B5EF4-FFF2-40B4-BE49-F238E27FC236}">
                  <a16:creationId xmlns:a16="http://schemas.microsoft.com/office/drawing/2014/main" id="{09AD488C-5D7D-424A-B190-CD3DCA774073}"/>
                </a:ext>
              </a:extLst>
            </p:cNvPr>
            <p:cNvSpPr/>
            <p:nvPr/>
          </p:nvSpPr>
          <p:spPr bwMode="auto">
            <a:xfrm>
              <a:off x="7330281" y="2541587"/>
              <a:ext cx="168275" cy="73025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iṡľïďè">
              <a:extLst>
                <a:ext uri="{FF2B5EF4-FFF2-40B4-BE49-F238E27FC236}">
                  <a16:creationId xmlns:a16="http://schemas.microsoft.com/office/drawing/2014/main" id="{6B228B5C-7062-4757-830A-15F9AF5457FC}"/>
                </a:ext>
              </a:extLst>
            </p:cNvPr>
            <p:cNvSpPr/>
            <p:nvPr/>
          </p:nvSpPr>
          <p:spPr bwMode="auto">
            <a:xfrm>
              <a:off x="6147594" y="3343275"/>
              <a:ext cx="236538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íşlîdé">
              <a:extLst>
                <a:ext uri="{FF2B5EF4-FFF2-40B4-BE49-F238E27FC236}">
                  <a16:creationId xmlns:a16="http://schemas.microsoft.com/office/drawing/2014/main" id="{FBB42E0B-2B7D-4406-93D9-442A74BD0A70}"/>
                </a:ext>
              </a:extLst>
            </p:cNvPr>
            <p:cNvSpPr/>
            <p:nvPr/>
          </p:nvSpPr>
          <p:spPr bwMode="auto">
            <a:xfrm>
              <a:off x="6463506" y="3343275"/>
              <a:ext cx="239713" cy="60325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î$ļiḑe">
              <a:extLst>
                <a:ext uri="{FF2B5EF4-FFF2-40B4-BE49-F238E27FC236}">
                  <a16:creationId xmlns:a16="http://schemas.microsoft.com/office/drawing/2014/main" id="{55DA4F80-FBFD-4DB1-B994-3DC92F2E2D2B}"/>
                </a:ext>
              </a:extLst>
            </p:cNvPr>
            <p:cNvSpPr/>
            <p:nvPr/>
          </p:nvSpPr>
          <p:spPr bwMode="auto">
            <a:xfrm>
              <a:off x="6807994" y="3343275"/>
              <a:ext cx="384175" cy="603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iŝļïďé">
              <a:extLst>
                <a:ext uri="{FF2B5EF4-FFF2-40B4-BE49-F238E27FC236}">
                  <a16:creationId xmlns:a16="http://schemas.microsoft.com/office/drawing/2014/main" id="{DAF1B143-E773-4A08-8B99-6924763C105D}"/>
                </a:ext>
              </a:extLst>
            </p:cNvPr>
            <p:cNvSpPr/>
            <p:nvPr/>
          </p:nvSpPr>
          <p:spPr bwMode="auto">
            <a:xfrm>
              <a:off x="7390606" y="1770062"/>
              <a:ext cx="366713" cy="368300"/>
            </a:xfrm>
            <a:custGeom>
              <a:avLst/>
              <a:gdLst>
                <a:gd name="T0" fmla="*/ 231 w 231"/>
                <a:gd name="T1" fmla="*/ 232 h 232"/>
                <a:gd name="T2" fmla="*/ 0 w 231"/>
                <a:gd name="T3" fmla="*/ 232 h 232"/>
                <a:gd name="T4" fmla="*/ 0 w 231"/>
                <a:gd name="T5" fmla="*/ 0 h 232"/>
                <a:gd name="T6" fmla="*/ 231 w 231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" h="232">
                  <a:moveTo>
                    <a:pt x="231" y="232"/>
                  </a:moveTo>
                  <a:lnTo>
                    <a:pt x="0" y="232"/>
                  </a:lnTo>
                  <a:lnTo>
                    <a:pt x="0" y="0"/>
                  </a:lnTo>
                  <a:lnTo>
                    <a:pt x="231" y="23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ïṡļïdè">
              <a:extLst>
                <a:ext uri="{FF2B5EF4-FFF2-40B4-BE49-F238E27FC236}">
                  <a16:creationId xmlns:a16="http://schemas.microsoft.com/office/drawing/2014/main" id="{919EEBC5-DB94-435F-94A2-CD8BA09F9380}"/>
                </a:ext>
              </a:extLst>
            </p:cNvPr>
            <p:cNvSpPr/>
            <p:nvPr/>
          </p:nvSpPr>
          <p:spPr bwMode="auto">
            <a:xfrm>
              <a:off x="6103144" y="3783012"/>
              <a:ext cx="1258888" cy="7143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iṩlíḑê">
              <a:extLst>
                <a:ext uri="{FF2B5EF4-FFF2-40B4-BE49-F238E27FC236}">
                  <a16:creationId xmlns:a16="http://schemas.microsoft.com/office/drawing/2014/main" id="{37A3D41C-627B-4279-B052-2B19351EB9B8}"/>
                </a:ext>
              </a:extLst>
            </p:cNvPr>
            <p:cNvSpPr/>
            <p:nvPr/>
          </p:nvSpPr>
          <p:spPr bwMode="auto">
            <a:xfrm>
              <a:off x="6838156" y="3922712"/>
              <a:ext cx="744538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íšľíde">
              <a:extLst>
                <a:ext uri="{FF2B5EF4-FFF2-40B4-BE49-F238E27FC236}">
                  <a16:creationId xmlns:a16="http://schemas.microsoft.com/office/drawing/2014/main" id="{BDADC83E-77E5-41F4-9F61-836E8BD67825}"/>
                </a:ext>
              </a:extLst>
            </p:cNvPr>
            <p:cNvSpPr/>
            <p:nvPr/>
          </p:nvSpPr>
          <p:spPr bwMode="auto">
            <a:xfrm>
              <a:off x="6147594" y="4052887"/>
              <a:ext cx="746125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ïṥľidé">
              <a:extLst>
                <a:ext uri="{FF2B5EF4-FFF2-40B4-BE49-F238E27FC236}">
                  <a16:creationId xmlns:a16="http://schemas.microsoft.com/office/drawing/2014/main" id="{801DD416-D19E-47C5-ABAC-1A09D2ECB552}"/>
                </a:ext>
              </a:extLst>
            </p:cNvPr>
            <p:cNvSpPr/>
            <p:nvPr/>
          </p:nvSpPr>
          <p:spPr bwMode="auto">
            <a:xfrm>
              <a:off x="6147594" y="4322762"/>
              <a:ext cx="746125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îṣḷïḑè">
              <a:extLst>
                <a:ext uri="{FF2B5EF4-FFF2-40B4-BE49-F238E27FC236}">
                  <a16:creationId xmlns:a16="http://schemas.microsoft.com/office/drawing/2014/main" id="{B6FFCF99-2890-4625-806C-8B3CD7D1B86E}"/>
                </a:ext>
              </a:extLst>
            </p:cNvPr>
            <p:cNvSpPr/>
            <p:nvPr/>
          </p:nvSpPr>
          <p:spPr bwMode="auto">
            <a:xfrm>
              <a:off x="6147594" y="4430712"/>
              <a:ext cx="746125" cy="635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iṡľïdè">
              <a:extLst>
                <a:ext uri="{FF2B5EF4-FFF2-40B4-BE49-F238E27FC236}">
                  <a16:creationId xmlns:a16="http://schemas.microsoft.com/office/drawing/2014/main" id="{EB45F405-F42C-403B-942F-8C7A2D0CC147}"/>
                </a:ext>
              </a:extLst>
            </p:cNvPr>
            <p:cNvSpPr/>
            <p:nvPr/>
          </p:nvSpPr>
          <p:spPr bwMode="auto">
            <a:xfrm>
              <a:off x="6957219" y="4430712"/>
              <a:ext cx="234950" cy="63500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ïṣḻïḍé">
              <a:extLst>
                <a:ext uri="{FF2B5EF4-FFF2-40B4-BE49-F238E27FC236}">
                  <a16:creationId xmlns:a16="http://schemas.microsoft.com/office/drawing/2014/main" id="{3B6E41C9-CC5E-4BC6-B2CD-AE20458C2A5F}"/>
                </a:ext>
              </a:extLst>
            </p:cNvPr>
            <p:cNvSpPr/>
            <p:nvPr/>
          </p:nvSpPr>
          <p:spPr bwMode="auto">
            <a:xfrm>
              <a:off x="7274719" y="4430712"/>
              <a:ext cx="234950" cy="635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í$ļïḓê">
              <a:extLst>
                <a:ext uri="{FF2B5EF4-FFF2-40B4-BE49-F238E27FC236}">
                  <a16:creationId xmlns:a16="http://schemas.microsoft.com/office/drawing/2014/main" id="{5052F3B0-004F-49A6-864E-57DFAB896717}"/>
                </a:ext>
              </a:extLst>
            </p:cNvPr>
            <p:cNvSpPr/>
            <p:nvPr/>
          </p:nvSpPr>
          <p:spPr bwMode="auto">
            <a:xfrm>
              <a:off x="6977856" y="4325937"/>
              <a:ext cx="531813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îšļíḓè">
              <a:extLst>
                <a:ext uri="{FF2B5EF4-FFF2-40B4-BE49-F238E27FC236}">
                  <a16:creationId xmlns:a16="http://schemas.microsoft.com/office/drawing/2014/main" id="{E43055E5-F5F4-4EB8-B6D1-8EF6E6F95376}"/>
                </a:ext>
              </a:extLst>
            </p:cNvPr>
            <p:cNvSpPr/>
            <p:nvPr/>
          </p:nvSpPr>
          <p:spPr bwMode="auto">
            <a:xfrm>
              <a:off x="7058819" y="4052887"/>
              <a:ext cx="401638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íṧlïḋè">
              <a:extLst>
                <a:ext uri="{FF2B5EF4-FFF2-40B4-BE49-F238E27FC236}">
                  <a16:creationId xmlns:a16="http://schemas.microsoft.com/office/drawing/2014/main" id="{1707D44D-6D78-439B-B54D-4E03F32DA747}"/>
                </a:ext>
              </a:extLst>
            </p:cNvPr>
            <p:cNvSpPr/>
            <p:nvPr/>
          </p:nvSpPr>
          <p:spPr bwMode="auto">
            <a:xfrm>
              <a:off x="6199981" y="3922712"/>
              <a:ext cx="214313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îṡḻïḋe">
              <a:extLst>
                <a:ext uri="{FF2B5EF4-FFF2-40B4-BE49-F238E27FC236}">
                  <a16:creationId xmlns:a16="http://schemas.microsoft.com/office/drawing/2014/main" id="{03D8A0AF-DF10-4220-879F-82BD7E8EFBFE}"/>
                </a:ext>
              </a:extLst>
            </p:cNvPr>
            <p:cNvSpPr/>
            <p:nvPr/>
          </p:nvSpPr>
          <p:spPr bwMode="auto">
            <a:xfrm>
              <a:off x="6509544" y="3922712"/>
              <a:ext cx="214313" cy="61913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íṣḷiḍè">
              <a:extLst>
                <a:ext uri="{FF2B5EF4-FFF2-40B4-BE49-F238E27FC236}">
                  <a16:creationId xmlns:a16="http://schemas.microsoft.com/office/drawing/2014/main" id="{27EA12E7-1051-47E4-AB90-D19566460CEA}"/>
                </a:ext>
              </a:extLst>
            </p:cNvPr>
            <p:cNvSpPr/>
            <p:nvPr/>
          </p:nvSpPr>
          <p:spPr bwMode="auto">
            <a:xfrm>
              <a:off x="6147594" y="4583112"/>
              <a:ext cx="236538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iSlîḑê">
              <a:extLst>
                <a:ext uri="{FF2B5EF4-FFF2-40B4-BE49-F238E27FC236}">
                  <a16:creationId xmlns:a16="http://schemas.microsoft.com/office/drawing/2014/main" id="{71629F8B-B60B-4AB4-A03F-309665819E1C}"/>
                </a:ext>
              </a:extLst>
            </p:cNvPr>
            <p:cNvSpPr/>
            <p:nvPr/>
          </p:nvSpPr>
          <p:spPr bwMode="auto">
            <a:xfrm>
              <a:off x="6463506" y="4583112"/>
              <a:ext cx="239713" cy="61913"/>
            </a:xfrm>
            <a:prstGeom prst="rect">
              <a:avLst/>
            </a:prstGeom>
            <a:solidFill>
              <a:srgbClr val="ED1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iŝḻiḋé">
              <a:extLst>
                <a:ext uri="{FF2B5EF4-FFF2-40B4-BE49-F238E27FC236}">
                  <a16:creationId xmlns:a16="http://schemas.microsoft.com/office/drawing/2014/main" id="{EC9A04CC-F6D8-4FA8-845E-202C90E5B96D}"/>
                </a:ext>
              </a:extLst>
            </p:cNvPr>
            <p:cNvSpPr/>
            <p:nvPr/>
          </p:nvSpPr>
          <p:spPr bwMode="auto">
            <a:xfrm>
              <a:off x="6807994" y="4583112"/>
              <a:ext cx="384175" cy="61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îṥļiḑè">
              <a:extLst>
                <a:ext uri="{FF2B5EF4-FFF2-40B4-BE49-F238E27FC236}">
                  <a16:creationId xmlns:a16="http://schemas.microsoft.com/office/drawing/2014/main" id="{9F5370EC-662E-412E-A4EB-9FB031089340}"/>
                </a:ext>
              </a:extLst>
            </p:cNvPr>
            <p:cNvSpPr/>
            <p:nvPr/>
          </p:nvSpPr>
          <p:spPr bwMode="auto">
            <a:xfrm>
              <a:off x="7936706" y="4406900"/>
              <a:ext cx="1154113" cy="1169988"/>
            </a:xfrm>
            <a:custGeom>
              <a:avLst/>
              <a:gdLst>
                <a:gd name="T0" fmla="*/ 463 w 725"/>
                <a:gd name="T1" fmla="*/ 119 h 735"/>
                <a:gd name="T2" fmla="*/ 552 w 725"/>
                <a:gd name="T3" fmla="*/ 179 h 735"/>
                <a:gd name="T4" fmla="*/ 650 w 725"/>
                <a:gd name="T5" fmla="*/ 130 h 735"/>
                <a:gd name="T6" fmla="*/ 725 w 725"/>
                <a:gd name="T7" fmla="*/ 282 h 735"/>
                <a:gd name="T8" fmla="*/ 627 w 725"/>
                <a:gd name="T9" fmla="*/ 330 h 735"/>
                <a:gd name="T10" fmla="*/ 629 w 725"/>
                <a:gd name="T11" fmla="*/ 384 h 735"/>
                <a:gd name="T12" fmla="*/ 621 w 725"/>
                <a:gd name="T13" fmla="*/ 437 h 735"/>
                <a:gd name="T14" fmla="*/ 712 w 725"/>
                <a:gd name="T15" fmla="*/ 497 h 735"/>
                <a:gd name="T16" fmla="*/ 618 w 725"/>
                <a:gd name="T17" fmla="*/ 638 h 735"/>
                <a:gd name="T18" fmla="*/ 527 w 725"/>
                <a:gd name="T19" fmla="*/ 578 h 735"/>
                <a:gd name="T20" fmla="*/ 431 w 725"/>
                <a:gd name="T21" fmla="*/ 626 h 735"/>
                <a:gd name="T22" fmla="*/ 425 w 725"/>
                <a:gd name="T23" fmla="*/ 735 h 735"/>
                <a:gd name="T24" fmla="*/ 256 w 725"/>
                <a:gd name="T25" fmla="*/ 724 h 735"/>
                <a:gd name="T26" fmla="*/ 263 w 725"/>
                <a:gd name="T27" fmla="*/ 616 h 735"/>
                <a:gd name="T28" fmla="*/ 173 w 725"/>
                <a:gd name="T29" fmla="*/ 556 h 735"/>
                <a:gd name="T30" fmla="*/ 76 w 725"/>
                <a:gd name="T31" fmla="*/ 605 h 735"/>
                <a:gd name="T32" fmla="*/ 0 w 725"/>
                <a:gd name="T33" fmla="*/ 453 h 735"/>
                <a:gd name="T34" fmla="*/ 98 w 725"/>
                <a:gd name="T35" fmla="*/ 405 h 735"/>
                <a:gd name="T36" fmla="*/ 96 w 725"/>
                <a:gd name="T37" fmla="*/ 351 h 735"/>
                <a:gd name="T38" fmla="*/ 104 w 725"/>
                <a:gd name="T39" fmla="*/ 298 h 735"/>
                <a:gd name="T40" fmla="*/ 13 w 725"/>
                <a:gd name="T41" fmla="*/ 238 h 735"/>
                <a:gd name="T42" fmla="*/ 107 w 725"/>
                <a:gd name="T43" fmla="*/ 97 h 735"/>
                <a:gd name="T44" fmla="*/ 198 w 725"/>
                <a:gd name="T45" fmla="*/ 157 h 735"/>
                <a:gd name="T46" fmla="*/ 294 w 725"/>
                <a:gd name="T47" fmla="*/ 109 h 735"/>
                <a:gd name="T48" fmla="*/ 300 w 725"/>
                <a:gd name="T49" fmla="*/ 0 h 735"/>
                <a:gd name="T50" fmla="*/ 469 w 725"/>
                <a:gd name="T51" fmla="*/ 10 h 735"/>
                <a:gd name="T52" fmla="*/ 463 w 725"/>
                <a:gd name="T53" fmla="*/ 119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5" h="735">
                  <a:moveTo>
                    <a:pt x="463" y="119"/>
                  </a:moveTo>
                  <a:cubicBezTo>
                    <a:pt x="496" y="133"/>
                    <a:pt x="527" y="153"/>
                    <a:pt x="552" y="179"/>
                  </a:cubicBezTo>
                  <a:cubicBezTo>
                    <a:pt x="650" y="130"/>
                    <a:pt x="650" y="130"/>
                    <a:pt x="650" y="130"/>
                  </a:cubicBezTo>
                  <a:cubicBezTo>
                    <a:pt x="725" y="282"/>
                    <a:pt x="725" y="282"/>
                    <a:pt x="725" y="282"/>
                  </a:cubicBezTo>
                  <a:cubicBezTo>
                    <a:pt x="627" y="330"/>
                    <a:pt x="627" y="330"/>
                    <a:pt x="627" y="330"/>
                  </a:cubicBezTo>
                  <a:cubicBezTo>
                    <a:pt x="630" y="347"/>
                    <a:pt x="631" y="366"/>
                    <a:pt x="629" y="384"/>
                  </a:cubicBezTo>
                  <a:cubicBezTo>
                    <a:pt x="628" y="402"/>
                    <a:pt x="625" y="420"/>
                    <a:pt x="621" y="437"/>
                  </a:cubicBezTo>
                  <a:cubicBezTo>
                    <a:pt x="712" y="497"/>
                    <a:pt x="712" y="497"/>
                    <a:pt x="712" y="497"/>
                  </a:cubicBezTo>
                  <a:cubicBezTo>
                    <a:pt x="618" y="638"/>
                    <a:pt x="618" y="638"/>
                    <a:pt x="618" y="638"/>
                  </a:cubicBezTo>
                  <a:cubicBezTo>
                    <a:pt x="527" y="578"/>
                    <a:pt x="527" y="578"/>
                    <a:pt x="527" y="578"/>
                  </a:cubicBezTo>
                  <a:cubicBezTo>
                    <a:pt x="499" y="600"/>
                    <a:pt x="467" y="616"/>
                    <a:pt x="431" y="626"/>
                  </a:cubicBezTo>
                  <a:cubicBezTo>
                    <a:pt x="425" y="735"/>
                    <a:pt x="425" y="735"/>
                    <a:pt x="425" y="735"/>
                  </a:cubicBezTo>
                  <a:cubicBezTo>
                    <a:pt x="256" y="724"/>
                    <a:pt x="256" y="724"/>
                    <a:pt x="256" y="724"/>
                  </a:cubicBezTo>
                  <a:cubicBezTo>
                    <a:pt x="263" y="616"/>
                    <a:pt x="263" y="616"/>
                    <a:pt x="263" y="616"/>
                  </a:cubicBezTo>
                  <a:cubicBezTo>
                    <a:pt x="229" y="602"/>
                    <a:pt x="198" y="582"/>
                    <a:pt x="173" y="556"/>
                  </a:cubicBezTo>
                  <a:cubicBezTo>
                    <a:pt x="76" y="605"/>
                    <a:pt x="76" y="605"/>
                    <a:pt x="76" y="605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98" y="405"/>
                    <a:pt x="98" y="405"/>
                    <a:pt x="98" y="405"/>
                  </a:cubicBezTo>
                  <a:cubicBezTo>
                    <a:pt x="95" y="387"/>
                    <a:pt x="95" y="369"/>
                    <a:pt x="96" y="351"/>
                  </a:cubicBezTo>
                  <a:cubicBezTo>
                    <a:pt x="97" y="333"/>
                    <a:pt x="100" y="315"/>
                    <a:pt x="104" y="298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98" y="157"/>
                    <a:pt x="198" y="157"/>
                    <a:pt x="198" y="157"/>
                  </a:cubicBezTo>
                  <a:cubicBezTo>
                    <a:pt x="226" y="135"/>
                    <a:pt x="259" y="118"/>
                    <a:pt x="294" y="109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469" y="10"/>
                    <a:pt x="469" y="10"/>
                    <a:pt x="469" y="10"/>
                  </a:cubicBezTo>
                  <a:lnTo>
                    <a:pt x="463" y="11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iSľîḋe">
              <a:extLst>
                <a:ext uri="{FF2B5EF4-FFF2-40B4-BE49-F238E27FC236}">
                  <a16:creationId xmlns:a16="http://schemas.microsoft.com/office/drawing/2014/main" id="{6E49474F-15AC-43B7-A55F-DE7A81BBECF5}"/>
                </a:ext>
              </a:extLst>
            </p:cNvPr>
            <p:cNvSpPr/>
            <p:nvPr/>
          </p:nvSpPr>
          <p:spPr bwMode="auto">
            <a:xfrm>
              <a:off x="8241506" y="4719637"/>
              <a:ext cx="546100" cy="546100"/>
            </a:xfrm>
            <a:custGeom>
              <a:avLst/>
              <a:gdLst>
                <a:gd name="T0" fmla="*/ 177 w 343"/>
                <a:gd name="T1" fmla="*/ 87 h 343"/>
                <a:gd name="T2" fmla="*/ 256 w 343"/>
                <a:gd name="T3" fmla="*/ 177 h 343"/>
                <a:gd name="T4" fmla="*/ 166 w 343"/>
                <a:gd name="T5" fmla="*/ 256 h 343"/>
                <a:gd name="T6" fmla="*/ 87 w 343"/>
                <a:gd name="T7" fmla="*/ 166 h 343"/>
                <a:gd name="T8" fmla="*/ 177 w 343"/>
                <a:gd name="T9" fmla="*/ 87 h 343"/>
                <a:gd name="T10" fmla="*/ 182 w 343"/>
                <a:gd name="T11" fmla="*/ 5 h 343"/>
                <a:gd name="T12" fmla="*/ 338 w 343"/>
                <a:gd name="T13" fmla="*/ 182 h 343"/>
                <a:gd name="T14" fmla="*/ 161 w 343"/>
                <a:gd name="T15" fmla="*/ 338 h 343"/>
                <a:gd name="T16" fmla="*/ 5 w 343"/>
                <a:gd name="T17" fmla="*/ 161 h 343"/>
                <a:gd name="T18" fmla="*/ 182 w 343"/>
                <a:gd name="T19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3">
                  <a:moveTo>
                    <a:pt x="177" y="87"/>
                  </a:moveTo>
                  <a:cubicBezTo>
                    <a:pt x="223" y="90"/>
                    <a:pt x="259" y="130"/>
                    <a:pt x="256" y="177"/>
                  </a:cubicBezTo>
                  <a:cubicBezTo>
                    <a:pt x="253" y="223"/>
                    <a:pt x="213" y="259"/>
                    <a:pt x="166" y="256"/>
                  </a:cubicBezTo>
                  <a:cubicBezTo>
                    <a:pt x="120" y="253"/>
                    <a:pt x="84" y="213"/>
                    <a:pt x="87" y="166"/>
                  </a:cubicBezTo>
                  <a:cubicBezTo>
                    <a:pt x="90" y="120"/>
                    <a:pt x="130" y="84"/>
                    <a:pt x="177" y="87"/>
                  </a:cubicBezTo>
                  <a:close/>
                  <a:moveTo>
                    <a:pt x="182" y="5"/>
                  </a:moveTo>
                  <a:cubicBezTo>
                    <a:pt x="274" y="11"/>
                    <a:pt x="343" y="90"/>
                    <a:pt x="338" y="182"/>
                  </a:cubicBezTo>
                  <a:cubicBezTo>
                    <a:pt x="332" y="273"/>
                    <a:pt x="253" y="343"/>
                    <a:pt x="161" y="338"/>
                  </a:cubicBezTo>
                  <a:cubicBezTo>
                    <a:pt x="70" y="332"/>
                    <a:pt x="0" y="253"/>
                    <a:pt x="5" y="161"/>
                  </a:cubicBezTo>
                  <a:cubicBezTo>
                    <a:pt x="11" y="69"/>
                    <a:pt x="90" y="0"/>
                    <a:pt x="182" y="5"/>
                  </a:cubicBezTo>
                  <a:close/>
                </a:path>
              </a:pathLst>
            </a:custGeom>
            <a:solidFill>
              <a:srgbClr val="36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îṡḻíḑe">
              <a:extLst>
                <a:ext uri="{FF2B5EF4-FFF2-40B4-BE49-F238E27FC236}">
                  <a16:creationId xmlns:a16="http://schemas.microsoft.com/office/drawing/2014/main" id="{1669E5A7-AEE4-4D71-8FD8-B1D194EEEA2C}"/>
                </a:ext>
              </a:extLst>
            </p:cNvPr>
            <p:cNvSpPr/>
            <p:nvPr/>
          </p:nvSpPr>
          <p:spPr bwMode="auto">
            <a:xfrm>
              <a:off x="7536656" y="5387975"/>
              <a:ext cx="820738" cy="815975"/>
            </a:xfrm>
            <a:custGeom>
              <a:avLst/>
              <a:gdLst>
                <a:gd name="T0" fmla="*/ 415 w 516"/>
                <a:gd name="T1" fmla="*/ 156 h 513"/>
                <a:gd name="T2" fmla="*/ 441 w 516"/>
                <a:gd name="T3" fmla="*/ 226 h 513"/>
                <a:gd name="T4" fmla="*/ 516 w 516"/>
                <a:gd name="T5" fmla="*/ 238 h 513"/>
                <a:gd name="T6" fmla="*/ 498 w 516"/>
                <a:gd name="T7" fmla="*/ 354 h 513"/>
                <a:gd name="T8" fmla="*/ 423 w 516"/>
                <a:gd name="T9" fmla="*/ 342 h 513"/>
                <a:gd name="T10" fmla="*/ 403 w 516"/>
                <a:gd name="T11" fmla="*/ 373 h 513"/>
                <a:gd name="T12" fmla="*/ 376 w 516"/>
                <a:gd name="T13" fmla="*/ 400 h 513"/>
                <a:gd name="T14" fmla="*/ 403 w 516"/>
                <a:gd name="T15" fmla="*/ 471 h 513"/>
                <a:gd name="T16" fmla="*/ 294 w 516"/>
                <a:gd name="T17" fmla="*/ 513 h 513"/>
                <a:gd name="T18" fmla="*/ 266 w 516"/>
                <a:gd name="T19" fmla="*/ 442 h 513"/>
                <a:gd name="T20" fmla="*/ 193 w 516"/>
                <a:gd name="T21" fmla="*/ 431 h 513"/>
                <a:gd name="T22" fmla="*/ 145 w 516"/>
                <a:gd name="T23" fmla="*/ 489 h 513"/>
                <a:gd name="T24" fmla="*/ 54 w 516"/>
                <a:gd name="T25" fmla="*/ 416 h 513"/>
                <a:gd name="T26" fmla="*/ 101 w 516"/>
                <a:gd name="T27" fmla="*/ 357 h 513"/>
                <a:gd name="T28" fmla="*/ 75 w 516"/>
                <a:gd name="T29" fmla="*/ 287 h 513"/>
                <a:gd name="T30" fmla="*/ 0 w 516"/>
                <a:gd name="T31" fmla="*/ 275 h 513"/>
                <a:gd name="T32" fmla="*/ 18 w 516"/>
                <a:gd name="T33" fmla="*/ 159 h 513"/>
                <a:gd name="T34" fmla="*/ 93 w 516"/>
                <a:gd name="T35" fmla="*/ 171 h 513"/>
                <a:gd name="T36" fmla="*/ 114 w 516"/>
                <a:gd name="T37" fmla="*/ 140 h 513"/>
                <a:gd name="T38" fmla="*/ 140 w 516"/>
                <a:gd name="T39" fmla="*/ 113 h 513"/>
                <a:gd name="T40" fmla="*/ 113 w 516"/>
                <a:gd name="T41" fmla="*/ 42 h 513"/>
                <a:gd name="T42" fmla="*/ 222 w 516"/>
                <a:gd name="T43" fmla="*/ 0 h 513"/>
                <a:gd name="T44" fmla="*/ 249 w 516"/>
                <a:gd name="T45" fmla="*/ 71 h 513"/>
                <a:gd name="T46" fmla="*/ 323 w 516"/>
                <a:gd name="T47" fmla="*/ 82 h 513"/>
                <a:gd name="T48" fmla="*/ 371 w 516"/>
                <a:gd name="T49" fmla="*/ 23 h 513"/>
                <a:gd name="T50" fmla="*/ 462 w 516"/>
                <a:gd name="T51" fmla="*/ 97 h 513"/>
                <a:gd name="T52" fmla="*/ 415 w 516"/>
                <a:gd name="T53" fmla="*/ 15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6" h="513">
                  <a:moveTo>
                    <a:pt x="415" y="156"/>
                  </a:moveTo>
                  <a:cubicBezTo>
                    <a:pt x="428" y="178"/>
                    <a:pt x="437" y="202"/>
                    <a:pt x="441" y="226"/>
                  </a:cubicBezTo>
                  <a:cubicBezTo>
                    <a:pt x="516" y="238"/>
                    <a:pt x="516" y="238"/>
                    <a:pt x="516" y="238"/>
                  </a:cubicBezTo>
                  <a:cubicBezTo>
                    <a:pt x="498" y="354"/>
                    <a:pt x="498" y="354"/>
                    <a:pt x="498" y="354"/>
                  </a:cubicBezTo>
                  <a:cubicBezTo>
                    <a:pt x="423" y="342"/>
                    <a:pt x="423" y="342"/>
                    <a:pt x="423" y="342"/>
                  </a:cubicBezTo>
                  <a:cubicBezTo>
                    <a:pt x="417" y="353"/>
                    <a:pt x="410" y="363"/>
                    <a:pt x="403" y="373"/>
                  </a:cubicBezTo>
                  <a:cubicBezTo>
                    <a:pt x="395" y="383"/>
                    <a:pt x="386" y="392"/>
                    <a:pt x="376" y="400"/>
                  </a:cubicBezTo>
                  <a:cubicBezTo>
                    <a:pt x="403" y="471"/>
                    <a:pt x="403" y="471"/>
                    <a:pt x="403" y="471"/>
                  </a:cubicBezTo>
                  <a:cubicBezTo>
                    <a:pt x="294" y="513"/>
                    <a:pt x="294" y="513"/>
                    <a:pt x="294" y="513"/>
                  </a:cubicBezTo>
                  <a:cubicBezTo>
                    <a:pt x="266" y="442"/>
                    <a:pt x="266" y="442"/>
                    <a:pt x="266" y="442"/>
                  </a:cubicBezTo>
                  <a:cubicBezTo>
                    <a:pt x="242" y="443"/>
                    <a:pt x="217" y="440"/>
                    <a:pt x="193" y="431"/>
                  </a:cubicBezTo>
                  <a:cubicBezTo>
                    <a:pt x="145" y="489"/>
                    <a:pt x="145" y="489"/>
                    <a:pt x="145" y="489"/>
                  </a:cubicBezTo>
                  <a:cubicBezTo>
                    <a:pt x="54" y="416"/>
                    <a:pt x="54" y="416"/>
                    <a:pt x="54" y="416"/>
                  </a:cubicBezTo>
                  <a:cubicBezTo>
                    <a:pt x="101" y="357"/>
                    <a:pt x="101" y="357"/>
                    <a:pt x="101" y="357"/>
                  </a:cubicBezTo>
                  <a:cubicBezTo>
                    <a:pt x="88" y="335"/>
                    <a:pt x="79" y="311"/>
                    <a:pt x="75" y="287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9" y="160"/>
                    <a:pt x="105" y="149"/>
                    <a:pt x="114" y="140"/>
                  </a:cubicBezTo>
                  <a:cubicBezTo>
                    <a:pt x="122" y="130"/>
                    <a:pt x="130" y="121"/>
                    <a:pt x="140" y="113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74" y="70"/>
                    <a:pt x="299" y="74"/>
                    <a:pt x="323" y="82"/>
                  </a:cubicBezTo>
                  <a:cubicBezTo>
                    <a:pt x="371" y="23"/>
                    <a:pt x="371" y="23"/>
                    <a:pt x="371" y="23"/>
                  </a:cubicBezTo>
                  <a:cubicBezTo>
                    <a:pt x="462" y="97"/>
                    <a:pt x="462" y="97"/>
                    <a:pt x="462" y="97"/>
                  </a:cubicBezTo>
                  <a:lnTo>
                    <a:pt x="415" y="15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ïṣľiḍê">
              <a:extLst>
                <a:ext uri="{FF2B5EF4-FFF2-40B4-BE49-F238E27FC236}">
                  <a16:creationId xmlns:a16="http://schemas.microsoft.com/office/drawing/2014/main" id="{DE65094F-821A-4894-BB43-7DD539C6CD98}"/>
                </a:ext>
              </a:extLst>
            </p:cNvPr>
            <p:cNvSpPr/>
            <p:nvPr/>
          </p:nvSpPr>
          <p:spPr bwMode="auto">
            <a:xfrm>
              <a:off x="7739856" y="5588000"/>
              <a:ext cx="414338" cy="415925"/>
            </a:xfrm>
            <a:custGeom>
              <a:avLst/>
              <a:gdLst>
                <a:gd name="T0" fmla="*/ 167 w 260"/>
                <a:gd name="T1" fmla="*/ 85 h 261"/>
                <a:gd name="T2" fmla="*/ 176 w 260"/>
                <a:gd name="T3" fmla="*/ 167 h 261"/>
                <a:gd name="T4" fmla="*/ 93 w 260"/>
                <a:gd name="T5" fmla="*/ 176 h 261"/>
                <a:gd name="T6" fmla="*/ 84 w 260"/>
                <a:gd name="T7" fmla="*/ 93 h 261"/>
                <a:gd name="T8" fmla="*/ 167 w 260"/>
                <a:gd name="T9" fmla="*/ 85 h 261"/>
                <a:gd name="T10" fmla="*/ 203 w 260"/>
                <a:gd name="T11" fmla="*/ 41 h 261"/>
                <a:gd name="T12" fmla="*/ 220 w 260"/>
                <a:gd name="T13" fmla="*/ 203 h 261"/>
                <a:gd name="T14" fmla="*/ 57 w 260"/>
                <a:gd name="T15" fmla="*/ 221 h 261"/>
                <a:gd name="T16" fmla="*/ 40 w 260"/>
                <a:gd name="T17" fmla="*/ 58 h 261"/>
                <a:gd name="T18" fmla="*/ 203 w 260"/>
                <a:gd name="T19" fmla="*/ 4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61">
                  <a:moveTo>
                    <a:pt x="167" y="85"/>
                  </a:moveTo>
                  <a:cubicBezTo>
                    <a:pt x="192" y="105"/>
                    <a:pt x="196" y="142"/>
                    <a:pt x="176" y="167"/>
                  </a:cubicBezTo>
                  <a:cubicBezTo>
                    <a:pt x="155" y="193"/>
                    <a:pt x="118" y="197"/>
                    <a:pt x="93" y="176"/>
                  </a:cubicBezTo>
                  <a:cubicBezTo>
                    <a:pt x="68" y="156"/>
                    <a:pt x="64" y="119"/>
                    <a:pt x="84" y="93"/>
                  </a:cubicBezTo>
                  <a:cubicBezTo>
                    <a:pt x="105" y="68"/>
                    <a:pt x="142" y="65"/>
                    <a:pt x="167" y="85"/>
                  </a:cubicBezTo>
                  <a:close/>
                  <a:moveTo>
                    <a:pt x="203" y="41"/>
                  </a:moveTo>
                  <a:cubicBezTo>
                    <a:pt x="252" y="81"/>
                    <a:pt x="260" y="154"/>
                    <a:pt x="220" y="203"/>
                  </a:cubicBezTo>
                  <a:cubicBezTo>
                    <a:pt x="180" y="253"/>
                    <a:pt x="107" y="261"/>
                    <a:pt x="57" y="221"/>
                  </a:cubicBezTo>
                  <a:cubicBezTo>
                    <a:pt x="8" y="180"/>
                    <a:pt x="0" y="107"/>
                    <a:pt x="40" y="58"/>
                  </a:cubicBezTo>
                  <a:cubicBezTo>
                    <a:pt x="80" y="8"/>
                    <a:pt x="153" y="0"/>
                    <a:pt x="203" y="41"/>
                  </a:cubicBezTo>
                  <a:close/>
                </a:path>
              </a:pathLst>
            </a:custGeom>
            <a:solidFill>
              <a:srgbClr val="36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iṥ1íḓé">
              <a:extLst>
                <a:ext uri="{FF2B5EF4-FFF2-40B4-BE49-F238E27FC236}">
                  <a16:creationId xmlns:a16="http://schemas.microsoft.com/office/drawing/2014/main" id="{6333A848-A2F1-4DE1-993E-F176652E0E10}"/>
                </a:ext>
              </a:extLst>
            </p:cNvPr>
            <p:cNvSpPr/>
            <p:nvPr/>
          </p:nvSpPr>
          <p:spPr bwMode="auto">
            <a:xfrm>
              <a:off x="8427244" y="5651500"/>
              <a:ext cx="596900" cy="587375"/>
            </a:xfrm>
            <a:custGeom>
              <a:avLst/>
              <a:gdLst>
                <a:gd name="T0" fmla="*/ 291 w 375"/>
                <a:gd name="T1" fmla="*/ 93 h 369"/>
                <a:gd name="T2" fmla="*/ 319 w 375"/>
                <a:gd name="T3" fmla="*/ 141 h 369"/>
                <a:gd name="T4" fmla="*/ 375 w 375"/>
                <a:gd name="T5" fmla="*/ 141 h 369"/>
                <a:gd name="T6" fmla="*/ 375 w 375"/>
                <a:gd name="T7" fmla="*/ 228 h 369"/>
                <a:gd name="T8" fmla="*/ 319 w 375"/>
                <a:gd name="T9" fmla="*/ 228 h 369"/>
                <a:gd name="T10" fmla="*/ 308 w 375"/>
                <a:gd name="T11" fmla="*/ 254 h 369"/>
                <a:gd name="T12" fmla="*/ 291 w 375"/>
                <a:gd name="T13" fmla="*/ 276 h 369"/>
                <a:gd name="T14" fmla="*/ 319 w 375"/>
                <a:gd name="T15" fmla="*/ 325 h 369"/>
                <a:gd name="T16" fmla="*/ 244 w 375"/>
                <a:gd name="T17" fmla="*/ 369 h 369"/>
                <a:gd name="T18" fmla="*/ 215 w 375"/>
                <a:gd name="T19" fmla="*/ 320 h 369"/>
                <a:gd name="T20" fmla="*/ 160 w 375"/>
                <a:gd name="T21" fmla="*/ 320 h 369"/>
                <a:gd name="T22" fmla="*/ 132 w 375"/>
                <a:gd name="T23" fmla="*/ 369 h 369"/>
                <a:gd name="T24" fmla="*/ 56 w 375"/>
                <a:gd name="T25" fmla="*/ 325 h 369"/>
                <a:gd name="T26" fmla="*/ 84 w 375"/>
                <a:gd name="T27" fmla="*/ 276 h 369"/>
                <a:gd name="T28" fmla="*/ 57 w 375"/>
                <a:gd name="T29" fmla="*/ 228 h 369"/>
                <a:gd name="T30" fmla="*/ 0 w 375"/>
                <a:gd name="T31" fmla="*/ 228 h 369"/>
                <a:gd name="T32" fmla="*/ 0 w 375"/>
                <a:gd name="T33" fmla="*/ 141 h 369"/>
                <a:gd name="T34" fmla="*/ 57 w 375"/>
                <a:gd name="T35" fmla="*/ 141 h 369"/>
                <a:gd name="T36" fmla="*/ 68 w 375"/>
                <a:gd name="T37" fmla="*/ 115 h 369"/>
                <a:gd name="T38" fmla="*/ 84 w 375"/>
                <a:gd name="T39" fmla="*/ 93 h 369"/>
                <a:gd name="T40" fmla="*/ 56 w 375"/>
                <a:gd name="T41" fmla="*/ 44 h 369"/>
                <a:gd name="T42" fmla="*/ 132 w 375"/>
                <a:gd name="T43" fmla="*/ 0 h 369"/>
                <a:gd name="T44" fmla="*/ 160 w 375"/>
                <a:gd name="T45" fmla="*/ 49 h 369"/>
                <a:gd name="T46" fmla="*/ 216 w 375"/>
                <a:gd name="T47" fmla="*/ 49 h 369"/>
                <a:gd name="T48" fmla="*/ 244 w 375"/>
                <a:gd name="T49" fmla="*/ 0 h 369"/>
                <a:gd name="T50" fmla="*/ 320 w 375"/>
                <a:gd name="T51" fmla="*/ 44 h 369"/>
                <a:gd name="T52" fmla="*/ 291 w 375"/>
                <a:gd name="T53" fmla="*/ 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5" h="369">
                  <a:moveTo>
                    <a:pt x="291" y="93"/>
                  </a:moveTo>
                  <a:cubicBezTo>
                    <a:pt x="304" y="107"/>
                    <a:pt x="313" y="123"/>
                    <a:pt x="319" y="141"/>
                  </a:cubicBezTo>
                  <a:cubicBezTo>
                    <a:pt x="375" y="141"/>
                    <a:pt x="375" y="141"/>
                    <a:pt x="375" y="141"/>
                  </a:cubicBezTo>
                  <a:cubicBezTo>
                    <a:pt x="375" y="228"/>
                    <a:pt x="375" y="228"/>
                    <a:pt x="375" y="228"/>
                  </a:cubicBezTo>
                  <a:cubicBezTo>
                    <a:pt x="319" y="228"/>
                    <a:pt x="319" y="228"/>
                    <a:pt x="319" y="228"/>
                  </a:cubicBezTo>
                  <a:cubicBezTo>
                    <a:pt x="316" y="237"/>
                    <a:pt x="312" y="245"/>
                    <a:pt x="308" y="254"/>
                  </a:cubicBezTo>
                  <a:cubicBezTo>
                    <a:pt x="303" y="262"/>
                    <a:pt x="297" y="269"/>
                    <a:pt x="291" y="276"/>
                  </a:cubicBezTo>
                  <a:cubicBezTo>
                    <a:pt x="319" y="325"/>
                    <a:pt x="319" y="325"/>
                    <a:pt x="319" y="325"/>
                  </a:cubicBezTo>
                  <a:cubicBezTo>
                    <a:pt x="244" y="369"/>
                    <a:pt x="244" y="369"/>
                    <a:pt x="244" y="369"/>
                  </a:cubicBezTo>
                  <a:cubicBezTo>
                    <a:pt x="215" y="320"/>
                    <a:pt x="215" y="320"/>
                    <a:pt x="215" y="320"/>
                  </a:cubicBezTo>
                  <a:cubicBezTo>
                    <a:pt x="197" y="324"/>
                    <a:pt x="179" y="324"/>
                    <a:pt x="160" y="320"/>
                  </a:cubicBezTo>
                  <a:cubicBezTo>
                    <a:pt x="132" y="369"/>
                    <a:pt x="132" y="369"/>
                    <a:pt x="132" y="369"/>
                  </a:cubicBezTo>
                  <a:cubicBezTo>
                    <a:pt x="56" y="325"/>
                    <a:pt x="56" y="325"/>
                    <a:pt x="56" y="325"/>
                  </a:cubicBezTo>
                  <a:cubicBezTo>
                    <a:pt x="84" y="276"/>
                    <a:pt x="84" y="276"/>
                    <a:pt x="84" y="276"/>
                  </a:cubicBezTo>
                  <a:cubicBezTo>
                    <a:pt x="72" y="262"/>
                    <a:pt x="62" y="246"/>
                    <a:pt x="57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60" y="132"/>
                    <a:pt x="63" y="123"/>
                    <a:pt x="68" y="115"/>
                  </a:cubicBezTo>
                  <a:cubicBezTo>
                    <a:pt x="73" y="107"/>
                    <a:pt x="78" y="100"/>
                    <a:pt x="84" y="93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78" y="45"/>
                    <a:pt x="197" y="45"/>
                    <a:pt x="216" y="49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320" y="44"/>
                    <a:pt x="320" y="44"/>
                    <a:pt x="320" y="44"/>
                  </a:cubicBezTo>
                  <a:lnTo>
                    <a:pt x="291" y="9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îṣlíḍé">
              <a:extLst>
                <a:ext uri="{FF2B5EF4-FFF2-40B4-BE49-F238E27FC236}">
                  <a16:creationId xmlns:a16="http://schemas.microsoft.com/office/drawing/2014/main" id="{E0AC4ED5-DAF7-4844-A128-D77DA2C10C2A}"/>
                </a:ext>
              </a:extLst>
            </p:cNvPr>
            <p:cNvSpPr/>
            <p:nvPr/>
          </p:nvSpPr>
          <p:spPr bwMode="auto">
            <a:xfrm>
              <a:off x="8570119" y="5788025"/>
              <a:ext cx="312738" cy="314325"/>
            </a:xfrm>
            <a:custGeom>
              <a:avLst/>
              <a:gdLst>
                <a:gd name="T0" fmla="*/ 120 w 196"/>
                <a:gd name="T1" fmla="*/ 61 h 197"/>
                <a:gd name="T2" fmla="*/ 136 w 196"/>
                <a:gd name="T3" fmla="*/ 120 h 197"/>
                <a:gd name="T4" fmla="*/ 76 w 196"/>
                <a:gd name="T5" fmla="*/ 136 h 197"/>
                <a:gd name="T6" fmla="*/ 60 w 196"/>
                <a:gd name="T7" fmla="*/ 77 h 197"/>
                <a:gd name="T8" fmla="*/ 120 w 196"/>
                <a:gd name="T9" fmla="*/ 61 h 197"/>
                <a:gd name="T10" fmla="*/ 141 w 196"/>
                <a:gd name="T11" fmla="*/ 24 h 197"/>
                <a:gd name="T12" fmla="*/ 172 w 196"/>
                <a:gd name="T13" fmla="*/ 142 h 197"/>
                <a:gd name="T14" fmla="*/ 55 w 196"/>
                <a:gd name="T15" fmla="*/ 173 h 197"/>
                <a:gd name="T16" fmla="*/ 23 w 196"/>
                <a:gd name="T17" fmla="*/ 55 h 197"/>
                <a:gd name="T18" fmla="*/ 141 w 196"/>
                <a:gd name="T19" fmla="*/ 2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6" h="197">
                  <a:moveTo>
                    <a:pt x="120" y="61"/>
                  </a:moveTo>
                  <a:cubicBezTo>
                    <a:pt x="141" y="73"/>
                    <a:pt x="148" y="99"/>
                    <a:pt x="136" y="120"/>
                  </a:cubicBezTo>
                  <a:cubicBezTo>
                    <a:pt x="123" y="141"/>
                    <a:pt x="97" y="148"/>
                    <a:pt x="76" y="136"/>
                  </a:cubicBezTo>
                  <a:cubicBezTo>
                    <a:pt x="55" y="124"/>
                    <a:pt x="48" y="98"/>
                    <a:pt x="60" y="77"/>
                  </a:cubicBezTo>
                  <a:cubicBezTo>
                    <a:pt x="72" y="56"/>
                    <a:pt x="99" y="48"/>
                    <a:pt x="120" y="61"/>
                  </a:cubicBezTo>
                  <a:close/>
                  <a:moveTo>
                    <a:pt x="141" y="24"/>
                  </a:moveTo>
                  <a:cubicBezTo>
                    <a:pt x="182" y="48"/>
                    <a:pt x="196" y="100"/>
                    <a:pt x="172" y="142"/>
                  </a:cubicBezTo>
                  <a:cubicBezTo>
                    <a:pt x="148" y="183"/>
                    <a:pt x="96" y="197"/>
                    <a:pt x="55" y="173"/>
                  </a:cubicBezTo>
                  <a:cubicBezTo>
                    <a:pt x="13" y="149"/>
                    <a:pt x="0" y="96"/>
                    <a:pt x="23" y="55"/>
                  </a:cubicBezTo>
                  <a:cubicBezTo>
                    <a:pt x="47" y="14"/>
                    <a:pt x="100" y="0"/>
                    <a:pt x="141" y="24"/>
                  </a:cubicBezTo>
                  <a:close/>
                </a:path>
              </a:pathLst>
            </a:custGeom>
            <a:solidFill>
              <a:srgbClr val="36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î$1íḓè">
              <a:extLst>
                <a:ext uri="{FF2B5EF4-FFF2-40B4-BE49-F238E27FC236}">
                  <a16:creationId xmlns:a16="http://schemas.microsoft.com/office/drawing/2014/main" id="{6FEF9695-F22B-4A16-A4ED-DD1E7C6B4FAE}"/>
                </a:ext>
              </a:extLst>
            </p:cNvPr>
            <p:cNvSpPr/>
            <p:nvPr/>
          </p:nvSpPr>
          <p:spPr bwMode="auto">
            <a:xfrm>
              <a:off x="6477794" y="1227137"/>
              <a:ext cx="2076450" cy="3092450"/>
            </a:xfrm>
            <a:custGeom>
              <a:avLst/>
              <a:gdLst>
                <a:gd name="T0" fmla="*/ 1305 w 1305"/>
                <a:gd name="T1" fmla="*/ 1922 h 1944"/>
                <a:gd name="T2" fmla="*/ 1305 w 1305"/>
                <a:gd name="T3" fmla="*/ 1776 h 1944"/>
                <a:gd name="T4" fmla="*/ 1305 w 1305"/>
                <a:gd name="T5" fmla="*/ 1602 h 1944"/>
                <a:gd name="T6" fmla="*/ 1305 w 1305"/>
                <a:gd name="T7" fmla="*/ 1427 h 1944"/>
                <a:gd name="T8" fmla="*/ 1305 w 1305"/>
                <a:gd name="T9" fmla="*/ 1253 h 1944"/>
                <a:gd name="T10" fmla="*/ 1305 w 1305"/>
                <a:gd name="T11" fmla="*/ 1078 h 1944"/>
                <a:gd name="T12" fmla="*/ 1305 w 1305"/>
                <a:gd name="T13" fmla="*/ 904 h 1944"/>
                <a:gd name="T14" fmla="*/ 1305 w 1305"/>
                <a:gd name="T15" fmla="*/ 730 h 1944"/>
                <a:gd name="T16" fmla="*/ 1305 w 1305"/>
                <a:gd name="T17" fmla="*/ 556 h 1944"/>
                <a:gd name="T18" fmla="*/ 1305 w 1305"/>
                <a:gd name="T19" fmla="*/ 381 h 1944"/>
                <a:gd name="T20" fmla="*/ 1253 w 1305"/>
                <a:gd name="T21" fmla="*/ 208 h 1944"/>
                <a:gd name="T22" fmla="*/ 1250 w 1305"/>
                <a:gd name="T23" fmla="*/ 199 h 1944"/>
                <a:gd name="T24" fmla="*/ 1247 w 1305"/>
                <a:gd name="T25" fmla="*/ 190 h 1944"/>
                <a:gd name="T26" fmla="*/ 1244 w 1305"/>
                <a:gd name="T27" fmla="*/ 182 h 1944"/>
                <a:gd name="T28" fmla="*/ 1241 w 1305"/>
                <a:gd name="T29" fmla="*/ 175 h 1944"/>
                <a:gd name="T30" fmla="*/ 1286 w 1305"/>
                <a:gd name="T31" fmla="*/ 163 h 1944"/>
                <a:gd name="T32" fmla="*/ 1290 w 1305"/>
                <a:gd name="T33" fmla="*/ 174 h 1944"/>
                <a:gd name="T34" fmla="*/ 1294 w 1305"/>
                <a:gd name="T35" fmla="*/ 184 h 1944"/>
                <a:gd name="T36" fmla="*/ 1297 w 1305"/>
                <a:gd name="T37" fmla="*/ 195 h 1944"/>
                <a:gd name="T38" fmla="*/ 1196 w 1305"/>
                <a:gd name="T39" fmla="*/ 78 h 1944"/>
                <a:gd name="T40" fmla="*/ 1157 w 1305"/>
                <a:gd name="T41" fmla="*/ 79 h 1944"/>
                <a:gd name="T42" fmla="*/ 1149 w 1305"/>
                <a:gd name="T43" fmla="*/ 74 h 1944"/>
                <a:gd name="T44" fmla="*/ 1141 w 1305"/>
                <a:gd name="T45" fmla="*/ 70 h 1944"/>
                <a:gd name="T46" fmla="*/ 1132 w 1305"/>
                <a:gd name="T47" fmla="*/ 66 h 1944"/>
                <a:gd name="T48" fmla="*/ 1148 w 1305"/>
                <a:gd name="T49" fmla="*/ 24 h 1944"/>
                <a:gd name="T50" fmla="*/ 1158 w 1305"/>
                <a:gd name="T51" fmla="*/ 29 h 1944"/>
                <a:gd name="T52" fmla="*/ 1169 w 1305"/>
                <a:gd name="T53" fmla="*/ 35 h 1944"/>
                <a:gd name="T54" fmla="*/ 1178 w 1305"/>
                <a:gd name="T55" fmla="*/ 40 h 1944"/>
                <a:gd name="T56" fmla="*/ 1188 w 1305"/>
                <a:gd name="T57" fmla="*/ 46 h 1944"/>
                <a:gd name="T58" fmla="*/ 934 w 1305"/>
                <a:gd name="T59" fmla="*/ 22 h 1944"/>
                <a:gd name="T60" fmla="*/ 750 w 1305"/>
                <a:gd name="T61" fmla="*/ 22 h 1944"/>
                <a:gd name="T62" fmla="*/ 566 w 1305"/>
                <a:gd name="T63" fmla="*/ 22 h 1944"/>
                <a:gd name="T64" fmla="*/ 383 w 1305"/>
                <a:gd name="T65" fmla="*/ 22 h 1944"/>
                <a:gd name="T66" fmla="*/ 270 w 1305"/>
                <a:gd name="T67" fmla="*/ 44 h 1944"/>
                <a:gd name="T68" fmla="*/ 259 w 1305"/>
                <a:gd name="T69" fmla="*/ 44 h 1944"/>
                <a:gd name="T70" fmla="*/ 226 w 1305"/>
                <a:gd name="T71" fmla="*/ 25 h 1944"/>
                <a:gd name="T72" fmla="*/ 257 w 1305"/>
                <a:gd name="T73" fmla="*/ 1 h 1944"/>
                <a:gd name="T74" fmla="*/ 269 w 1305"/>
                <a:gd name="T75" fmla="*/ 0 h 1944"/>
                <a:gd name="T76" fmla="*/ 134 w 1305"/>
                <a:gd name="T77" fmla="*/ 88 h 1944"/>
                <a:gd name="T78" fmla="*/ 127 w 1305"/>
                <a:gd name="T79" fmla="*/ 94 h 1944"/>
                <a:gd name="T80" fmla="*/ 120 w 1305"/>
                <a:gd name="T81" fmla="*/ 100 h 1944"/>
                <a:gd name="T82" fmla="*/ 113 w 1305"/>
                <a:gd name="T83" fmla="*/ 106 h 1944"/>
                <a:gd name="T84" fmla="*/ 107 w 1305"/>
                <a:gd name="T85" fmla="*/ 112 h 1944"/>
                <a:gd name="T86" fmla="*/ 74 w 1305"/>
                <a:gd name="T87" fmla="*/ 81 h 1944"/>
                <a:gd name="T88" fmla="*/ 82 w 1305"/>
                <a:gd name="T89" fmla="*/ 74 h 1944"/>
                <a:gd name="T90" fmla="*/ 90 w 1305"/>
                <a:gd name="T91" fmla="*/ 66 h 1944"/>
                <a:gd name="T92" fmla="*/ 99 w 1305"/>
                <a:gd name="T93" fmla="*/ 59 h 1944"/>
                <a:gd name="T94" fmla="*/ 108 w 1305"/>
                <a:gd name="T95" fmla="*/ 53 h 1944"/>
                <a:gd name="T96" fmla="*/ 49 w 1305"/>
                <a:gd name="T97" fmla="*/ 209 h 1944"/>
                <a:gd name="T98" fmla="*/ 48 w 1305"/>
                <a:gd name="T99" fmla="*/ 218 h 1944"/>
                <a:gd name="T100" fmla="*/ 47 w 1305"/>
                <a:gd name="T101" fmla="*/ 227 h 1944"/>
                <a:gd name="T102" fmla="*/ 46 w 1305"/>
                <a:gd name="T103" fmla="*/ 237 h 1944"/>
                <a:gd name="T104" fmla="*/ 23 w 1305"/>
                <a:gd name="T105" fmla="*/ 267 h 1944"/>
                <a:gd name="T106" fmla="*/ 0 w 1305"/>
                <a:gd name="T107" fmla="*/ 235 h 1944"/>
                <a:gd name="T108" fmla="*/ 1 w 1305"/>
                <a:gd name="T109" fmla="*/ 224 h 1944"/>
                <a:gd name="T110" fmla="*/ 2 w 1305"/>
                <a:gd name="T111" fmla="*/ 212 h 1944"/>
                <a:gd name="T112" fmla="*/ 4 w 1305"/>
                <a:gd name="T113" fmla="*/ 201 h 1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05" h="1944">
                  <a:moveTo>
                    <a:pt x="1305" y="1922"/>
                  </a:moveTo>
                  <a:cubicBezTo>
                    <a:pt x="1305" y="1934"/>
                    <a:pt x="1295" y="1944"/>
                    <a:pt x="1282" y="1944"/>
                  </a:cubicBezTo>
                  <a:cubicBezTo>
                    <a:pt x="1269" y="1944"/>
                    <a:pt x="1259" y="1934"/>
                    <a:pt x="1259" y="1922"/>
                  </a:cubicBezTo>
                  <a:cubicBezTo>
                    <a:pt x="1259" y="1906"/>
                    <a:pt x="1259" y="1906"/>
                    <a:pt x="1259" y="1906"/>
                  </a:cubicBezTo>
                  <a:cubicBezTo>
                    <a:pt x="1259" y="1894"/>
                    <a:pt x="1269" y="1885"/>
                    <a:pt x="1282" y="1885"/>
                  </a:cubicBezTo>
                  <a:cubicBezTo>
                    <a:pt x="1295" y="1885"/>
                    <a:pt x="1305" y="1894"/>
                    <a:pt x="1305" y="1906"/>
                  </a:cubicBezTo>
                  <a:lnTo>
                    <a:pt x="1305" y="1922"/>
                  </a:lnTo>
                  <a:close/>
                  <a:moveTo>
                    <a:pt x="1305" y="1776"/>
                  </a:moveTo>
                  <a:cubicBezTo>
                    <a:pt x="1305" y="1788"/>
                    <a:pt x="1295" y="1798"/>
                    <a:pt x="1282" y="1798"/>
                  </a:cubicBezTo>
                  <a:cubicBezTo>
                    <a:pt x="1269" y="1798"/>
                    <a:pt x="1259" y="1788"/>
                    <a:pt x="1259" y="1776"/>
                  </a:cubicBezTo>
                  <a:cubicBezTo>
                    <a:pt x="1259" y="1732"/>
                    <a:pt x="1259" y="1732"/>
                    <a:pt x="1259" y="1732"/>
                  </a:cubicBezTo>
                  <a:cubicBezTo>
                    <a:pt x="1259" y="1720"/>
                    <a:pt x="1269" y="1710"/>
                    <a:pt x="1282" y="1710"/>
                  </a:cubicBezTo>
                  <a:cubicBezTo>
                    <a:pt x="1295" y="1710"/>
                    <a:pt x="1305" y="1720"/>
                    <a:pt x="1305" y="1732"/>
                  </a:cubicBezTo>
                  <a:lnTo>
                    <a:pt x="1305" y="1776"/>
                  </a:lnTo>
                  <a:close/>
                  <a:moveTo>
                    <a:pt x="1305" y="1602"/>
                  </a:moveTo>
                  <a:cubicBezTo>
                    <a:pt x="1305" y="1613"/>
                    <a:pt x="1295" y="1623"/>
                    <a:pt x="1282" y="1623"/>
                  </a:cubicBezTo>
                  <a:cubicBezTo>
                    <a:pt x="1269" y="1623"/>
                    <a:pt x="1259" y="1613"/>
                    <a:pt x="1259" y="1602"/>
                  </a:cubicBezTo>
                  <a:cubicBezTo>
                    <a:pt x="1259" y="1558"/>
                    <a:pt x="1259" y="1558"/>
                    <a:pt x="1259" y="1558"/>
                  </a:cubicBezTo>
                  <a:cubicBezTo>
                    <a:pt x="1259" y="1546"/>
                    <a:pt x="1269" y="1536"/>
                    <a:pt x="1282" y="1536"/>
                  </a:cubicBezTo>
                  <a:cubicBezTo>
                    <a:pt x="1295" y="1536"/>
                    <a:pt x="1305" y="1546"/>
                    <a:pt x="1305" y="1558"/>
                  </a:cubicBezTo>
                  <a:lnTo>
                    <a:pt x="1305" y="1602"/>
                  </a:lnTo>
                  <a:close/>
                  <a:moveTo>
                    <a:pt x="1305" y="1427"/>
                  </a:moveTo>
                  <a:cubicBezTo>
                    <a:pt x="1305" y="1439"/>
                    <a:pt x="1295" y="1449"/>
                    <a:pt x="1282" y="1449"/>
                  </a:cubicBezTo>
                  <a:cubicBezTo>
                    <a:pt x="1269" y="1449"/>
                    <a:pt x="1259" y="1439"/>
                    <a:pt x="1259" y="1427"/>
                  </a:cubicBezTo>
                  <a:cubicBezTo>
                    <a:pt x="1259" y="1384"/>
                    <a:pt x="1259" y="1384"/>
                    <a:pt x="1259" y="1384"/>
                  </a:cubicBezTo>
                  <a:cubicBezTo>
                    <a:pt x="1259" y="1372"/>
                    <a:pt x="1269" y="1362"/>
                    <a:pt x="1282" y="1362"/>
                  </a:cubicBezTo>
                  <a:cubicBezTo>
                    <a:pt x="1295" y="1362"/>
                    <a:pt x="1305" y="1372"/>
                    <a:pt x="1305" y="1384"/>
                  </a:cubicBezTo>
                  <a:lnTo>
                    <a:pt x="1305" y="1427"/>
                  </a:lnTo>
                  <a:close/>
                  <a:moveTo>
                    <a:pt x="1305" y="1253"/>
                  </a:moveTo>
                  <a:cubicBezTo>
                    <a:pt x="1305" y="1265"/>
                    <a:pt x="1295" y="1275"/>
                    <a:pt x="1282" y="1275"/>
                  </a:cubicBezTo>
                  <a:cubicBezTo>
                    <a:pt x="1269" y="1275"/>
                    <a:pt x="1259" y="1265"/>
                    <a:pt x="1259" y="1253"/>
                  </a:cubicBezTo>
                  <a:cubicBezTo>
                    <a:pt x="1259" y="1209"/>
                    <a:pt x="1259" y="1209"/>
                    <a:pt x="1259" y="1209"/>
                  </a:cubicBezTo>
                  <a:cubicBezTo>
                    <a:pt x="1259" y="1197"/>
                    <a:pt x="1269" y="1188"/>
                    <a:pt x="1282" y="1188"/>
                  </a:cubicBezTo>
                  <a:cubicBezTo>
                    <a:pt x="1295" y="1188"/>
                    <a:pt x="1305" y="1197"/>
                    <a:pt x="1305" y="1209"/>
                  </a:cubicBezTo>
                  <a:lnTo>
                    <a:pt x="1305" y="1253"/>
                  </a:lnTo>
                  <a:close/>
                  <a:moveTo>
                    <a:pt x="1305" y="1078"/>
                  </a:moveTo>
                  <a:cubicBezTo>
                    <a:pt x="1305" y="1091"/>
                    <a:pt x="1295" y="1100"/>
                    <a:pt x="1282" y="1100"/>
                  </a:cubicBezTo>
                  <a:cubicBezTo>
                    <a:pt x="1269" y="1100"/>
                    <a:pt x="1259" y="1091"/>
                    <a:pt x="1259" y="1078"/>
                  </a:cubicBezTo>
                  <a:cubicBezTo>
                    <a:pt x="1259" y="1035"/>
                    <a:pt x="1259" y="1035"/>
                    <a:pt x="1259" y="1035"/>
                  </a:cubicBezTo>
                  <a:cubicBezTo>
                    <a:pt x="1259" y="1023"/>
                    <a:pt x="1269" y="1013"/>
                    <a:pt x="1282" y="1013"/>
                  </a:cubicBezTo>
                  <a:cubicBezTo>
                    <a:pt x="1295" y="1013"/>
                    <a:pt x="1305" y="1023"/>
                    <a:pt x="1305" y="1035"/>
                  </a:cubicBezTo>
                  <a:lnTo>
                    <a:pt x="1305" y="1078"/>
                  </a:lnTo>
                  <a:close/>
                  <a:moveTo>
                    <a:pt x="1305" y="904"/>
                  </a:moveTo>
                  <a:cubicBezTo>
                    <a:pt x="1305" y="916"/>
                    <a:pt x="1295" y="926"/>
                    <a:pt x="1282" y="926"/>
                  </a:cubicBezTo>
                  <a:cubicBezTo>
                    <a:pt x="1269" y="926"/>
                    <a:pt x="1259" y="916"/>
                    <a:pt x="1259" y="904"/>
                  </a:cubicBezTo>
                  <a:cubicBezTo>
                    <a:pt x="1259" y="861"/>
                    <a:pt x="1259" y="861"/>
                    <a:pt x="1259" y="861"/>
                  </a:cubicBezTo>
                  <a:cubicBezTo>
                    <a:pt x="1259" y="849"/>
                    <a:pt x="1269" y="839"/>
                    <a:pt x="1282" y="839"/>
                  </a:cubicBezTo>
                  <a:cubicBezTo>
                    <a:pt x="1295" y="839"/>
                    <a:pt x="1305" y="849"/>
                    <a:pt x="1305" y="861"/>
                  </a:cubicBezTo>
                  <a:lnTo>
                    <a:pt x="1305" y="904"/>
                  </a:lnTo>
                  <a:close/>
                  <a:moveTo>
                    <a:pt x="1305" y="730"/>
                  </a:moveTo>
                  <a:cubicBezTo>
                    <a:pt x="1305" y="742"/>
                    <a:pt x="1295" y="752"/>
                    <a:pt x="1282" y="752"/>
                  </a:cubicBezTo>
                  <a:cubicBezTo>
                    <a:pt x="1269" y="752"/>
                    <a:pt x="1259" y="742"/>
                    <a:pt x="1259" y="730"/>
                  </a:cubicBezTo>
                  <a:cubicBezTo>
                    <a:pt x="1259" y="686"/>
                    <a:pt x="1259" y="686"/>
                    <a:pt x="1259" y="686"/>
                  </a:cubicBezTo>
                  <a:cubicBezTo>
                    <a:pt x="1259" y="674"/>
                    <a:pt x="1269" y="665"/>
                    <a:pt x="1282" y="665"/>
                  </a:cubicBezTo>
                  <a:cubicBezTo>
                    <a:pt x="1295" y="665"/>
                    <a:pt x="1305" y="674"/>
                    <a:pt x="1305" y="686"/>
                  </a:cubicBezTo>
                  <a:lnTo>
                    <a:pt x="1305" y="730"/>
                  </a:lnTo>
                  <a:close/>
                  <a:moveTo>
                    <a:pt x="1305" y="556"/>
                  </a:moveTo>
                  <a:cubicBezTo>
                    <a:pt x="1305" y="568"/>
                    <a:pt x="1295" y="577"/>
                    <a:pt x="1282" y="577"/>
                  </a:cubicBezTo>
                  <a:cubicBezTo>
                    <a:pt x="1269" y="577"/>
                    <a:pt x="1259" y="568"/>
                    <a:pt x="1259" y="556"/>
                  </a:cubicBezTo>
                  <a:cubicBezTo>
                    <a:pt x="1259" y="512"/>
                    <a:pt x="1259" y="512"/>
                    <a:pt x="1259" y="512"/>
                  </a:cubicBezTo>
                  <a:cubicBezTo>
                    <a:pt x="1259" y="500"/>
                    <a:pt x="1269" y="490"/>
                    <a:pt x="1282" y="490"/>
                  </a:cubicBezTo>
                  <a:cubicBezTo>
                    <a:pt x="1295" y="490"/>
                    <a:pt x="1305" y="500"/>
                    <a:pt x="1305" y="512"/>
                  </a:cubicBezTo>
                  <a:lnTo>
                    <a:pt x="1305" y="556"/>
                  </a:lnTo>
                  <a:close/>
                  <a:moveTo>
                    <a:pt x="1305" y="381"/>
                  </a:moveTo>
                  <a:cubicBezTo>
                    <a:pt x="1305" y="393"/>
                    <a:pt x="1295" y="403"/>
                    <a:pt x="1282" y="403"/>
                  </a:cubicBezTo>
                  <a:cubicBezTo>
                    <a:pt x="1269" y="403"/>
                    <a:pt x="1259" y="393"/>
                    <a:pt x="1259" y="381"/>
                  </a:cubicBezTo>
                  <a:cubicBezTo>
                    <a:pt x="1259" y="338"/>
                    <a:pt x="1259" y="338"/>
                    <a:pt x="1259" y="338"/>
                  </a:cubicBezTo>
                  <a:cubicBezTo>
                    <a:pt x="1259" y="326"/>
                    <a:pt x="1269" y="316"/>
                    <a:pt x="1282" y="316"/>
                  </a:cubicBezTo>
                  <a:cubicBezTo>
                    <a:pt x="1295" y="316"/>
                    <a:pt x="1305" y="326"/>
                    <a:pt x="1305" y="338"/>
                  </a:cubicBezTo>
                  <a:lnTo>
                    <a:pt x="1305" y="381"/>
                  </a:lnTo>
                  <a:close/>
                  <a:moveTo>
                    <a:pt x="1299" y="203"/>
                  </a:moveTo>
                  <a:cubicBezTo>
                    <a:pt x="1301" y="215"/>
                    <a:pt x="1294" y="226"/>
                    <a:pt x="1281" y="229"/>
                  </a:cubicBezTo>
                  <a:cubicBezTo>
                    <a:pt x="1269" y="231"/>
                    <a:pt x="1257" y="224"/>
                    <a:pt x="1254" y="212"/>
                  </a:cubicBezTo>
                  <a:cubicBezTo>
                    <a:pt x="1254" y="212"/>
                    <a:pt x="1254" y="212"/>
                    <a:pt x="1254" y="212"/>
                  </a:cubicBezTo>
                  <a:cubicBezTo>
                    <a:pt x="1253" y="211"/>
                    <a:pt x="1253" y="211"/>
                    <a:pt x="1253" y="211"/>
                  </a:cubicBezTo>
                  <a:cubicBezTo>
                    <a:pt x="1253" y="209"/>
                    <a:pt x="1253" y="209"/>
                    <a:pt x="1253" y="209"/>
                  </a:cubicBezTo>
                  <a:cubicBezTo>
                    <a:pt x="1253" y="208"/>
                    <a:pt x="1253" y="208"/>
                    <a:pt x="1253" y="208"/>
                  </a:cubicBezTo>
                  <a:cubicBezTo>
                    <a:pt x="1253" y="207"/>
                    <a:pt x="1253" y="207"/>
                    <a:pt x="1253" y="207"/>
                  </a:cubicBezTo>
                  <a:cubicBezTo>
                    <a:pt x="1252" y="205"/>
                    <a:pt x="1252" y="205"/>
                    <a:pt x="1252" y="205"/>
                  </a:cubicBezTo>
                  <a:cubicBezTo>
                    <a:pt x="1252" y="204"/>
                    <a:pt x="1252" y="204"/>
                    <a:pt x="1252" y="204"/>
                  </a:cubicBezTo>
                  <a:cubicBezTo>
                    <a:pt x="1252" y="203"/>
                    <a:pt x="1252" y="203"/>
                    <a:pt x="1252" y="203"/>
                  </a:cubicBezTo>
                  <a:cubicBezTo>
                    <a:pt x="1251" y="202"/>
                    <a:pt x="1251" y="202"/>
                    <a:pt x="1251" y="202"/>
                  </a:cubicBezTo>
                  <a:cubicBezTo>
                    <a:pt x="1251" y="200"/>
                    <a:pt x="1251" y="200"/>
                    <a:pt x="1251" y="200"/>
                  </a:cubicBezTo>
                  <a:cubicBezTo>
                    <a:pt x="1250" y="199"/>
                    <a:pt x="1250" y="199"/>
                    <a:pt x="1250" y="199"/>
                  </a:cubicBezTo>
                  <a:cubicBezTo>
                    <a:pt x="1250" y="198"/>
                    <a:pt x="1250" y="198"/>
                    <a:pt x="1250" y="198"/>
                  </a:cubicBezTo>
                  <a:cubicBezTo>
                    <a:pt x="1250" y="197"/>
                    <a:pt x="1250" y="197"/>
                    <a:pt x="1250" y="197"/>
                  </a:cubicBezTo>
                  <a:cubicBezTo>
                    <a:pt x="1249" y="196"/>
                    <a:pt x="1249" y="196"/>
                    <a:pt x="1249" y="196"/>
                  </a:cubicBezTo>
                  <a:cubicBezTo>
                    <a:pt x="1249" y="194"/>
                    <a:pt x="1249" y="194"/>
                    <a:pt x="1249" y="194"/>
                  </a:cubicBezTo>
                  <a:cubicBezTo>
                    <a:pt x="1248" y="193"/>
                    <a:pt x="1248" y="193"/>
                    <a:pt x="1248" y="193"/>
                  </a:cubicBezTo>
                  <a:cubicBezTo>
                    <a:pt x="1248" y="192"/>
                    <a:pt x="1248" y="192"/>
                    <a:pt x="1248" y="192"/>
                  </a:cubicBezTo>
                  <a:cubicBezTo>
                    <a:pt x="1247" y="190"/>
                    <a:pt x="1247" y="190"/>
                    <a:pt x="1247" y="190"/>
                  </a:cubicBezTo>
                  <a:cubicBezTo>
                    <a:pt x="1247" y="189"/>
                    <a:pt x="1247" y="189"/>
                    <a:pt x="1247" y="189"/>
                  </a:cubicBezTo>
                  <a:cubicBezTo>
                    <a:pt x="1247" y="188"/>
                    <a:pt x="1247" y="188"/>
                    <a:pt x="1247" y="188"/>
                  </a:cubicBezTo>
                  <a:cubicBezTo>
                    <a:pt x="1246" y="187"/>
                    <a:pt x="1246" y="187"/>
                    <a:pt x="1246" y="187"/>
                  </a:cubicBezTo>
                  <a:cubicBezTo>
                    <a:pt x="1246" y="186"/>
                    <a:pt x="1246" y="186"/>
                    <a:pt x="1246" y="186"/>
                  </a:cubicBezTo>
                  <a:cubicBezTo>
                    <a:pt x="1245" y="184"/>
                    <a:pt x="1245" y="184"/>
                    <a:pt x="1245" y="184"/>
                  </a:cubicBezTo>
                  <a:cubicBezTo>
                    <a:pt x="1245" y="183"/>
                    <a:pt x="1245" y="183"/>
                    <a:pt x="1245" y="183"/>
                  </a:cubicBezTo>
                  <a:cubicBezTo>
                    <a:pt x="1244" y="182"/>
                    <a:pt x="1244" y="182"/>
                    <a:pt x="1244" y="182"/>
                  </a:cubicBezTo>
                  <a:cubicBezTo>
                    <a:pt x="1244" y="181"/>
                    <a:pt x="1244" y="181"/>
                    <a:pt x="1244" y="181"/>
                  </a:cubicBezTo>
                  <a:cubicBezTo>
                    <a:pt x="1243" y="179"/>
                    <a:pt x="1243" y="179"/>
                    <a:pt x="1243" y="179"/>
                  </a:cubicBezTo>
                  <a:cubicBezTo>
                    <a:pt x="1243" y="178"/>
                    <a:pt x="1243" y="178"/>
                    <a:pt x="1243" y="178"/>
                  </a:cubicBezTo>
                  <a:cubicBezTo>
                    <a:pt x="1242" y="177"/>
                    <a:pt x="1242" y="177"/>
                    <a:pt x="1242" y="177"/>
                  </a:cubicBezTo>
                  <a:cubicBezTo>
                    <a:pt x="1242" y="176"/>
                    <a:pt x="1242" y="176"/>
                    <a:pt x="1242" y="176"/>
                  </a:cubicBezTo>
                  <a:cubicBezTo>
                    <a:pt x="1241" y="175"/>
                    <a:pt x="1241" y="175"/>
                    <a:pt x="1241" y="175"/>
                  </a:cubicBezTo>
                  <a:cubicBezTo>
                    <a:pt x="1241" y="175"/>
                    <a:pt x="1241" y="175"/>
                    <a:pt x="1241" y="175"/>
                  </a:cubicBezTo>
                  <a:cubicBezTo>
                    <a:pt x="1236" y="164"/>
                    <a:pt x="1242" y="151"/>
                    <a:pt x="1253" y="146"/>
                  </a:cubicBezTo>
                  <a:cubicBezTo>
                    <a:pt x="1265" y="141"/>
                    <a:pt x="1278" y="146"/>
                    <a:pt x="1283" y="157"/>
                  </a:cubicBezTo>
                  <a:cubicBezTo>
                    <a:pt x="1283" y="157"/>
                    <a:pt x="1283" y="157"/>
                    <a:pt x="1283" y="157"/>
                  </a:cubicBezTo>
                  <a:cubicBezTo>
                    <a:pt x="1284" y="159"/>
                    <a:pt x="1284" y="159"/>
                    <a:pt x="1284" y="159"/>
                  </a:cubicBezTo>
                  <a:cubicBezTo>
                    <a:pt x="1285" y="160"/>
                    <a:pt x="1285" y="160"/>
                    <a:pt x="1285" y="160"/>
                  </a:cubicBezTo>
                  <a:cubicBezTo>
                    <a:pt x="1285" y="162"/>
                    <a:pt x="1285" y="162"/>
                    <a:pt x="1285" y="162"/>
                  </a:cubicBezTo>
                  <a:cubicBezTo>
                    <a:pt x="1286" y="163"/>
                    <a:pt x="1286" y="163"/>
                    <a:pt x="1286" y="163"/>
                  </a:cubicBezTo>
                  <a:cubicBezTo>
                    <a:pt x="1287" y="165"/>
                    <a:pt x="1287" y="165"/>
                    <a:pt x="1287" y="165"/>
                  </a:cubicBezTo>
                  <a:cubicBezTo>
                    <a:pt x="1287" y="166"/>
                    <a:pt x="1287" y="166"/>
                    <a:pt x="1287" y="166"/>
                  </a:cubicBezTo>
                  <a:cubicBezTo>
                    <a:pt x="1288" y="168"/>
                    <a:pt x="1288" y="168"/>
                    <a:pt x="1288" y="168"/>
                  </a:cubicBezTo>
                  <a:cubicBezTo>
                    <a:pt x="1288" y="169"/>
                    <a:pt x="1288" y="169"/>
                    <a:pt x="1288" y="169"/>
                  </a:cubicBezTo>
                  <a:cubicBezTo>
                    <a:pt x="1289" y="171"/>
                    <a:pt x="1289" y="171"/>
                    <a:pt x="1289" y="171"/>
                  </a:cubicBezTo>
                  <a:cubicBezTo>
                    <a:pt x="1290" y="172"/>
                    <a:pt x="1290" y="172"/>
                    <a:pt x="1290" y="172"/>
                  </a:cubicBezTo>
                  <a:cubicBezTo>
                    <a:pt x="1290" y="174"/>
                    <a:pt x="1290" y="174"/>
                    <a:pt x="1290" y="174"/>
                  </a:cubicBezTo>
                  <a:cubicBezTo>
                    <a:pt x="1291" y="175"/>
                    <a:pt x="1291" y="175"/>
                    <a:pt x="1291" y="175"/>
                  </a:cubicBezTo>
                  <a:cubicBezTo>
                    <a:pt x="1291" y="177"/>
                    <a:pt x="1291" y="177"/>
                    <a:pt x="1291" y="177"/>
                  </a:cubicBezTo>
                  <a:cubicBezTo>
                    <a:pt x="1292" y="178"/>
                    <a:pt x="1292" y="178"/>
                    <a:pt x="1292" y="178"/>
                  </a:cubicBezTo>
                  <a:cubicBezTo>
                    <a:pt x="1292" y="180"/>
                    <a:pt x="1292" y="180"/>
                    <a:pt x="1292" y="180"/>
                  </a:cubicBezTo>
                  <a:cubicBezTo>
                    <a:pt x="1293" y="181"/>
                    <a:pt x="1293" y="181"/>
                    <a:pt x="1293" y="181"/>
                  </a:cubicBezTo>
                  <a:cubicBezTo>
                    <a:pt x="1293" y="183"/>
                    <a:pt x="1293" y="183"/>
                    <a:pt x="1293" y="183"/>
                  </a:cubicBezTo>
                  <a:cubicBezTo>
                    <a:pt x="1294" y="184"/>
                    <a:pt x="1294" y="184"/>
                    <a:pt x="1294" y="184"/>
                  </a:cubicBezTo>
                  <a:cubicBezTo>
                    <a:pt x="1294" y="186"/>
                    <a:pt x="1294" y="186"/>
                    <a:pt x="1294" y="186"/>
                  </a:cubicBezTo>
                  <a:cubicBezTo>
                    <a:pt x="1295" y="187"/>
                    <a:pt x="1295" y="187"/>
                    <a:pt x="1295" y="187"/>
                  </a:cubicBezTo>
                  <a:cubicBezTo>
                    <a:pt x="1295" y="189"/>
                    <a:pt x="1295" y="189"/>
                    <a:pt x="1295" y="189"/>
                  </a:cubicBezTo>
                  <a:cubicBezTo>
                    <a:pt x="1295" y="190"/>
                    <a:pt x="1295" y="190"/>
                    <a:pt x="1295" y="190"/>
                  </a:cubicBezTo>
                  <a:cubicBezTo>
                    <a:pt x="1296" y="192"/>
                    <a:pt x="1296" y="192"/>
                    <a:pt x="1296" y="192"/>
                  </a:cubicBezTo>
                  <a:cubicBezTo>
                    <a:pt x="1296" y="193"/>
                    <a:pt x="1296" y="193"/>
                    <a:pt x="1296" y="193"/>
                  </a:cubicBezTo>
                  <a:cubicBezTo>
                    <a:pt x="1297" y="195"/>
                    <a:pt x="1297" y="195"/>
                    <a:pt x="1297" y="195"/>
                  </a:cubicBezTo>
                  <a:cubicBezTo>
                    <a:pt x="1297" y="196"/>
                    <a:pt x="1297" y="196"/>
                    <a:pt x="1297" y="196"/>
                  </a:cubicBezTo>
                  <a:cubicBezTo>
                    <a:pt x="1298" y="198"/>
                    <a:pt x="1298" y="198"/>
                    <a:pt x="1298" y="198"/>
                  </a:cubicBezTo>
                  <a:cubicBezTo>
                    <a:pt x="1298" y="200"/>
                    <a:pt x="1298" y="200"/>
                    <a:pt x="1298" y="200"/>
                  </a:cubicBezTo>
                  <a:cubicBezTo>
                    <a:pt x="1298" y="201"/>
                    <a:pt x="1298" y="201"/>
                    <a:pt x="1298" y="201"/>
                  </a:cubicBezTo>
                  <a:cubicBezTo>
                    <a:pt x="1299" y="203"/>
                    <a:pt x="1299" y="203"/>
                    <a:pt x="1299" y="203"/>
                  </a:cubicBezTo>
                  <a:close/>
                  <a:moveTo>
                    <a:pt x="1190" y="48"/>
                  </a:moveTo>
                  <a:cubicBezTo>
                    <a:pt x="1201" y="54"/>
                    <a:pt x="1203" y="68"/>
                    <a:pt x="1196" y="78"/>
                  </a:cubicBezTo>
                  <a:cubicBezTo>
                    <a:pt x="1189" y="88"/>
                    <a:pt x="1174" y="90"/>
                    <a:pt x="1164" y="83"/>
                  </a:cubicBezTo>
                  <a:cubicBezTo>
                    <a:pt x="1163" y="83"/>
                    <a:pt x="1163" y="83"/>
                    <a:pt x="1163" y="83"/>
                  </a:cubicBezTo>
                  <a:cubicBezTo>
                    <a:pt x="1162" y="82"/>
                    <a:pt x="1162" y="82"/>
                    <a:pt x="1162" y="82"/>
                  </a:cubicBezTo>
                  <a:cubicBezTo>
                    <a:pt x="1161" y="81"/>
                    <a:pt x="1161" y="81"/>
                    <a:pt x="1161" y="81"/>
                  </a:cubicBezTo>
                  <a:cubicBezTo>
                    <a:pt x="1160" y="80"/>
                    <a:pt x="1160" y="80"/>
                    <a:pt x="1160" y="80"/>
                  </a:cubicBezTo>
                  <a:cubicBezTo>
                    <a:pt x="1158" y="80"/>
                    <a:pt x="1158" y="80"/>
                    <a:pt x="1158" y="80"/>
                  </a:cubicBezTo>
                  <a:cubicBezTo>
                    <a:pt x="1157" y="79"/>
                    <a:pt x="1157" y="79"/>
                    <a:pt x="1157" y="79"/>
                  </a:cubicBezTo>
                  <a:cubicBezTo>
                    <a:pt x="1156" y="78"/>
                    <a:pt x="1156" y="78"/>
                    <a:pt x="1156" y="78"/>
                  </a:cubicBezTo>
                  <a:cubicBezTo>
                    <a:pt x="1155" y="78"/>
                    <a:pt x="1155" y="78"/>
                    <a:pt x="1155" y="78"/>
                  </a:cubicBezTo>
                  <a:cubicBezTo>
                    <a:pt x="1154" y="77"/>
                    <a:pt x="1154" y="77"/>
                    <a:pt x="1154" y="77"/>
                  </a:cubicBezTo>
                  <a:cubicBezTo>
                    <a:pt x="1153" y="76"/>
                    <a:pt x="1153" y="76"/>
                    <a:pt x="1153" y="76"/>
                  </a:cubicBezTo>
                  <a:cubicBezTo>
                    <a:pt x="1152" y="76"/>
                    <a:pt x="1152" y="76"/>
                    <a:pt x="1152" y="76"/>
                  </a:cubicBezTo>
                  <a:cubicBezTo>
                    <a:pt x="1150" y="75"/>
                    <a:pt x="1150" y="75"/>
                    <a:pt x="1150" y="75"/>
                  </a:cubicBezTo>
                  <a:cubicBezTo>
                    <a:pt x="1149" y="74"/>
                    <a:pt x="1149" y="74"/>
                    <a:pt x="1149" y="74"/>
                  </a:cubicBezTo>
                  <a:cubicBezTo>
                    <a:pt x="1148" y="74"/>
                    <a:pt x="1148" y="74"/>
                    <a:pt x="1148" y="74"/>
                  </a:cubicBezTo>
                  <a:cubicBezTo>
                    <a:pt x="1147" y="73"/>
                    <a:pt x="1147" y="73"/>
                    <a:pt x="1147" y="73"/>
                  </a:cubicBezTo>
                  <a:cubicBezTo>
                    <a:pt x="1146" y="72"/>
                    <a:pt x="1146" y="72"/>
                    <a:pt x="1146" y="72"/>
                  </a:cubicBezTo>
                  <a:cubicBezTo>
                    <a:pt x="1145" y="72"/>
                    <a:pt x="1145" y="72"/>
                    <a:pt x="1145" y="72"/>
                  </a:cubicBezTo>
                  <a:cubicBezTo>
                    <a:pt x="1143" y="71"/>
                    <a:pt x="1143" y="71"/>
                    <a:pt x="1143" y="71"/>
                  </a:cubicBezTo>
                  <a:cubicBezTo>
                    <a:pt x="1142" y="70"/>
                    <a:pt x="1142" y="70"/>
                    <a:pt x="1142" y="70"/>
                  </a:cubicBezTo>
                  <a:cubicBezTo>
                    <a:pt x="1141" y="70"/>
                    <a:pt x="1141" y="70"/>
                    <a:pt x="1141" y="70"/>
                  </a:cubicBezTo>
                  <a:cubicBezTo>
                    <a:pt x="1140" y="69"/>
                    <a:pt x="1140" y="69"/>
                    <a:pt x="1140" y="69"/>
                  </a:cubicBezTo>
                  <a:cubicBezTo>
                    <a:pt x="1139" y="68"/>
                    <a:pt x="1139" y="68"/>
                    <a:pt x="1139" y="68"/>
                  </a:cubicBezTo>
                  <a:cubicBezTo>
                    <a:pt x="1137" y="68"/>
                    <a:pt x="1137" y="68"/>
                    <a:pt x="1137" y="68"/>
                  </a:cubicBezTo>
                  <a:cubicBezTo>
                    <a:pt x="1136" y="67"/>
                    <a:pt x="1136" y="67"/>
                    <a:pt x="1136" y="67"/>
                  </a:cubicBezTo>
                  <a:cubicBezTo>
                    <a:pt x="1135" y="67"/>
                    <a:pt x="1135" y="67"/>
                    <a:pt x="1135" y="67"/>
                  </a:cubicBezTo>
                  <a:cubicBezTo>
                    <a:pt x="1134" y="66"/>
                    <a:pt x="1134" y="66"/>
                    <a:pt x="1134" y="66"/>
                  </a:cubicBezTo>
                  <a:cubicBezTo>
                    <a:pt x="1132" y="66"/>
                    <a:pt x="1132" y="66"/>
                    <a:pt x="1132" y="66"/>
                  </a:cubicBezTo>
                  <a:cubicBezTo>
                    <a:pt x="1131" y="65"/>
                    <a:pt x="1131" y="65"/>
                    <a:pt x="1131" y="65"/>
                  </a:cubicBezTo>
                  <a:cubicBezTo>
                    <a:pt x="1130" y="64"/>
                    <a:pt x="1130" y="64"/>
                    <a:pt x="1130" y="64"/>
                  </a:cubicBezTo>
                  <a:cubicBezTo>
                    <a:pt x="1129" y="64"/>
                    <a:pt x="1129" y="64"/>
                    <a:pt x="1129" y="64"/>
                  </a:cubicBezTo>
                  <a:cubicBezTo>
                    <a:pt x="1128" y="63"/>
                    <a:pt x="1128" y="63"/>
                    <a:pt x="1128" y="63"/>
                  </a:cubicBezTo>
                  <a:cubicBezTo>
                    <a:pt x="1116" y="59"/>
                    <a:pt x="1111" y="45"/>
                    <a:pt x="1116" y="35"/>
                  </a:cubicBezTo>
                  <a:cubicBezTo>
                    <a:pt x="1122" y="24"/>
                    <a:pt x="1135" y="19"/>
                    <a:pt x="1147" y="24"/>
                  </a:cubicBezTo>
                  <a:cubicBezTo>
                    <a:pt x="1148" y="24"/>
                    <a:pt x="1148" y="24"/>
                    <a:pt x="1148" y="24"/>
                  </a:cubicBezTo>
                  <a:cubicBezTo>
                    <a:pt x="1150" y="25"/>
                    <a:pt x="1150" y="25"/>
                    <a:pt x="1150" y="25"/>
                  </a:cubicBezTo>
                  <a:cubicBezTo>
                    <a:pt x="1151" y="26"/>
                    <a:pt x="1151" y="26"/>
                    <a:pt x="1151" y="26"/>
                  </a:cubicBezTo>
                  <a:cubicBezTo>
                    <a:pt x="1153" y="27"/>
                    <a:pt x="1153" y="27"/>
                    <a:pt x="1153" y="27"/>
                  </a:cubicBezTo>
                  <a:cubicBezTo>
                    <a:pt x="1154" y="27"/>
                    <a:pt x="1154" y="27"/>
                    <a:pt x="1154" y="27"/>
                  </a:cubicBezTo>
                  <a:cubicBezTo>
                    <a:pt x="1156" y="28"/>
                    <a:pt x="1156" y="28"/>
                    <a:pt x="1156" y="28"/>
                  </a:cubicBezTo>
                  <a:cubicBezTo>
                    <a:pt x="1157" y="28"/>
                    <a:pt x="1157" y="28"/>
                    <a:pt x="1157" y="28"/>
                  </a:cubicBezTo>
                  <a:cubicBezTo>
                    <a:pt x="1158" y="29"/>
                    <a:pt x="1158" y="29"/>
                    <a:pt x="1158" y="29"/>
                  </a:cubicBezTo>
                  <a:cubicBezTo>
                    <a:pt x="1160" y="30"/>
                    <a:pt x="1160" y="30"/>
                    <a:pt x="1160" y="30"/>
                  </a:cubicBezTo>
                  <a:cubicBezTo>
                    <a:pt x="1161" y="31"/>
                    <a:pt x="1161" y="31"/>
                    <a:pt x="1161" y="31"/>
                  </a:cubicBezTo>
                  <a:cubicBezTo>
                    <a:pt x="1163" y="31"/>
                    <a:pt x="1163" y="31"/>
                    <a:pt x="1163" y="31"/>
                  </a:cubicBezTo>
                  <a:cubicBezTo>
                    <a:pt x="1164" y="32"/>
                    <a:pt x="1164" y="32"/>
                    <a:pt x="1164" y="32"/>
                  </a:cubicBezTo>
                  <a:cubicBezTo>
                    <a:pt x="1166" y="33"/>
                    <a:pt x="1166" y="33"/>
                    <a:pt x="1166" y="33"/>
                  </a:cubicBezTo>
                  <a:cubicBezTo>
                    <a:pt x="1167" y="34"/>
                    <a:pt x="1167" y="34"/>
                    <a:pt x="1167" y="34"/>
                  </a:cubicBezTo>
                  <a:cubicBezTo>
                    <a:pt x="1169" y="35"/>
                    <a:pt x="1169" y="35"/>
                    <a:pt x="1169" y="35"/>
                  </a:cubicBezTo>
                  <a:cubicBezTo>
                    <a:pt x="1170" y="35"/>
                    <a:pt x="1170" y="35"/>
                    <a:pt x="1170" y="35"/>
                  </a:cubicBezTo>
                  <a:cubicBezTo>
                    <a:pt x="1171" y="36"/>
                    <a:pt x="1171" y="36"/>
                    <a:pt x="1171" y="36"/>
                  </a:cubicBezTo>
                  <a:cubicBezTo>
                    <a:pt x="1173" y="37"/>
                    <a:pt x="1173" y="37"/>
                    <a:pt x="1173" y="37"/>
                  </a:cubicBezTo>
                  <a:cubicBezTo>
                    <a:pt x="1174" y="38"/>
                    <a:pt x="1174" y="38"/>
                    <a:pt x="1174" y="38"/>
                  </a:cubicBezTo>
                  <a:cubicBezTo>
                    <a:pt x="1176" y="39"/>
                    <a:pt x="1176" y="39"/>
                    <a:pt x="1176" y="39"/>
                  </a:cubicBezTo>
                  <a:cubicBezTo>
                    <a:pt x="1177" y="39"/>
                    <a:pt x="1177" y="39"/>
                    <a:pt x="1177" y="39"/>
                  </a:cubicBezTo>
                  <a:cubicBezTo>
                    <a:pt x="1178" y="40"/>
                    <a:pt x="1178" y="40"/>
                    <a:pt x="1178" y="40"/>
                  </a:cubicBezTo>
                  <a:cubicBezTo>
                    <a:pt x="1180" y="41"/>
                    <a:pt x="1180" y="41"/>
                    <a:pt x="1180" y="41"/>
                  </a:cubicBezTo>
                  <a:cubicBezTo>
                    <a:pt x="1181" y="42"/>
                    <a:pt x="1181" y="42"/>
                    <a:pt x="1181" y="42"/>
                  </a:cubicBezTo>
                  <a:cubicBezTo>
                    <a:pt x="1183" y="43"/>
                    <a:pt x="1183" y="43"/>
                    <a:pt x="1183" y="43"/>
                  </a:cubicBezTo>
                  <a:cubicBezTo>
                    <a:pt x="1184" y="43"/>
                    <a:pt x="1184" y="43"/>
                    <a:pt x="1184" y="43"/>
                  </a:cubicBezTo>
                  <a:cubicBezTo>
                    <a:pt x="1185" y="45"/>
                    <a:pt x="1185" y="45"/>
                    <a:pt x="1185" y="45"/>
                  </a:cubicBezTo>
                  <a:cubicBezTo>
                    <a:pt x="1187" y="45"/>
                    <a:pt x="1187" y="45"/>
                    <a:pt x="1187" y="45"/>
                  </a:cubicBezTo>
                  <a:cubicBezTo>
                    <a:pt x="1188" y="46"/>
                    <a:pt x="1188" y="46"/>
                    <a:pt x="1188" y="46"/>
                  </a:cubicBezTo>
                  <a:cubicBezTo>
                    <a:pt x="1189" y="47"/>
                    <a:pt x="1189" y="47"/>
                    <a:pt x="1189" y="47"/>
                  </a:cubicBezTo>
                  <a:lnTo>
                    <a:pt x="1190" y="48"/>
                  </a:lnTo>
                  <a:close/>
                  <a:moveTo>
                    <a:pt x="1003" y="0"/>
                  </a:moveTo>
                  <a:cubicBezTo>
                    <a:pt x="1016" y="0"/>
                    <a:pt x="1026" y="10"/>
                    <a:pt x="1026" y="22"/>
                  </a:cubicBezTo>
                  <a:cubicBezTo>
                    <a:pt x="1026" y="34"/>
                    <a:pt x="1016" y="44"/>
                    <a:pt x="1003" y="44"/>
                  </a:cubicBezTo>
                  <a:cubicBezTo>
                    <a:pt x="957" y="44"/>
                    <a:pt x="957" y="44"/>
                    <a:pt x="957" y="44"/>
                  </a:cubicBezTo>
                  <a:cubicBezTo>
                    <a:pt x="944" y="44"/>
                    <a:pt x="934" y="34"/>
                    <a:pt x="934" y="22"/>
                  </a:cubicBezTo>
                  <a:cubicBezTo>
                    <a:pt x="934" y="10"/>
                    <a:pt x="944" y="0"/>
                    <a:pt x="957" y="0"/>
                  </a:cubicBezTo>
                  <a:lnTo>
                    <a:pt x="1003" y="0"/>
                  </a:lnTo>
                  <a:close/>
                  <a:moveTo>
                    <a:pt x="819" y="0"/>
                  </a:moveTo>
                  <a:cubicBezTo>
                    <a:pt x="832" y="0"/>
                    <a:pt x="842" y="10"/>
                    <a:pt x="842" y="22"/>
                  </a:cubicBezTo>
                  <a:cubicBezTo>
                    <a:pt x="842" y="34"/>
                    <a:pt x="832" y="44"/>
                    <a:pt x="819" y="44"/>
                  </a:cubicBezTo>
                  <a:cubicBezTo>
                    <a:pt x="773" y="44"/>
                    <a:pt x="773" y="44"/>
                    <a:pt x="773" y="44"/>
                  </a:cubicBezTo>
                  <a:cubicBezTo>
                    <a:pt x="761" y="44"/>
                    <a:pt x="750" y="34"/>
                    <a:pt x="750" y="22"/>
                  </a:cubicBezTo>
                  <a:cubicBezTo>
                    <a:pt x="750" y="10"/>
                    <a:pt x="761" y="0"/>
                    <a:pt x="773" y="0"/>
                  </a:cubicBezTo>
                  <a:lnTo>
                    <a:pt x="819" y="0"/>
                  </a:lnTo>
                  <a:close/>
                  <a:moveTo>
                    <a:pt x="635" y="0"/>
                  </a:moveTo>
                  <a:cubicBezTo>
                    <a:pt x="648" y="0"/>
                    <a:pt x="658" y="10"/>
                    <a:pt x="658" y="22"/>
                  </a:cubicBezTo>
                  <a:cubicBezTo>
                    <a:pt x="658" y="34"/>
                    <a:pt x="648" y="44"/>
                    <a:pt x="635" y="44"/>
                  </a:cubicBezTo>
                  <a:cubicBezTo>
                    <a:pt x="590" y="44"/>
                    <a:pt x="590" y="44"/>
                    <a:pt x="590" y="44"/>
                  </a:cubicBezTo>
                  <a:cubicBezTo>
                    <a:pt x="577" y="44"/>
                    <a:pt x="566" y="34"/>
                    <a:pt x="566" y="22"/>
                  </a:cubicBezTo>
                  <a:cubicBezTo>
                    <a:pt x="566" y="10"/>
                    <a:pt x="577" y="0"/>
                    <a:pt x="590" y="0"/>
                  </a:cubicBezTo>
                  <a:lnTo>
                    <a:pt x="635" y="0"/>
                  </a:lnTo>
                  <a:close/>
                  <a:moveTo>
                    <a:pt x="452" y="0"/>
                  </a:moveTo>
                  <a:cubicBezTo>
                    <a:pt x="465" y="0"/>
                    <a:pt x="475" y="10"/>
                    <a:pt x="475" y="22"/>
                  </a:cubicBezTo>
                  <a:cubicBezTo>
                    <a:pt x="475" y="34"/>
                    <a:pt x="465" y="44"/>
                    <a:pt x="452" y="44"/>
                  </a:cubicBezTo>
                  <a:cubicBezTo>
                    <a:pt x="406" y="44"/>
                    <a:pt x="406" y="44"/>
                    <a:pt x="406" y="44"/>
                  </a:cubicBezTo>
                  <a:cubicBezTo>
                    <a:pt x="393" y="44"/>
                    <a:pt x="383" y="34"/>
                    <a:pt x="383" y="22"/>
                  </a:cubicBezTo>
                  <a:cubicBezTo>
                    <a:pt x="383" y="10"/>
                    <a:pt x="393" y="0"/>
                    <a:pt x="406" y="0"/>
                  </a:cubicBezTo>
                  <a:lnTo>
                    <a:pt x="452" y="0"/>
                  </a:lnTo>
                  <a:close/>
                  <a:moveTo>
                    <a:pt x="295" y="0"/>
                  </a:moveTo>
                  <a:cubicBezTo>
                    <a:pt x="308" y="0"/>
                    <a:pt x="318" y="10"/>
                    <a:pt x="318" y="22"/>
                  </a:cubicBezTo>
                  <a:cubicBezTo>
                    <a:pt x="318" y="34"/>
                    <a:pt x="308" y="44"/>
                    <a:pt x="295" y="44"/>
                  </a:cubicBezTo>
                  <a:cubicBezTo>
                    <a:pt x="271" y="44"/>
                    <a:pt x="271" y="44"/>
                    <a:pt x="271" y="44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7" y="44"/>
                    <a:pt x="267" y="44"/>
                    <a:pt x="267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62" y="44"/>
                    <a:pt x="262" y="44"/>
                    <a:pt x="262" y="44"/>
                  </a:cubicBezTo>
                  <a:cubicBezTo>
                    <a:pt x="261" y="44"/>
                    <a:pt x="261" y="44"/>
                    <a:pt x="261" y="44"/>
                  </a:cubicBezTo>
                  <a:cubicBezTo>
                    <a:pt x="259" y="44"/>
                    <a:pt x="259" y="44"/>
                    <a:pt x="259" y="44"/>
                  </a:cubicBezTo>
                  <a:cubicBezTo>
                    <a:pt x="258" y="44"/>
                    <a:pt x="258" y="44"/>
                    <a:pt x="258" y="44"/>
                  </a:cubicBezTo>
                  <a:cubicBezTo>
                    <a:pt x="257" y="44"/>
                    <a:pt x="257" y="44"/>
                    <a:pt x="257" y="44"/>
                  </a:cubicBezTo>
                  <a:cubicBezTo>
                    <a:pt x="255" y="45"/>
                    <a:pt x="255" y="45"/>
                    <a:pt x="255" y="45"/>
                  </a:cubicBezTo>
                  <a:cubicBezTo>
                    <a:pt x="254" y="45"/>
                    <a:pt x="254" y="45"/>
                    <a:pt x="254" y="45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1" y="45"/>
                    <a:pt x="251" y="45"/>
                    <a:pt x="251" y="45"/>
                  </a:cubicBezTo>
                  <a:cubicBezTo>
                    <a:pt x="239" y="46"/>
                    <a:pt x="228" y="37"/>
                    <a:pt x="226" y="25"/>
                  </a:cubicBezTo>
                  <a:cubicBezTo>
                    <a:pt x="225" y="13"/>
                    <a:pt x="234" y="2"/>
                    <a:pt x="247" y="1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254" y="1"/>
                    <a:pt x="254" y="1"/>
                    <a:pt x="254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7" y="1"/>
                    <a:pt x="257" y="1"/>
                    <a:pt x="257" y="1"/>
                  </a:cubicBezTo>
                  <a:cubicBezTo>
                    <a:pt x="259" y="1"/>
                    <a:pt x="259" y="1"/>
                    <a:pt x="259" y="1"/>
                  </a:cubicBezTo>
                  <a:cubicBezTo>
                    <a:pt x="261" y="1"/>
                    <a:pt x="261" y="1"/>
                    <a:pt x="261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71" y="0"/>
                    <a:pt x="271" y="0"/>
                    <a:pt x="271" y="0"/>
                  </a:cubicBezTo>
                  <a:lnTo>
                    <a:pt x="295" y="0"/>
                  </a:lnTo>
                  <a:close/>
                  <a:moveTo>
                    <a:pt x="108" y="52"/>
                  </a:moveTo>
                  <a:cubicBezTo>
                    <a:pt x="119" y="45"/>
                    <a:pt x="133" y="47"/>
                    <a:pt x="141" y="56"/>
                  </a:cubicBezTo>
                  <a:cubicBezTo>
                    <a:pt x="148" y="66"/>
                    <a:pt x="146" y="80"/>
                    <a:pt x="136" y="87"/>
                  </a:cubicBezTo>
                  <a:cubicBezTo>
                    <a:pt x="136" y="87"/>
                    <a:pt x="136" y="87"/>
                    <a:pt x="136" y="87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3" y="89"/>
                    <a:pt x="133" y="89"/>
                    <a:pt x="133" y="89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9" y="92"/>
                    <a:pt x="129" y="92"/>
                    <a:pt x="129" y="92"/>
                  </a:cubicBezTo>
                  <a:cubicBezTo>
                    <a:pt x="128" y="93"/>
                    <a:pt x="128" y="93"/>
                    <a:pt x="128" y="93"/>
                  </a:cubicBezTo>
                  <a:cubicBezTo>
                    <a:pt x="127" y="94"/>
                    <a:pt x="127" y="94"/>
                    <a:pt x="127" y="94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5" y="95"/>
                    <a:pt x="125" y="95"/>
                    <a:pt x="125" y="95"/>
                  </a:cubicBezTo>
                  <a:cubicBezTo>
                    <a:pt x="124" y="96"/>
                    <a:pt x="124" y="96"/>
                    <a:pt x="124" y="96"/>
                  </a:cubicBezTo>
                  <a:cubicBezTo>
                    <a:pt x="123" y="97"/>
                    <a:pt x="123" y="97"/>
                    <a:pt x="123" y="97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1" y="99"/>
                    <a:pt x="121" y="99"/>
                    <a:pt x="121" y="99"/>
                  </a:cubicBezTo>
                  <a:cubicBezTo>
                    <a:pt x="120" y="100"/>
                    <a:pt x="120" y="100"/>
                    <a:pt x="120" y="100"/>
                  </a:cubicBezTo>
                  <a:cubicBezTo>
                    <a:pt x="119" y="100"/>
                    <a:pt x="119" y="100"/>
                    <a:pt x="119" y="100"/>
                  </a:cubicBezTo>
                  <a:cubicBezTo>
                    <a:pt x="118" y="101"/>
                    <a:pt x="118" y="101"/>
                    <a:pt x="118" y="101"/>
                  </a:cubicBezTo>
                  <a:cubicBezTo>
                    <a:pt x="117" y="102"/>
                    <a:pt x="117" y="102"/>
                    <a:pt x="117" y="102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5" y="104"/>
                    <a:pt x="115" y="104"/>
                    <a:pt x="115" y="104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0" y="108"/>
                    <a:pt x="110" y="108"/>
                    <a:pt x="110" y="108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107" y="111"/>
                    <a:pt x="107" y="111"/>
                    <a:pt x="107" y="111"/>
                  </a:cubicBezTo>
                  <a:cubicBezTo>
                    <a:pt x="107" y="112"/>
                    <a:pt x="107" y="112"/>
                    <a:pt x="107" y="112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05" y="113"/>
                    <a:pt x="105" y="113"/>
                    <a:pt x="105" y="113"/>
                  </a:cubicBezTo>
                  <a:cubicBezTo>
                    <a:pt x="97" y="122"/>
                    <a:pt x="82" y="123"/>
                    <a:pt x="73" y="115"/>
                  </a:cubicBezTo>
                  <a:cubicBezTo>
                    <a:pt x="63" y="107"/>
                    <a:pt x="63" y="93"/>
                    <a:pt x="71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2" y="65"/>
                    <a:pt x="92" y="65"/>
                    <a:pt x="92" y="65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59"/>
                    <a:pt x="99" y="59"/>
                    <a:pt x="99" y="59"/>
                  </a:cubicBezTo>
                  <a:cubicBezTo>
                    <a:pt x="100" y="58"/>
                    <a:pt x="100" y="58"/>
                    <a:pt x="100" y="58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8" y="53"/>
                    <a:pt x="108" y="53"/>
                    <a:pt x="108" y="53"/>
                  </a:cubicBezTo>
                  <a:lnTo>
                    <a:pt x="108" y="52"/>
                  </a:lnTo>
                  <a:close/>
                  <a:moveTo>
                    <a:pt x="5" y="198"/>
                  </a:moveTo>
                  <a:cubicBezTo>
                    <a:pt x="7" y="186"/>
                    <a:pt x="19" y="178"/>
                    <a:pt x="32" y="180"/>
                  </a:cubicBezTo>
                  <a:cubicBezTo>
                    <a:pt x="44" y="182"/>
                    <a:pt x="52" y="194"/>
                    <a:pt x="50" y="205"/>
                  </a:cubicBezTo>
                  <a:cubicBezTo>
                    <a:pt x="50" y="206"/>
                    <a:pt x="50" y="206"/>
                    <a:pt x="50" y="206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209"/>
                    <a:pt x="49" y="209"/>
                    <a:pt x="49" y="209"/>
                  </a:cubicBezTo>
                  <a:cubicBezTo>
                    <a:pt x="49" y="210"/>
                    <a:pt x="49" y="210"/>
                    <a:pt x="49" y="210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9" y="212"/>
                    <a:pt x="49" y="212"/>
                    <a:pt x="49" y="212"/>
                  </a:cubicBezTo>
                  <a:cubicBezTo>
                    <a:pt x="48" y="214"/>
                    <a:pt x="48" y="214"/>
                    <a:pt x="48" y="214"/>
                  </a:cubicBezTo>
                  <a:cubicBezTo>
                    <a:pt x="48" y="215"/>
                    <a:pt x="48" y="215"/>
                    <a:pt x="48" y="215"/>
                  </a:cubicBezTo>
                  <a:cubicBezTo>
                    <a:pt x="48" y="216"/>
                    <a:pt x="48" y="216"/>
                    <a:pt x="48" y="216"/>
                  </a:cubicBezTo>
                  <a:cubicBezTo>
                    <a:pt x="48" y="218"/>
                    <a:pt x="48" y="218"/>
                    <a:pt x="48" y="218"/>
                  </a:cubicBezTo>
                  <a:cubicBezTo>
                    <a:pt x="48" y="219"/>
                    <a:pt x="48" y="219"/>
                    <a:pt x="48" y="219"/>
                  </a:cubicBezTo>
                  <a:cubicBezTo>
                    <a:pt x="48" y="220"/>
                    <a:pt x="48" y="220"/>
                    <a:pt x="48" y="220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47" y="223"/>
                    <a:pt x="47" y="223"/>
                    <a:pt x="47" y="223"/>
                  </a:cubicBezTo>
                  <a:cubicBezTo>
                    <a:pt x="47" y="224"/>
                    <a:pt x="47" y="224"/>
                    <a:pt x="47" y="224"/>
                  </a:cubicBezTo>
                  <a:cubicBezTo>
                    <a:pt x="47" y="226"/>
                    <a:pt x="47" y="226"/>
                    <a:pt x="47" y="226"/>
                  </a:cubicBezTo>
                  <a:cubicBezTo>
                    <a:pt x="47" y="227"/>
                    <a:pt x="47" y="227"/>
                    <a:pt x="47" y="227"/>
                  </a:cubicBezTo>
                  <a:cubicBezTo>
                    <a:pt x="47" y="229"/>
                    <a:pt x="47" y="229"/>
                    <a:pt x="47" y="229"/>
                  </a:cubicBezTo>
                  <a:cubicBezTo>
                    <a:pt x="47" y="230"/>
                    <a:pt x="47" y="230"/>
                    <a:pt x="47" y="230"/>
                  </a:cubicBezTo>
                  <a:cubicBezTo>
                    <a:pt x="47" y="231"/>
                    <a:pt x="47" y="231"/>
                    <a:pt x="47" y="231"/>
                  </a:cubicBezTo>
                  <a:cubicBezTo>
                    <a:pt x="47" y="233"/>
                    <a:pt x="47" y="233"/>
                    <a:pt x="47" y="233"/>
                  </a:cubicBezTo>
                  <a:cubicBezTo>
                    <a:pt x="46" y="234"/>
                    <a:pt x="46" y="234"/>
                    <a:pt x="46" y="234"/>
                  </a:cubicBezTo>
                  <a:cubicBezTo>
                    <a:pt x="46" y="235"/>
                    <a:pt x="46" y="235"/>
                    <a:pt x="46" y="235"/>
                  </a:cubicBezTo>
                  <a:cubicBezTo>
                    <a:pt x="46" y="237"/>
                    <a:pt x="46" y="237"/>
                    <a:pt x="46" y="237"/>
                  </a:cubicBezTo>
                  <a:cubicBezTo>
                    <a:pt x="46" y="238"/>
                    <a:pt x="46" y="238"/>
                    <a:pt x="46" y="238"/>
                  </a:cubicBezTo>
                  <a:cubicBezTo>
                    <a:pt x="46" y="239"/>
                    <a:pt x="46" y="239"/>
                    <a:pt x="46" y="239"/>
                  </a:cubicBezTo>
                  <a:cubicBezTo>
                    <a:pt x="46" y="241"/>
                    <a:pt x="46" y="241"/>
                    <a:pt x="46" y="241"/>
                  </a:cubicBezTo>
                  <a:cubicBezTo>
                    <a:pt x="46" y="242"/>
                    <a:pt x="46" y="242"/>
                    <a:pt x="46" y="242"/>
                  </a:cubicBezTo>
                  <a:cubicBezTo>
                    <a:pt x="46" y="244"/>
                    <a:pt x="46" y="244"/>
                    <a:pt x="46" y="244"/>
                  </a:cubicBezTo>
                  <a:cubicBezTo>
                    <a:pt x="46" y="245"/>
                    <a:pt x="46" y="245"/>
                    <a:pt x="46" y="245"/>
                  </a:cubicBezTo>
                  <a:cubicBezTo>
                    <a:pt x="46" y="257"/>
                    <a:pt x="36" y="267"/>
                    <a:pt x="23" y="267"/>
                  </a:cubicBezTo>
                  <a:cubicBezTo>
                    <a:pt x="10" y="267"/>
                    <a:pt x="0" y="257"/>
                    <a:pt x="0" y="245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1" y="230"/>
                    <a:pt x="1" y="230"/>
                    <a:pt x="1" y="230"/>
                  </a:cubicBezTo>
                  <a:cubicBezTo>
                    <a:pt x="1" y="229"/>
                    <a:pt x="1" y="229"/>
                    <a:pt x="1" y="229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5"/>
                    <a:pt x="1" y="225"/>
                    <a:pt x="1" y="225"/>
                  </a:cubicBezTo>
                  <a:cubicBezTo>
                    <a:pt x="1" y="224"/>
                    <a:pt x="1" y="224"/>
                    <a:pt x="1" y="224"/>
                  </a:cubicBezTo>
                  <a:cubicBezTo>
                    <a:pt x="1" y="222"/>
                    <a:pt x="1" y="222"/>
                    <a:pt x="1" y="222"/>
                  </a:cubicBezTo>
                  <a:cubicBezTo>
                    <a:pt x="1" y="220"/>
                    <a:pt x="1" y="220"/>
                    <a:pt x="1" y="220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2" y="217"/>
                    <a:pt x="2" y="217"/>
                    <a:pt x="2" y="217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4"/>
                    <a:pt x="2" y="214"/>
                    <a:pt x="2" y="214"/>
                  </a:cubicBezTo>
                  <a:cubicBezTo>
                    <a:pt x="2" y="212"/>
                    <a:pt x="2" y="212"/>
                    <a:pt x="2" y="212"/>
                  </a:cubicBezTo>
                  <a:cubicBezTo>
                    <a:pt x="3" y="211"/>
                    <a:pt x="3" y="211"/>
                    <a:pt x="3" y="211"/>
                  </a:cubicBezTo>
                  <a:cubicBezTo>
                    <a:pt x="3" y="209"/>
                    <a:pt x="3" y="209"/>
                    <a:pt x="3" y="209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4" y="204"/>
                    <a:pt x="4" y="204"/>
                    <a:pt x="4" y="204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4" y="201"/>
                    <a:pt x="4" y="201"/>
                    <a:pt x="4" y="201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5" y="198"/>
                    <a:pt x="5" y="198"/>
                    <a:pt x="5" y="19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1" name="内容占位符 2">
            <a:extLst>
              <a:ext uri="{FF2B5EF4-FFF2-40B4-BE49-F238E27FC236}">
                <a16:creationId xmlns:a16="http://schemas.microsoft.com/office/drawing/2014/main" id="{1D852D84-5E45-472C-B7D7-7370613F6C13}"/>
              </a:ext>
            </a:extLst>
          </p:cNvPr>
          <p:cNvSpPr txBox="1">
            <a:spLocks/>
          </p:cNvSpPr>
          <p:nvPr/>
        </p:nvSpPr>
        <p:spPr>
          <a:xfrm>
            <a:off x="4934485" y="4108417"/>
            <a:ext cx="2075000" cy="746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800" b="1" kern="120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Part2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：项目流程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项目列表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12776"/>
            <a:ext cx="8363272" cy="478112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主要业绩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中央统战部西藏网项目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中央统战部人员档案资料库系统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公安部出入境管理系统建设项目（国家、省）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国家知识产权局信息资源仓储系统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国家知识产权局复审委员会数据库检索系统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国家质检总局全国质量技术监督信息系统（国家、省、地市、县四级）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国家质检总局特种设备行政许可审批及决策支持系统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国家外汇管理局金融储备中心信息管理系统</a:t>
            </a:r>
          </a:p>
          <a:p>
            <a:pPr marL="0" indent="0">
              <a:lnSpc>
                <a:spcPct val="160000"/>
              </a:lnSpc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国家气象局办公自动化系统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520" y="1556792"/>
            <a:ext cx="262848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556792"/>
            <a:ext cx="8064896" cy="4752528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国家财政部小型机集成服务项目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公安行业基于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SOA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架构的应用服务系统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财政行业金财工程总体建设解决方案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国家公安部金盾工程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IT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系统管理项目、系统集成服务项目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国家外汇管理局小型机集成服务项目、数据库中间件系统集成服务项目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国家检察官学院扩建工程建筑智能化系统设计，设备采购及安装项目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湖南省长沙市开福区网格化社会服务管理平台项目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岳麓区网格化社会服务管理平台一期项目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</a:t>
            </a:r>
            <a:r>
              <a:rPr lang="zh-CN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山西省太原市办公系统建设项目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北京联合大学教育资源共享平台</a:t>
            </a:r>
            <a:endParaRPr lang="zh-CN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zh-CN" altLang="zh-CN" sz="1800" kern="1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zh-CN" altLang="en-US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endParaRPr lang="zh-CN" altLang="en-US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3AB1860-A07C-439A-83F7-A17117E4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项目列表</a:t>
            </a:r>
          </a:p>
        </p:txBody>
      </p:sp>
    </p:spTree>
    <p:extLst>
      <p:ext uri="{BB962C8B-B14F-4D97-AF65-F5344CB8AC3E}">
        <p14:creationId xmlns:p14="http://schemas.microsoft.com/office/powerpoint/2010/main" val="20372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556792"/>
            <a:ext cx="8064896" cy="4752528"/>
          </a:xfrm>
        </p:spPr>
        <p:txBody>
          <a:bodyPr>
            <a:noAutofit/>
          </a:bodyPr>
          <a:lstStyle/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四川省雅安市芦山县旅游局芦阳镇特色旅游文化风情城镇项目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芦山智慧旅游管理平台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)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国家发改委节能中心能效融资服务平台建设项目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卓越教师人才培养教学资源库二期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IOS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系统搭建采购项目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湖南省高速公路交警局网站群及办公自动化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库车县宣传网络信息指挥中心项目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和田地区公安局门户网站技术开发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√  乌鲁木齐市信用信息共享平台和信用信息网站项目</a:t>
            </a: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  <a:defRPr/>
            </a:pPr>
            <a:endParaRPr lang="zh-CN" altLang="zh-CN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zh-CN" altLang="zh-CN" sz="1800" kern="1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zh-CN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>
              <a:buClr>
                <a:schemeClr val="tx2">
                  <a:lumMod val="75000"/>
                </a:schemeClr>
              </a:buClr>
              <a:defRPr/>
            </a:pPr>
            <a:endParaRPr lang="zh-CN" altLang="en-US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  <a:p>
            <a:endParaRPr lang="zh-CN" altLang="en-US" sz="1800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8BD7924-6C6D-4B16-A68D-FC6ADD4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项目列表</a:t>
            </a:r>
          </a:p>
        </p:txBody>
      </p:sp>
    </p:spTree>
    <p:extLst>
      <p:ext uri="{BB962C8B-B14F-4D97-AF65-F5344CB8AC3E}">
        <p14:creationId xmlns:p14="http://schemas.microsoft.com/office/powerpoint/2010/main" val="21882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7EBE1-1ADD-4C9C-8CF3-D037B737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项目流程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1C9E936-09B5-4AA8-BFFC-7418FDB7B494}"/>
              </a:ext>
            </a:extLst>
          </p:cNvPr>
          <p:cNvCxnSpPr>
            <a:cxnSpLocks/>
          </p:cNvCxnSpPr>
          <p:nvPr/>
        </p:nvCxnSpPr>
        <p:spPr>
          <a:xfrm>
            <a:off x="1453878" y="2487781"/>
            <a:ext cx="0" cy="5320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FFF23A-666F-4A81-BBFA-13560E692939}"/>
              </a:ext>
            </a:extLst>
          </p:cNvPr>
          <p:cNvCxnSpPr>
            <a:cxnSpLocks/>
          </p:cNvCxnSpPr>
          <p:nvPr/>
        </p:nvCxnSpPr>
        <p:spPr>
          <a:xfrm>
            <a:off x="1639529" y="2487781"/>
            <a:ext cx="0" cy="5320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46024D4-C4C3-4F7E-8F5D-FC320C5D3612}"/>
              </a:ext>
            </a:extLst>
          </p:cNvPr>
          <p:cNvCxnSpPr>
            <a:cxnSpLocks/>
          </p:cNvCxnSpPr>
          <p:nvPr/>
        </p:nvCxnSpPr>
        <p:spPr>
          <a:xfrm>
            <a:off x="1825180" y="2487781"/>
            <a:ext cx="0" cy="5320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头: 下 58">
            <a:extLst>
              <a:ext uri="{FF2B5EF4-FFF2-40B4-BE49-F238E27FC236}">
                <a16:creationId xmlns:a16="http://schemas.microsoft.com/office/drawing/2014/main" id="{B95CE30B-B002-4729-8E85-2159AC5204AF}"/>
              </a:ext>
            </a:extLst>
          </p:cNvPr>
          <p:cNvSpPr/>
          <p:nvPr/>
        </p:nvSpPr>
        <p:spPr>
          <a:xfrm>
            <a:off x="1513201" y="4118911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FA35B57C-2773-4D76-A139-C441F5BC9E9E}"/>
              </a:ext>
            </a:extLst>
          </p:cNvPr>
          <p:cNvSpPr>
            <a:spLocks/>
          </p:cNvSpPr>
          <p:nvPr/>
        </p:nvSpPr>
        <p:spPr>
          <a:xfrm rot="16200000">
            <a:off x="2147001" y="4960225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nine-small-boxes_19936">
            <a:extLst>
              <a:ext uri="{FF2B5EF4-FFF2-40B4-BE49-F238E27FC236}">
                <a16:creationId xmlns:a16="http://schemas.microsoft.com/office/drawing/2014/main" id="{4557DDBD-07A0-477F-B70A-B08754BBD7EF}"/>
              </a:ext>
            </a:extLst>
          </p:cNvPr>
          <p:cNvSpPr>
            <a:spLocks/>
          </p:cNvSpPr>
          <p:nvPr/>
        </p:nvSpPr>
        <p:spPr bwMode="auto">
          <a:xfrm>
            <a:off x="5945334" y="4881446"/>
            <a:ext cx="609685" cy="608757"/>
          </a:xfrm>
          <a:custGeom>
            <a:avLst/>
            <a:gdLst>
              <a:gd name="connsiteX0" fmla="*/ 27959 w 602487"/>
              <a:gd name="connsiteY0" fmla="*/ 483482 h 601570"/>
              <a:gd name="connsiteX1" fmla="*/ 27959 w 602487"/>
              <a:gd name="connsiteY1" fmla="*/ 573658 h 601570"/>
              <a:gd name="connsiteX2" fmla="*/ 118110 w 602487"/>
              <a:gd name="connsiteY2" fmla="*/ 573658 h 601570"/>
              <a:gd name="connsiteX3" fmla="*/ 118110 w 602487"/>
              <a:gd name="connsiteY3" fmla="*/ 483482 h 601570"/>
              <a:gd name="connsiteX4" fmla="*/ 484377 w 602487"/>
              <a:gd name="connsiteY4" fmla="*/ 479685 h 601570"/>
              <a:gd name="connsiteX5" fmla="*/ 484377 w 602487"/>
              <a:gd name="connsiteY5" fmla="*/ 569905 h 601570"/>
              <a:gd name="connsiteX6" fmla="*/ 574528 w 602487"/>
              <a:gd name="connsiteY6" fmla="*/ 569905 h 601570"/>
              <a:gd name="connsiteX7" fmla="*/ 574528 w 602487"/>
              <a:gd name="connsiteY7" fmla="*/ 479685 h 601570"/>
              <a:gd name="connsiteX8" fmla="*/ 256167 w 602487"/>
              <a:gd name="connsiteY8" fmla="*/ 479685 h 601570"/>
              <a:gd name="connsiteX9" fmla="*/ 256167 w 602487"/>
              <a:gd name="connsiteY9" fmla="*/ 569905 h 601570"/>
              <a:gd name="connsiteX10" fmla="*/ 346318 w 602487"/>
              <a:gd name="connsiteY10" fmla="*/ 569905 h 601570"/>
              <a:gd name="connsiteX11" fmla="*/ 346318 w 602487"/>
              <a:gd name="connsiteY11" fmla="*/ 479685 h 601570"/>
              <a:gd name="connsiteX12" fmla="*/ 0 w 602487"/>
              <a:gd name="connsiteY12" fmla="*/ 455570 h 601570"/>
              <a:gd name="connsiteX13" fmla="*/ 146070 w 602487"/>
              <a:gd name="connsiteY13" fmla="*/ 455570 h 601570"/>
              <a:gd name="connsiteX14" fmla="*/ 146070 w 602487"/>
              <a:gd name="connsiteY14" fmla="*/ 601570 h 601570"/>
              <a:gd name="connsiteX15" fmla="*/ 0 w 602487"/>
              <a:gd name="connsiteY15" fmla="*/ 601570 h 601570"/>
              <a:gd name="connsiteX16" fmla="*/ 456417 w 602487"/>
              <a:gd name="connsiteY16" fmla="*/ 451760 h 601570"/>
              <a:gd name="connsiteX17" fmla="*/ 602487 w 602487"/>
              <a:gd name="connsiteY17" fmla="*/ 451760 h 601570"/>
              <a:gd name="connsiteX18" fmla="*/ 602487 w 602487"/>
              <a:gd name="connsiteY18" fmla="*/ 597830 h 601570"/>
              <a:gd name="connsiteX19" fmla="*/ 456417 w 602487"/>
              <a:gd name="connsiteY19" fmla="*/ 597830 h 601570"/>
              <a:gd name="connsiteX20" fmla="*/ 228208 w 602487"/>
              <a:gd name="connsiteY20" fmla="*/ 451760 h 601570"/>
              <a:gd name="connsiteX21" fmla="*/ 374278 w 602487"/>
              <a:gd name="connsiteY21" fmla="*/ 451760 h 601570"/>
              <a:gd name="connsiteX22" fmla="*/ 374278 w 602487"/>
              <a:gd name="connsiteY22" fmla="*/ 597830 h 601570"/>
              <a:gd name="connsiteX23" fmla="*/ 228208 w 602487"/>
              <a:gd name="connsiteY23" fmla="*/ 597830 h 601570"/>
              <a:gd name="connsiteX24" fmla="*/ 27959 w 602487"/>
              <a:gd name="connsiteY24" fmla="*/ 253805 h 601570"/>
              <a:gd name="connsiteX25" fmla="*/ 27959 w 602487"/>
              <a:gd name="connsiteY25" fmla="*/ 344025 h 601570"/>
              <a:gd name="connsiteX26" fmla="*/ 118110 w 602487"/>
              <a:gd name="connsiteY26" fmla="*/ 344025 h 601570"/>
              <a:gd name="connsiteX27" fmla="*/ 118110 w 602487"/>
              <a:gd name="connsiteY27" fmla="*/ 253805 h 601570"/>
              <a:gd name="connsiteX28" fmla="*/ 484377 w 602487"/>
              <a:gd name="connsiteY28" fmla="*/ 250065 h 601570"/>
              <a:gd name="connsiteX29" fmla="*/ 484377 w 602487"/>
              <a:gd name="connsiteY29" fmla="*/ 340285 h 601570"/>
              <a:gd name="connsiteX30" fmla="*/ 574528 w 602487"/>
              <a:gd name="connsiteY30" fmla="*/ 340285 h 601570"/>
              <a:gd name="connsiteX31" fmla="*/ 574528 w 602487"/>
              <a:gd name="connsiteY31" fmla="*/ 250065 h 601570"/>
              <a:gd name="connsiteX32" fmla="*/ 256167 w 602487"/>
              <a:gd name="connsiteY32" fmla="*/ 250065 h 601570"/>
              <a:gd name="connsiteX33" fmla="*/ 256167 w 602487"/>
              <a:gd name="connsiteY33" fmla="*/ 340285 h 601570"/>
              <a:gd name="connsiteX34" fmla="*/ 346318 w 602487"/>
              <a:gd name="connsiteY34" fmla="*/ 340285 h 601570"/>
              <a:gd name="connsiteX35" fmla="*/ 346318 w 602487"/>
              <a:gd name="connsiteY35" fmla="*/ 250065 h 601570"/>
              <a:gd name="connsiteX36" fmla="*/ 0 w 602487"/>
              <a:gd name="connsiteY36" fmla="*/ 225880 h 601570"/>
              <a:gd name="connsiteX37" fmla="*/ 146070 w 602487"/>
              <a:gd name="connsiteY37" fmla="*/ 225880 h 601570"/>
              <a:gd name="connsiteX38" fmla="*/ 146070 w 602487"/>
              <a:gd name="connsiteY38" fmla="*/ 371950 h 601570"/>
              <a:gd name="connsiteX39" fmla="*/ 0 w 602487"/>
              <a:gd name="connsiteY39" fmla="*/ 371950 h 601570"/>
              <a:gd name="connsiteX40" fmla="*/ 456417 w 602487"/>
              <a:gd name="connsiteY40" fmla="*/ 222140 h 601570"/>
              <a:gd name="connsiteX41" fmla="*/ 602487 w 602487"/>
              <a:gd name="connsiteY41" fmla="*/ 222140 h 601570"/>
              <a:gd name="connsiteX42" fmla="*/ 602487 w 602487"/>
              <a:gd name="connsiteY42" fmla="*/ 368210 h 601570"/>
              <a:gd name="connsiteX43" fmla="*/ 456417 w 602487"/>
              <a:gd name="connsiteY43" fmla="*/ 368210 h 601570"/>
              <a:gd name="connsiteX44" fmla="*/ 228208 w 602487"/>
              <a:gd name="connsiteY44" fmla="*/ 222140 h 601570"/>
              <a:gd name="connsiteX45" fmla="*/ 374278 w 602487"/>
              <a:gd name="connsiteY45" fmla="*/ 222140 h 601570"/>
              <a:gd name="connsiteX46" fmla="*/ 374278 w 602487"/>
              <a:gd name="connsiteY46" fmla="*/ 368210 h 601570"/>
              <a:gd name="connsiteX47" fmla="*/ 228208 w 602487"/>
              <a:gd name="connsiteY47" fmla="*/ 368210 h 601570"/>
              <a:gd name="connsiteX48" fmla="*/ 27959 w 602487"/>
              <a:gd name="connsiteY48" fmla="*/ 31665 h 601570"/>
              <a:gd name="connsiteX49" fmla="*/ 27959 w 602487"/>
              <a:gd name="connsiteY49" fmla="*/ 121885 h 601570"/>
              <a:gd name="connsiteX50" fmla="*/ 118110 w 602487"/>
              <a:gd name="connsiteY50" fmla="*/ 121885 h 601570"/>
              <a:gd name="connsiteX51" fmla="*/ 118110 w 602487"/>
              <a:gd name="connsiteY51" fmla="*/ 31665 h 601570"/>
              <a:gd name="connsiteX52" fmla="*/ 484377 w 602487"/>
              <a:gd name="connsiteY52" fmla="*/ 27925 h 601570"/>
              <a:gd name="connsiteX53" fmla="*/ 484377 w 602487"/>
              <a:gd name="connsiteY53" fmla="*/ 118145 h 601570"/>
              <a:gd name="connsiteX54" fmla="*/ 574528 w 602487"/>
              <a:gd name="connsiteY54" fmla="*/ 118145 h 601570"/>
              <a:gd name="connsiteX55" fmla="*/ 574528 w 602487"/>
              <a:gd name="connsiteY55" fmla="*/ 27925 h 601570"/>
              <a:gd name="connsiteX56" fmla="*/ 256167 w 602487"/>
              <a:gd name="connsiteY56" fmla="*/ 27925 h 601570"/>
              <a:gd name="connsiteX57" fmla="*/ 256167 w 602487"/>
              <a:gd name="connsiteY57" fmla="*/ 118145 h 601570"/>
              <a:gd name="connsiteX58" fmla="*/ 346318 w 602487"/>
              <a:gd name="connsiteY58" fmla="*/ 118145 h 601570"/>
              <a:gd name="connsiteX59" fmla="*/ 346318 w 602487"/>
              <a:gd name="connsiteY59" fmla="*/ 27925 h 601570"/>
              <a:gd name="connsiteX60" fmla="*/ 0 w 602487"/>
              <a:gd name="connsiteY60" fmla="*/ 3740 h 601570"/>
              <a:gd name="connsiteX61" fmla="*/ 146070 w 602487"/>
              <a:gd name="connsiteY61" fmla="*/ 3740 h 601570"/>
              <a:gd name="connsiteX62" fmla="*/ 146070 w 602487"/>
              <a:gd name="connsiteY62" fmla="*/ 149810 h 601570"/>
              <a:gd name="connsiteX63" fmla="*/ 0 w 602487"/>
              <a:gd name="connsiteY63" fmla="*/ 149810 h 601570"/>
              <a:gd name="connsiteX64" fmla="*/ 456417 w 602487"/>
              <a:gd name="connsiteY64" fmla="*/ 0 h 601570"/>
              <a:gd name="connsiteX65" fmla="*/ 602487 w 602487"/>
              <a:gd name="connsiteY65" fmla="*/ 0 h 601570"/>
              <a:gd name="connsiteX66" fmla="*/ 602487 w 602487"/>
              <a:gd name="connsiteY66" fmla="*/ 146070 h 601570"/>
              <a:gd name="connsiteX67" fmla="*/ 456417 w 602487"/>
              <a:gd name="connsiteY67" fmla="*/ 146070 h 601570"/>
              <a:gd name="connsiteX68" fmla="*/ 228208 w 602487"/>
              <a:gd name="connsiteY68" fmla="*/ 0 h 601570"/>
              <a:gd name="connsiteX69" fmla="*/ 374278 w 602487"/>
              <a:gd name="connsiteY69" fmla="*/ 0 h 601570"/>
              <a:gd name="connsiteX70" fmla="*/ 374278 w 602487"/>
              <a:gd name="connsiteY70" fmla="*/ 146070 h 601570"/>
              <a:gd name="connsiteX71" fmla="*/ 228208 w 602487"/>
              <a:gd name="connsiteY71" fmla="*/ 146070 h 60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2487" h="601570">
                <a:moveTo>
                  <a:pt x="27959" y="483482"/>
                </a:moveTo>
                <a:lnTo>
                  <a:pt x="27959" y="573658"/>
                </a:lnTo>
                <a:lnTo>
                  <a:pt x="118110" y="573658"/>
                </a:lnTo>
                <a:lnTo>
                  <a:pt x="118110" y="483482"/>
                </a:lnTo>
                <a:close/>
                <a:moveTo>
                  <a:pt x="484377" y="479685"/>
                </a:moveTo>
                <a:lnTo>
                  <a:pt x="484377" y="569905"/>
                </a:lnTo>
                <a:lnTo>
                  <a:pt x="574528" y="569905"/>
                </a:lnTo>
                <a:lnTo>
                  <a:pt x="574528" y="479685"/>
                </a:lnTo>
                <a:close/>
                <a:moveTo>
                  <a:pt x="256167" y="479685"/>
                </a:moveTo>
                <a:lnTo>
                  <a:pt x="256167" y="569905"/>
                </a:lnTo>
                <a:lnTo>
                  <a:pt x="346318" y="569905"/>
                </a:lnTo>
                <a:lnTo>
                  <a:pt x="346318" y="479685"/>
                </a:lnTo>
                <a:close/>
                <a:moveTo>
                  <a:pt x="0" y="455570"/>
                </a:moveTo>
                <a:lnTo>
                  <a:pt x="146070" y="455570"/>
                </a:lnTo>
                <a:lnTo>
                  <a:pt x="146070" y="601570"/>
                </a:lnTo>
                <a:lnTo>
                  <a:pt x="0" y="601570"/>
                </a:lnTo>
                <a:close/>
                <a:moveTo>
                  <a:pt x="456417" y="451760"/>
                </a:moveTo>
                <a:lnTo>
                  <a:pt x="602487" y="451760"/>
                </a:lnTo>
                <a:lnTo>
                  <a:pt x="602487" y="597830"/>
                </a:lnTo>
                <a:lnTo>
                  <a:pt x="456417" y="597830"/>
                </a:lnTo>
                <a:close/>
                <a:moveTo>
                  <a:pt x="228208" y="451760"/>
                </a:moveTo>
                <a:lnTo>
                  <a:pt x="374278" y="451760"/>
                </a:lnTo>
                <a:lnTo>
                  <a:pt x="374278" y="597830"/>
                </a:lnTo>
                <a:lnTo>
                  <a:pt x="228208" y="597830"/>
                </a:lnTo>
                <a:close/>
                <a:moveTo>
                  <a:pt x="27959" y="253805"/>
                </a:moveTo>
                <a:lnTo>
                  <a:pt x="27959" y="344025"/>
                </a:lnTo>
                <a:lnTo>
                  <a:pt x="118110" y="344025"/>
                </a:lnTo>
                <a:lnTo>
                  <a:pt x="118110" y="253805"/>
                </a:lnTo>
                <a:close/>
                <a:moveTo>
                  <a:pt x="484377" y="250065"/>
                </a:moveTo>
                <a:lnTo>
                  <a:pt x="484377" y="340285"/>
                </a:lnTo>
                <a:lnTo>
                  <a:pt x="574528" y="340285"/>
                </a:lnTo>
                <a:lnTo>
                  <a:pt x="574528" y="250065"/>
                </a:lnTo>
                <a:close/>
                <a:moveTo>
                  <a:pt x="256167" y="250065"/>
                </a:moveTo>
                <a:lnTo>
                  <a:pt x="256167" y="340285"/>
                </a:lnTo>
                <a:lnTo>
                  <a:pt x="346318" y="340285"/>
                </a:lnTo>
                <a:lnTo>
                  <a:pt x="346318" y="250065"/>
                </a:lnTo>
                <a:close/>
                <a:moveTo>
                  <a:pt x="0" y="225880"/>
                </a:moveTo>
                <a:lnTo>
                  <a:pt x="146070" y="225880"/>
                </a:lnTo>
                <a:lnTo>
                  <a:pt x="146070" y="371950"/>
                </a:lnTo>
                <a:lnTo>
                  <a:pt x="0" y="371950"/>
                </a:lnTo>
                <a:close/>
                <a:moveTo>
                  <a:pt x="456417" y="222140"/>
                </a:moveTo>
                <a:lnTo>
                  <a:pt x="602487" y="222140"/>
                </a:lnTo>
                <a:lnTo>
                  <a:pt x="602487" y="368210"/>
                </a:lnTo>
                <a:lnTo>
                  <a:pt x="456417" y="368210"/>
                </a:lnTo>
                <a:close/>
                <a:moveTo>
                  <a:pt x="228208" y="222140"/>
                </a:moveTo>
                <a:lnTo>
                  <a:pt x="374278" y="222140"/>
                </a:lnTo>
                <a:lnTo>
                  <a:pt x="374278" y="368210"/>
                </a:lnTo>
                <a:lnTo>
                  <a:pt x="228208" y="368210"/>
                </a:lnTo>
                <a:close/>
                <a:moveTo>
                  <a:pt x="27959" y="31665"/>
                </a:moveTo>
                <a:lnTo>
                  <a:pt x="27959" y="121885"/>
                </a:lnTo>
                <a:lnTo>
                  <a:pt x="118110" y="121885"/>
                </a:lnTo>
                <a:lnTo>
                  <a:pt x="118110" y="31665"/>
                </a:lnTo>
                <a:close/>
                <a:moveTo>
                  <a:pt x="484377" y="27925"/>
                </a:moveTo>
                <a:lnTo>
                  <a:pt x="484377" y="118145"/>
                </a:lnTo>
                <a:lnTo>
                  <a:pt x="574528" y="118145"/>
                </a:lnTo>
                <a:lnTo>
                  <a:pt x="574528" y="27925"/>
                </a:lnTo>
                <a:close/>
                <a:moveTo>
                  <a:pt x="256167" y="27925"/>
                </a:moveTo>
                <a:lnTo>
                  <a:pt x="256167" y="118145"/>
                </a:lnTo>
                <a:lnTo>
                  <a:pt x="346318" y="118145"/>
                </a:lnTo>
                <a:lnTo>
                  <a:pt x="346318" y="27925"/>
                </a:lnTo>
                <a:close/>
                <a:moveTo>
                  <a:pt x="0" y="3740"/>
                </a:moveTo>
                <a:lnTo>
                  <a:pt x="146070" y="3740"/>
                </a:lnTo>
                <a:lnTo>
                  <a:pt x="146070" y="149810"/>
                </a:lnTo>
                <a:lnTo>
                  <a:pt x="0" y="149810"/>
                </a:lnTo>
                <a:close/>
                <a:moveTo>
                  <a:pt x="456417" y="0"/>
                </a:moveTo>
                <a:lnTo>
                  <a:pt x="602487" y="0"/>
                </a:lnTo>
                <a:lnTo>
                  <a:pt x="602487" y="146070"/>
                </a:lnTo>
                <a:lnTo>
                  <a:pt x="456417" y="146070"/>
                </a:lnTo>
                <a:close/>
                <a:moveTo>
                  <a:pt x="228208" y="0"/>
                </a:moveTo>
                <a:lnTo>
                  <a:pt x="374278" y="0"/>
                </a:lnTo>
                <a:lnTo>
                  <a:pt x="374278" y="146070"/>
                </a:lnTo>
                <a:lnTo>
                  <a:pt x="228208" y="146070"/>
                </a:lnTo>
                <a:close/>
              </a:path>
            </a:pathLst>
          </a:custGeom>
          <a:noFill/>
          <a:ln>
            <a:solidFill>
              <a:srgbClr val="C86663"/>
            </a:solidFill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E09C79-E202-4FDC-858A-D12689646BE3}"/>
              </a:ext>
            </a:extLst>
          </p:cNvPr>
          <p:cNvSpPr>
            <a:spLocks/>
          </p:cNvSpPr>
          <p:nvPr/>
        </p:nvSpPr>
        <p:spPr>
          <a:xfrm>
            <a:off x="504527" y="4770947"/>
            <a:ext cx="488146" cy="83782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产品负责人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8077E08-374E-4B7C-A40F-D4E0DAA345ED}"/>
              </a:ext>
            </a:extLst>
          </p:cNvPr>
          <p:cNvSpPr/>
          <p:nvPr/>
        </p:nvSpPr>
        <p:spPr>
          <a:xfrm>
            <a:off x="2428789" y="5733933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产品需求列表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217F8A81-741E-449A-A633-7F68F63B1839}"/>
              </a:ext>
            </a:extLst>
          </p:cNvPr>
          <p:cNvSpPr>
            <a:spLocks/>
          </p:cNvSpPr>
          <p:nvPr/>
        </p:nvSpPr>
        <p:spPr>
          <a:xfrm rot="16200000">
            <a:off x="3694148" y="4960226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44E582D-5C1D-4D3B-A69E-3C33064F3F53}"/>
              </a:ext>
            </a:extLst>
          </p:cNvPr>
          <p:cNvSpPr>
            <a:spLocks/>
          </p:cNvSpPr>
          <p:nvPr/>
        </p:nvSpPr>
        <p:spPr>
          <a:xfrm>
            <a:off x="504527" y="3319147"/>
            <a:ext cx="488146" cy="83782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创意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缺陷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E00256E-9D08-4DC6-AD81-4534C45208B7}"/>
              </a:ext>
            </a:extLst>
          </p:cNvPr>
          <p:cNvSpPr>
            <a:spLocks/>
          </p:cNvSpPr>
          <p:nvPr/>
        </p:nvSpPr>
        <p:spPr>
          <a:xfrm>
            <a:off x="504527" y="1667301"/>
            <a:ext cx="488146" cy="837828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客户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市场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高层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…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5C1F1BE-34C7-42F9-B8C3-D1B544A60378}"/>
              </a:ext>
            </a:extLst>
          </p:cNvPr>
          <p:cNvSpPr/>
          <p:nvPr/>
        </p:nvSpPr>
        <p:spPr>
          <a:xfrm>
            <a:off x="4035004" y="5726857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冲刺计划会议</a:t>
            </a:r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FE359408-FED4-43EA-B496-8DB1F0A56B1D}"/>
              </a:ext>
            </a:extLst>
          </p:cNvPr>
          <p:cNvSpPr>
            <a:spLocks/>
          </p:cNvSpPr>
          <p:nvPr/>
        </p:nvSpPr>
        <p:spPr>
          <a:xfrm rot="16200000">
            <a:off x="5288654" y="4960226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A604D40-830C-493B-91C2-E13BDEA95B71}"/>
              </a:ext>
            </a:extLst>
          </p:cNvPr>
          <p:cNvSpPr/>
          <p:nvPr/>
        </p:nvSpPr>
        <p:spPr>
          <a:xfrm>
            <a:off x="5641219" y="5726857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划分冲刺目标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9905C94A-6193-474C-8760-E0CC309A3FCD}"/>
              </a:ext>
            </a:extLst>
          </p:cNvPr>
          <p:cNvSpPr>
            <a:spLocks/>
          </p:cNvSpPr>
          <p:nvPr/>
        </p:nvSpPr>
        <p:spPr>
          <a:xfrm rot="16200000">
            <a:off x="8515339" y="4960226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E98FA72F-E40D-4A2C-BA6E-E62AAD4045CA}"/>
              </a:ext>
            </a:extLst>
          </p:cNvPr>
          <p:cNvSpPr/>
          <p:nvPr/>
        </p:nvSpPr>
        <p:spPr>
          <a:xfrm rot="13325762">
            <a:off x="6770662" y="4465245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7" name="3e36d572-42a4-48fe-baa8-ab9973573a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588ADCE-5F72-4C88-BDF5-8056538F3384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1236685" y="3361351"/>
            <a:ext cx="761018" cy="576540"/>
            <a:chOff x="3439888" y="1149383"/>
            <a:chExt cx="5312226" cy="5081750"/>
          </a:xfrm>
        </p:grpSpPr>
        <p:sp>
          <p:nvSpPr>
            <p:cNvPr id="47" name="í$1îḑè">
              <a:extLst>
                <a:ext uri="{FF2B5EF4-FFF2-40B4-BE49-F238E27FC236}">
                  <a16:creationId xmlns:a16="http://schemas.microsoft.com/office/drawing/2014/main" id="{7F7D9B55-F01F-4E4F-947D-A2C4A3BEB4AE}"/>
                </a:ext>
              </a:extLst>
            </p:cNvPr>
            <p:cNvSpPr/>
            <p:nvPr/>
          </p:nvSpPr>
          <p:spPr bwMode="auto">
            <a:xfrm>
              <a:off x="7204315" y="1149383"/>
              <a:ext cx="1427138" cy="1394149"/>
            </a:xfrm>
            <a:custGeom>
              <a:avLst/>
              <a:gdLst/>
              <a:ahLst/>
              <a:cxnLst>
                <a:cxn ang="0">
                  <a:pos x="1628" y="219"/>
                </a:cxn>
                <a:cxn ang="0">
                  <a:pos x="2040" y="98"/>
                </a:cxn>
                <a:cxn ang="0">
                  <a:pos x="2429" y="511"/>
                </a:cxn>
                <a:cxn ang="0">
                  <a:pos x="2842" y="656"/>
                </a:cxn>
                <a:cxn ang="0">
                  <a:pos x="2915" y="1215"/>
                </a:cxn>
                <a:cxn ang="0">
                  <a:pos x="3158" y="1555"/>
                </a:cxn>
                <a:cxn ang="0">
                  <a:pos x="2866" y="2041"/>
                </a:cxn>
                <a:cxn ang="0">
                  <a:pos x="2891" y="2429"/>
                </a:cxn>
                <a:cxn ang="0">
                  <a:pos x="2356" y="2672"/>
                </a:cxn>
                <a:cxn ang="0">
                  <a:pos x="2113" y="2988"/>
                </a:cxn>
                <a:cxn ang="0">
                  <a:pos x="1530" y="2866"/>
                </a:cxn>
                <a:cxn ang="0">
                  <a:pos x="1142" y="2988"/>
                </a:cxn>
                <a:cxn ang="0">
                  <a:pos x="729" y="2551"/>
                </a:cxn>
                <a:cxn ang="0">
                  <a:pos x="340" y="2429"/>
                </a:cxn>
                <a:cxn ang="0">
                  <a:pos x="268" y="1871"/>
                </a:cxn>
                <a:cxn ang="0">
                  <a:pos x="0" y="1531"/>
                </a:cxn>
                <a:cxn ang="0">
                  <a:pos x="292" y="1045"/>
                </a:cxn>
                <a:cxn ang="0">
                  <a:pos x="268" y="632"/>
                </a:cxn>
                <a:cxn ang="0">
                  <a:pos x="802" y="413"/>
                </a:cxn>
                <a:cxn ang="0">
                  <a:pos x="1045" y="73"/>
                </a:cxn>
                <a:cxn ang="0">
                  <a:pos x="1943" y="389"/>
                </a:cxn>
                <a:cxn ang="0">
                  <a:pos x="1433" y="146"/>
                </a:cxn>
                <a:cxn ang="0">
                  <a:pos x="1166" y="389"/>
                </a:cxn>
                <a:cxn ang="0">
                  <a:pos x="632" y="462"/>
                </a:cxn>
                <a:cxn ang="0">
                  <a:pos x="535" y="802"/>
                </a:cxn>
                <a:cxn ang="0">
                  <a:pos x="170" y="1191"/>
                </a:cxn>
                <a:cxn ang="0">
                  <a:pos x="316" y="1506"/>
                </a:cxn>
                <a:cxn ang="0">
                  <a:pos x="268" y="2041"/>
                </a:cxn>
                <a:cxn ang="0">
                  <a:pos x="583" y="2235"/>
                </a:cxn>
                <a:cxn ang="0">
                  <a:pos x="850" y="2696"/>
                </a:cxn>
                <a:cxn ang="0">
                  <a:pos x="1239" y="2672"/>
                </a:cxn>
                <a:cxn ang="0">
                  <a:pos x="1725" y="2915"/>
                </a:cxn>
                <a:cxn ang="0">
                  <a:pos x="1992" y="2696"/>
                </a:cxn>
                <a:cxn ang="0">
                  <a:pos x="2550" y="2599"/>
                </a:cxn>
                <a:cxn ang="0">
                  <a:pos x="2623" y="2259"/>
                </a:cxn>
                <a:cxn ang="0">
                  <a:pos x="2988" y="1871"/>
                </a:cxn>
                <a:cxn ang="0">
                  <a:pos x="2842" y="1555"/>
                </a:cxn>
                <a:cxn ang="0">
                  <a:pos x="2891" y="1021"/>
                </a:cxn>
                <a:cxn ang="0">
                  <a:pos x="2575" y="826"/>
                </a:cxn>
                <a:cxn ang="0">
                  <a:pos x="2308" y="365"/>
                </a:cxn>
                <a:cxn ang="0">
                  <a:pos x="1943" y="389"/>
                </a:cxn>
              </a:cxnLst>
              <a:rect l="0" t="0" r="r" b="b"/>
              <a:pathLst>
                <a:path w="3158" h="3085">
                  <a:moveTo>
                    <a:pt x="1506" y="0"/>
                  </a:moveTo>
                  <a:lnTo>
                    <a:pt x="1628" y="219"/>
                  </a:lnTo>
                  <a:lnTo>
                    <a:pt x="1895" y="243"/>
                  </a:lnTo>
                  <a:lnTo>
                    <a:pt x="2040" y="98"/>
                  </a:lnTo>
                  <a:lnTo>
                    <a:pt x="2453" y="292"/>
                  </a:lnTo>
                  <a:lnTo>
                    <a:pt x="2429" y="511"/>
                  </a:lnTo>
                  <a:lnTo>
                    <a:pt x="2623" y="681"/>
                  </a:lnTo>
                  <a:lnTo>
                    <a:pt x="2842" y="656"/>
                  </a:lnTo>
                  <a:lnTo>
                    <a:pt x="3085" y="1045"/>
                  </a:lnTo>
                  <a:lnTo>
                    <a:pt x="2915" y="1215"/>
                  </a:lnTo>
                  <a:lnTo>
                    <a:pt x="2963" y="1458"/>
                  </a:lnTo>
                  <a:lnTo>
                    <a:pt x="3158" y="1555"/>
                  </a:lnTo>
                  <a:lnTo>
                    <a:pt x="3109" y="1992"/>
                  </a:lnTo>
                  <a:lnTo>
                    <a:pt x="2866" y="2041"/>
                  </a:lnTo>
                  <a:lnTo>
                    <a:pt x="2769" y="2259"/>
                  </a:lnTo>
                  <a:lnTo>
                    <a:pt x="2891" y="2429"/>
                  </a:lnTo>
                  <a:lnTo>
                    <a:pt x="2575" y="2769"/>
                  </a:lnTo>
                  <a:lnTo>
                    <a:pt x="2356" y="2672"/>
                  </a:lnTo>
                  <a:lnTo>
                    <a:pt x="2138" y="2769"/>
                  </a:lnTo>
                  <a:lnTo>
                    <a:pt x="2113" y="2988"/>
                  </a:lnTo>
                  <a:lnTo>
                    <a:pt x="1652" y="3085"/>
                  </a:lnTo>
                  <a:lnTo>
                    <a:pt x="1530" y="2866"/>
                  </a:lnTo>
                  <a:lnTo>
                    <a:pt x="1288" y="2818"/>
                  </a:lnTo>
                  <a:lnTo>
                    <a:pt x="1142" y="2988"/>
                  </a:lnTo>
                  <a:lnTo>
                    <a:pt x="705" y="2793"/>
                  </a:lnTo>
                  <a:lnTo>
                    <a:pt x="729" y="2551"/>
                  </a:lnTo>
                  <a:lnTo>
                    <a:pt x="535" y="2381"/>
                  </a:lnTo>
                  <a:lnTo>
                    <a:pt x="340" y="2429"/>
                  </a:lnTo>
                  <a:lnTo>
                    <a:pt x="98" y="2016"/>
                  </a:lnTo>
                  <a:lnTo>
                    <a:pt x="268" y="1871"/>
                  </a:lnTo>
                  <a:lnTo>
                    <a:pt x="195" y="1603"/>
                  </a:lnTo>
                  <a:lnTo>
                    <a:pt x="0" y="1531"/>
                  </a:lnTo>
                  <a:lnTo>
                    <a:pt x="49" y="1069"/>
                  </a:lnTo>
                  <a:lnTo>
                    <a:pt x="292" y="1045"/>
                  </a:lnTo>
                  <a:lnTo>
                    <a:pt x="389" y="826"/>
                  </a:lnTo>
                  <a:lnTo>
                    <a:pt x="268" y="632"/>
                  </a:lnTo>
                  <a:lnTo>
                    <a:pt x="583" y="292"/>
                  </a:lnTo>
                  <a:lnTo>
                    <a:pt x="802" y="413"/>
                  </a:lnTo>
                  <a:lnTo>
                    <a:pt x="1045" y="292"/>
                  </a:lnTo>
                  <a:lnTo>
                    <a:pt x="1045" y="73"/>
                  </a:lnTo>
                  <a:lnTo>
                    <a:pt x="1506" y="0"/>
                  </a:lnTo>
                  <a:close/>
                  <a:moveTo>
                    <a:pt x="1943" y="389"/>
                  </a:moveTo>
                  <a:lnTo>
                    <a:pt x="1530" y="341"/>
                  </a:lnTo>
                  <a:lnTo>
                    <a:pt x="1433" y="146"/>
                  </a:lnTo>
                  <a:lnTo>
                    <a:pt x="1190" y="195"/>
                  </a:lnTo>
                  <a:lnTo>
                    <a:pt x="1166" y="389"/>
                  </a:lnTo>
                  <a:lnTo>
                    <a:pt x="802" y="559"/>
                  </a:lnTo>
                  <a:lnTo>
                    <a:pt x="632" y="462"/>
                  </a:lnTo>
                  <a:lnTo>
                    <a:pt x="438" y="656"/>
                  </a:lnTo>
                  <a:lnTo>
                    <a:pt x="535" y="802"/>
                  </a:lnTo>
                  <a:lnTo>
                    <a:pt x="389" y="1166"/>
                  </a:lnTo>
                  <a:lnTo>
                    <a:pt x="170" y="1191"/>
                  </a:lnTo>
                  <a:lnTo>
                    <a:pt x="146" y="1433"/>
                  </a:lnTo>
                  <a:lnTo>
                    <a:pt x="316" y="1506"/>
                  </a:lnTo>
                  <a:lnTo>
                    <a:pt x="413" y="1895"/>
                  </a:lnTo>
                  <a:lnTo>
                    <a:pt x="268" y="2041"/>
                  </a:lnTo>
                  <a:lnTo>
                    <a:pt x="389" y="2259"/>
                  </a:lnTo>
                  <a:lnTo>
                    <a:pt x="583" y="2235"/>
                  </a:lnTo>
                  <a:lnTo>
                    <a:pt x="875" y="2502"/>
                  </a:lnTo>
                  <a:lnTo>
                    <a:pt x="850" y="2696"/>
                  </a:lnTo>
                  <a:lnTo>
                    <a:pt x="1093" y="2818"/>
                  </a:lnTo>
                  <a:lnTo>
                    <a:pt x="1239" y="2672"/>
                  </a:lnTo>
                  <a:lnTo>
                    <a:pt x="1628" y="2745"/>
                  </a:lnTo>
                  <a:lnTo>
                    <a:pt x="1725" y="2915"/>
                  </a:lnTo>
                  <a:lnTo>
                    <a:pt x="1992" y="2866"/>
                  </a:lnTo>
                  <a:lnTo>
                    <a:pt x="1992" y="2696"/>
                  </a:lnTo>
                  <a:lnTo>
                    <a:pt x="2356" y="2502"/>
                  </a:lnTo>
                  <a:lnTo>
                    <a:pt x="2550" y="2599"/>
                  </a:lnTo>
                  <a:lnTo>
                    <a:pt x="2720" y="2429"/>
                  </a:lnTo>
                  <a:lnTo>
                    <a:pt x="2623" y="2259"/>
                  </a:lnTo>
                  <a:lnTo>
                    <a:pt x="2793" y="1895"/>
                  </a:lnTo>
                  <a:lnTo>
                    <a:pt x="2988" y="1871"/>
                  </a:lnTo>
                  <a:lnTo>
                    <a:pt x="3012" y="1628"/>
                  </a:lnTo>
                  <a:lnTo>
                    <a:pt x="2842" y="1555"/>
                  </a:lnTo>
                  <a:lnTo>
                    <a:pt x="2745" y="1166"/>
                  </a:lnTo>
                  <a:lnTo>
                    <a:pt x="2891" y="1021"/>
                  </a:lnTo>
                  <a:lnTo>
                    <a:pt x="2769" y="802"/>
                  </a:lnTo>
                  <a:lnTo>
                    <a:pt x="2575" y="826"/>
                  </a:lnTo>
                  <a:lnTo>
                    <a:pt x="2283" y="559"/>
                  </a:lnTo>
                  <a:lnTo>
                    <a:pt x="2308" y="365"/>
                  </a:lnTo>
                  <a:lnTo>
                    <a:pt x="2065" y="243"/>
                  </a:lnTo>
                  <a:lnTo>
                    <a:pt x="1943" y="389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îŝliḋé">
              <a:extLst>
                <a:ext uri="{FF2B5EF4-FFF2-40B4-BE49-F238E27FC236}">
                  <a16:creationId xmlns:a16="http://schemas.microsoft.com/office/drawing/2014/main" id="{D3C57C75-A5E7-437A-8432-A69B82785ADB}"/>
                </a:ext>
              </a:extLst>
            </p:cNvPr>
            <p:cNvSpPr/>
            <p:nvPr/>
          </p:nvSpPr>
          <p:spPr bwMode="auto">
            <a:xfrm>
              <a:off x="7533759" y="1457135"/>
              <a:ext cx="768250" cy="768250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67" y="23"/>
                </a:cxn>
                <a:cxn ang="0">
                  <a:pos x="66" y="49"/>
                </a:cxn>
                <a:cxn ang="0">
                  <a:pos x="47" y="66"/>
                </a:cxn>
                <a:cxn ang="0">
                  <a:pos x="39" y="68"/>
                </a:cxn>
                <a:cxn ang="0">
                  <a:pos x="4" y="47"/>
                </a:cxn>
                <a:cxn ang="0">
                  <a:pos x="4" y="22"/>
                </a:cxn>
                <a:cxn ang="0">
                  <a:pos x="23" y="4"/>
                </a:cxn>
                <a:cxn ang="0">
                  <a:pos x="32" y="2"/>
                </a:cxn>
                <a:cxn ang="0">
                  <a:pos x="38" y="57"/>
                </a:cxn>
                <a:cxn ang="0">
                  <a:pos x="43" y="56"/>
                </a:cxn>
                <a:cxn ang="0">
                  <a:pos x="56" y="44"/>
                </a:cxn>
                <a:cxn ang="0">
                  <a:pos x="56" y="27"/>
                </a:cxn>
                <a:cxn ang="0">
                  <a:pos x="33" y="13"/>
                </a:cxn>
                <a:cxn ang="0">
                  <a:pos x="27" y="14"/>
                </a:cxn>
                <a:cxn ang="0">
                  <a:pos x="15" y="26"/>
                </a:cxn>
                <a:cxn ang="0">
                  <a:pos x="14" y="43"/>
                </a:cxn>
                <a:cxn ang="0">
                  <a:pos x="38" y="57"/>
                </a:cxn>
              </a:cxnLst>
              <a:rect l="0" t="0" r="r" b="b"/>
              <a:pathLst>
                <a:path w="70" h="70">
                  <a:moveTo>
                    <a:pt x="32" y="2"/>
                  </a:moveTo>
                  <a:cubicBezTo>
                    <a:pt x="47" y="0"/>
                    <a:pt x="61" y="9"/>
                    <a:pt x="67" y="23"/>
                  </a:cubicBezTo>
                  <a:cubicBezTo>
                    <a:pt x="70" y="32"/>
                    <a:pt x="70" y="41"/>
                    <a:pt x="66" y="49"/>
                  </a:cubicBezTo>
                  <a:cubicBezTo>
                    <a:pt x="62" y="57"/>
                    <a:pt x="56" y="63"/>
                    <a:pt x="47" y="66"/>
                  </a:cubicBezTo>
                  <a:cubicBezTo>
                    <a:pt x="45" y="68"/>
                    <a:pt x="42" y="68"/>
                    <a:pt x="39" y="68"/>
                  </a:cubicBezTo>
                  <a:cubicBezTo>
                    <a:pt x="24" y="70"/>
                    <a:pt x="9" y="61"/>
                    <a:pt x="4" y="47"/>
                  </a:cubicBezTo>
                  <a:cubicBezTo>
                    <a:pt x="0" y="39"/>
                    <a:pt x="1" y="30"/>
                    <a:pt x="4" y="22"/>
                  </a:cubicBezTo>
                  <a:cubicBezTo>
                    <a:pt x="8" y="13"/>
                    <a:pt x="15" y="7"/>
                    <a:pt x="23" y="4"/>
                  </a:cubicBezTo>
                  <a:cubicBezTo>
                    <a:pt x="26" y="3"/>
                    <a:pt x="29" y="2"/>
                    <a:pt x="32" y="2"/>
                  </a:cubicBezTo>
                  <a:close/>
                  <a:moveTo>
                    <a:pt x="38" y="57"/>
                  </a:moveTo>
                  <a:cubicBezTo>
                    <a:pt x="40" y="57"/>
                    <a:pt x="41" y="57"/>
                    <a:pt x="43" y="56"/>
                  </a:cubicBezTo>
                  <a:cubicBezTo>
                    <a:pt x="49" y="54"/>
                    <a:pt x="53" y="50"/>
                    <a:pt x="56" y="44"/>
                  </a:cubicBezTo>
                  <a:cubicBezTo>
                    <a:pt x="58" y="39"/>
                    <a:pt x="58" y="33"/>
                    <a:pt x="56" y="27"/>
                  </a:cubicBezTo>
                  <a:cubicBezTo>
                    <a:pt x="52" y="18"/>
                    <a:pt x="43" y="12"/>
                    <a:pt x="33" y="13"/>
                  </a:cubicBezTo>
                  <a:cubicBezTo>
                    <a:pt x="31" y="13"/>
                    <a:pt x="29" y="14"/>
                    <a:pt x="27" y="14"/>
                  </a:cubicBezTo>
                  <a:cubicBezTo>
                    <a:pt x="21" y="17"/>
                    <a:pt x="17" y="21"/>
                    <a:pt x="15" y="26"/>
                  </a:cubicBezTo>
                  <a:cubicBezTo>
                    <a:pt x="12" y="32"/>
                    <a:pt x="12" y="38"/>
                    <a:pt x="14" y="43"/>
                  </a:cubicBezTo>
                  <a:cubicBezTo>
                    <a:pt x="18" y="52"/>
                    <a:pt x="27" y="58"/>
                    <a:pt x="38" y="57"/>
                  </a:cubicBez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íS1iḑê">
              <a:extLst>
                <a:ext uri="{FF2B5EF4-FFF2-40B4-BE49-F238E27FC236}">
                  <a16:creationId xmlns:a16="http://schemas.microsoft.com/office/drawing/2014/main" id="{CF6C46BE-BEDC-4689-8681-4E2F398836C7}"/>
                </a:ext>
              </a:extLst>
            </p:cNvPr>
            <p:cNvSpPr/>
            <p:nvPr/>
          </p:nvSpPr>
          <p:spPr bwMode="auto">
            <a:xfrm>
              <a:off x="6545879" y="2181098"/>
              <a:ext cx="1031715" cy="966188"/>
            </a:xfrm>
            <a:custGeom>
              <a:avLst/>
              <a:gdLst/>
              <a:ahLst/>
              <a:cxnLst>
                <a:cxn ang="0">
                  <a:pos x="60" y="64"/>
                </a:cxn>
                <a:cxn ang="0">
                  <a:pos x="27" y="57"/>
                </a:cxn>
                <a:cxn ang="0">
                  <a:pos x="34" y="25"/>
                </a:cxn>
                <a:cxn ang="0">
                  <a:pos x="67" y="32"/>
                </a:cxn>
                <a:cxn ang="0">
                  <a:pos x="60" y="64"/>
                </a:cxn>
                <a:cxn ang="0">
                  <a:pos x="52" y="0"/>
                </a:cxn>
                <a:cxn ang="0">
                  <a:pos x="48" y="7"/>
                </a:cxn>
                <a:cxn ang="0">
                  <a:pos x="40" y="7"/>
                </a:cxn>
                <a:cxn ang="0">
                  <a:pos x="35" y="1"/>
                </a:cxn>
                <a:cxn ang="0">
                  <a:pos x="24" y="5"/>
                </a:cxn>
                <a:cxn ang="0">
                  <a:pos x="25" y="13"/>
                </a:cxn>
                <a:cxn ang="0">
                  <a:pos x="18" y="18"/>
                </a:cxn>
                <a:cxn ang="0">
                  <a:pos x="10" y="16"/>
                </a:cxn>
                <a:cxn ang="0">
                  <a:pos x="5" y="25"/>
                </a:cxn>
                <a:cxn ang="0">
                  <a:pos x="10" y="31"/>
                </a:cxn>
                <a:cxn ang="0">
                  <a:pos x="8" y="39"/>
                </a:cxn>
                <a:cxn ang="0">
                  <a:pos x="0" y="41"/>
                </a:cxn>
                <a:cxn ang="0">
                  <a:pos x="2" y="52"/>
                </a:cxn>
                <a:cxn ang="0">
                  <a:pos x="9" y="54"/>
                </a:cxn>
                <a:cxn ang="0">
                  <a:pos x="13" y="62"/>
                </a:cxn>
                <a:cxn ang="0">
                  <a:pos x="8" y="68"/>
                </a:cxn>
                <a:cxn ang="0">
                  <a:pos x="16" y="76"/>
                </a:cxn>
                <a:cxn ang="0">
                  <a:pos x="23" y="73"/>
                </a:cxn>
                <a:cxn ang="0">
                  <a:pos x="30" y="78"/>
                </a:cxn>
                <a:cxn ang="0">
                  <a:pos x="31" y="86"/>
                </a:cxn>
                <a:cxn ang="0">
                  <a:pos x="42" y="88"/>
                </a:cxn>
                <a:cxn ang="0">
                  <a:pos x="46" y="82"/>
                </a:cxn>
                <a:cxn ang="0">
                  <a:pos x="55" y="81"/>
                </a:cxn>
                <a:cxn ang="0">
                  <a:pos x="60" y="88"/>
                </a:cxn>
                <a:cxn ang="0">
                  <a:pos x="70" y="83"/>
                </a:cxn>
                <a:cxn ang="0">
                  <a:pos x="69" y="76"/>
                </a:cxn>
                <a:cxn ang="0">
                  <a:pos x="76" y="71"/>
                </a:cxn>
                <a:cxn ang="0">
                  <a:pos x="84" y="73"/>
                </a:cxn>
                <a:cxn ang="0">
                  <a:pos x="89" y="64"/>
                </a:cxn>
                <a:cxn ang="0">
                  <a:pos x="84" y="58"/>
                </a:cxn>
                <a:cxn ang="0">
                  <a:pos x="86" y="50"/>
                </a:cxn>
                <a:cxn ang="0">
                  <a:pos x="94" y="47"/>
                </a:cxn>
                <a:cxn ang="0">
                  <a:pos x="93" y="37"/>
                </a:cxn>
                <a:cxn ang="0">
                  <a:pos x="85" y="35"/>
                </a:cxn>
                <a:cxn ang="0">
                  <a:pos x="82" y="27"/>
                </a:cxn>
                <a:cxn ang="0">
                  <a:pos x="86" y="21"/>
                </a:cxn>
                <a:cxn ang="0">
                  <a:pos x="79" y="12"/>
                </a:cxn>
                <a:cxn ang="0">
                  <a:pos x="71" y="15"/>
                </a:cxn>
                <a:cxn ang="0">
                  <a:pos x="64" y="11"/>
                </a:cxn>
                <a:cxn ang="0">
                  <a:pos x="63" y="3"/>
                </a:cxn>
                <a:cxn ang="0">
                  <a:pos x="52" y="0"/>
                </a:cxn>
              </a:cxnLst>
              <a:rect l="0" t="0" r="r" b="b"/>
              <a:pathLst>
                <a:path w="94" h="88">
                  <a:moveTo>
                    <a:pt x="60" y="64"/>
                  </a:moveTo>
                  <a:cubicBezTo>
                    <a:pt x="49" y="71"/>
                    <a:pt x="35" y="68"/>
                    <a:pt x="27" y="57"/>
                  </a:cubicBezTo>
                  <a:cubicBezTo>
                    <a:pt x="20" y="46"/>
                    <a:pt x="23" y="32"/>
                    <a:pt x="34" y="25"/>
                  </a:cubicBezTo>
                  <a:cubicBezTo>
                    <a:pt x="45" y="18"/>
                    <a:pt x="60" y="21"/>
                    <a:pt x="67" y="32"/>
                  </a:cubicBezTo>
                  <a:cubicBezTo>
                    <a:pt x="74" y="43"/>
                    <a:pt x="71" y="57"/>
                    <a:pt x="60" y="64"/>
                  </a:cubicBezTo>
                  <a:close/>
                  <a:moveTo>
                    <a:pt x="52" y="0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30" y="78"/>
                    <a:pt x="30" y="78"/>
                    <a:pt x="30" y="78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3"/>
                    <a:pt x="63" y="3"/>
                    <a:pt x="63" y="3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ís1îďe">
              <a:extLst>
                <a:ext uri="{FF2B5EF4-FFF2-40B4-BE49-F238E27FC236}">
                  <a16:creationId xmlns:a16="http://schemas.microsoft.com/office/drawing/2014/main" id="{2321DC72-5EBA-4FF1-89AD-1BCB475954A6}"/>
                </a:ext>
              </a:extLst>
            </p:cNvPr>
            <p:cNvSpPr/>
            <p:nvPr/>
          </p:nvSpPr>
          <p:spPr bwMode="auto">
            <a:xfrm>
              <a:off x="7621430" y="2576521"/>
              <a:ext cx="658436" cy="647590"/>
            </a:xfrm>
            <a:custGeom>
              <a:avLst/>
              <a:gdLst/>
              <a:ahLst/>
              <a:cxnLst>
                <a:cxn ang="0">
                  <a:pos x="923" y="170"/>
                </a:cxn>
                <a:cxn ang="0">
                  <a:pos x="1020" y="97"/>
                </a:cxn>
                <a:cxn ang="0">
                  <a:pos x="1190" y="194"/>
                </a:cxn>
                <a:cxn ang="0">
                  <a:pos x="1166" y="340"/>
                </a:cxn>
                <a:cxn ang="0">
                  <a:pos x="1263" y="486"/>
                </a:cxn>
                <a:cxn ang="0">
                  <a:pos x="1409" y="486"/>
                </a:cxn>
                <a:cxn ang="0">
                  <a:pos x="1457" y="680"/>
                </a:cxn>
                <a:cxn ang="0">
                  <a:pos x="1336" y="753"/>
                </a:cxn>
                <a:cxn ang="0">
                  <a:pos x="1287" y="923"/>
                </a:cxn>
                <a:cxn ang="0">
                  <a:pos x="1385" y="1020"/>
                </a:cxn>
                <a:cxn ang="0">
                  <a:pos x="1287" y="1190"/>
                </a:cxn>
                <a:cxn ang="0">
                  <a:pos x="1142" y="1166"/>
                </a:cxn>
                <a:cxn ang="0">
                  <a:pos x="996" y="1238"/>
                </a:cxn>
                <a:cxn ang="0">
                  <a:pos x="996" y="1384"/>
                </a:cxn>
                <a:cxn ang="0">
                  <a:pos x="802" y="1433"/>
                </a:cxn>
                <a:cxn ang="0">
                  <a:pos x="705" y="1311"/>
                </a:cxn>
                <a:cxn ang="0">
                  <a:pos x="559" y="1263"/>
                </a:cxn>
                <a:cxn ang="0">
                  <a:pos x="437" y="1336"/>
                </a:cxn>
                <a:cxn ang="0">
                  <a:pos x="267" y="1238"/>
                </a:cxn>
                <a:cxn ang="0">
                  <a:pos x="292" y="1093"/>
                </a:cxn>
                <a:cxn ang="0">
                  <a:pos x="195" y="971"/>
                </a:cxn>
                <a:cxn ang="0">
                  <a:pos x="49" y="947"/>
                </a:cxn>
                <a:cxn ang="0">
                  <a:pos x="0" y="753"/>
                </a:cxn>
                <a:cxn ang="0">
                  <a:pos x="122" y="680"/>
                </a:cxn>
                <a:cxn ang="0">
                  <a:pos x="170" y="510"/>
                </a:cxn>
                <a:cxn ang="0">
                  <a:pos x="73" y="413"/>
                </a:cxn>
                <a:cxn ang="0">
                  <a:pos x="170" y="243"/>
                </a:cxn>
                <a:cxn ang="0">
                  <a:pos x="316" y="267"/>
                </a:cxn>
                <a:cxn ang="0">
                  <a:pos x="462" y="194"/>
                </a:cxn>
                <a:cxn ang="0">
                  <a:pos x="462" y="48"/>
                </a:cxn>
                <a:cxn ang="0">
                  <a:pos x="656" y="0"/>
                </a:cxn>
                <a:cxn ang="0">
                  <a:pos x="753" y="145"/>
                </a:cxn>
                <a:cxn ang="0">
                  <a:pos x="923" y="170"/>
                </a:cxn>
              </a:cxnLst>
              <a:rect l="0" t="0" r="r" b="b"/>
              <a:pathLst>
                <a:path w="1457" h="1433">
                  <a:moveTo>
                    <a:pt x="923" y="170"/>
                  </a:moveTo>
                  <a:lnTo>
                    <a:pt x="1020" y="97"/>
                  </a:lnTo>
                  <a:lnTo>
                    <a:pt x="1190" y="194"/>
                  </a:lnTo>
                  <a:lnTo>
                    <a:pt x="1166" y="340"/>
                  </a:lnTo>
                  <a:lnTo>
                    <a:pt x="1263" y="486"/>
                  </a:lnTo>
                  <a:lnTo>
                    <a:pt x="1409" y="486"/>
                  </a:lnTo>
                  <a:lnTo>
                    <a:pt x="1457" y="680"/>
                  </a:lnTo>
                  <a:lnTo>
                    <a:pt x="1336" y="753"/>
                  </a:lnTo>
                  <a:lnTo>
                    <a:pt x="1287" y="923"/>
                  </a:lnTo>
                  <a:lnTo>
                    <a:pt x="1385" y="1020"/>
                  </a:lnTo>
                  <a:lnTo>
                    <a:pt x="1287" y="1190"/>
                  </a:lnTo>
                  <a:lnTo>
                    <a:pt x="1142" y="1166"/>
                  </a:lnTo>
                  <a:lnTo>
                    <a:pt x="996" y="1238"/>
                  </a:lnTo>
                  <a:lnTo>
                    <a:pt x="996" y="1384"/>
                  </a:lnTo>
                  <a:lnTo>
                    <a:pt x="802" y="1433"/>
                  </a:lnTo>
                  <a:lnTo>
                    <a:pt x="705" y="1311"/>
                  </a:lnTo>
                  <a:lnTo>
                    <a:pt x="559" y="1263"/>
                  </a:lnTo>
                  <a:lnTo>
                    <a:pt x="437" y="1336"/>
                  </a:lnTo>
                  <a:lnTo>
                    <a:pt x="267" y="1238"/>
                  </a:lnTo>
                  <a:lnTo>
                    <a:pt x="292" y="1093"/>
                  </a:lnTo>
                  <a:lnTo>
                    <a:pt x="195" y="971"/>
                  </a:lnTo>
                  <a:lnTo>
                    <a:pt x="49" y="947"/>
                  </a:lnTo>
                  <a:lnTo>
                    <a:pt x="0" y="753"/>
                  </a:lnTo>
                  <a:lnTo>
                    <a:pt x="122" y="680"/>
                  </a:lnTo>
                  <a:lnTo>
                    <a:pt x="170" y="510"/>
                  </a:lnTo>
                  <a:lnTo>
                    <a:pt x="73" y="413"/>
                  </a:lnTo>
                  <a:lnTo>
                    <a:pt x="170" y="243"/>
                  </a:lnTo>
                  <a:lnTo>
                    <a:pt x="316" y="267"/>
                  </a:lnTo>
                  <a:lnTo>
                    <a:pt x="462" y="194"/>
                  </a:lnTo>
                  <a:lnTo>
                    <a:pt x="462" y="48"/>
                  </a:lnTo>
                  <a:lnTo>
                    <a:pt x="656" y="0"/>
                  </a:lnTo>
                  <a:lnTo>
                    <a:pt x="753" y="145"/>
                  </a:lnTo>
                  <a:lnTo>
                    <a:pt x="923" y="170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íṩ1iḑe">
              <a:extLst>
                <a:ext uri="{FF2B5EF4-FFF2-40B4-BE49-F238E27FC236}">
                  <a16:creationId xmlns:a16="http://schemas.microsoft.com/office/drawing/2014/main" id="{09CB86F0-0440-4D5B-BC71-595F88AB09D7}"/>
                </a:ext>
              </a:extLst>
            </p:cNvPr>
            <p:cNvSpPr/>
            <p:nvPr/>
          </p:nvSpPr>
          <p:spPr bwMode="auto">
            <a:xfrm>
              <a:off x="7588440" y="2543531"/>
              <a:ext cx="735713" cy="713569"/>
            </a:xfrm>
            <a:custGeom>
              <a:avLst/>
              <a:gdLst/>
              <a:ahLst/>
              <a:cxnLst>
                <a:cxn ang="0">
                  <a:pos x="875" y="146"/>
                </a:cxn>
                <a:cxn ang="0">
                  <a:pos x="1093" y="73"/>
                </a:cxn>
                <a:cxn ang="0">
                  <a:pos x="1312" y="388"/>
                </a:cxn>
                <a:cxn ang="0">
                  <a:pos x="1530" y="486"/>
                </a:cxn>
                <a:cxn ang="0">
                  <a:pos x="1458" y="874"/>
                </a:cxn>
                <a:cxn ang="0">
                  <a:pos x="1555" y="1093"/>
                </a:cxn>
                <a:cxn ang="0">
                  <a:pos x="1215" y="1311"/>
                </a:cxn>
                <a:cxn ang="0">
                  <a:pos x="1142" y="1506"/>
                </a:cxn>
                <a:cxn ang="0">
                  <a:pos x="753" y="1433"/>
                </a:cxn>
                <a:cxn ang="0">
                  <a:pos x="535" y="1506"/>
                </a:cxn>
                <a:cxn ang="0">
                  <a:pos x="292" y="1190"/>
                </a:cxn>
                <a:cxn ang="0">
                  <a:pos x="73" y="1093"/>
                </a:cxn>
                <a:cxn ang="0">
                  <a:pos x="146" y="704"/>
                </a:cxn>
                <a:cxn ang="0">
                  <a:pos x="49" y="486"/>
                </a:cxn>
                <a:cxn ang="0">
                  <a:pos x="389" y="267"/>
                </a:cxn>
                <a:cxn ang="0">
                  <a:pos x="462" y="73"/>
                </a:cxn>
                <a:cxn ang="0">
                  <a:pos x="996" y="316"/>
                </a:cxn>
                <a:cxn ang="0">
                  <a:pos x="705" y="146"/>
                </a:cxn>
                <a:cxn ang="0">
                  <a:pos x="608" y="316"/>
                </a:cxn>
                <a:cxn ang="0">
                  <a:pos x="268" y="388"/>
                </a:cxn>
                <a:cxn ang="0">
                  <a:pos x="316" y="583"/>
                </a:cxn>
                <a:cxn ang="0">
                  <a:pos x="146" y="850"/>
                </a:cxn>
                <a:cxn ang="0">
                  <a:pos x="316" y="971"/>
                </a:cxn>
                <a:cxn ang="0">
                  <a:pos x="413" y="1287"/>
                </a:cxn>
                <a:cxn ang="0">
                  <a:pos x="608" y="1263"/>
                </a:cxn>
                <a:cxn ang="0">
                  <a:pos x="899" y="1433"/>
                </a:cxn>
                <a:cxn ang="0">
                  <a:pos x="1020" y="1263"/>
                </a:cxn>
                <a:cxn ang="0">
                  <a:pos x="1336" y="1190"/>
                </a:cxn>
                <a:cxn ang="0">
                  <a:pos x="1288" y="1020"/>
                </a:cxn>
                <a:cxn ang="0">
                  <a:pos x="1458" y="729"/>
                </a:cxn>
                <a:cxn ang="0">
                  <a:pos x="1288" y="607"/>
                </a:cxn>
                <a:cxn ang="0">
                  <a:pos x="1190" y="291"/>
                </a:cxn>
                <a:cxn ang="0">
                  <a:pos x="996" y="316"/>
                </a:cxn>
              </a:cxnLst>
              <a:rect l="0" t="0" r="r" b="b"/>
              <a:pathLst>
                <a:path w="1628" h="1579">
                  <a:moveTo>
                    <a:pt x="778" y="0"/>
                  </a:moveTo>
                  <a:lnTo>
                    <a:pt x="875" y="146"/>
                  </a:lnTo>
                  <a:lnTo>
                    <a:pt x="972" y="170"/>
                  </a:lnTo>
                  <a:lnTo>
                    <a:pt x="1093" y="73"/>
                  </a:lnTo>
                  <a:lnTo>
                    <a:pt x="1360" y="218"/>
                  </a:lnTo>
                  <a:lnTo>
                    <a:pt x="1312" y="388"/>
                  </a:lnTo>
                  <a:lnTo>
                    <a:pt x="1360" y="486"/>
                  </a:lnTo>
                  <a:lnTo>
                    <a:pt x="1530" y="486"/>
                  </a:lnTo>
                  <a:lnTo>
                    <a:pt x="1628" y="777"/>
                  </a:lnTo>
                  <a:lnTo>
                    <a:pt x="1458" y="874"/>
                  </a:lnTo>
                  <a:lnTo>
                    <a:pt x="1433" y="971"/>
                  </a:lnTo>
                  <a:lnTo>
                    <a:pt x="1555" y="1093"/>
                  </a:lnTo>
                  <a:lnTo>
                    <a:pt x="1409" y="1336"/>
                  </a:lnTo>
                  <a:lnTo>
                    <a:pt x="1215" y="1311"/>
                  </a:lnTo>
                  <a:lnTo>
                    <a:pt x="1142" y="1360"/>
                  </a:lnTo>
                  <a:lnTo>
                    <a:pt x="1142" y="1506"/>
                  </a:lnTo>
                  <a:lnTo>
                    <a:pt x="850" y="1579"/>
                  </a:lnTo>
                  <a:lnTo>
                    <a:pt x="753" y="1433"/>
                  </a:lnTo>
                  <a:lnTo>
                    <a:pt x="632" y="1409"/>
                  </a:lnTo>
                  <a:lnTo>
                    <a:pt x="535" y="1506"/>
                  </a:lnTo>
                  <a:lnTo>
                    <a:pt x="268" y="1360"/>
                  </a:lnTo>
                  <a:lnTo>
                    <a:pt x="292" y="1190"/>
                  </a:lnTo>
                  <a:lnTo>
                    <a:pt x="243" y="1093"/>
                  </a:lnTo>
                  <a:lnTo>
                    <a:pt x="73" y="1093"/>
                  </a:lnTo>
                  <a:lnTo>
                    <a:pt x="0" y="801"/>
                  </a:lnTo>
                  <a:lnTo>
                    <a:pt x="146" y="704"/>
                  </a:lnTo>
                  <a:lnTo>
                    <a:pt x="170" y="607"/>
                  </a:lnTo>
                  <a:lnTo>
                    <a:pt x="49" y="486"/>
                  </a:lnTo>
                  <a:lnTo>
                    <a:pt x="195" y="243"/>
                  </a:lnTo>
                  <a:lnTo>
                    <a:pt x="389" y="267"/>
                  </a:lnTo>
                  <a:lnTo>
                    <a:pt x="462" y="218"/>
                  </a:lnTo>
                  <a:lnTo>
                    <a:pt x="462" y="73"/>
                  </a:lnTo>
                  <a:lnTo>
                    <a:pt x="778" y="0"/>
                  </a:lnTo>
                  <a:close/>
                  <a:moveTo>
                    <a:pt x="996" y="316"/>
                  </a:moveTo>
                  <a:lnTo>
                    <a:pt x="778" y="267"/>
                  </a:lnTo>
                  <a:lnTo>
                    <a:pt x="705" y="146"/>
                  </a:lnTo>
                  <a:lnTo>
                    <a:pt x="608" y="194"/>
                  </a:lnTo>
                  <a:lnTo>
                    <a:pt x="608" y="316"/>
                  </a:lnTo>
                  <a:lnTo>
                    <a:pt x="413" y="413"/>
                  </a:lnTo>
                  <a:lnTo>
                    <a:pt x="268" y="388"/>
                  </a:lnTo>
                  <a:lnTo>
                    <a:pt x="219" y="486"/>
                  </a:lnTo>
                  <a:lnTo>
                    <a:pt x="316" y="583"/>
                  </a:lnTo>
                  <a:lnTo>
                    <a:pt x="268" y="801"/>
                  </a:lnTo>
                  <a:lnTo>
                    <a:pt x="146" y="850"/>
                  </a:lnTo>
                  <a:lnTo>
                    <a:pt x="195" y="947"/>
                  </a:lnTo>
                  <a:lnTo>
                    <a:pt x="316" y="971"/>
                  </a:lnTo>
                  <a:lnTo>
                    <a:pt x="438" y="1166"/>
                  </a:lnTo>
                  <a:lnTo>
                    <a:pt x="413" y="1287"/>
                  </a:lnTo>
                  <a:lnTo>
                    <a:pt x="510" y="1336"/>
                  </a:lnTo>
                  <a:lnTo>
                    <a:pt x="608" y="1263"/>
                  </a:lnTo>
                  <a:lnTo>
                    <a:pt x="826" y="1311"/>
                  </a:lnTo>
                  <a:lnTo>
                    <a:pt x="899" y="1433"/>
                  </a:lnTo>
                  <a:lnTo>
                    <a:pt x="996" y="1409"/>
                  </a:lnTo>
                  <a:lnTo>
                    <a:pt x="1020" y="1263"/>
                  </a:lnTo>
                  <a:lnTo>
                    <a:pt x="1215" y="1166"/>
                  </a:lnTo>
                  <a:lnTo>
                    <a:pt x="1336" y="1190"/>
                  </a:lnTo>
                  <a:lnTo>
                    <a:pt x="1385" y="1093"/>
                  </a:lnTo>
                  <a:lnTo>
                    <a:pt x="1288" y="1020"/>
                  </a:lnTo>
                  <a:lnTo>
                    <a:pt x="1336" y="801"/>
                  </a:lnTo>
                  <a:lnTo>
                    <a:pt x="1458" y="729"/>
                  </a:lnTo>
                  <a:lnTo>
                    <a:pt x="1433" y="631"/>
                  </a:lnTo>
                  <a:lnTo>
                    <a:pt x="1288" y="607"/>
                  </a:lnTo>
                  <a:lnTo>
                    <a:pt x="1166" y="413"/>
                  </a:lnTo>
                  <a:lnTo>
                    <a:pt x="1190" y="291"/>
                  </a:lnTo>
                  <a:lnTo>
                    <a:pt x="1093" y="243"/>
                  </a:lnTo>
                  <a:lnTo>
                    <a:pt x="996" y="316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îśḻíḍé">
              <a:extLst>
                <a:ext uri="{FF2B5EF4-FFF2-40B4-BE49-F238E27FC236}">
                  <a16:creationId xmlns:a16="http://schemas.microsoft.com/office/drawing/2014/main" id="{B8AA1DC0-A7CF-4F79-8547-4942DF06AF2C}"/>
                </a:ext>
              </a:extLst>
            </p:cNvPr>
            <p:cNvSpPr/>
            <p:nvPr/>
          </p:nvSpPr>
          <p:spPr bwMode="auto">
            <a:xfrm>
              <a:off x="4811893" y="1698456"/>
              <a:ext cx="2612052" cy="3281785"/>
            </a:xfrm>
            <a:custGeom>
              <a:avLst/>
              <a:gdLst/>
              <a:ahLst/>
              <a:cxnLst>
                <a:cxn ang="0">
                  <a:pos x="5197" y="6727"/>
                </a:cxn>
                <a:cxn ang="0">
                  <a:pos x="4712" y="7213"/>
                </a:cxn>
                <a:cxn ang="0">
                  <a:pos x="0" y="7262"/>
                </a:cxn>
                <a:cxn ang="0">
                  <a:pos x="0" y="0"/>
                </a:cxn>
                <a:cxn ang="0">
                  <a:pos x="5780" y="0"/>
                </a:cxn>
                <a:cxn ang="0">
                  <a:pos x="5780" y="6314"/>
                </a:cxn>
                <a:cxn ang="0">
                  <a:pos x="5197" y="6727"/>
                </a:cxn>
              </a:cxnLst>
              <a:rect l="0" t="0" r="r" b="b"/>
              <a:pathLst>
                <a:path w="5780" h="7262">
                  <a:moveTo>
                    <a:pt x="5197" y="6727"/>
                  </a:moveTo>
                  <a:lnTo>
                    <a:pt x="4712" y="7213"/>
                  </a:lnTo>
                  <a:lnTo>
                    <a:pt x="0" y="7262"/>
                  </a:lnTo>
                  <a:lnTo>
                    <a:pt x="0" y="0"/>
                  </a:lnTo>
                  <a:lnTo>
                    <a:pt x="5780" y="0"/>
                  </a:lnTo>
                  <a:lnTo>
                    <a:pt x="5780" y="6314"/>
                  </a:lnTo>
                  <a:lnTo>
                    <a:pt x="5197" y="67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î$ḻíḓe">
              <a:extLst>
                <a:ext uri="{FF2B5EF4-FFF2-40B4-BE49-F238E27FC236}">
                  <a16:creationId xmlns:a16="http://schemas.microsoft.com/office/drawing/2014/main" id="{EF49FDE3-5C2C-4AEF-9558-FAF67A120F24}"/>
                </a:ext>
              </a:extLst>
            </p:cNvPr>
            <p:cNvSpPr/>
            <p:nvPr/>
          </p:nvSpPr>
          <p:spPr bwMode="auto">
            <a:xfrm>
              <a:off x="5623979" y="2313056"/>
              <a:ext cx="932746" cy="1525655"/>
            </a:xfrm>
            <a:custGeom>
              <a:avLst/>
              <a:gdLst/>
              <a:ahLst/>
              <a:cxnLst>
                <a:cxn ang="0">
                  <a:pos x="31" y="128"/>
                </a:cxn>
                <a:cxn ang="0">
                  <a:pos x="50" y="134"/>
                </a:cxn>
                <a:cxn ang="0">
                  <a:pos x="57" y="130"/>
                </a:cxn>
                <a:cxn ang="0">
                  <a:pos x="61" y="123"/>
                </a:cxn>
                <a:cxn ang="0">
                  <a:pos x="63" y="103"/>
                </a:cxn>
                <a:cxn ang="0">
                  <a:pos x="85" y="54"/>
                </a:cxn>
                <a:cxn ang="0">
                  <a:pos x="85" y="40"/>
                </a:cxn>
                <a:cxn ang="0">
                  <a:pos x="80" y="17"/>
                </a:cxn>
                <a:cxn ang="0">
                  <a:pos x="60" y="2"/>
                </a:cxn>
                <a:cxn ang="0">
                  <a:pos x="44" y="0"/>
                </a:cxn>
                <a:cxn ang="0">
                  <a:pos x="22" y="5"/>
                </a:cxn>
                <a:cxn ang="0">
                  <a:pos x="6" y="23"/>
                </a:cxn>
                <a:cxn ang="0">
                  <a:pos x="0" y="48"/>
                </a:cxn>
                <a:cxn ang="0">
                  <a:pos x="9" y="75"/>
                </a:cxn>
                <a:cxn ang="0">
                  <a:pos x="20" y="95"/>
                </a:cxn>
                <a:cxn ang="0">
                  <a:pos x="27" y="110"/>
                </a:cxn>
                <a:cxn ang="0">
                  <a:pos x="31" y="128"/>
                </a:cxn>
              </a:cxnLst>
              <a:rect l="0" t="0" r="r" b="b"/>
              <a:pathLst>
                <a:path w="85" h="139">
                  <a:moveTo>
                    <a:pt x="31" y="128"/>
                  </a:moveTo>
                  <a:cubicBezTo>
                    <a:pt x="31" y="128"/>
                    <a:pt x="36" y="139"/>
                    <a:pt x="50" y="134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85" y="54"/>
                    <a:pt x="85" y="54"/>
                    <a:pt x="85" y="54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27" y="110"/>
                    <a:pt x="27" y="110"/>
                    <a:pt x="27" y="110"/>
                  </a:cubicBezTo>
                  <a:lnTo>
                    <a:pt x="31" y="128"/>
                  </a:lnTo>
                  <a:close/>
                </a:path>
              </a:pathLst>
            </a:custGeom>
            <a:solidFill>
              <a:srgbClr val="F9BC0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îSľiḑe">
              <a:extLst>
                <a:ext uri="{FF2B5EF4-FFF2-40B4-BE49-F238E27FC236}">
                  <a16:creationId xmlns:a16="http://schemas.microsoft.com/office/drawing/2014/main" id="{33E380B2-A52F-402F-8A7E-C2BA9B47A68A}"/>
                </a:ext>
              </a:extLst>
            </p:cNvPr>
            <p:cNvSpPr/>
            <p:nvPr/>
          </p:nvSpPr>
          <p:spPr bwMode="auto">
            <a:xfrm>
              <a:off x="4789749" y="1654621"/>
              <a:ext cx="2656339" cy="3347312"/>
            </a:xfrm>
            <a:custGeom>
              <a:avLst/>
              <a:gdLst/>
              <a:ahLst/>
              <a:cxnLst>
                <a:cxn ang="0">
                  <a:pos x="4712" y="7407"/>
                </a:cxn>
                <a:cxn ang="0">
                  <a:pos x="0" y="7407"/>
                </a:cxn>
                <a:cxn ang="0">
                  <a:pos x="0" y="0"/>
                </a:cxn>
                <a:cxn ang="0">
                  <a:pos x="5878" y="0"/>
                </a:cxn>
                <a:cxn ang="0">
                  <a:pos x="5878" y="6411"/>
                </a:cxn>
                <a:cxn ang="0">
                  <a:pos x="4712" y="7407"/>
                </a:cxn>
                <a:cxn ang="0">
                  <a:pos x="146" y="7237"/>
                </a:cxn>
                <a:cxn ang="0">
                  <a:pos x="4639" y="7237"/>
                </a:cxn>
                <a:cxn ang="0">
                  <a:pos x="5708" y="6339"/>
                </a:cxn>
                <a:cxn ang="0">
                  <a:pos x="5708" y="145"/>
                </a:cxn>
                <a:cxn ang="0">
                  <a:pos x="146" y="145"/>
                </a:cxn>
                <a:cxn ang="0">
                  <a:pos x="146" y="7237"/>
                </a:cxn>
              </a:cxnLst>
              <a:rect l="0" t="0" r="r" b="b"/>
              <a:pathLst>
                <a:path w="5878" h="7407">
                  <a:moveTo>
                    <a:pt x="4712" y="7407"/>
                  </a:moveTo>
                  <a:lnTo>
                    <a:pt x="0" y="7407"/>
                  </a:lnTo>
                  <a:lnTo>
                    <a:pt x="0" y="0"/>
                  </a:lnTo>
                  <a:lnTo>
                    <a:pt x="5878" y="0"/>
                  </a:lnTo>
                  <a:lnTo>
                    <a:pt x="5878" y="6411"/>
                  </a:lnTo>
                  <a:lnTo>
                    <a:pt x="4712" y="7407"/>
                  </a:lnTo>
                  <a:close/>
                  <a:moveTo>
                    <a:pt x="146" y="7237"/>
                  </a:moveTo>
                  <a:lnTo>
                    <a:pt x="4639" y="7237"/>
                  </a:lnTo>
                  <a:lnTo>
                    <a:pt x="5708" y="6339"/>
                  </a:lnTo>
                  <a:lnTo>
                    <a:pt x="5708" y="145"/>
                  </a:lnTo>
                  <a:lnTo>
                    <a:pt x="146" y="145"/>
                  </a:lnTo>
                  <a:lnTo>
                    <a:pt x="146" y="7237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ïṩļiḋè">
              <a:extLst>
                <a:ext uri="{FF2B5EF4-FFF2-40B4-BE49-F238E27FC236}">
                  <a16:creationId xmlns:a16="http://schemas.microsoft.com/office/drawing/2014/main" id="{AD1F5206-1E21-4CA1-AC99-4737D4CDAF9E}"/>
                </a:ext>
              </a:extLst>
            </p:cNvPr>
            <p:cNvSpPr/>
            <p:nvPr/>
          </p:nvSpPr>
          <p:spPr bwMode="auto">
            <a:xfrm>
              <a:off x="6897015" y="4497147"/>
              <a:ext cx="526929" cy="460950"/>
            </a:xfrm>
            <a:custGeom>
              <a:avLst/>
              <a:gdLst/>
              <a:ahLst/>
              <a:cxnLst>
                <a:cxn ang="0">
                  <a:pos x="0" y="1020"/>
                </a:cxn>
                <a:cxn ang="0">
                  <a:pos x="0" y="0"/>
                </a:cxn>
                <a:cxn ang="0">
                  <a:pos x="1166" y="0"/>
                </a:cxn>
                <a:cxn ang="0">
                  <a:pos x="0" y="1020"/>
                </a:cxn>
                <a:cxn ang="0">
                  <a:pos x="122" y="121"/>
                </a:cxn>
                <a:cxn ang="0">
                  <a:pos x="122" y="777"/>
                </a:cxn>
                <a:cxn ang="0">
                  <a:pos x="875" y="121"/>
                </a:cxn>
                <a:cxn ang="0">
                  <a:pos x="122" y="121"/>
                </a:cxn>
              </a:cxnLst>
              <a:rect l="0" t="0" r="r" b="b"/>
              <a:pathLst>
                <a:path w="1166" h="1020">
                  <a:moveTo>
                    <a:pt x="0" y="1020"/>
                  </a:moveTo>
                  <a:lnTo>
                    <a:pt x="0" y="0"/>
                  </a:lnTo>
                  <a:lnTo>
                    <a:pt x="1166" y="0"/>
                  </a:lnTo>
                  <a:lnTo>
                    <a:pt x="0" y="1020"/>
                  </a:lnTo>
                  <a:close/>
                  <a:moveTo>
                    <a:pt x="122" y="121"/>
                  </a:moveTo>
                  <a:lnTo>
                    <a:pt x="122" y="777"/>
                  </a:lnTo>
                  <a:lnTo>
                    <a:pt x="875" y="121"/>
                  </a:lnTo>
                  <a:lnTo>
                    <a:pt x="122" y="121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iŝliḋe">
              <a:extLst>
                <a:ext uri="{FF2B5EF4-FFF2-40B4-BE49-F238E27FC236}">
                  <a16:creationId xmlns:a16="http://schemas.microsoft.com/office/drawing/2014/main" id="{8374F98F-4BE2-4D17-BC89-9B6ED1CE912B}"/>
                </a:ext>
              </a:extLst>
            </p:cNvPr>
            <p:cNvSpPr/>
            <p:nvPr/>
          </p:nvSpPr>
          <p:spPr bwMode="auto">
            <a:xfrm>
              <a:off x="4833585" y="4694632"/>
              <a:ext cx="966188" cy="263465"/>
            </a:xfrm>
            <a:custGeom>
              <a:avLst/>
              <a:gdLst/>
              <a:ahLst/>
              <a:cxnLst>
                <a:cxn ang="0">
                  <a:pos x="2138" y="583"/>
                </a:cxn>
                <a:cxn ang="0">
                  <a:pos x="0" y="583"/>
                </a:cxn>
                <a:cxn ang="0">
                  <a:pos x="0" y="0"/>
                </a:cxn>
                <a:cxn ang="0">
                  <a:pos x="2138" y="0"/>
                </a:cxn>
                <a:cxn ang="0">
                  <a:pos x="2138" y="583"/>
                </a:cxn>
                <a:cxn ang="0">
                  <a:pos x="98" y="462"/>
                </a:cxn>
                <a:cxn ang="0">
                  <a:pos x="2016" y="462"/>
                </a:cxn>
                <a:cxn ang="0">
                  <a:pos x="2016" y="122"/>
                </a:cxn>
                <a:cxn ang="0">
                  <a:pos x="98" y="122"/>
                </a:cxn>
                <a:cxn ang="0">
                  <a:pos x="98" y="462"/>
                </a:cxn>
              </a:cxnLst>
              <a:rect l="0" t="0" r="r" b="b"/>
              <a:pathLst>
                <a:path w="2138" h="583">
                  <a:moveTo>
                    <a:pt x="2138" y="583"/>
                  </a:moveTo>
                  <a:lnTo>
                    <a:pt x="0" y="583"/>
                  </a:lnTo>
                  <a:lnTo>
                    <a:pt x="0" y="0"/>
                  </a:lnTo>
                  <a:lnTo>
                    <a:pt x="2138" y="0"/>
                  </a:lnTo>
                  <a:lnTo>
                    <a:pt x="2138" y="583"/>
                  </a:lnTo>
                  <a:close/>
                  <a:moveTo>
                    <a:pt x="98" y="462"/>
                  </a:moveTo>
                  <a:lnTo>
                    <a:pt x="2016" y="462"/>
                  </a:lnTo>
                  <a:lnTo>
                    <a:pt x="2016" y="122"/>
                  </a:lnTo>
                  <a:lnTo>
                    <a:pt x="98" y="122"/>
                  </a:lnTo>
                  <a:lnTo>
                    <a:pt x="98" y="462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íṡ1iḍê">
              <a:extLst>
                <a:ext uri="{FF2B5EF4-FFF2-40B4-BE49-F238E27FC236}">
                  <a16:creationId xmlns:a16="http://schemas.microsoft.com/office/drawing/2014/main" id="{7217E580-2CFA-4DFD-A38B-E915AB08D22B}"/>
                </a:ext>
              </a:extLst>
            </p:cNvPr>
            <p:cNvSpPr/>
            <p:nvPr/>
          </p:nvSpPr>
          <p:spPr bwMode="auto">
            <a:xfrm>
              <a:off x="4976389" y="1775281"/>
              <a:ext cx="2359885" cy="3073001"/>
            </a:xfrm>
            <a:custGeom>
              <a:avLst/>
              <a:gdLst/>
              <a:ahLst/>
              <a:cxnLst>
                <a:cxn ang="0">
                  <a:pos x="4396" y="6800"/>
                </a:cxn>
                <a:cxn ang="0">
                  <a:pos x="0" y="6776"/>
                </a:cxn>
                <a:cxn ang="0">
                  <a:pos x="0" y="0"/>
                </a:cxn>
                <a:cxn ang="0">
                  <a:pos x="5222" y="0"/>
                </a:cxn>
                <a:cxn ang="0">
                  <a:pos x="5198" y="6120"/>
                </a:cxn>
                <a:cxn ang="0">
                  <a:pos x="4396" y="6120"/>
                </a:cxn>
                <a:cxn ang="0">
                  <a:pos x="4396" y="6800"/>
                </a:cxn>
                <a:cxn ang="0">
                  <a:pos x="49" y="6752"/>
                </a:cxn>
                <a:cxn ang="0">
                  <a:pos x="4348" y="6752"/>
                </a:cxn>
                <a:cxn ang="0">
                  <a:pos x="4348" y="6072"/>
                </a:cxn>
                <a:cxn ang="0">
                  <a:pos x="5149" y="6072"/>
                </a:cxn>
                <a:cxn ang="0">
                  <a:pos x="5173" y="48"/>
                </a:cxn>
                <a:cxn ang="0">
                  <a:pos x="49" y="48"/>
                </a:cxn>
                <a:cxn ang="0">
                  <a:pos x="49" y="6752"/>
                </a:cxn>
              </a:cxnLst>
              <a:rect l="0" t="0" r="r" b="b"/>
              <a:pathLst>
                <a:path w="5222" h="6800">
                  <a:moveTo>
                    <a:pt x="4396" y="6800"/>
                  </a:moveTo>
                  <a:lnTo>
                    <a:pt x="0" y="6776"/>
                  </a:lnTo>
                  <a:lnTo>
                    <a:pt x="0" y="0"/>
                  </a:lnTo>
                  <a:lnTo>
                    <a:pt x="5222" y="0"/>
                  </a:lnTo>
                  <a:lnTo>
                    <a:pt x="5198" y="6120"/>
                  </a:lnTo>
                  <a:lnTo>
                    <a:pt x="4396" y="6120"/>
                  </a:lnTo>
                  <a:lnTo>
                    <a:pt x="4396" y="6800"/>
                  </a:lnTo>
                  <a:close/>
                  <a:moveTo>
                    <a:pt x="49" y="6752"/>
                  </a:moveTo>
                  <a:lnTo>
                    <a:pt x="4348" y="6752"/>
                  </a:lnTo>
                  <a:lnTo>
                    <a:pt x="4348" y="6072"/>
                  </a:lnTo>
                  <a:lnTo>
                    <a:pt x="5149" y="6072"/>
                  </a:lnTo>
                  <a:lnTo>
                    <a:pt x="5173" y="48"/>
                  </a:lnTo>
                  <a:lnTo>
                    <a:pt x="49" y="48"/>
                  </a:lnTo>
                  <a:lnTo>
                    <a:pt x="49" y="6752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ïšļíḍè">
              <a:extLst>
                <a:ext uri="{FF2B5EF4-FFF2-40B4-BE49-F238E27FC236}">
                  <a16:creationId xmlns:a16="http://schemas.microsoft.com/office/drawing/2014/main" id="{EDFB563D-B173-491E-A8BD-87A192F7A896}"/>
                </a:ext>
              </a:extLst>
            </p:cNvPr>
            <p:cNvSpPr/>
            <p:nvPr/>
          </p:nvSpPr>
          <p:spPr bwMode="auto">
            <a:xfrm>
              <a:off x="4943399" y="4705478"/>
              <a:ext cx="603754" cy="241773"/>
            </a:xfrm>
            <a:custGeom>
              <a:avLst/>
              <a:gdLst/>
              <a:ahLst/>
              <a:cxnLst>
                <a:cxn ang="0">
                  <a:pos x="1336" y="535"/>
                </a:cxn>
                <a:cxn ang="0">
                  <a:pos x="0" y="535"/>
                </a:cxn>
                <a:cxn ang="0">
                  <a:pos x="0" y="0"/>
                </a:cxn>
                <a:cxn ang="0">
                  <a:pos x="1336" y="0"/>
                </a:cxn>
                <a:cxn ang="0">
                  <a:pos x="1336" y="535"/>
                </a:cxn>
                <a:cxn ang="0">
                  <a:pos x="49" y="486"/>
                </a:cxn>
                <a:cxn ang="0">
                  <a:pos x="1312" y="486"/>
                </a:cxn>
                <a:cxn ang="0">
                  <a:pos x="1312" y="49"/>
                </a:cxn>
                <a:cxn ang="0">
                  <a:pos x="49" y="49"/>
                </a:cxn>
                <a:cxn ang="0">
                  <a:pos x="49" y="486"/>
                </a:cxn>
              </a:cxnLst>
              <a:rect l="0" t="0" r="r" b="b"/>
              <a:pathLst>
                <a:path w="1336" h="535">
                  <a:moveTo>
                    <a:pt x="1336" y="535"/>
                  </a:moveTo>
                  <a:lnTo>
                    <a:pt x="0" y="535"/>
                  </a:lnTo>
                  <a:lnTo>
                    <a:pt x="0" y="0"/>
                  </a:lnTo>
                  <a:lnTo>
                    <a:pt x="1336" y="0"/>
                  </a:lnTo>
                  <a:lnTo>
                    <a:pt x="1336" y="535"/>
                  </a:lnTo>
                  <a:close/>
                  <a:moveTo>
                    <a:pt x="49" y="486"/>
                  </a:moveTo>
                  <a:lnTo>
                    <a:pt x="1312" y="486"/>
                  </a:lnTo>
                  <a:lnTo>
                    <a:pt x="1312" y="49"/>
                  </a:lnTo>
                  <a:lnTo>
                    <a:pt x="49" y="49"/>
                  </a:lnTo>
                  <a:lnTo>
                    <a:pt x="49" y="486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ïšľiḋê">
              <a:extLst>
                <a:ext uri="{FF2B5EF4-FFF2-40B4-BE49-F238E27FC236}">
                  <a16:creationId xmlns:a16="http://schemas.microsoft.com/office/drawing/2014/main" id="{7FE1C1F3-983C-437B-A6F8-4BD859AEB310}"/>
                </a:ext>
              </a:extLst>
            </p:cNvPr>
            <p:cNvSpPr/>
            <p:nvPr/>
          </p:nvSpPr>
          <p:spPr bwMode="auto">
            <a:xfrm>
              <a:off x="5503318" y="2203242"/>
              <a:ext cx="1196211" cy="1690151"/>
            </a:xfrm>
            <a:custGeom>
              <a:avLst/>
              <a:gdLst/>
              <a:ahLst/>
              <a:cxnLst>
                <a:cxn ang="0">
                  <a:pos x="63" y="150"/>
                </a:cxn>
                <a:cxn ang="0">
                  <a:pos x="73" y="150"/>
                </a:cxn>
                <a:cxn ang="0">
                  <a:pos x="49" y="154"/>
                </a:cxn>
                <a:cxn ang="0">
                  <a:pos x="43" y="146"/>
                </a:cxn>
                <a:cxn ang="0">
                  <a:pos x="49" y="154"/>
                </a:cxn>
                <a:cxn ang="0">
                  <a:pos x="73" y="135"/>
                </a:cxn>
                <a:cxn ang="0">
                  <a:pos x="74" y="126"/>
                </a:cxn>
                <a:cxn ang="0">
                  <a:pos x="77" y="134"/>
                </a:cxn>
                <a:cxn ang="0">
                  <a:pos x="34" y="135"/>
                </a:cxn>
                <a:cxn ang="0">
                  <a:pos x="37" y="125"/>
                </a:cxn>
                <a:cxn ang="0">
                  <a:pos x="34" y="135"/>
                </a:cxn>
                <a:cxn ang="0">
                  <a:pos x="22" y="108"/>
                </a:cxn>
                <a:cxn ang="0">
                  <a:pos x="25" y="105"/>
                </a:cxn>
                <a:cxn ang="0">
                  <a:pos x="30" y="113"/>
                </a:cxn>
                <a:cxn ang="0">
                  <a:pos x="82" y="114"/>
                </a:cxn>
                <a:cxn ang="0">
                  <a:pos x="83" y="104"/>
                </a:cxn>
                <a:cxn ang="0">
                  <a:pos x="82" y="114"/>
                </a:cxn>
                <a:cxn ang="0">
                  <a:pos x="9" y="87"/>
                </a:cxn>
                <a:cxn ang="0">
                  <a:pos x="18" y="93"/>
                </a:cxn>
                <a:cxn ang="0">
                  <a:pos x="94" y="94"/>
                </a:cxn>
                <a:cxn ang="0">
                  <a:pos x="94" y="84"/>
                </a:cxn>
                <a:cxn ang="0">
                  <a:pos x="94" y="94"/>
                </a:cxn>
                <a:cxn ang="0">
                  <a:pos x="1" y="65"/>
                </a:cxn>
                <a:cxn ang="0">
                  <a:pos x="8" y="73"/>
                </a:cxn>
                <a:cxn ang="0">
                  <a:pos x="105" y="74"/>
                </a:cxn>
                <a:cxn ang="0">
                  <a:pos x="104" y="64"/>
                </a:cxn>
                <a:cxn ang="0">
                  <a:pos x="105" y="74"/>
                </a:cxn>
                <a:cxn ang="0">
                  <a:pos x="0" y="51"/>
                </a:cxn>
                <a:cxn ang="0">
                  <a:pos x="7" y="43"/>
                </a:cxn>
                <a:cxn ang="0">
                  <a:pos x="104" y="51"/>
                </a:cxn>
                <a:cxn ang="0">
                  <a:pos x="107" y="41"/>
                </a:cxn>
                <a:cxn ang="0">
                  <a:pos x="104" y="51"/>
                </a:cxn>
                <a:cxn ang="0">
                  <a:pos x="7" y="28"/>
                </a:cxn>
                <a:cxn ang="0">
                  <a:pos x="16" y="23"/>
                </a:cxn>
                <a:cxn ang="0">
                  <a:pos x="97" y="30"/>
                </a:cxn>
                <a:cxn ang="0">
                  <a:pos x="96" y="20"/>
                </a:cxn>
                <a:cxn ang="0">
                  <a:pos x="97" y="30"/>
                </a:cxn>
                <a:cxn ang="0">
                  <a:pos x="23" y="11"/>
                </a:cxn>
                <a:cxn ang="0">
                  <a:pos x="33" y="10"/>
                </a:cxn>
                <a:cxn ang="0">
                  <a:pos x="83" y="14"/>
                </a:cxn>
                <a:cxn ang="0">
                  <a:pos x="78" y="5"/>
                </a:cxn>
                <a:cxn ang="0">
                  <a:pos x="83" y="14"/>
                </a:cxn>
                <a:cxn ang="0">
                  <a:pos x="45" y="1"/>
                </a:cxn>
                <a:cxn ang="0">
                  <a:pos x="54" y="4"/>
                </a:cxn>
                <a:cxn ang="0">
                  <a:pos x="63" y="5"/>
                </a:cxn>
                <a:cxn ang="0">
                  <a:pos x="55" y="0"/>
                </a:cxn>
                <a:cxn ang="0">
                  <a:pos x="63" y="5"/>
                </a:cxn>
              </a:cxnLst>
              <a:rect l="0" t="0" r="r" b="b"/>
              <a:pathLst>
                <a:path w="109" h="154">
                  <a:moveTo>
                    <a:pt x="63" y="154"/>
                  </a:moveTo>
                  <a:cubicBezTo>
                    <a:pt x="63" y="150"/>
                    <a:pt x="63" y="150"/>
                    <a:pt x="63" y="150"/>
                  </a:cubicBezTo>
                  <a:cubicBezTo>
                    <a:pt x="66" y="149"/>
                    <a:pt x="68" y="148"/>
                    <a:pt x="69" y="147"/>
                  </a:cubicBezTo>
                  <a:cubicBezTo>
                    <a:pt x="73" y="150"/>
                    <a:pt x="73" y="150"/>
                    <a:pt x="73" y="150"/>
                  </a:cubicBezTo>
                  <a:cubicBezTo>
                    <a:pt x="71" y="152"/>
                    <a:pt x="68" y="154"/>
                    <a:pt x="63" y="154"/>
                  </a:cubicBezTo>
                  <a:close/>
                  <a:moveTo>
                    <a:pt x="49" y="154"/>
                  </a:moveTo>
                  <a:cubicBezTo>
                    <a:pt x="45" y="153"/>
                    <a:pt x="42" y="151"/>
                    <a:pt x="40" y="149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5" y="148"/>
                    <a:pt x="47" y="149"/>
                    <a:pt x="50" y="149"/>
                  </a:cubicBezTo>
                  <a:lnTo>
                    <a:pt x="49" y="154"/>
                  </a:lnTo>
                  <a:close/>
                  <a:moveTo>
                    <a:pt x="77" y="135"/>
                  </a:moveTo>
                  <a:cubicBezTo>
                    <a:pt x="73" y="135"/>
                    <a:pt x="73" y="135"/>
                    <a:pt x="73" y="135"/>
                  </a:cubicBezTo>
                  <a:cubicBezTo>
                    <a:pt x="73" y="134"/>
                    <a:pt x="73" y="134"/>
                    <a:pt x="73" y="134"/>
                  </a:cubicBezTo>
                  <a:cubicBezTo>
                    <a:pt x="73" y="131"/>
                    <a:pt x="73" y="129"/>
                    <a:pt x="74" y="126"/>
                  </a:cubicBezTo>
                  <a:cubicBezTo>
                    <a:pt x="78" y="126"/>
                    <a:pt x="78" y="126"/>
                    <a:pt x="78" y="126"/>
                  </a:cubicBezTo>
                  <a:cubicBezTo>
                    <a:pt x="78" y="129"/>
                    <a:pt x="77" y="132"/>
                    <a:pt x="77" y="134"/>
                  </a:cubicBezTo>
                  <a:lnTo>
                    <a:pt x="77" y="135"/>
                  </a:lnTo>
                  <a:close/>
                  <a:moveTo>
                    <a:pt x="34" y="135"/>
                  </a:moveTo>
                  <a:cubicBezTo>
                    <a:pt x="34" y="133"/>
                    <a:pt x="33" y="130"/>
                    <a:pt x="32" y="127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8" y="128"/>
                    <a:pt x="38" y="132"/>
                    <a:pt x="39" y="134"/>
                  </a:cubicBezTo>
                  <a:lnTo>
                    <a:pt x="34" y="135"/>
                  </a:lnTo>
                  <a:close/>
                  <a:moveTo>
                    <a:pt x="26" y="115"/>
                  </a:moveTo>
                  <a:cubicBezTo>
                    <a:pt x="25" y="113"/>
                    <a:pt x="23" y="110"/>
                    <a:pt x="22" y="108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7" y="108"/>
                    <a:pt x="28" y="110"/>
                    <a:pt x="30" y="113"/>
                  </a:cubicBezTo>
                  <a:lnTo>
                    <a:pt x="26" y="115"/>
                  </a:lnTo>
                  <a:close/>
                  <a:moveTo>
                    <a:pt x="82" y="114"/>
                  </a:moveTo>
                  <a:cubicBezTo>
                    <a:pt x="78" y="112"/>
                    <a:pt x="78" y="112"/>
                    <a:pt x="78" y="112"/>
                  </a:cubicBezTo>
                  <a:cubicBezTo>
                    <a:pt x="80" y="109"/>
                    <a:pt x="81" y="107"/>
                    <a:pt x="83" y="104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5" y="109"/>
                    <a:pt x="84" y="112"/>
                    <a:pt x="82" y="114"/>
                  </a:cubicBezTo>
                  <a:close/>
                  <a:moveTo>
                    <a:pt x="14" y="95"/>
                  </a:moveTo>
                  <a:cubicBezTo>
                    <a:pt x="12" y="93"/>
                    <a:pt x="11" y="90"/>
                    <a:pt x="9" y="87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5" y="88"/>
                    <a:pt x="16" y="90"/>
                    <a:pt x="18" y="93"/>
                  </a:cubicBezTo>
                  <a:lnTo>
                    <a:pt x="14" y="95"/>
                  </a:lnTo>
                  <a:close/>
                  <a:moveTo>
                    <a:pt x="94" y="94"/>
                  </a:moveTo>
                  <a:cubicBezTo>
                    <a:pt x="90" y="92"/>
                    <a:pt x="90" y="92"/>
                    <a:pt x="90" y="92"/>
                  </a:cubicBezTo>
                  <a:cubicBezTo>
                    <a:pt x="91" y="89"/>
                    <a:pt x="93" y="87"/>
                    <a:pt x="94" y="84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7" y="89"/>
                    <a:pt x="95" y="92"/>
                    <a:pt x="94" y="94"/>
                  </a:cubicBezTo>
                  <a:close/>
                  <a:moveTo>
                    <a:pt x="3" y="75"/>
                  </a:moveTo>
                  <a:cubicBezTo>
                    <a:pt x="2" y="71"/>
                    <a:pt x="1" y="68"/>
                    <a:pt x="1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67"/>
                    <a:pt x="7" y="70"/>
                    <a:pt x="8" y="73"/>
                  </a:cubicBezTo>
                  <a:lnTo>
                    <a:pt x="3" y="75"/>
                  </a:lnTo>
                  <a:close/>
                  <a:moveTo>
                    <a:pt x="105" y="74"/>
                  </a:moveTo>
                  <a:cubicBezTo>
                    <a:pt x="101" y="72"/>
                    <a:pt x="101" y="72"/>
                    <a:pt x="101" y="72"/>
                  </a:cubicBezTo>
                  <a:cubicBezTo>
                    <a:pt x="102" y="69"/>
                    <a:pt x="103" y="66"/>
                    <a:pt x="104" y="6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7" y="68"/>
                    <a:pt x="106" y="71"/>
                    <a:pt x="105" y="74"/>
                  </a:cubicBezTo>
                  <a:close/>
                  <a:moveTo>
                    <a:pt x="5" y="52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1" y="48"/>
                    <a:pt x="1" y="45"/>
                    <a:pt x="2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6"/>
                    <a:pt x="5" y="49"/>
                    <a:pt x="5" y="52"/>
                  </a:cubicBezTo>
                  <a:close/>
                  <a:moveTo>
                    <a:pt x="104" y="51"/>
                  </a:moveTo>
                  <a:cubicBezTo>
                    <a:pt x="104" y="48"/>
                    <a:pt x="103" y="45"/>
                    <a:pt x="102" y="42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8" y="44"/>
                    <a:pt x="108" y="47"/>
                    <a:pt x="109" y="51"/>
                  </a:cubicBezTo>
                  <a:lnTo>
                    <a:pt x="104" y="51"/>
                  </a:lnTo>
                  <a:close/>
                  <a:moveTo>
                    <a:pt x="12" y="31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9" y="26"/>
                    <a:pt x="11" y="23"/>
                    <a:pt x="13" y="2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6"/>
                    <a:pt x="13" y="28"/>
                    <a:pt x="12" y="31"/>
                  </a:cubicBezTo>
                  <a:close/>
                  <a:moveTo>
                    <a:pt x="97" y="30"/>
                  </a:moveTo>
                  <a:cubicBezTo>
                    <a:pt x="96" y="28"/>
                    <a:pt x="94" y="25"/>
                    <a:pt x="93" y="23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8" y="23"/>
                    <a:pt x="100" y="25"/>
                    <a:pt x="101" y="28"/>
                  </a:cubicBezTo>
                  <a:lnTo>
                    <a:pt x="97" y="30"/>
                  </a:lnTo>
                  <a:close/>
                  <a:moveTo>
                    <a:pt x="26" y="14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5" y="9"/>
                    <a:pt x="28" y="7"/>
                    <a:pt x="31" y="5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1" y="11"/>
                    <a:pt x="28" y="12"/>
                    <a:pt x="26" y="14"/>
                  </a:cubicBezTo>
                  <a:close/>
                  <a:moveTo>
                    <a:pt x="83" y="14"/>
                  </a:moveTo>
                  <a:cubicBezTo>
                    <a:pt x="81" y="12"/>
                    <a:pt x="78" y="11"/>
                    <a:pt x="76" y="9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81" y="7"/>
                    <a:pt x="83" y="8"/>
                    <a:pt x="86" y="10"/>
                  </a:cubicBezTo>
                  <a:lnTo>
                    <a:pt x="83" y="14"/>
                  </a:lnTo>
                  <a:close/>
                  <a:moveTo>
                    <a:pt x="45" y="5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8" y="0"/>
                    <a:pt x="51" y="0"/>
                    <a:pt x="54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1" y="4"/>
                    <a:pt x="48" y="5"/>
                    <a:pt x="45" y="5"/>
                  </a:cubicBezTo>
                  <a:close/>
                  <a:moveTo>
                    <a:pt x="63" y="5"/>
                  </a:moveTo>
                  <a:cubicBezTo>
                    <a:pt x="60" y="5"/>
                    <a:pt x="58" y="4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4" y="1"/>
                  </a:cubicBezTo>
                  <a:lnTo>
                    <a:pt x="63" y="5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î$ḻïḋe">
              <a:extLst>
                <a:ext uri="{FF2B5EF4-FFF2-40B4-BE49-F238E27FC236}">
                  <a16:creationId xmlns:a16="http://schemas.microsoft.com/office/drawing/2014/main" id="{98E6038C-78AA-4906-9853-80553E8D4D66}"/>
                </a:ext>
              </a:extLst>
            </p:cNvPr>
            <p:cNvSpPr/>
            <p:nvPr/>
          </p:nvSpPr>
          <p:spPr bwMode="auto">
            <a:xfrm>
              <a:off x="5602287" y="2280067"/>
              <a:ext cx="998726" cy="1525655"/>
            </a:xfrm>
            <a:custGeom>
              <a:avLst/>
              <a:gdLst/>
              <a:ahLst/>
              <a:cxnLst>
                <a:cxn ang="0">
                  <a:pos x="47" y="139"/>
                </a:cxn>
                <a:cxn ang="0">
                  <a:pos x="46" y="139"/>
                </a:cxn>
                <a:cxn ang="0">
                  <a:pos x="39" y="138"/>
                </a:cxn>
                <a:cxn ang="0">
                  <a:pos x="28" y="121"/>
                </a:cxn>
                <a:cxn ang="0">
                  <a:pos x="25" y="108"/>
                </a:cxn>
                <a:cxn ang="0">
                  <a:pos x="0" y="48"/>
                </a:cxn>
                <a:cxn ang="0">
                  <a:pos x="45" y="0"/>
                </a:cxn>
                <a:cxn ang="0">
                  <a:pos x="91" y="48"/>
                </a:cxn>
                <a:cxn ang="0">
                  <a:pos x="74" y="91"/>
                </a:cxn>
                <a:cxn ang="0">
                  <a:pos x="68" y="104"/>
                </a:cxn>
                <a:cxn ang="0">
                  <a:pos x="64" y="120"/>
                </a:cxn>
                <a:cxn ang="0">
                  <a:pos x="47" y="139"/>
                </a:cxn>
                <a:cxn ang="0">
                  <a:pos x="45" y="5"/>
                </a:cxn>
                <a:cxn ang="0">
                  <a:pos x="5" y="48"/>
                </a:cxn>
                <a:cxn ang="0">
                  <a:pos x="29" y="106"/>
                </a:cxn>
                <a:cxn ang="0">
                  <a:pos x="33" y="120"/>
                </a:cxn>
                <a:cxn ang="0">
                  <a:pos x="41" y="134"/>
                </a:cxn>
                <a:cxn ang="0">
                  <a:pos x="46" y="135"/>
                </a:cxn>
                <a:cxn ang="0">
                  <a:pos x="47" y="135"/>
                </a:cxn>
                <a:cxn ang="0">
                  <a:pos x="60" y="119"/>
                </a:cxn>
                <a:cxn ang="0">
                  <a:pos x="64" y="102"/>
                </a:cxn>
                <a:cxn ang="0">
                  <a:pos x="70" y="89"/>
                </a:cxn>
                <a:cxn ang="0">
                  <a:pos x="86" y="48"/>
                </a:cxn>
                <a:cxn ang="0">
                  <a:pos x="45" y="5"/>
                </a:cxn>
              </a:cxnLst>
              <a:rect l="0" t="0" r="r" b="b"/>
              <a:pathLst>
                <a:path w="91" h="139">
                  <a:moveTo>
                    <a:pt x="47" y="139"/>
                  </a:moveTo>
                  <a:cubicBezTo>
                    <a:pt x="46" y="139"/>
                    <a:pt x="46" y="139"/>
                    <a:pt x="46" y="139"/>
                  </a:cubicBezTo>
                  <a:cubicBezTo>
                    <a:pt x="44" y="139"/>
                    <a:pt x="41" y="139"/>
                    <a:pt x="39" y="138"/>
                  </a:cubicBezTo>
                  <a:cubicBezTo>
                    <a:pt x="31" y="135"/>
                    <a:pt x="29" y="128"/>
                    <a:pt x="28" y="121"/>
                  </a:cubicBezTo>
                  <a:cubicBezTo>
                    <a:pt x="28" y="116"/>
                    <a:pt x="27" y="112"/>
                    <a:pt x="25" y="108"/>
                  </a:cubicBezTo>
                  <a:cubicBezTo>
                    <a:pt x="13" y="89"/>
                    <a:pt x="0" y="64"/>
                    <a:pt x="0" y="48"/>
                  </a:cubicBezTo>
                  <a:cubicBezTo>
                    <a:pt x="0" y="22"/>
                    <a:pt x="20" y="0"/>
                    <a:pt x="45" y="0"/>
                  </a:cubicBezTo>
                  <a:cubicBezTo>
                    <a:pt x="70" y="0"/>
                    <a:pt x="91" y="22"/>
                    <a:pt x="91" y="48"/>
                  </a:cubicBezTo>
                  <a:cubicBezTo>
                    <a:pt x="91" y="59"/>
                    <a:pt x="82" y="75"/>
                    <a:pt x="74" y="91"/>
                  </a:cubicBezTo>
                  <a:cubicBezTo>
                    <a:pt x="72" y="95"/>
                    <a:pt x="70" y="100"/>
                    <a:pt x="68" y="104"/>
                  </a:cubicBezTo>
                  <a:cubicBezTo>
                    <a:pt x="65" y="109"/>
                    <a:pt x="65" y="114"/>
                    <a:pt x="64" y="120"/>
                  </a:cubicBezTo>
                  <a:cubicBezTo>
                    <a:pt x="63" y="129"/>
                    <a:pt x="62" y="139"/>
                    <a:pt x="47" y="139"/>
                  </a:cubicBezTo>
                  <a:close/>
                  <a:moveTo>
                    <a:pt x="45" y="5"/>
                  </a:moveTo>
                  <a:cubicBezTo>
                    <a:pt x="23" y="5"/>
                    <a:pt x="5" y="24"/>
                    <a:pt x="5" y="48"/>
                  </a:cubicBezTo>
                  <a:cubicBezTo>
                    <a:pt x="5" y="63"/>
                    <a:pt x="20" y="91"/>
                    <a:pt x="29" y="106"/>
                  </a:cubicBezTo>
                  <a:cubicBezTo>
                    <a:pt x="31" y="110"/>
                    <a:pt x="32" y="115"/>
                    <a:pt x="33" y="120"/>
                  </a:cubicBezTo>
                  <a:cubicBezTo>
                    <a:pt x="34" y="128"/>
                    <a:pt x="35" y="132"/>
                    <a:pt x="41" y="134"/>
                  </a:cubicBezTo>
                  <a:cubicBezTo>
                    <a:pt x="42" y="134"/>
                    <a:pt x="44" y="135"/>
                    <a:pt x="46" y="135"/>
                  </a:cubicBezTo>
                  <a:cubicBezTo>
                    <a:pt x="47" y="135"/>
                    <a:pt x="47" y="135"/>
                    <a:pt x="47" y="135"/>
                  </a:cubicBezTo>
                  <a:cubicBezTo>
                    <a:pt x="58" y="135"/>
                    <a:pt x="59" y="129"/>
                    <a:pt x="60" y="119"/>
                  </a:cubicBezTo>
                  <a:cubicBezTo>
                    <a:pt x="60" y="114"/>
                    <a:pt x="61" y="108"/>
                    <a:pt x="64" y="102"/>
                  </a:cubicBezTo>
                  <a:cubicBezTo>
                    <a:pt x="66" y="98"/>
                    <a:pt x="68" y="93"/>
                    <a:pt x="70" y="89"/>
                  </a:cubicBezTo>
                  <a:cubicBezTo>
                    <a:pt x="78" y="74"/>
                    <a:pt x="86" y="58"/>
                    <a:pt x="86" y="48"/>
                  </a:cubicBezTo>
                  <a:cubicBezTo>
                    <a:pt x="86" y="24"/>
                    <a:pt x="68" y="5"/>
                    <a:pt x="45" y="5"/>
                  </a:cubicBez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îṣ1îḋé">
              <a:extLst>
                <a:ext uri="{FF2B5EF4-FFF2-40B4-BE49-F238E27FC236}">
                  <a16:creationId xmlns:a16="http://schemas.microsoft.com/office/drawing/2014/main" id="{B2C0BC03-0546-4A54-BF57-19E7897C984B}"/>
                </a:ext>
              </a:extLst>
            </p:cNvPr>
            <p:cNvSpPr/>
            <p:nvPr/>
          </p:nvSpPr>
          <p:spPr bwMode="auto">
            <a:xfrm>
              <a:off x="5909587" y="3838711"/>
              <a:ext cx="416663" cy="471796"/>
            </a:xfrm>
            <a:custGeom>
              <a:avLst/>
              <a:gdLst/>
              <a:ahLst/>
              <a:cxnLst>
                <a:cxn ang="0">
                  <a:pos x="22" y="43"/>
                </a:cxn>
                <a:cxn ang="0">
                  <a:pos x="16" y="43"/>
                </a:cxn>
                <a:cxn ang="0">
                  <a:pos x="0" y="27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28" y="0"/>
                </a:cxn>
                <a:cxn ang="0">
                  <a:pos x="38" y="10"/>
                </a:cxn>
                <a:cxn ang="0">
                  <a:pos x="38" y="27"/>
                </a:cxn>
                <a:cxn ang="0">
                  <a:pos x="22" y="43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7" y="27"/>
                </a:cxn>
                <a:cxn ang="0">
                  <a:pos x="16" y="36"/>
                </a:cxn>
                <a:cxn ang="0">
                  <a:pos x="22" y="36"/>
                </a:cxn>
                <a:cxn ang="0">
                  <a:pos x="31" y="27"/>
                </a:cxn>
                <a:cxn ang="0">
                  <a:pos x="31" y="10"/>
                </a:cxn>
                <a:cxn ang="0">
                  <a:pos x="28" y="7"/>
                </a:cxn>
                <a:cxn ang="0">
                  <a:pos x="10" y="7"/>
                </a:cxn>
              </a:cxnLst>
              <a:rect l="0" t="0" r="r" b="b"/>
              <a:pathLst>
                <a:path w="38" h="43">
                  <a:moveTo>
                    <a:pt x="22" y="4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7" y="43"/>
                    <a:pt x="0" y="36"/>
                    <a:pt x="0" y="2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0"/>
                    <a:pt x="38" y="4"/>
                    <a:pt x="38" y="10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36"/>
                    <a:pt x="31" y="43"/>
                    <a:pt x="22" y="43"/>
                  </a:cubicBezTo>
                  <a:close/>
                  <a:moveTo>
                    <a:pt x="10" y="7"/>
                  </a:moveTo>
                  <a:cubicBezTo>
                    <a:pt x="8" y="7"/>
                    <a:pt x="7" y="8"/>
                    <a:pt x="7" y="1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2"/>
                    <a:pt x="11" y="36"/>
                    <a:pt x="16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7" y="36"/>
                    <a:pt x="31" y="32"/>
                    <a:pt x="31" y="2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8"/>
                    <a:pt x="30" y="7"/>
                    <a:pt x="28" y="7"/>
                  </a:cubicBezTo>
                  <a:lnTo>
                    <a:pt x="10" y="7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íṩ1ïdè">
              <a:extLst>
                <a:ext uri="{FF2B5EF4-FFF2-40B4-BE49-F238E27FC236}">
                  <a16:creationId xmlns:a16="http://schemas.microsoft.com/office/drawing/2014/main" id="{038E4F21-533D-4445-8D80-C52014F15C44}"/>
                </a:ext>
              </a:extLst>
            </p:cNvPr>
            <p:cNvSpPr/>
            <p:nvPr/>
          </p:nvSpPr>
          <p:spPr bwMode="auto">
            <a:xfrm>
              <a:off x="6095775" y="2214088"/>
              <a:ext cx="1010024" cy="2118563"/>
            </a:xfrm>
            <a:custGeom>
              <a:avLst/>
              <a:gdLst/>
              <a:ahLst/>
              <a:cxnLst>
                <a:cxn ang="0">
                  <a:pos x="2235" y="4688"/>
                </a:cxn>
                <a:cxn ang="0">
                  <a:pos x="0" y="4688"/>
                </a:cxn>
                <a:cxn ang="0">
                  <a:pos x="0" y="0"/>
                </a:cxn>
                <a:cxn ang="0">
                  <a:pos x="2235" y="0"/>
                </a:cxn>
                <a:cxn ang="0">
                  <a:pos x="2235" y="4688"/>
                </a:cxn>
                <a:cxn ang="0">
                  <a:pos x="49" y="4639"/>
                </a:cxn>
                <a:cxn ang="0">
                  <a:pos x="2186" y="4639"/>
                </a:cxn>
                <a:cxn ang="0">
                  <a:pos x="2186" y="49"/>
                </a:cxn>
                <a:cxn ang="0">
                  <a:pos x="49" y="49"/>
                </a:cxn>
                <a:cxn ang="0">
                  <a:pos x="49" y="4639"/>
                </a:cxn>
              </a:cxnLst>
              <a:rect l="0" t="0" r="r" b="b"/>
              <a:pathLst>
                <a:path w="2235" h="4688">
                  <a:moveTo>
                    <a:pt x="2235" y="4688"/>
                  </a:moveTo>
                  <a:lnTo>
                    <a:pt x="0" y="4688"/>
                  </a:lnTo>
                  <a:lnTo>
                    <a:pt x="0" y="0"/>
                  </a:lnTo>
                  <a:lnTo>
                    <a:pt x="2235" y="0"/>
                  </a:lnTo>
                  <a:lnTo>
                    <a:pt x="2235" y="4688"/>
                  </a:lnTo>
                  <a:close/>
                  <a:moveTo>
                    <a:pt x="49" y="4639"/>
                  </a:moveTo>
                  <a:lnTo>
                    <a:pt x="2186" y="4639"/>
                  </a:lnTo>
                  <a:lnTo>
                    <a:pt x="2186" y="49"/>
                  </a:lnTo>
                  <a:lnTo>
                    <a:pt x="49" y="49"/>
                  </a:lnTo>
                  <a:lnTo>
                    <a:pt x="49" y="4639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iṩḷíḍé">
              <a:extLst>
                <a:ext uri="{FF2B5EF4-FFF2-40B4-BE49-F238E27FC236}">
                  <a16:creationId xmlns:a16="http://schemas.microsoft.com/office/drawing/2014/main" id="{34E9E3EC-D390-4764-9483-E04931AD6891}"/>
                </a:ext>
              </a:extLst>
            </p:cNvPr>
            <p:cNvSpPr/>
            <p:nvPr/>
          </p:nvSpPr>
          <p:spPr bwMode="auto">
            <a:xfrm>
              <a:off x="5206864" y="2993636"/>
              <a:ext cx="911055" cy="1339015"/>
            </a:xfrm>
            <a:custGeom>
              <a:avLst/>
              <a:gdLst/>
              <a:ahLst/>
              <a:cxnLst>
                <a:cxn ang="0">
                  <a:pos x="2016" y="2963"/>
                </a:cxn>
                <a:cxn ang="0">
                  <a:pos x="0" y="2963"/>
                </a:cxn>
                <a:cxn ang="0">
                  <a:pos x="0" y="0"/>
                </a:cxn>
                <a:cxn ang="0">
                  <a:pos x="2016" y="0"/>
                </a:cxn>
                <a:cxn ang="0">
                  <a:pos x="2016" y="2963"/>
                </a:cxn>
                <a:cxn ang="0">
                  <a:pos x="49" y="2914"/>
                </a:cxn>
                <a:cxn ang="0">
                  <a:pos x="1967" y="2914"/>
                </a:cxn>
                <a:cxn ang="0">
                  <a:pos x="1967" y="48"/>
                </a:cxn>
                <a:cxn ang="0">
                  <a:pos x="49" y="48"/>
                </a:cxn>
                <a:cxn ang="0">
                  <a:pos x="49" y="2914"/>
                </a:cxn>
              </a:cxnLst>
              <a:rect l="0" t="0" r="r" b="b"/>
              <a:pathLst>
                <a:path w="2016" h="2963">
                  <a:moveTo>
                    <a:pt x="2016" y="2963"/>
                  </a:moveTo>
                  <a:lnTo>
                    <a:pt x="0" y="2963"/>
                  </a:lnTo>
                  <a:lnTo>
                    <a:pt x="0" y="0"/>
                  </a:lnTo>
                  <a:lnTo>
                    <a:pt x="2016" y="0"/>
                  </a:lnTo>
                  <a:lnTo>
                    <a:pt x="2016" y="2963"/>
                  </a:lnTo>
                  <a:close/>
                  <a:moveTo>
                    <a:pt x="49" y="2914"/>
                  </a:moveTo>
                  <a:lnTo>
                    <a:pt x="1967" y="2914"/>
                  </a:lnTo>
                  <a:lnTo>
                    <a:pt x="1967" y="48"/>
                  </a:lnTo>
                  <a:lnTo>
                    <a:pt x="49" y="48"/>
                  </a:lnTo>
                  <a:lnTo>
                    <a:pt x="49" y="2914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îṥḻídè">
              <a:extLst>
                <a:ext uri="{FF2B5EF4-FFF2-40B4-BE49-F238E27FC236}">
                  <a16:creationId xmlns:a16="http://schemas.microsoft.com/office/drawing/2014/main" id="{78A9674B-C426-4B34-B213-FF77E868009F}"/>
                </a:ext>
              </a:extLst>
            </p:cNvPr>
            <p:cNvSpPr/>
            <p:nvPr/>
          </p:nvSpPr>
          <p:spPr bwMode="auto">
            <a:xfrm>
              <a:off x="5887444" y="2938502"/>
              <a:ext cx="515632" cy="867219"/>
            </a:xfrm>
            <a:custGeom>
              <a:avLst/>
              <a:gdLst/>
              <a:ahLst/>
              <a:cxnLst>
                <a:cxn ang="0">
                  <a:pos x="680" y="1919"/>
                </a:cxn>
                <a:cxn ang="0">
                  <a:pos x="291" y="1895"/>
                </a:cxn>
                <a:cxn ang="0">
                  <a:pos x="0" y="170"/>
                </a:cxn>
                <a:cxn ang="0">
                  <a:pos x="121" y="146"/>
                </a:cxn>
                <a:cxn ang="0">
                  <a:pos x="389" y="1797"/>
                </a:cxn>
                <a:cxn ang="0">
                  <a:pos x="583" y="1797"/>
                </a:cxn>
                <a:cxn ang="0">
                  <a:pos x="923" y="0"/>
                </a:cxn>
                <a:cxn ang="0">
                  <a:pos x="1141" y="170"/>
                </a:cxn>
                <a:cxn ang="0">
                  <a:pos x="1069" y="243"/>
                </a:cxn>
                <a:cxn ang="0">
                  <a:pos x="996" y="195"/>
                </a:cxn>
                <a:cxn ang="0">
                  <a:pos x="680" y="1919"/>
                </a:cxn>
              </a:cxnLst>
              <a:rect l="0" t="0" r="r" b="b"/>
              <a:pathLst>
                <a:path w="1141" h="1919">
                  <a:moveTo>
                    <a:pt x="680" y="1919"/>
                  </a:moveTo>
                  <a:lnTo>
                    <a:pt x="291" y="1895"/>
                  </a:lnTo>
                  <a:lnTo>
                    <a:pt x="0" y="170"/>
                  </a:lnTo>
                  <a:lnTo>
                    <a:pt x="121" y="146"/>
                  </a:lnTo>
                  <a:lnTo>
                    <a:pt x="389" y="1797"/>
                  </a:lnTo>
                  <a:lnTo>
                    <a:pt x="583" y="1797"/>
                  </a:lnTo>
                  <a:lnTo>
                    <a:pt x="923" y="0"/>
                  </a:lnTo>
                  <a:lnTo>
                    <a:pt x="1141" y="170"/>
                  </a:lnTo>
                  <a:lnTo>
                    <a:pt x="1069" y="243"/>
                  </a:lnTo>
                  <a:lnTo>
                    <a:pt x="996" y="195"/>
                  </a:lnTo>
                  <a:lnTo>
                    <a:pt x="680" y="1919"/>
                  </a:ln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ïSļîḍe">
              <a:extLst>
                <a:ext uri="{FF2B5EF4-FFF2-40B4-BE49-F238E27FC236}">
                  <a16:creationId xmlns:a16="http://schemas.microsoft.com/office/drawing/2014/main" id="{0817E47E-4DE9-4824-91F1-51B18485D3B7}"/>
                </a:ext>
              </a:extLst>
            </p:cNvPr>
            <p:cNvSpPr/>
            <p:nvPr/>
          </p:nvSpPr>
          <p:spPr bwMode="auto">
            <a:xfrm>
              <a:off x="5964269" y="3959372"/>
              <a:ext cx="329444" cy="54681"/>
            </a:xfrm>
            <a:prstGeom prst="rect">
              <a:avLst/>
            </a:prstGeom>
            <a:solidFill>
              <a:srgbClr val="665F5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iṥlïḑê">
              <a:extLst>
                <a:ext uri="{FF2B5EF4-FFF2-40B4-BE49-F238E27FC236}">
                  <a16:creationId xmlns:a16="http://schemas.microsoft.com/office/drawing/2014/main" id="{A5CDC771-1925-45DD-B93D-42D41FD975A7}"/>
                </a:ext>
              </a:extLst>
            </p:cNvPr>
            <p:cNvSpPr/>
            <p:nvPr/>
          </p:nvSpPr>
          <p:spPr bwMode="auto">
            <a:xfrm>
              <a:off x="5964269" y="4069186"/>
              <a:ext cx="329444" cy="54681"/>
            </a:xfrm>
            <a:prstGeom prst="rect">
              <a:avLst/>
            </a:prstGeom>
            <a:solidFill>
              <a:srgbClr val="665F5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ï$ļïdê">
              <a:extLst>
                <a:ext uri="{FF2B5EF4-FFF2-40B4-BE49-F238E27FC236}">
                  <a16:creationId xmlns:a16="http://schemas.microsoft.com/office/drawing/2014/main" id="{BE509686-5123-4C1B-87D5-EC07743F31F0}"/>
                </a:ext>
              </a:extLst>
            </p:cNvPr>
            <p:cNvSpPr/>
            <p:nvPr/>
          </p:nvSpPr>
          <p:spPr bwMode="auto">
            <a:xfrm>
              <a:off x="5119193" y="1939777"/>
              <a:ext cx="603754" cy="43836"/>
            </a:xfrm>
            <a:prstGeom prst="rect">
              <a:avLst/>
            </a:prstGeom>
            <a:solidFill>
              <a:srgbClr val="665F5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iSḷidê">
              <a:extLst>
                <a:ext uri="{FF2B5EF4-FFF2-40B4-BE49-F238E27FC236}">
                  <a16:creationId xmlns:a16="http://schemas.microsoft.com/office/drawing/2014/main" id="{C566C453-486A-4C80-8C3C-12EEF7168DE3}"/>
                </a:ext>
              </a:extLst>
            </p:cNvPr>
            <p:cNvSpPr/>
            <p:nvPr/>
          </p:nvSpPr>
          <p:spPr bwMode="auto">
            <a:xfrm>
              <a:off x="5119193" y="2060438"/>
              <a:ext cx="406269" cy="43836"/>
            </a:xfrm>
            <a:prstGeom prst="rect">
              <a:avLst/>
            </a:prstGeom>
            <a:solidFill>
              <a:srgbClr val="665F5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i$ḷiḋé">
              <a:extLst>
                <a:ext uri="{FF2B5EF4-FFF2-40B4-BE49-F238E27FC236}">
                  <a16:creationId xmlns:a16="http://schemas.microsoft.com/office/drawing/2014/main" id="{3B4528D1-9F10-4449-B407-57326B8B4C1C}"/>
                </a:ext>
              </a:extLst>
            </p:cNvPr>
            <p:cNvSpPr/>
            <p:nvPr/>
          </p:nvSpPr>
          <p:spPr bwMode="auto">
            <a:xfrm>
              <a:off x="5909587" y="2894667"/>
              <a:ext cx="416663" cy="120661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18" y="0"/>
                </a:cxn>
                <a:cxn ang="0">
                  <a:pos x="38" y="7"/>
                </a:cxn>
                <a:cxn ang="0">
                  <a:pos x="37" y="8"/>
                </a:cxn>
                <a:cxn ang="0">
                  <a:pos x="18" y="2"/>
                </a:cxn>
                <a:cxn ang="0">
                  <a:pos x="1" y="11"/>
                </a:cxn>
              </a:cxnLst>
              <a:rect l="0" t="0" r="r" b="b"/>
              <a:pathLst>
                <a:path w="38" h="11">
                  <a:moveTo>
                    <a:pt x="1" y="1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5" y="0"/>
                    <a:pt x="18" y="0"/>
                  </a:cubicBezTo>
                  <a:cubicBezTo>
                    <a:pt x="30" y="0"/>
                    <a:pt x="38" y="7"/>
                    <a:pt x="38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29" y="2"/>
                    <a:pt x="18" y="2"/>
                  </a:cubicBezTo>
                  <a:cubicBezTo>
                    <a:pt x="6" y="2"/>
                    <a:pt x="1" y="11"/>
                    <a:pt x="1" y="11"/>
                  </a:cubicBezTo>
                  <a:close/>
                </a:path>
              </a:pathLst>
            </a:custGeom>
            <a:solidFill>
              <a:srgbClr val="665F5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iśľîḓè">
              <a:extLst>
                <a:ext uri="{FF2B5EF4-FFF2-40B4-BE49-F238E27FC236}">
                  <a16:creationId xmlns:a16="http://schemas.microsoft.com/office/drawing/2014/main" id="{65E2BD59-17E2-43EB-A389-8C6147667737}"/>
                </a:ext>
              </a:extLst>
            </p:cNvPr>
            <p:cNvSpPr/>
            <p:nvPr/>
          </p:nvSpPr>
          <p:spPr bwMode="auto">
            <a:xfrm>
              <a:off x="3670363" y="4935953"/>
              <a:ext cx="142804" cy="2304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0" y="462"/>
                </a:cxn>
                <a:cxn ang="0">
                  <a:pos x="316" y="510"/>
                </a:cxn>
                <a:cxn ang="0">
                  <a:pos x="316" y="122"/>
                </a:cxn>
                <a:cxn ang="0">
                  <a:pos x="24" y="0"/>
                </a:cxn>
              </a:cxnLst>
              <a:rect l="0" t="0" r="r" b="b"/>
              <a:pathLst>
                <a:path w="316" h="510">
                  <a:moveTo>
                    <a:pt x="24" y="0"/>
                  </a:moveTo>
                  <a:lnTo>
                    <a:pt x="0" y="462"/>
                  </a:lnTo>
                  <a:lnTo>
                    <a:pt x="316" y="510"/>
                  </a:lnTo>
                  <a:lnTo>
                    <a:pt x="316" y="1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F5D5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iṧ1iḓé">
              <a:extLst>
                <a:ext uri="{FF2B5EF4-FFF2-40B4-BE49-F238E27FC236}">
                  <a16:creationId xmlns:a16="http://schemas.microsoft.com/office/drawing/2014/main" id="{5012EAFB-F150-4565-9CB7-10A9A3B986D2}"/>
                </a:ext>
              </a:extLst>
            </p:cNvPr>
            <p:cNvSpPr/>
            <p:nvPr/>
          </p:nvSpPr>
          <p:spPr bwMode="auto">
            <a:xfrm>
              <a:off x="3813167" y="4694632"/>
              <a:ext cx="493940" cy="329444"/>
            </a:xfrm>
            <a:custGeom>
              <a:avLst/>
              <a:gdLst/>
              <a:ahLst/>
              <a:cxnLst>
                <a:cxn ang="0">
                  <a:pos x="0" y="243"/>
                </a:cxn>
                <a:cxn ang="0">
                  <a:pos x="0" y="632"/>
                </a:cxn>
                <a:cxn ang="0">
                  <a:pos x="486" y="462"/>
                </a:cxn>
                <a:cxn ang="0">
                  <a:pos x="971" y="729"/>
                </a:cxn>
                <a:cxn ang="0">
                  <a:pos x="1093" y="267"/>
                </a:cxn>
                <a:cxn ang="0">
                  <a:pos x="486" y="0"/>
                </a:cxn>
                <a:cxn ang="0">
                  <a:pos x="0" y="243"/>
                </a:cxn>
              </a:cxnLst>
              <a:rect l="0" t="0" r="r" b="b"/>
              <a:pathLst>
                <a:path w="1093" h="729">
                  <a:moveTo>
                    <a:pt x="0" y="243"/>
                  </a:moveTo>
                  <a:lnTo>
                    <a:pt x="0" y="632"/>
                  </a:lnTo>
                  <a:lnTo>
                    <a:pt x="486" y="462"/>
                  </a:lnTo>
                  <a:lnTo>
                    <a:pt x="971" y="729"/>
                  </a:lnTo>
                  <a:lnTo>
                    <a:pt x="1093" y="267"/>
                  </a:lnTo>
                  <a:lnTo>
                    <a:pt x="486" y="0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5F5D5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i$ḻïḑe">
              <a:extLst>
                <a:ext uri="{FF2B5EF4-FFF2-40B4-BE49-F238E27FC236}">
                  <a16:creationId xmlns:a16="http://schemas.microsoft.com/office/drawing/2014/main" id="{469A4324-F48D-41CA-9BBE-5116A3CF5974}"/>
                </a:ext>
              </a:extLst>
            </p:cNvPr>
            <p:cNvSpPr/>
            <p:nvPr/>
          </p:nvSpPr>
          <p:spPr bwMode="auto">
            <a:xfrm>
              <a:off x="3999807" y="3794876"/>
              <a:ext cx="1602480" cy="1569490"/>
            </a:xfrm>
            <a:custGeom>
              <a:avLst/>
              <a:gdLst/>
              <a:ahLst/>
              <a:cxnLst>
                <a:cxn ang="0">
                  <a:pos x="24" y="2914"/>
                </a:cxn>
                <a:cxn ang="0">
                  <a:pos x="0" y="3278"/>
                </a:cxn>
                <a:cxn ang="0">
                  <a:pos x="437" y="3473"/>
                </a:cxn>
                <a:cxn ang="0">
                  <a:pos x="1287" y="3011"/>
                </a:cxn>
                <a:cxn ang="0">
                  <a:pos x="1457" y="1894"/>
                </a:cxn>
                <a:cxn ang="0">
                  <a:pos x="2574" y="704"/>
                </a:cxn>
                <a:cxn ang="0">
                  <a:pos x="2841" y="850"/>
                </a:cxn>
                <a:cxn ang="0">
                  <a:pos x="3546" y="461"/>
                </a:cxn>
                <a:cxn ang="0">
                  <a:pos x="3497" y="72"/>
                </a:cxn>
                <a:cxn ang="0">
                  <a:pos x="2744" y="291"/>
                </a:cxn>
                <a:cxn ang="0">
                  <a:pos x="1700" y="0"/>
                </a:cxn>
                <a:cxn ang="0">
                  <a:pos x="1845" y="340"/>
                </a:cxn>
                <a:cxn ang="0">
                  <a:pos x="1797" y="947"/>
                </a:cxn>
                <a:cxn ang="0">
                  <a:pos x="510" y="1603"/>
                </a:cxn>
                <a:cxn ang="0">
                  <a:pos x="24" y="1603"/>
                </a:cxn>
                <a:cxn ang="0">
                  <a:pos x="631" y="2647"/>
                </a:cxn>
                <a:cxn ang="0">
                  <a:pos x="461" y="2841"/>
                </a:cxn>
                <a:cxn ang="0">
                  <a:pos x="24" y="2914"/>
                </a:cxn>
              </a:cxnLst>
              <a:rect l="0" t="0" r="r" b="b"/>
              <a:pathLst>
                <a:path w="3546" h="3473">
                  <a:moveTo>
                    <a:pt x="24" y="2914"/>
                  </a:moveTo>
                  <a:lnTo>
                    <a:pt x="0" y="3278"/>
                  </a:lnTo>
                  <a:lnTo>
                    <a:pt x="437" y="3473"/>
                  </a:lnTo>
                  <a:lnTo>
                    <a:pt x="1287" y="3011"/>
                  </a:lnTo>
                  <a:lnTo>
                    <a:pt x="1457" y="1894"/>
                  </a:lnTo>
                  <a:lnTo>
                    <a:pt x="2574" y="704"/>
                  </a:lnTo>
                  <a:lnTo>
                    <a:pt x="2841" y="850"/>
                  </a:lnTo>
                  <a:lnTo>
                    <a:pt x="3546" y="461"/>
                  </a:lnTo>
                  <a:lnTo>
                    <a:pt x="3497" y="72"/>
                  </a:lnTo>
                  <a:lnTo>
                    <a:pt x="2744" y="291"/>
                  </a:lnTo>
                  <a:lnTo>
                    <a:pt x="1700" y="0"/>
                  </a:lnTo>
                  <a:lnTo>
                    <a:pt x="1845" y="340"/>
                  </a:lnTo>
                  <a:lnTo>
                    <a:pt x="1797" y="947"/>
                  </a:lnTo>
                  <a:lnTo>
                    <a:pt x="510" y="1603"/>
                  </a:lnTo>
                  <a:lnTo>
                    <a:pt x="24" y="1603"/>
                  </a:lnTo>
                  <a:lnTo>
                    <a:pt x="631" y="2647"/>
                  </a:lnTo>
                  <a:lnTo>
                    <a:pt x="461" y="2841"/>
                  </a:lnTo>
                  <a:lnTo>
                    <a:pt x="24" y="2914"/>
                  </a:lnTo>
                  <a:close/>
                </a:path>
              </a:pathLst>
            </a:custGeom>
            <a:solidFill>
              <a:srgbClr val="5F5D5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iŝľide">
              <a:extLst>
                <a:ext uri="{FF2B5EF4-FFF2-40B4-BE49-F238E27FC236}">
                  <a16:creationId xmlns:a16="http://schemas.microsoft.com/office/drawing/2014/main" id="{B65FF84C-D099-4BA6-AE01-CA0ADE5BE701}"/>
                </a:ext>
              </a:extLst>
            </p:cNvPr>
            <p:cNvSpPr/>
            <p:nvPr/>
          </p:nvSpPr>
          <p:spPr bwMode="auto">
            <a:xfrm>
              <a:off x="4998533" y="3454586"/>
              <a:ext cx="241321" cy="219177"/>
            </a:xfrm>
            <a:custGeom>
              <a:avLst/>
              <a:gdLst/>
              <a:ahLst/>
              <a:cxnLst>
                <a:cxn ang="0">
                  <a:pos x="73" y="97"/>
                </a:cxn>
                <a:cxn ang="0">
                  <a:pos x="0" y="485"/>
                </a:cxn>
                <a:cxn ang="0">
                  <a:pos x="218" y="437"/>
                </a:cxn>
                <a:cxn ang="0">
                  <a:pos x="485" y="340"/>
                </a:cxn>
                <a:cxn ang="0">
                  <a:pos x="534" y="0"/>
                </a:cxn>
                <a:cxn ang="0">
                  <a:pos x="73" y="97"/>
                </a:cxn>
              </a:cxnLst>
              <a:rect l="0" t="0" r="r" b="b"/>
              <a:pathLst>
                <a:path w="534" h="485">
                  <a:moveTo>
                    <a:pt x="73" y="97"/>
                  </a:moveTo>
                  <a:lnTo>
                    <a:pt x="0" y="485"/>
                  </a:lnTo>
                  <a:lnTo>
                    <a:pt x="218" y="437"/>
                  </a:lnTo>
                  <a:lnTo>
                    <a:pt x="485" y="340"/>
                  </a:lnTo>
                  <a:lnTo>
                    <a:pt x="534" y="0"/>
                  </a:lnTo>
                  <a:lnTo>
                    <a:pt x="73" y="97"/>
                  </a:lnTo>
                  <a:close/>
                </a:path>
              </a:pathLst>
            </a:custGeom>
            <a:solidFill>
              <a:srgbClr val="5F5D5B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îš1ïḍe">
              <a:extLst>
                <a:ext uri="{FF2B5EF4-FFF2-40B4-BE49-F238E27FC236}">
                  <a16:creationId xmlns:a16="http://schemas.microsoft.com/office/drawing/2014/main" id="{92046091-5261-4060-8543-DAC93822ECD7}"/>
                </a:ext>
              </a:extLst>
            </p:cNvPr>
            <p:cNvSpPr/>
            <p:nvPr/>
          </p:nvSpPr>
          <p:spPr bwMode="auto">
            <a:xfrm>
              <a:off x="4230282" y="3915536"/>
              <a:ext cx="866767" cy="702271"/>
            </a:xfrm>
            <a:custGeom>
              <a:avLst/>
              <a:gdLst/>
              <a:ahLst/>
              <a:cxnLst>
                <a:cxn ang="0">
                  <a:pos x="1918" y="218"/>
                </a:cxn>
                <a:cxn ang="0">
                  <a:pos x="534" y="1554"/>
                </a:cxn>
                <a:cxn ang="0">
                  <a:pos x="0" y="1336"/>
                </a:cxn>
                <a:cxn ang="0">
                  <a:pos x="1408" y="0"/>
                </a:cxn>
                <a:cxn ang="0">
                  <a:pos x="1918" y="218"/>
                </a:cxn>
              </a:cxnLst>
              <a:rect l="0" t="0" r="r" b="b"/>
              <a:pathLst>
                <a:path w="1918" h="1554">
                  <a:moveTo>
                    <a:pt x="1918" y="218"/>
                  </a:moveTo>
                  <a:lnTo>
                    <a:pt x="534" y="1554"/>
                  </a:lnTo>
                  <a:lnTo>
                    <a:pt x="0" y="1336"/>
                  </a:lnTo>
                  <a:lnTo>
                    <a:pt x="1408" y="0"/>
                  </a:lnTo>
                  <a:lnTo>
                    <a:pt x="1918" y="218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íSlîḓè">
              <a:extLst>
                <a:ext uri="{FF2B5EF4-FFF2-40B4-BE49-F238E27FC236}">
                  <a16:creationId xmlns:a16="http://schemas.microsoft.com/office/drawing/2014/main" id="{A5C0B76B-8BA2-4578-9BD9-3CCE7C3B5AD6}"/>
                </a:ext>
              </a:extLst>
            </p:cNvPr>
            <p:cNvSpPr/>
            <p:nvPr/>
          </p:nvSpPr>
          <p:spPr bwMode="auto">
            <a:xfrm>
              <a:off x="4778903" y="3388607"/>
              <a:ext cx="855921" cy="625446"/>
            </a:xfrm>
            <a:custGeom>
              <a:avLst/>
              <a:gdLst/>
              <a:ahLst/>
              <a:cxnLst>
                <a:cxn ang="0">
                  <a:pos x="0" y="899"/>
                </a:cxn>
                <a:cxn ang="0">
                  <a:pos x="49" y="559"/>
                </a:cxn>
                <a:cxn ang="0">
                  <a:pos x="73" y="243"/>
                </a:cxn>
                <a:cxn ang="0">
                  <a:pos x="777" y="0"/>
                </a:cxn>
                <a:cxn ang="0">
                  <a:pos x="1069" y="121"/>
                </a:cxn>
                <a:cxn ang="0">
                  <a:pos x="559" y="291"/>
                </a:cxn>
                <a:cxn ang="0">
                  <a:pos x="510" y="704"/>
                </a:cxn>
                <a:cxn ang="0">
                  <a:pos x="1093" y="923"/>
                </a:cxn>
                <a:cxn ang="0">
                  <a:pos x="1530" y="729"/>
                </a:cxn>
                <a:cxn ang="0">
                  <a:pos x="1530" y="316"/>
                </a:cxn>
                <a:cxn ang="0">
                  <a:pos x="1846" y="437"/>
                </a:cxn>
                <a:cxn ang="0">
                  <a:pos x="1894" y="1020"/>
                </a:cxn>
                <a:cxn ang="0">
                  <a:pos x="1482" y="1214"/>
                </a:cxn>
                <a:cxn ang="0">
                  <a:pos x="1093" y="1384"/>
                </a:cxn>
                <a:cxn ang="0">
                  <a:pos x="340" y="1044"/>
                </a:cxn>
                <a:cxn ang="0">
                  <a:pos x="0" y="899"/>
                </a:cxn>
              </a:cxnLst>
              <a:rect l="0" t="0" r="r" b="b"/>
              <a:pathLst>
                <a:path w="1894" h="1384">
                  <a:moveTo>
                    <a:pt x="0" y="899"/>
                  </a:moveTo>
                  <a:lnTo>
                    <a:pt x="49" y="559"/>
                  </a:lnTo>
                  <a:lnTo>
                    <a:pt x="73" y="243"/>
                  </a:lnTo>
                  <a:lnTo>
                    <a:pt x="777" y="0"/>
                  </a:lnTo>
                  <a:lnTo>
                    <a:pt x="1069" y="121"/>
                  </a:lnTo>
                  <a:lnTo>
                    <a:pt x="559" y="291"/>
                  </a:lnTo>
                  <a:lnTo>
                    <a:pt x="510" y="704"/>
                  </a:lnTo>
                  <a:lnTo>
                    <a:pt x="1093" y="923"/>
                  </a:lnTo>
                  <a:lnTo>
                    <a:pt x="1530" y="729"/>
                  </a:lnTo>
                  <a:lnTo>
                    <a:pt x="1530" y="316"/>
                  </a:lnTo>
                  <a:lnTo>
                    <a:pt x="1846" y="437"/>
                  </a:lnTo>
                  <a:lnTo>
                    <a:pt x="1894" y="1020"/>
                  </a:lnTo>
                  <a:lnTo>
                    <a:pt x="1482" y="1214"/>
                  </a:lnTo>
                  <a:lnTo>
                    <a:pt x="1093" y="1384"/>
                  </a:lnTo>
                  <a:lnTo>
                    <a:pt x="340" y="1044"/>
                  </a:lnTo>
                  <a:lnTo>
                    <a:pt x="0" y="899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ísľíḓè">
              <a:extLst>
                <a:ext uri="{FF2B5EF4-FFF2-40B4-BE49-F238E27FC236}">
                  <a16:creationId xmlns:a16="http://schemas.microsoft.com/office/drawing/2014/main" id="{8AB4C437-E79E-4F4D-87B2-7349C044947A}"/>
                </a:ext>
              </a:extLst>
            </p:cNvPr>
            <p:cNvSpPr/>
            <p:nvPr/>
          </p:nvSpPr>
          <p:spPr bwMode="auto">
            <a:xfrm>
              <a:off x="4768058" y="3377761"/>
              <a:ext cx="878065" cy="647590"/>
            </a:xfrm>
            <a:custGeom>
              <a:avLst/>
              <a:gdLst/>
              <a:ahLst/>
              <a:cxnLst>
                <a:cxn ang="0">
                  <a:pos x="1117" y="1433"/>
                </a:cxn>
                <a:cxn ang="0">
                  <a:pos x="0" y="947"/>
                </a:cxn>
                <a:cxn ang="0">
                  <a:pos x="97" y="243"/>
                </a:cxn>
                <a:cxn ang="0">
                  <a:pos x="801" y="0"/>
                </a:cxn>
                <a:cxn ang="0">
                  <a:pos x="1141" y="145"/>
                </a:cxn>
                <a:cxn ang="0">
                  <a:pos x="607" y="340"/>
                </a:cxn>
                <a:cxn ang="0">
                  <a:pos x="558" y="704"/>
                </a:cxn>
                <a:cxn ang="0">
                  <a:pos x="1117" y="923"/>
                </a:cxn>
                <a:cxn ang="0">
                  <a:pos x="1530" y="753"/>
                </a:cxn>
                <a:cxn ang="0">
                  <a:pos x="1530" y="315"/>
                </a:cxn>
                <a:cxn ang="0">
                  <a:pos x="1894" y="461"/>
                </a:cxn>
                <a:cxn ang="0">
                  <a:pos x="1943" y="1044"/>
                </a:cxn>
                <a:cxn ang="0">
                  <a:pos x="1117" y="1433"/>
                </a:cxn>
                <a:cxn ang="0">
                  <a:pos x="48" y="923"/>
                </a:cxn>
                <a:cxn ang="0">
                  <a:pos x="364" y="1068"/>
                </a:cxn>
                <a:cxn ang="0">
                  <a:pos x="1117" y="1384"/>
                </a:cxn>
                <a:cxn ang="0">
                  <a:pos x="1894" y="1020"/>
                </a:cxn>
                <a:cxn ang="0">
                  <a:pos x="1870" y="485"/>
                </a:cxn>
                <a:cxn ang="0">
                  <a:pos x="1554" y="364"/>
                </a:cxn>
                <a:cxn ang="0">
                  <a:pos x="1578" y="777"/>
                </a:cxn>
                <a:cxn ang="0">
                  <a:pos x="1117" y="971"/>
                </a:cxn>
                <a:cxn ang="0">
                  <a:pos x="510" y="728"/>
                </a:cxn>
                <a:cxn ang="0">
                  <a:pos x="583" y="291"/>
                </a:cxn>
                <a:cxn ang="0">
                  <a:pos x="1044" y="145"/>
                </a:cxn>
                <a:cxn ang="0">
                  <a:pos x="801" y="48"/>
                </a:cxn>
                <a:cxn ang="0">
                  <a:pos x="121" y="267"/>
                </a:cxn>
                <a:cxn ang="0">
                  <a:pos x="48" y="923"/>
                </a:cxn>
              </a:cxnLst>
              <a:rect l="0" t="0" r="r" b="b"/>
              <a:pathLst>
                <a:path w="1943" h="1433">
                  <a:moveTo>
                    <a:pt x="1117" y="1433"/>
                  </a:moveTo>
                  <a:lnTo>
                    <a:pt x="0" y="947"/>
                  </a:lnTo>
                  <a:lnTo>
                    <a:pt x="97" y="243"/>
                  </a:lnTo>
                  <a:lnTo>
                    <a:pt x="801" y="0"/>
                  </a:lnTo>
                  <a:lnTo>
                    <a:pt x="1141" y="145"/>
                  </a:lnTo>
                  <a:lnTo>
                    <a:pt x="607" y="340"/>
                  </a:lnTo>
                  <a:lnTo>
                    <a:pt x="558" y="704"/>
                  </a:lnTo>
                  <a:lnTo>
                    <a:pt x="1117" y="923"/>
                  </a:lnTo>
                  <a:lnTo>
                    <a:pt x="1530" y="753"/>
                  </a:lnTo>
                  <a:lnTo>
                    <a:pt x="1530" y="315"/>
                  </a:lnTo>
                  <a:lnTo>
                    <a:pt x="1894" y="461"/>
                  </a:lnTo>
                  <a:lnTo>
                    <a:pt x="1943" y="1044"/>
                  </a:lnTo>
                  <a:lnTo>
                    <a:pt x="1117" y="1433"/>
                  </a:lnTo>
                  <a:close/>
                  <a:moveTo>
                    <a:pt x="48" y="923"/>
                  </a:moveTo>
                  <a:lnTo>
                    <a:pt x="364" y="1068"/>
                  </a:lnTo>
                  <a:lnTo>
                    <a:pt x="1117" y="1384"/>
                  </a:lnTo>
                  <a:lnTo>
                    <a:pt x="1894" y="1020"/>
                  </a:lnTo>
                  <a:lnTo>
                    <a:pt x="1870" y="485"/>
                  </a:lnTo>
                  <a:lnTo>
                    <a:pt x="1554" y="364"/>
                  </a:lnTo>
                  <a:lnTo>
                    <a:pt x="1578" y="777"/>
                  </a:lnTo>
                  <a:lnTo>
                    <a:pt x="1117" y="971"/>
                  </a:lnTo>
                  <a:lnTo>
                    <a:pt x="510" y="728"/>
                  </a:lnTo>
                  <a:lnTo>
                    <a:pt x="583" y="291"/>
                  </a:lnTo>
                  <a:lnTo>
                    <a:pt x="1044" y="145"/>
                  </a:lnTo>
                  <a:lnTo>
                    <a:pt x="801" y="48"/>
                  </a:lnTo>
                  <a:lnTo>
                    <a:pt x="121" y="267"/>
                  </a:lnTo>
                  <a:lnTo>
                    <a:pt x="48" y="923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ïsľiďê">
              <a:extLst>
                <a:ext uri="{FF2B5EF4-FFF2-40B4-BE49-F238E27FC236}">
                  <a16:creationId xmlns:a16="http://schemas.microsoft.com/office/drawing/2014/main" id="{601E7015-03D3-4FCC-8427-BC485B8186F2}"/>
                </a:ext>
              </a:extLst>
            </p:cNvPr>
            <p:cNvSpPr/>
            <p:nvPr/>
          </p:nvSpPr>
          <p:spPr bwMode="auto">
            <a:xfrm>
              <a:off x="3659517" y="4519290"/>
              <a:ext cx="855921" cy="658436"/>
            </a:xfrm>
            <a:custGeom>
              <a:avLst/>
              <a:gdLst/>
              <a:ahLst/>
              <a:cxnLst>
                <a:cxn ang="0">
                  <a:pos x="1894" y="485"/>
                </a:cxn>
                <a:cxn ang="0">
                  <a:pos x="1846" y="825"/>
                </a:cxn>
                <a:cxn ang="0">
                  <a:pos x="1797" y="1165"/>
                </a:cxn>
                <a:cxn ang="0">
                  <a:pos x="1141" y="1457"/>
                </a:cxn>
                <a:cxn ang="0">
                  <a:pos x="777" y="1311"/>
                </a:cxn>
                <a:cxn ang="0">
                  <a:pos x="1311" y="1092"/>
                </a:cxn>
                <a:cxn ang="0">
                  <a:pos x="1384" y="704"/>
                </a:cxn>
                <a:cxn ang="0">
                  <a:pos x="801" y="461"/>
                </a:cxn>
                <a:cxn ang="0">
                  <a:pos x="364" y="655"/>
                </a:cxn>
                <a:cxn ang="0">
                  <a:pos x="364" y="1068"/>
                </a:cxn>
                <a:cxn ang="0">
                  <a:pos x="24" y="947"/>
                </a:cxn>
                <a:cxn ang="0">
                  <a:pos x="0" y="364"/>
                </a:cxn>
                <a:cxn ang="0">
                  <a:pos x="413" y="194"/>
                </a:cxn>
                <a:cxn ang="0">
                  <a:pos x="777" y="0"/>
                </a:cxn>
                <a:cxn ang="0">
                  <a:pos x="1554" y="340"/>
                </a:cxn>
                <a:cxn ang="0">
                  <a:pos x="1894" y="485"/>
                </a:cxn>
              </a:cxnLst>
              <a:rect l="0" t="0" r="r" b="b"/>
              <a:pathLst>
                <a:path w="1894" h="1457">
                  <a:moveTo>
                    <a:pt x="1894" y="485"/>
                  </a:moveTo>
                  <a:lnTo>
                    <a:pt x="1846" y="825"/>
                  </a:lnTo>
                  <a:lnTo>
                    <a:pt x="1797" y="1165"/>
                  </a:lnTo>
                  <a:lnTo>
                    <a:pt x="1141" y="1457"/>
                  </a:lnTo>
                  <a:lnTo>
                    <a:pt x="777" y="1311"/>
                  </a:lnTo>
                  <a:lnTo>
                    <a:pt x="1311" y="1092"/>
                  </a:lnTo>
                  <a:lnTo>
                    <a:pt x="1384" y="704"/>
                  </a:lnTo>
                  <a:lnTo>
                    <a:pt x="801" y="461"/>
                  </a:lnTo>
                  <a:lnTo>
                    <a:pt x="364" y="655"/>
                  </a:lnTo>
                  <a:lnTo>
                    <a:pt x="364" y="1068"/>
                  </a:lnTo>
                  <a:lnTo>
                    <a:pt x="24" y="947"/>
                  </a:lnTo>
                  <a:lnTo>
                    <a:pt x="0" y="364"/>
                  </a:lnTo>
                  <a:lnTo>
                    <a:pt x="413" y="194"/>
                  </a:lnTo>
                  <a:lnTo>
                    <a:pt x="777" y="0"/>
                  </a:lnTo>
                  <a:lnTo>
                    <a:pt x="1554" y="340"/>
                  </a:lnTo>
                  <a:lnTo>
                    <a:pt x="1894" y="485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ïśļîdé">
              <a:extLst>
                <a:ext uri="{FF2B5EF4-FFF2-40B4-BE49-F238E27FC236}">
                  <a16:creationId xmlns:a16="http://schemas.microsoft.com/office/drawing/2014/main" id="{906132BE-98B8-4259-B097-FDBB8F1FD897}"/>
                </a:ext>
              </a:extLst>
            </p:cNvPr>
            <p:cNvSpPr/>
            <p:nvPr/>
          </p:nvSpPr>
          <p:spPr bwMode="auto">
            <a:xfrm>
              <a:off x="3648220" y="4519290"/>
              <a:ext cx="867219" cy="669282"/>
            </a:xfrm>
            <a:custGeom>
              <a:avLst/>
              <a:gdLst/>
              <a:ahLst/>
              <a:cxnLst>
                <a:cxn ang="0">
                  <a:pos x="1166" y="1481"/>
                </a:cxn>
                <a:cxn ang="0">
                  <a:pos x="778" y="1311"/>
                </a:cxn>
                <a:cxn ang="0">
                  <a:pos x="1336" y="1092"/>
                </a:cxn>
                <a:cxn ang="0">
                  <a:pos x="1385" y="704"/>
                </a:cxn>
                <a:cxn ang="0">
                  <a:pos x="826" y="485"/>
                </a:cxn>
                <a:cxn ang="0">
                  <a:pos x="389" y="680"/>
                </a:cxn>
                <a:cxn ang="0">
                  <a:pos x="413" y="1092"/>
                </a:cxn>
                <a:cxn ang="0">
                  <a:pos x="49" y="947"/>
                </a:cxn>
                <a:cxn ang="0">
                  <a:pos x="0" y="364"/>
                </a:cxn>
                <a:cxn ang="0">
                  <a:pos x="802" y="0"/>
                </a:cxn>
                <a:cxn ang="0">
                  <a:pos x="1919" y="461"/>
                </a:cxn>
                <a:cxn ang="0">
                  <a:pos x="1846" y="1165"/>
                </a:cxn>
                <a:cxn ang="0">
                  <a:pos x="1166" y="1481"/>
                </a:cxn>
                <a:cxn ang="0">
                  <a:pos x="851" y="1311"/>
                </a:cxn>
                <a:cxn ang="0">
                  <a:pos x="1166" y="1432"/>
                </a:cxn>
                <a:cxn ang="0">
                  <a:pos x="1822" y="1141"/>
                </a:cxn>
                <a:cxn ang="0">
                  <a:pos x="1895" y="485"/>
                </a:cxn>
                <a:cxn ang="0">
                  <a:pos x="1555" y="340"/>
                </a:cxn>
                <a:cxn ang="0">
                  <a:pos x="802" y="24"/>
                </a:cxn>
                <a:cxn ang="0">
                  <a:pos x="25" y="388"/>
                </a:cxn>
                <a:cxn ang="0">
                  <a:pos x="73" y="922"/>
                </a:cxn>
                <a:cxn ang="0">
                  <a:pos x="365" y="1044"/>
                </a:cxn>
                <a:cxn ang="0">
                  <a:pos x="365" y="655"/>
                </a:cxn>
                <a:cxn ang="0">
                  <a:pos x="826" y="437"/>
                </a:cxn>
                <a:cxn ang="0">
                  <a:pos x="826" y="437"/>
                </a:cxn>
                <a:cxn ang="0">
                  <a:pos x="1409" y="680"/>
                </a:cxn>
                <a:cxn ang="0">
                  <a:pos x="1361" y="1117"/>
                </a:cxn>
                <a:cxn ang="0">
                  <a:pos x="851" y="1311"/>
                </a:cxn>
              </a:cxnLst>
              <a:rect l="0" t="0" r="r" b="b"/>
              <a:pathLst>
                <a:path w="1919" h="1481">
                  <a:moveTo>
                    <a:pt x="1166" y="1481"/>
                  </a:moveTo>
                  <a:lnTo>
                    <a:pt x="778" y="1311"/>
                  </a:lnTo>
                  <a:lnTo>
                    <a:pt x="1336" y="1092"/>
                  </a:lnTo>
                  <a:lnTo>
                    <a:pt x="1385" y="704"/>
                  </a:lnTo>
                  <a:lnTo>
                    <a:pt x="826" y="485"/>
                  </a:lnTo>
                  <a:lnTo>
                    <a:pt x="389" y="680"/>
                  </a:lnTo>
                  <a:lnTo>
                    <a:pt x="413" y="1092"/>
                  </a:lnTo>
                  <a:lnTo>
                    <a:pt x="49" y="947"/>
                  </a:lnTo>
                  <a:lnTo>
                    <a:pt x="0" y="364"/>
                  </a:lnTo>
                  <a:lnTo>
                    <a:pt x="802" y="0"/>
                  </a:lnTo>
                  <a:lnTo>
                    <a:pt x="1919" y="461"/>
                  </a:lnTo>
                  <a:lnTo>
                    <a:pt x="1846" y="1165"/>
                  </a:lnTo>
                  <a:lnTo>
                    <a:pt x="1166" y="1481"/>
                  </a:lnTo>
                  <a:close/>
                  <a:moveTo>
                    <a:pt x="851" y="1311"/>
                  </a:moveTo>
                  <a:lnTo>
                    <a:pt x="1166" y="1432"/>
                  </a:lnTo>
                  <a:lnTo>
                    <a:pt x="1822" y="1141"/>
                  </a:lnTo>
                  <a:lnTo>
                    <a:pt x="1895" y="485"/>
                  </a:lnTo>
                  <a:lnTo>
                    <a:pt x="1555" y="340"/>
                  </a:lnTo>
                  <a:lnTo>
                    <a:pt x="802" y="24"/>
                  </a:lnTo>
                  <a:lnTo>
                    <a:pt x="25" y="388"/>
                  </a:lnTo>
                  <a:lnTo>
                    <a:pt x="73" y="922"/>
                  </a:lnTo>
                  <a:lnTo>
                    <a:pt x="365" y="1044"/>
                  </a:lnTo>
                  <a:lnTo>
                    <a:pt x="365" y="655"/>
                  </a:lnTo>
                  <a:lnTo>
                    <a:pt x="826" y="437"/>
                  </a:lnTo>
                  <a:lnTo>
                    <a:pt x="826" y="437"/>
                  </a:lnTo>
                  <a:lnTo>
                    <a:pt x="1409" y="680"/>
                  </a:lnTo>
                  <a:lnTo>
                    <a:pt x="1361" y="1117"/>
                  </a:lnTo>
                  <a:lnTo>
                    <a:pt x="851" y="1311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i$lídê">
              <a:extLst>
                <a:ext uri="{FF2B5EF4-FFF2-40B4-BE49-F238E27FC236}">
                  <a16:creationId xmlns:a16="http://schemas.microsoft.com/office/drawing/2014/main" id="{72DCC068-AB37-4448-824E-01B9E1BAAFD2}"/>
                </a:ext>
              </a:extLst>
            </p:cNvPr>
            <p:cNvSpPr/>
            <p:nvPr/>
          </p:nvSpPr>
          <p:spPr bwMode="auto">
            <a:xfrm>
              <a:off x="3977663" y="3586092"/>
              <a:ext cx="1668459" cy="1810811"/>
            </a:xfrm>
            <a:custGeom>
              <a:avLst/>
              <a:gdLst/>
              <a:ahLst/>
              <a:cxnLst>
                <a:cxn ang="0">
                  <a:pos x="462" y="4007"/>
                </a:cxn>
                <a:cxn ang="0">
                  <a:pos x="0" y="3789"/>
                </a:cxn>
                <a:cxn ang="0">
                  <a:pos x="49" y="3667"/>
                </a:cxn>
                <a:cxn ang="0">
                  <a:pos x="462" y="3862"/>
                </a:cxn>
                <a:cxn ang="0">
                  <a:pos x="1263" y="3425"/>
                </a:cxn>
                <a:cxn ang="0">
                  <a:pos x="1457" y="2356"/>
                </a:cxn>
                <a:cxn ang="0">
                  <a:pos x="2574" y="1142"/>
                </a:cxn>
                <a:cxn ang="0">
                  <a:pos x="2914" y="1239"/>
                </a:cxn>
                <a:cxn ang="0">
                  <a:pos x="3546" y="899"/>
                </a:cxn>
                <a:cxn ang="0">
                  <a:pos x="3546" y="559"/>
                </a:cxn>
                <a:cxn ang="0">
                  <a:pos x="3497" y="24"/>
                </a:cxn>
                <a:cxn ang="0">
                  <a:pos x="3619" y="0"/>
                </a:cxn>
                <a:cxn ang="0">
                  <a:pos x="3692" y="559"/>
                </a:cxn>
                <a:cxn ang="0">
                  <a:pos x="3692" y="972"/>
                </a:cxn>
                <a:cxn ang="0">
                  <a:pos x="2914" y="1384"/>
                </a:cxn>
                <a:cxn ang="0">
                  <a:pos x="2599" y="1287"/>
                </a:cxn>
                <a:cxn ang="0">
                  <a:pos x="1579" y="2405"/>
                </a:cxn>
                <a:cxn ang="0">
                  <a:pos x="1384" y="3522"/>
                </a:cxn>
                <a:cxn ang="0">
                  <a:pos x="462" y="4007"/>
                </a:cxn>
              </a:cxnLst>
              <a:rect l="0" t="0" r="r" b="b"/>
              <a:pathLst>
                <a:path w="3692" h="4007">
                  <a:moveTo>
                    <a:pt x="462" y="4007"/>
                  </a:moveTo>
                  <a:lnTo>
                    <a:pt x="0" y="3789"/>
                  </a:lnTo>
                  <a:lnTo>
                    <a:pt x="49" y="3667"/>
                  </a:lnTo>
                  <a:lnTo>
                    <a:pt x="462" y="3862"/>
                  </a:lnTo>
                  <a:lnTo>
                    <a:pt x="1263" y="3425"/>
                  </a:lnTo>
                  <a:lnTo>
                    <a:pt x="1457" y="2356"/>
                  </a:lnTo>
                  <a:lnTo>
                    <a:pt x="2574" y="1142"/>
                  </a:lnTo>
                  <a:lnTo>
                    <a:pt x="2914" y="1239"/>
                  </a:lnTo>
                  <a:lnTo>
                    <a:pt x="3546" y="899"/>
                  </a:lnTo>
                  <a:lnTo>
                    <a:pt x="3546" y="559"/>
                  </a:lnTo>
                  <a:lnTo>
                    <a:pt x="3497" y="24"/>
                  </a:lnTo>
                  <a:lnTo>
                    <a:pt x="3619" y="0"/>
                  </a:lnTo>
                  <a:lnTo>
                    <a:pt x="3692" y="559"/>
                  </a:lnTo>
                  <a:lnTo>
                    <a:pt x="3692" y="972"/>
                  </a:lnTo>
                  <a:lnTo>
                    <a:pt x="2914" y="1384"/>
                  </a:lnTo>
                  <a:lnTo>
                    <a:pt x="2599" y="1287"/>
                  </a:lnTo>
                  <a:lnTo>
                    <a:pt x="1579" y="2405"/>
                  </a:lnTo>
                  <a:lnTo>
                    <a:pt x="1384" y="3522"/>
                  </a:lnTo>
                  <a:lnTo>
                    <a:pt x="462" y="4007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iṩľïḓé">
              <a:extLst>
                <a:ext uri="{FF2B5EF4-FFF2-40B4-BE49-F238E27FC236}">
                  <a16:creationId xmlns:a16="http://schemas.microsoft.com/office/drawing/2014/main" id="{E0B8A534-B34A-46AF-BD89-CEFD01F6EBED}"/>
                </a:ext>
              </a:extLst>
            </p:cNvPr>
            <p:cNvSpPr/>
            <p:nvPr/>
          </p:nvSpPr>
          <p:spPr bwMode="auto">
            <a:xfrm>
              <a:off x="3977663" y="5111747"/>
              <a:ext cx="55133" cy="186640"/>
            </a:xfrm>
            <a:custGeom>
              <a:avLst/>
              <a:gdLst/>
              <a:ahLst/>
              <a:cxnLst>
                <a:cxn ang="0">
                  <a:pos x="97" y="413"/>
                </a:cxn>
                <a:cxn ang="0">
                  <a:pos x="0" y="413"/>
                </a:cxn>
                <a:cxn ang="0">
                  <a:pos x="49" y="0"/>
                </a:cxn>
                <a:cxn ang="0">
                  <a:pos x="122" y="0"/>
                </a:cxn>
                <a:cxn ang="0">
                  <a:pos x="97" y="413"/>
                </a:cxn>
              </a:cxnLst>
              <a:rect l="0" t="0" r="r" b="b"/>
              <a:pathLst>
                <a:path w="122" h="413">
                  <a:moveTo>
                    <a:pt x="97" y="413"/>
                  </a:moveTo>
                  <a:lnTo>
                    <a:pt x="0" y="413"/>
                  </a:lnTo>
                  <a:lnTo>
                    <a:pt x="49" y="0"/>
                  </a:lnTo>
                  <a:lnTo>
                    <a:pt x="122" y="0"/>
                  </a:lnTo>
                  <a:lnTo>
                    <a:pt x="97" y="413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iṩľîḑé">
              <a:extLst>
                <a:ext uri="{FF2B5EF4-FFF2-40B4-BE49-F238E27FC236}">
                  <a16:creationId xmlns:a16="http://schemas.microsoft.com/office/drawing/2014/main" id="{5822C9E4-BFB5-4EEC-B60A-2510527E92BE}"/>
                </a:ext>
              </a:extLst>
            </p:cNvPr>
            <p:cNvSpPr/>
            <p:nvPr/>
          </p:nvSpPr>
          <p:spPr bwMode="auto">
            <a:xfrm>
              <a:off x="3648220" y="4705478"/>
              <a:ext cx="44287" cy="460950"/>
            </a:xfrm>
            <a:custGeom>
              <a:avLst/>
              <a:gdLst/>
              <a:ahLst/>
              <a:cxnLst>
                <a:cxn ang="0">
                  <a:pos x="25" y="1020"/>
                </a:cxn>
                <a:cxn ang="0">
                  <a:pos x="0" y="0"/>
                </a:cxn>
                <a:cxn ang="0">
                  <a:pos x="98" y="0"/>
                </a:cxn>
                <a:cxn ang="0">
                  <a:pos x="98" y="1020"/>
                </a:cxn>
                <a:cxn ang="0">
                  <a:pos x="25" y="1020"/>
                </a:cxn>
              </a:cxnLst>
              <a:rect l="0" t="0" r="r" b="b"/>
              <a:pathLst>
                <a:path w="98" h="1020">
                  <a:moveTo>
                    <a:pt x="25" y="102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98" y="1020"/>
                  </a:lnTo>
                  <a:lnTo>
                    <a:pt x="25" y="1020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îŝḻidê">
              <a:extLst>
                <a:ext uri="{FF2B5EF4-FFF2-40B4-BE49-F238E27FC236}">
                  <a16:creationId xmlns:a16="http://schemas.microsoft.com/office/drawing/2014/main" id="{70A99BF8-F501-40D8-9A34-995616C63875}"/>
                </a:ext>
              </a:extLst>
            </p:cNvPr>
            <p:cNvSpPr/>
            <p:nvPr/>
          </p:nvSpPr>
          <p:spPr bwMode="auto">
            <a:xfrm>
              <a:off x="4965543" y="3432442"/>
              <a:ext cx="328992" cy="307300"/>
            </a:xfrm>
            <a:custGeom>
              <a:avLst/>
              <a:gdLst/>
              <a:ahLst/>
              <a:cxnLst>
                <a:cxn ang="0">
                  <a:pos x="24" y="680"/>
                </a:cxn>
                <a:cxn ang="0">
                  <a:pos x="0" y="559"/>
                </a:cxn>
                <a:cxn ang="0">
                  <a:pos x="510" y="389"/>
                </a:cxn>
                <a:cxn ang="0">
                  <a:pos x="583" y="0"/>
                </a:cxn>
                <a:cxn ang="0">
                  <a:pos x="728" y="24"/>
                </a:cxn>
                <a:cxn ang="0">
                  <a:pos x="631" y="486"/>
                </a:cxn>
                <a:cxn ang="0">
                  <a:pos x="24" y="680"/>
                </a:cxn>
              </a:cxnLst>
              <a:rect l="0" t="0" r="r" b="b"/>
              <a:pathLst>
                <a:path w="728" h="680">
                  <a:moveTo>
                    <a:pt x="24" y="680"/>
                  </a:moveTo>
                  <a:lnTo>
                    <a:pt x="0" y="559"/>
                  </a:lnTo>
                  <a:lnTo>
                    <a:pt x="510" y="389"/>
                  </a:lnTo>
                  <a:lnTo>
                    <a:pt x="583" y="0"/>
                  </a:lnTo>
                  <a:lnTo>
                    <a:pt x="728" y="24"/>
                  </a:lnTo>
                  <a:lnTo>
                    <a:pt x="631" y="486"/>
                  </a:lnTo>
                  <a:lnTo>
                    <a:pt x="24" y="680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ïṡḻiďe">
              <a:extLst>
                <a:ext uri="{FF2B5EF4-FFF2-40B4-BE49-F238E27FC236}">
                  <a16:creationId xmlns:a16="http://schemas.microsoft.com/office/drawing/2014/main" id="{417DCB33-A5C3-44BD-BF67-239E5742FCA3}"/>
                </a:ext>
              </a:extLst>
            </p:cNvPr>
            <p:cNvSpPr/>
            <p:nvPr/>
          </p:nvSpPr>
          <p:spPr bwMode="auto">
            <a:xfrm>
              <a:off x="3659517" y="4881272"/>
              <a:ext cx="603754" cy="373279"/>
            </a:xfrm>
            <a:custGeom>
              <a:avLst/>
              <a:gdLst/>
              <a:ahLst/>
              <a:cxnLst>
                <a:cxn ang="0">
                  <a:pos x="413" y="826"/>
                </a:cxn>
                <a:cxn ang="0">
                  <a:pos x="0" y="607"/>
                </a:cxn>
                <a:cxn ang="0">
                  <a:pos x="48" y="510"/>
                </a:cxn>
                <a:cxn ang="0">
                  <a:pos x="291" y="607"/>
                </a:cxn>
                <a:cxn ang="0">
                  <a:pos x="315" y="243"/>
                </a:cxn>
                <a:cxn ang="0">
                  <a:pos x="826" y="0"/>
                </a:cxn>
                <a:cxn ang="0">
                  <a:pos x="1336" y="243"/>
                </a:cxn>
                <a:cxn ang="0">
                  <a:pos x="1287" y="364"/>
                </a:cxn>
                <a:cxn ang="0">
                  <a:pos x="826" y="146"/>
                </a:cxn>
                <a:cxn ang="0">
                  <a:pos x="437" y="316"/>
                </a:cxn>
                <a:cxn ang="0">
                  <a:pos x="413" y="826"/>
                </a:cxn>
              </a:cxnLst>
              <a:rect l="0" t="0" r="r" b="b"/>
              <a:pathLst>
                <a:path w="1336" h="826">
                  <a:moveTo>
                    <a:pt x="413" y="826"/>
                  </a:moveTo>
                  <a:lnTo>
                    <a:pt x="0" y="607"/>
                  </a:lnTo>
                  <a:lnTo>
                    <a:pt x="48" y="510"/>
                  </a:lnTo>
                  <a:lnTo>
                    <a:pt x="291" y="607"/>
                  </a:lnTo>
                  <a:lnTo>
                    <a:pt x="315" y="243"/>
                  </a:lnTo>
                  <a:lnTo>
                    <a:pt x="826" y="0"/>
                  </a:lnTo>
                  <a:lnTo>
                    <a:pt x="1336" y="243"/>
                  </a:lnTo>
                  <a:lnTo>
                    <a:pt x="1287" y="364"/>
                  </a:lnTo>
                  <a:lnTo>
                    <a:pt x="826" y="146"/>
                  </a:lnTo>
                  <a:lnTo>
                    <a:pt x="437" y="316"/>
                  </a:lnTo>
                  <a:lnTo>
                    <a:pt x="413" y="826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îṧ1ïḍé">
              <a:extLst>
                <a:ext uri="{FF2B5EF4-FFF2-40B4-BE49-F238E27FC236}">
                  <a16:creationId xmlns:a16="http://schemas.microsoft.com/office/drawing/2014/main" id="{ECB15BCD-377D-4E16-9FA6-A145A6E14C15}"/>
                </a:ext>
              </a:extLst>
            </p:cNvPr>
            <p:cNvSpPr/>
            <p:nvPr/>
          </p:nvSpPr>
          <p:spPr bwMode="auto">
            <a:xfrm>
              <a:off x="7248603" y="3388607"/>
              <a:ext cx="252167" cy="263465"/>
            </a:xfrm>
            <a:prstGeom prst="ellipse">
              <a:avLst/>
            </a:prstGeom>
            <a:solidFill>
              <a:srgbClr val="E1E0DF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iSḻîde">
              <a:extLst>
                <a:ext uri="{FF2B5EF4-FFF2-40B4-BE49-F238E27FC236}">
                  <a16:creationId xmlns:a16="http://schemas.microsoft.com/office/drawing/2014/main" id="{8DD9109E-B054-41BF-BCFF-0AA1B9EFBCEF}"/>
                </a:ext>
              </a:extLst>
            </p:cNvPr>
            <p:cNvSpPr/>
            <p:nvPr/>
          </p:nvSpPr>
          <p:spPr bwMode="auto">
            <a:xfrm>
              <a:off x="7138788" y="3289638"/>
              <a:ext cx="471796" cy="460950"/>
            </a:xfrm>
            <a:custGeom>
              <a:avLst/>
              <a:gdLst/>
              <a:ahLst/>
              <a:cxnLst>
                <a:cxn ang="0">
                  <a:pos x="5" y="34"/>
                </a:cxn>
                <a:cxn ang="0">
                  <a:pos x="0" y="20"/>
                </a:cxn>
                <a:cxn ang="0">
                  <a:pos x="8" y="6"/>
                </a:cxn>
                <a:cxn ang="0">
                  <a:pos x="17" y="2"/>
                </a:cxn>
                <a:cxn ang="0">
                  <a:pos x="36" y="8"/>
                </a:cxn>
                <a:cxn ang="0">
                  <a:pos x="33" y="36"/>
                </a:cxn>
                <a:cxn ang="0">
                  <a:pos x="23" y="41"/>
                </a:cxn>
                <a:cxn ang="0">
                  <a:pos x="5" y="34"/>
                </a:cxn>
                <a:cxn ang="0">
                  <a:pos x="15" y="15"/>
                </a:cxn>
                <a:cxn ang="0">
                  <a:pos x="11" y="21"/>
                </a:cxn>
                <a:cxn ang="0">
                  <a:pos x="13" y="27"/>
                </a:cxn>
                <a:cxn ang="0">
                  <a:pos x="21" y="30"/>
                </a:cxn>
                <a:cxn ang="0">
                  <a:pos x="26" y="28"/>
                </a:cxn>
                <a:cxn ang="0">
                  <a:pos x="27" y="15"/>
                </a:cxn>
                <a:cxn ang="0">
                  <a:pos x="19" y="12"/>
                </a:cxn>
                <a:cxn ang="0">
                  <a:pos x="15" y="15"/>
                </a:cxn>
              </a:cxnLst>
              <a:rect l="0" t="0" r="r" b="b"/>
              <a:pathLst>
                <a:path w="43" h="42">
                  <a:moveTo>
                    <a:pt x="5" y="34"/>
                  </a:moveTo>
                  <a:cubicBezTo>
                    <a:pt x="1" y="30"/>
                    <a:pt x="0" y="25"/>
                    <a:pt x="0" y="20"/>
                  </a:cubicBezTo>
                  <a:cubicBezTo>
                    <a:pt x="1" y="15"/>
                    <a:pt x="4" y="10"/>
                    <a:pt x="8" y="6"/>
                  </a:cubicBezTo>
                  <a:cubicBezTo>
                    <a:pt x="10" y="4"/>
                    <a:pt x="14" y="2"/>
                    <a:pt x="17" y="2"/>
                  </a:cubicBezTo>
                  <a:cubicBezTo>
                    <a:pt x="24" y="0"/>
                    <a:pt x="31" y="3"/>
                    <a:pt x="36" y="8"/>
                  </a:cubicBezTo>
                  <a:cubicBezTo>
                    <a:pt x="43" y="16"/>
                    <a:pt x="41" y="29"/>
                    <a:pt x="33" y="36"/>
                  </a:cubicBezTo>
                  <a:cubicBezTo>
                    <a:pt x="30" y="39"/>
                    <a:pt x="27" y="40"/>
                    <a:pt x="23" y="41"/>
                  </a:cubicBezTo>
                  <a:cubicBezTo>
                    <a:pt x="16" y="42"/>
                    <a:pt x="9" y="40"/>
                    <a:pt x="5" y="34"/>
                  </a:cubicBezTo>
                  <a:close/>
                  <a:moveTo>
                    <a:pt x="15" y="15"/>
                  </a:moveTo>
                  <a:cubicBezTo>
                    <a:pt x="13" y="16"/>
                    <a:pt x="11" y="18"/>
                    <a:pt x="11" y="21"/>
                  </a:cubicBezTo>
                  <a:cubicBezTo>
                    <a:pt x="11" y="23"/>
                    <a:pt x="12" y="26"/>
                    <a:pt x="13" y="27"/>
                  </a:cubicBezTo>
                  <a:cubicBezTo>
                    <a:pt x="15" y="30"/>
                    <a:pt x="18" y="31"/>
                    <a:pt x="21" y="30"/>
                  </a:cubicBezTo>
                  <a:cubicBezTo>
                    <a:pt x="23" y="30"/>
                    <a:pt x="25" y="29"/>
                    <a:pt x="26" y="28"/>
                  </a:cubicBezTo>
                  <a:cubicBezTo>
                    <a:pt x="30" y="25"/>
                    <a:pt x="31" y="19"/>
                    <a:pt x="27" y="15"/>
                  </a:cubicBezTo>
                  <a:cubicBezTo>
                    <a:pt x="25" y="13"/>
                    <a:pt x="22" y="12"/>
                    <a:pt x="19" y="12"/>
                  </a:cubicBezTo>
                  <a:cubicBezTo>
                    <a:pt x="18" y="13"/>
                    <a:pt x="16" y="13"/>
                    <a:pt x="15" y="15"/>
                  </a:cubicBez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ïSľîďè">
              <a:extLst>
                <a:ext uri="{FF2B5EF4-FFF2-40B4-BE49-F238E27FC236}">
                  <a16:creationId xmlns:a16="http://schemas.microsoft.com/office/drawing/2014/main" id="{3CBDB5E3-067B-4D47-B928-70A6D78616D0}"/>
                </a:ext>
              </a:extLst>
            </p:cNvPr>
            <p:cNvSpPr/>
            <p:nvPr/>
          </p:nvSpPr>
          <p:spPr bwMode="auto">
            <a:xfrm>
              <a:off x="7588440" y="3355617"/>
              <a:ext cx="1141530" cy="1075550"/>
            </a:xfrm>
            <a:custGeom>
              <a:avLst/>
              <a:gdLst/>
              <a:ahLst/>
              <a:cxnLst>
                <a:cxn ang="0">
                  <a:pos x="104" y="79"/>
                </a:cxn>
                <a:cxn ang="0">
                  <a:pos x="49" y="29"/>
                </a:cxn>
                <a:cxn ang="0">
                  <a:pos x="17" y="4"/>
                </a:cxn>
                <a:cxn ang="0">
                  <a:pos x="7" y="2"/>
                </a:cxn>
                <a:cxn ang="0">
                  <a:pos x="1" y="30"/>
                </a:cxn>
                <a:cxn ang="0">
                  <a:pos x="7" y="38"/>
                </a:cxn>
                <a:cxn ang="0">
                  <a:pos x="104" y="79"/>
                </a:cxn>
              </a:cxnLst>
              <a:rect l="0" t="0" r="r" b="b"/>
              <a:pathLst>
                <a:path w="104" h="98">
                  <a:moveTo>
                    <a:pt x="104" y="79"/>
                  </a:moveTo>
                  <a:cubicBezTo>
                    <a:pt x="90" y="59"/>
                    <a:pt x="69" y="36"/>
                    <a:pt x="49" y="29"/>
                  </a:cubicBezTo>
                  <a:cubicBezTo>
                    <a:pt x="26" y="21"/>
                    <a:pt x="18" y="12"/>
                    <a:pt x="17" y="4"/>
                  </a:cubicBezTo>
                  <a:cubicBezTo>
                    <a:pt x="17" y="4"/>
                    <a:pt x="8" y="0"/>
                    <a:pt x="7" y="2"/>
                  </a:cubicBezTo>
                  <a:cubicBezTo>
                    <a:pt x="5" y="5"/>
                    <a:pt x="15" y="13"/>
                    <a:pt x="1" y="30"/>
                  </a:cubicBezTo>
                  <a:cubicBezTo>
                    <a:pt x="0" y="32"/>
                    <a:pt x="5" y="39"/>
                    <a:pt x="7" y="38"/>
                  </a:cubicBezTo>
                  <a:cubicBezTo>
                    <a:pt x="67" y="20"/>
                    <a:pt x="89" y="98"/>
                    <a:pt x="104" y="79"/>
                  </a:cubicBezTo>
                  <a:close/>
                </a:path>
              </a:pathLst>
            </a:custGeom>
            <a:solidFill>
              <a:srgbClr val="E9515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íṡḷiḓè">
              <a:extLst>
                <a:ext uri="{FF2B5EF4-FFF2-40B4-BE49-F238E27FC236}">
                  <a16:creationId xmlns:a16="http://schemas.microsoft.com/office/drawing/2014/main" id="{4FB9B8A4-83EE-4358-8935-B8EA66762D36}"/>
                </a:ext>
              </a:extLst>
            </p:cNvPr>
            <p:cNvSpPr/>
            <p:nvPr/>
          </p:nvSpPr>
          <p:spPr bwMode="auto">
            <a:xfrm>
              <a:off x="7577595" y="3344771"/>
              <a:ext cx="1174519" cy="943592"/>
            </a:xfrm>
            <a:custGeom>
              <a:avLst/>
              <a:gdLst/>
              <a:ahLst/>
              <a:cxnLst>
                <a:cxn ang="0">
                  <a:pos x="101" y="85"/>
                </a:cxn>
                <a:cxn ang="0">
                  <a:pos x="81" y="70"/>
                </a:cxn>
                <a:cxn ang="0">
                  <a:pos x="17" y="39"/>
                </a:cxn>
                <a:cxn ang="0">
                  <a:pos x="9" y="41"/>
                </a:cxn>
                <a:cxn ang="0">
                  <a:pos x="9" y="41"/>
                </a:cxn>
                <a:cxn ang="0">
                  <a:pos x="2" y="36"/>
                </a:cxn>
                <a:cxn ang="0">
                  <a:pos x="1" y="30"/>
                </a:cxn>
                <a:cxn ang="0">
                  <a:pos x="6" y="7"/>
                </a:cxn>
                <a:cxn ang="0">
                  <a:pos x="6" y="2"/>
                </a:cxn>
                <a:cxn ang="0">
                  <a:pos x="9" y="1"/>
                </a:cxn>
                <a:cxn ang="0">
                  <a:pos x="19" y="3"/>
                </a:cxn>
                <a:cxn ang="0">
                  <a:pos x="20" y="4"/>
                </a:cxn>
                <a:cxn ang="0">
                  <a:pos x="20" y="5"/>
                </a:cxn>
                <a:cxn ang="0">
                  <a:pos x="51" y="28"/>
                </a:cxn>
                <a:cxn ang="0">
                  <a:pos x="107" y="79"/>
                </a:cxn>
                <a:cxn ang="0">
                  <a:pos x="107" y="81"/>
                </a:cxn>
                <a:cxn ang="0">
                  <a:pos x="106" y="82"/>
                </a:cxn>
                <a:cxn ang="0">
                  <a:pos x="101" y="85"/>
                </a:cxn>
                <a:cxn ang="0">
                  <a:pos x="49" y="31"/>
                </a:cxn>
                <a:cxn ang="0">
                  <a:pos x="16" y="6"/>
                </a:cxn>
                <a:cxn ang="0">
                  <a:pos x="9" y="4"/>
                </a:cxn>
                <a:cxn ang="0">
                  <a:pos x="10" y="6"/>
                </a:cxn>
                <a:cxn ang="0">
                  <a:pos x="4" y="32"/>
                </a:cxn>
                <a:cxn ang="0">
                  <a:pos x="8" y="38"/>
                </a:cxn>
                <a:cxn ang="0">
                  <a:pos x="16" y="36"/>
                </a:cxn>
                <a:cxn ang="0">
                  <a:pos x="83" y="68"/>
                </a:cxn>
                <a:cxn ang="0">
                  <a:pos x="101" y="81"/>
                </a:cxn>
                <a:cxn ang="0">
                  <a:pos x="101" y="81"/>
                </a:cxn>
                <a:cxn ang="0">
                  <a:pos x="103" y="80"/>
                </a:cxn>
                <a:cxn ang="0">
                  <a:pos x="49" y="31"/>
                </a:cxn>
              </a:cxnLst>
              <a:rect l="0" t="0" r="r" b="b"/>
              <a:pathLst>
                <a:path w="107" h="86">
                  <a:moveTo>
                    <a:pt x="101" y="85"/>
                  </a:moveTo>
                  <a:cubicBezTo>
                    <a:pt x="95" y="86"/>
                    <a:pt x="89" y="79"/>
                    <a:pt x="81" y="70"/>
                  </a:cubicBezTo>
                  <a:cubicBezTo>
                    <a:pt x="67" y="55"/>
                    <a:pt x="47" y="34"/>
                    <a:pt x="17" y="39"/>
                  </a:cubicBezTo>
                  <a:cubicBezTo>
                    <a:pt x="14" y="40"/>
                    <a:pt x="12" y="40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5" y="42"/>
                    <a:pt x="2" y="36"/>
                    <a:pt x="2" y="36"/>
                  </a:cubicBezTo>
                  <a:cubicBezTo>
                    <a:pt x="0" y="33"/>
                    <a:pt x="0" y="31"/>
                    <a:pt x="1" y="30"/>
                  </a:cubicBezTo>
                  <a:cubicBezTo>
                    <a:pt x="10" y="18"/>
                    <a:pt x="8" y="11"/>
                    <a:pt x="6" y="7"/>
                  </a:cubicBezTo>
                  <a:cubicBezTo>
                    <a:pt x="6" y="5"/>
                    <a:pt x="5" y="4"/>
                    <a:pt x="6" y="2"/>
                  </a:cubicBezTo>
                  <a:cubicBezTo>
                    <a:pt x="6" y="2"/>
                    <a:pt x="7" y="1"/>
                    <a:pt x="9" y="1"/>
                  </a:cubicBezTo>
                  <a:cubicBezTo>
                    <a:pt x="12" y="0"/>
                    <a:pt x="18" y="3"/>
                    <a:pt x="19" y="3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11"/>
                    <a:pt x="26" y="20"/>
                    <a:pt x="51" y="28"/>
                  </a:cubicBezTo>
                  <a:cubicBezTo>
                    <a:pt x="77" y="37"/>
                    <a:pt x="100" y="70"/>
                    <a:pt x="107" y="79"/>
                  </a:cubicBezTo>
                  <a:cubicBezTo>
                    <a:pt x="107" y="81"/>
                    <a:pt x="107" y="81"/>
                    <a:pt x="107" y="81"/>
                  </a:cubicBezTo>
                  <a:cubicBezTo>
                    <a:pt x="106" y="82"/>
                    <a:pt x="106" y="82"/>
                    <a:pt x="106" y="82"/>
                  </a:cubicBezTo>
                  <a:cubicBezTo>
                    <a:pt x="105" y="83"/>
                    <a:pt x="103" y="85"/>
                    <a:pt x="101" y="85"/>
                  </a:cubicBezTo>
                  <a:close/>
                  <a:moveTo>
                    <a:pt x="49" y="31"/>
                  </a:moveTo>
                  <a:cubicBezTo>
                    <a:pt x="29" y="24"/>
                    <a:pt x="18" y="16"/>
                    <a:pt x="16" y="6"/>
                  </a:cubicBezTo>
                  <a:cubicBezTo>
                    <a:pt x="14" y="5"/>
                    <a:pt x="11" y="4"/>
                    <a:pt x="9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1" y="10"/>
                    <a:pt x="15" y="19"/>
                    <a:pt x="4" y="32"/>
                  </a:cubicBezTo>
                  <a:cubicBezTo>
                    <a:pt x="4" y="33"/>
                    <a:pt x="7" y="37"/>
                    <a:pt x="8" y="38"/>
                  </a:cubicBezTo>
                  <a:cubicBezTo>
                    <a:pt x="11" y="37"/>
                    <a:pt x="14" y="36"/>
                    <a:pt x="16" y="36"/>
                  </a:cubicBezTo>
                  <a:cubicBezTo>
                    <a:pt x="48" y="30"/>
                    <a:pt x="69" y="53"/>
                    <a:pt x="83" y="68"/>
                  </a:cubicBezTo>
                  <a:cubicBezTo>
                    <a:pt x="90" y="75"/>
                    <a:pt x="96" y="82"/>
                    <a:pt x="101" y="81"/>
                  </a:cubicBezTo>
                  <a:cubicBezTo>
                    <a:pt x="101" y="81"/>
                    <a:pt x="101" y="81"/>
                    <a:pt x="101" y="81"/>
                  </a:cubicBezTo>
                  <a:cubicBezTo>
                    <a:pt x="101" y="81"/>
                    <a:pt x="102" y="81"/>
                    <a:pt x="103" y="80"/>
                  </a:cubicBezTo>
                  <a:cubicBezTo>
                    <a:pt x="90" y="61"/>
                    <a:pt x="69" y="38"/>
                    <a:pt x="49" y="31"/>
                  </a:cubicBezTo>
                  <a:close/>
                </a:path>
              </a:pathLst>
            </a:custGeom>
            <a:solidFill>
              <a:srgbClr val="E9515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îS1iḑê">
              <a:extLst>
                <a:ext uri="{FF2B5EF4-FFF2-40B4-BE49-F238E27FC236}">
                  <a16:creationId xmlns:a16="http://schemas.microsoft.com/office/drawing/2014/main" id="{D85FA030-70B7-4F8E-8D64-FF8ECFBD1032}"/>
                </a:ext>
              </a:extLst>
            </p:cNvPr>
            <p:cNvSpPr/>
            <p:nvPr/>
          </p:nvSpPr>
          <p:spPr bwMode="auto">
            <a:xfrm>
              <a:off x="7138788" y="3728897"/>
              <a:ext cx="789942" cy="1273036"/>
            </a:xfrm>
            <a:custGeom>
              <a:avLst/>
              <a:gdLst/>
              <a:ahLst/>
              <a:cxnLst>
                <a:cxn ang="0">
                  <a:pos x="63" y="115"/>
                </a:cxn>
                <a:cxn ang="0">
                  <a:pos x="21" y="50"/>
                </a:cxn>
                <a:cxn ang="0">
                  <a:pos x="4" y="17"/>
                </a:cxn>
                <a:cxn ang="0">
                  <a:pos x="2" y="16"/>
                </a:cxn>
                <a:cxn ang="0">
                  <a:pos x="2" y="15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9" y="2"/>
                </a:cxn>
                <a:cxn ang="0">
                  <a:pos x="21" y="5"/>
                </a:cxn>
                <a:cxn ang="0">
                  <a:pos x="32" y="1"/>
                </a:cxn>
                <a:cxn ang="0">
                  <a:pos x="33" y="0"/>
                </a:cxn>
                <a:cxn ang="0">
                  <a:pos x="41" y="5"/>
                </a:cxn>
                <a:cxn ang="0">
                  <a:pos x="42" y="12"/>
                </a:cxn>
                <a:cxn ang="0">
                  <a:pos x="59" y="86"/>
                </a:cxn>
                <a:cxn ang="0">
                  <a:pos x="71" y="109"/>
                </a:cxn>
                <a:cxn ang="0">
                  <a:pos x="66" y="115"/>
                </a:cxn>
                <a:cxn ang="0">
                  <a:pos x="64" y="116"/>
                </a:cxn>
                <a:cxn ang="0">
                  <a:pos x="63" y="115"/>
                </a:cxn>
                <a:cxn ang="0">
                  <a:pos x="34" y="6"/>
                </a:cxn>
                <a:cxn ang="0">
                  <a:pos x="22" y="10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12"/>
                </a:cxn>
                <a:cxn ang="0">
                  <a:pos x="26" y="50"/>
                </a:cxn>
                <a:cxn ang="0">
                  <a:pos x="65" y="109"/>
                </a:cxn>
                <a:cxn ang="0">
                  <a:pos x="66" y="108"/>
                </a:cxn>
                <a:cxn ang="0">
                  <a:pos x="55" y="90"/>
                </a:cxn>
                <a:cxn ang="0">
                  <a:pos x="37" y="10"/>
                </a:cxn>
                <a:cxn ang="0">
                  <a:pos x="34" y="6"/>
                </a:cxn>
              </a:cxnLst>
              <a:rect l="0" t="0" r="r" b="b"/>
              <a:pathLst>
                <a:path w="72" h="116">
                  <a:moveTo>
                    <a:pt x="63" y="115"/>
                  </a:moveTo>
                  <a:cubicBezTo>
                    <a:pt x="54" y="106"/>
                    <a:pt x="26" y="78"/>
                    <a:pt x="21" y="50"/>
                  </a:cubicBezTo>
                  <a:cubicBezTo>
                    <a:pt x="17" y="26"/>
                    <a:pt x="9" y="18"/>
                    <a:pt x="4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0"/>
                    <a:pt x="0" y="3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8" y="2"/>
                    <a:pt x="9" y="2"/>
                  </a:cubicBezTo>
                  <a:cubicBezTo>
                    <a:pt x="12" y="4"/>
                    <a:pt x="15" y="6"/>
                    <a:pt x="21" y="5"/>
                  </a:cubicBezTo>
                  <a:cubicBezTo>
                    <a:pt x="24" y="4"/>
                    <a:pt x="28" y="3"/>
                    <a:pt x="32" y="1"/>
                  </a:cubicBezTo>
                  <a:cubicBezTo>
                    <a:pt x="32" y="1"/>
                    <a:pt x="32" y="0"/>
                    <a:pt x="33" y="0"/>
                  </a:cubicBezTo>
                  <a:cubicBezTo>
                    <a:pt x="37" y="0"/>
                    <a:pt x="41" y="5"/>
                    <a:pt x="41" y="5"/>
                  </a:cubicBezTo>
                  <a:cubicBezTo>
                    <a:pt x="43" y="8"/>
                    <a:pt x="43" y="10"/>
                    <a:pt x="42" y="12"/>
                  </a:cubicBezTo>
                  <a:cubicBezTo>
                    <a:pt x="26" y="44"/>
                    <a:pt x="45" y="68"/>
                    <a:pt x="59" y="86"/>
                  </a:cubicBezTo>
                  <a:cubicBezTo>
                    <a:pt x="67" y="96"/>
                    <a:pt x="72" y="102"/>
                    <a:pt x="71" y="109"/>
                  </a:cubicBezTo>
                  <a:cubicBezTo>
                    <a:pt x="70" y="111"/>
                    <a:pt x="69" y="113"/>
                    <a:pt x="66" y="115"/>
                  </a:cubicBezTo>
                  <a:cubicBezTo>
                    <a:pt x="64" y="116"/>
                    <a:pt x="64" y="116"/>
                    <a:pt x="64" y="116"/>
                  </a:cubicBezTo>
                  <a:lnTo>
                    <a:pt x="63" y="115"/>
                  </a:lnTo>
                  <a:close/>
                  <a:moveTo>
                    <a:pt x="34" y="6"/>
                  </a:moveTo>
                  <a:cubicBezTo>
                    <a:pt x="29" y="8"/>
                    <a:pt x="26" y="10"/>
                    <a:pt x="22" y="10"/>
                  </a:cubicBezTo>
                  <a:cubicBezTo>
                    <a:pt x="14" y="12"/>
                    <a:pt x="9" y="9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10"/>
                    <a:pt x="7" y="12"/>
                  </a:cubicBezTo>
                  <a:cubicBezTo>
                    <a:pt x="16" y="16"/>
                    <a:pt x="23" y="28"/>
                    <a:pt x="26" y="50"/>
                  </a:cubicBezTo>
                  <a:cubicBezTo>
                    <a:pt x="30" y="69"/>
                    <a:pt x="48" y="93"/>
                    <a:pt x="65" y="109"/>
                  </a:cubicBezTo>
                  <a:cubicBezTo>
                    <a:pt x="65" y="108"/>
                    <a:pt x="65" y="108"/>
                    <a:pt x="66" y="108"/>
                  </a:cubicBezTo>
                  <a:cubicBezTo>
                    <a:pt x="66" y="104"/>
                    <a:pt x="61" y="97"/>
                    <a:pt x="55" y="90"/>
                  </a:cubicBezTo>
                  <a:cubicBezTo>
                    <a:pt x="41" y="72"/>
                    <a:pt x="20" y="45"/>
                    <a:pt x="37" y="10"/>
                  </a:cubicBezTo>
                  <a:cubicBezTo>
                    <a:pt x="37" y="9"/>
                    <a:pt x="35" y="6"/>
                    <a:pt x="34" y="6"/>
                  </a:cubicBezTo>
                  <a:close/>
                </a:path>
              </a:pathLst>
            </a:custGeom>
            <a:solidFill>
              <a:srgbClr val="E9515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ïSļíḋe">
              <a:extLst>
                <a:ext uri="{FF2B5EF4-FFF2-40B4-BE49-F238E27FC236}">
                  <a16:creationId xmlns:a16="http://schemas.microsoft.com/office/drawing/2014/main" id="{9E24A0D1-EF47-48F8-907A-12F519F1FC66}"/>
                </a:ext>
              </a:extLst>
            </p:cNvPr>
            <p:cNvSpPr/>
            <p:nvPr/>
          </p:nvSpPr>
          <p:spPr bwMode="auto">
            <a:xfrm>
              <a:off x="7160480" y="3750588"/>
              <a:ext cx="647590" cy="1174519"/>
            </a:xfrm>
            <a:custGeom>
              <a:avLst/>
              <a:gdLst/>
              <a:ahLst/>
              <a:cxnLst>
                <a:cxn ang="0">
                  <a:pos x="58" y="104"/>
                </a:cxn>
                <a:cxn ang="0">
                  <a:pos x="47" y="77"/>
                </a:cxn>
                <a:cxn ang="0">
                  <a:pos x="51" y="80"/>
                </a:cxn>
                <a:cxn ang="0">
                  <a:pos x="38" y="8"/>
                </a:cxn>
                <a:cxn ang="0">
                  <a:pos x="31" y="1"/>
                </a:cxn>
                <a:cxn ang="0">
                  <a:pos x="3" y="2"/>
                </a:cxn>
                <a:cxn ang="0">
                  <a:pos x="3" y="12"/>
                </a:cxn>
                <a:cxn ang="0">
                  <a:pos x="22" y="48"/>
                </a:cxn>
                <a:cxn ang="0">
                  <a:pos x="58" y="107"/>
                </a:cxn>
                <a:cxn ang="0">
                  <a:pos x="58" y="104"/>
                </a:cxn>
              </a:cxnLst>
              <a:rect l="0" t="0" r="r" b="b"/>
              <a:pathLst>
                <a:path w="59" h="107">
                  <a:moveTo>
                    <a:pt x="58" y="104"/>
                  </a:moveTo>
                  <a:cubicBezTo>
                    <a:pt x="59" y="97"/>
                    <a:pt x="47" y="77"/>
                    <a:pt x="47" y="77"/>
                  </a:cubicBezTo>
                  <a:cubicBezTo>
                    <a:pt x="48" y="78"/>
                    <a:pt x="50" y="79"/>
                    <a:pt x="51" y="80"/>
                  </a:cubicBezTo>
                  <a:cubicBezTo>
                    <a:pt x="38" y="63"/>
                    <a:pt x="23" y="39"/>
                    <a:pt x="38" y="8"/>
                  </a:cubicBezTo>
                  <a:cubicBezTo>
                    <a:pt x="39" y="7"/>
                    <a:pt x="33" y="0"/>
                    <a:pt x="31" y="1"/>
                  </a:cubicBezTo>
                  <a:cubicBezTo>
                    <a:pt x="11" y="12"/>
                    <a:pt x="5" y="0"/>
                    <a:pt x="3" y="2"/>
                  </a:cubicBezTo>
                  <a:cubicBezTo>
                    <a:pt x="0" y="3"/>
                    <a:pt x="3" y="12"/>
                    <a:pt x="3" y="12"/>
                  </a:cubicBezTo>
                  <a:cubicBezTo>
                    <a:pt x="10" y="15"/>
                    <a:pt x="18" y="24"/>
                    <a:pt x="22" y="48"/>
                  </a:cubicBezTo>
                  <a:cubicBezTo>
                    <a:pt x="25" y="67"/>
                    <a:pt x="42" y="90"/>
                    <a:pt x="58" y="107"/>
                  </a:cubicBezTo>
                  <a:cubicBezTo>
                    <a:pt x="58" y="106"/>
                    <a:pt x="58" y="105"/>
                    <a:pt x="58" y="104"/>
                  </a:cubicBezTo>
                  <a:close/>
                </a:path>
              </a:pathLst>
            </a:custGeom>
            <a:solidFill>
              <a:srgbClr val="E9515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îṡ1ïḍè">
              <a:extLst>
                <a:ext uri="{FF2B5EF4-FFF2-40B4-BE49-F238E27FC236}">
                  <a16:creationId xmlns:a16="http://schemas.microsoft.com/office/drawing/2014/main" id="{0DBE7B76-14E0-48F7-80EF-3F24C199BFF9}"/>
                </a:ext>
              </a:extLst>
            </p:cNvPr>
            <p:cNvSpPr/>
            <p:nvPr/>
          </p:nvSpPr>
          <p:spPr bwMode="auto">
            <a:xfrm>
              <a:off x="7160480" y="3739742"/>
              <a:ext cx="658436" cy="1207509"/>
            </a:xfrm>
            <a:custGeom>
              <a:avLst/>
              <a:gdLst/>
              <a:ahLst/>
              <a:cxnLst>
                <a:cxn ang="0">
                  <a:pos x="58" y="108"/>
                </a:cxn>
                <a:cxn ang="0">
                  <a:pos x="21" y="49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3"/>
                </a:cxn>
                <a:cxn ang="0">
                  <a:pos x="2" y="2"/>
                </a:cxn>
                <a:cxn ang="0">
                  <a:pos x="6" y="3"/>
                </a:cxn>
                <a:cxn ang="0">
                  <a:pos x="19" y="6"/>
                </a:cxn>
                <a:cxn ang="0">
                  <a:pos x="31" y="1"/>
                </a:cxn>
                <a:cxn ang="0">
                  <a:pos x="37" y="6"/>
                </a:cxn>
                <a:cxn ang="0">
                  <a:pos x="39" y="10"/>
                </a:cxn>
                <a:cxn ang="0">
                  <a:pos x="52" y="81"/>
                </a:cxn>
                <a:cxn ang="0">
                  <a:pos x="59" y="90"/>
                </a:cxn>
                <a:cxn ang="0">
                  <a:pos x="50" y="82"/>
                </a:cxn>
                <a:cxn ang="0">
                  <a:pos x="50" y="81"/>
                </a:cxn>
                <a:cxn ang="0">
                  <a:pos x="59" y="105"/>
                </a:cxn>
                <a:cxn ang="0">
                  <a:pos x="59" y="107"/>
                </a:cxn>
                <a:cxn ang="0">
                  <a:pos x="60" y="110"/>
                </a:cxn>
                <a:cxn ang="0">
                  <a:pos x="58" y="108"/>
                </a:cxn>
                <a:cxn ang="0">
                  <a:pos x="46" y="76"/>
                </a:cxn>
                <a:cxn ang="0">
                  <a:pos x="37" y="9"/>
                </a:cxn>
                <a:cxn ang="0">
                  <a:pos x="36" y="6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0" y="7"/>
                </a:cxn>
                <a:cxn ang="0">
                  <a:pos x="5" y="4"/>
                </a:cxn>
                <a:cxn ang="0">
                  <a:pos x="3" y="3"/>
                </a:cxn>
                <a:cxn ang="0">
                  <a:pos x="3" y="13"/>
                </a:cxn>
                <a:cxn ang="0">
                  <a:pos x="22" y="49"/>
                </a:cxn>
                <a:cxn ang="0">
                  <a:pos x="58" y="106"/>
                </a:cxn>
                <a:cxn ang="0">
                  <a:pos x="58" y="105"/>
                </a:cxn>
                <a:cxn ang="0">
                  <a:pos x="46" y="78"/>
                </a:cxn>
                <a:cxn ang="0">
                  <a:pos x="44" y="74"/>
                </a:cxn>
                <a:cxn ang="0">
                  <a:pos x="46" y="76"/>
                </a:cxn>
              </a:cxnLst>
              <a:rect l="0" t="0" r="r" b="b"/>
              <a:pathLst>
                <a:path w="60" h="110">
                  <a:moveTo>
                    <a:pt x="58" y="108"/>
                  </a:moveTo>
                  <a:cubicBezTo>
                    <a:pt x="48" y="98"/>
                    <a:pt x="25" y="73"/>
                    <a:pt x="21" y="49"/>
                  </a:cubicBezTo>
                  <a:cubicBezTo>
                    <a:pt x="17" y="29"/>
                    <a:pt x="11" y="16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2"/>
                    <a:pt x="0" y="4"/>
                    <a:pt x="2" y="2"/>
                  </a:cubicBezTo>
                  <a:cubicBezTo>
                    <a:pt x="3" y="2"/>
                    <a:pt x="5" y="2"/>
                    <a:pt x="6" y="3"/>
                  </a:cubicBezTo>
                  <a:cubicBezTo>
                    <a:pt x="9" y="5"/>
                    <a:pt x="13" y="7"/>
                    <a:pt x="19" y="6"/>
                  </a:cubicBezTo>
                  <a:cubicBezTo>
                    <a:pt x="23" y="5"/>
                    <a:pt x="27" y="4"/>
                    <a:pt x="31" y="1"/>
                  </a:cubicBezTo>
                  <a:cubicBezTo>
                    <a:pt x="32" y="0"/>
                    <a:pt x="36" y="4"/>
                    <a:pt x="37" y="6"/>
                  </a:cubicBezTo>
                  <a:cubicBezTo>
                    <a:pt x="38" y="7"/>
                    <a:pt x="39" y="9"/>
                    <a:pt x="39" y="10"/>
                  </a:cubicBezTo>
                  <a:cubicBezTo>
                    <a:pt x="24" y="38"/>
                    <a:pt x="37" y="62"/>
                    <a:pt x="52" y="81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53" y="88"/>
                    <a:pt x="60" y="100"/>
                    <a:pt x="59" y="105"/>
                  </a:cubicBezTo>
                  <a:cubicBezTo>
                    <a:pt x="59" y="106"/>
                    <a:pt x="59" y="107"/>
                    <a:pt x="59" y="107"/>
                  </a:cubicBezTo>
                  <a:cubicBezTo>
                    <a:pt x="60" y="110"/>
                    <a:pt x="60" y="110"/>
                    <a:pt x="60" y="110"/>
                  </a:cubicBezTo>
                  <a:lnTo>
                    <a:pt x="58" y="108"/>
                  </a:lnTo>
                  <a:close/>
                  <a:moveTo>
                    <a:pt x="46" y="76"/>
                  </a:moveTo>
                  <a:cubicBezTo>
                    <a:pt x="33" y="58"/>
                    <a:pt x="24" y="36"/>
                    <a:pt x="37" y="9"/>
                  </a:cubicBezTo>
                  <a:cubicBezTo>
                    <a:pt x="37" y="9"/>
                    <a:pt x="37" y="8"/>
                    <a:pt x="36" y="6"/>
                  </a:cubicBezTo>
                  <a:cubicBezTo>
                    <a:pt x="34" y="4"/>
                    <a:pt x="32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27" y="5"/>
                    <a:pt x="23" y="7"/>
                    <a:pt x="20" y="7"/>
                  </a:cubicBezTo>
                  <a:cubicBezTo>
                    <a:pt x="12" y="8"/>
                    <a:pt x="8" y="6"/>
                    <a:pt x="5" y="4"/>
                  </a:cubicBezTo>
                  <a:cubicBezTo>
                    <a:pt x="4" y="4"/>
                    <a:pt x="4" y="3"/>
                    <a:pt x="3" y="3"/>
                  </a:cubicBezTo>
                  <a:cubicBezTo>
                    <a:pt x="2" y="4"/>
                    <a:pt x="2" y="9"/>
                    <a:pt x="3" y="13"/>
                  </a:cubicBezTo>
                  <a:cubicBezTo>
                    <a:pt x="12" y="16"/>
                    <a:pt x="19" y="28"/>
                    <a:pt x="22" y="49"/>
                  </a:cubicBezTo>
                  <a:cubicBezTo>
                    <a:pt x="26" y="71"/>
                    <a:pt x="47" y="95"/>
                    <a:pt x="58" y="106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99"/>
                    <a:pt x="46" y="78"/>
                    <a:pt x="46" y="78"/>
                  </a:cubicBezTo>
                  <a:cubicBezTo>
                    <a:pt x="44" y="74"/>
                    <a:pt x="44" y="74"/>
                    <a:pt x="44" y="74"/>
                  </a:cubicBezTo>
                  <a:lnTo>
                    <a:pt x="46" y="76"/>
                  </a:lnTo>
                  <a:close/>
                </a:path>
              </a:pathLst>
            </a:custGeom>
            <a:solidFill>
              <a:srgbClr val="E9515D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îsļïde">
              <a:extLst>
                <a:ext uri="{FF2B5EF4-FFF2-40B4-BE49-F238E27FC236}">
                  <a16:creationId xmlns:a16="http://schemas.microsoft.com/office/drawing/2014/main" id="{A5C5DCAE-C9B3-4477-89CD-6B2926CFA339}"/>
                </a:ext>
              </a:extLst>
            </p:cNvPr>
            <p:cNvSpPr/>
            <p:nvPr/>
          </p:nvSpPr>
          <p:spPr bwMode="auto">
            <a:xfrm>
              <a:off x="6842334" y="2982338"/>
              <a:ext cx="427961" cy="636744"/>
            </a:xfrm>
            <a:custGeom>
              <a:avLst/>
              <a:gdLst/>
              <a:ahLst/>
              <a:cxnLst>
                <a:cxn ang="0">
                  <a:pos x="26" y="28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2" y="15"/>
                </a:cxn>
                <a:cxn ang="0">
                  <a:pos x="23" y="48"/>
                </a:cxn>
                <a:cxn ang="0">
                  <a:pos x="30" y="58"/>
                </a:cxn>
                <a:cxn ang="0">
                  <a:pos x="33" y="53"/>
                </a:cxn>
                <a:cxn ang="0">
                  <a:pos x="39" y="44"/>
                </a:cxn>
                <a:cxn ang="0">
                  <a:pos x="36" y="41"/>
                </a:cxn>
                <a:cxn ang="0">
                  <a:pos x="31" y="34"/>
                </a:cxn>
                <a:cxn ang="0">
                  <a:pos x="27" y="33"/>
                </a:cxn>
                <a:cxn ang="0">
                  <a:pos x="26" y="28"/>
                </a:cxn>
              </a:cxnLst>
              <a:rect l="0" t="0" r="r" b="b"/>
              <a:pathLst>
                <a:path w="39" h="58">
                  <a:moveTo>
                    <a:pt x="26" y="28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9" y="34"/>
                    <a:pt x="28" y="34"/>
                    <a:pt x="27" y="33"/>
                  </a:cubicBezTo>
                  <a:cubicBezTo>
                    <a:pt x="26" y="31"/>
                    <a:pt x="25" y="30"/>
                    <a:pt x="26" y="28"/>
                  </a:cubicBez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îSľíďè">
              <a:extLst>
                <a:ext uri="{FF2B5EF4-FFF2-40B4-BE49-F238E27FC236}">
                  <a16:creationId xmlns:a16="http://schemas.microsoft.com/office/drawing/2014/main" id="{CF27621E-D61B-44BA-B2E9-4B283540DAC7}"/>
                </a:ext>
              </a:extLst>
            </p:cNvPr>
            <p:cNvSpPr/>
            <p:nvPr/>
          </p:nvSpPr>
          <p:spPr bwMode="auto">
            <a:xfrm>
              <a:off x="6831488" y="2971492"/>
              <a:ext cx="449653" cy="658436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28" y="29"/>
                </a:cxn>
                <a:cxn ang="0">
                  <a:pos x="28" y="29"/>
                </a:cxn>
                <a:cxn ang="0">
                  <a:pos x="28" y="33"/>
                </a:cxn>
                <a:cxn ang="0">
                  <a:pos x="32" y="35"/>
                </a:cxn>
                <a:cxn ang="0">
                  <a:pos x="32" y="34"/>
                </a:cxn>
                <a:cxn ang="0">
                  <a:pos x="41" y="45"/>
                </a:cxn>
                <a:cxn ang="0">
                  <a:pos x="31" y="60"/>
                </a:cxn>
                <a:cxn ang="0">
                  <a:pos x="2" y="16"/>
                </a:cxn>
                <a:cxn ang="0">
                  <a:pos x="32" y="36"/>
                </a:cxn>
                <a:cxn ang="0">
                  <a:pos x="27" y="34"/>
                </a:cxn>
                <a:cxn ang="0">
                  <a:pos x="26" y="29"/>
                </a:cxn>
                <a:cxn ang="0">
                  <a:pos x="4" y="2"/>
                </a:cxn>
                <a:cxn ang="0">
                  <a:pos x="1" y="4"/>
                </a:cxn>
                <a:cxn ang="0">
                  <a:pos x="3" y="16"/>
                </a:cxn>
                <a:cxn ang="0">
                  <a:pos x="31" y="57"/>
                </a:cxn>
                <a:cxn ang="0">
                  <a:pos x="39" y="45"/>
                </a:cxn>
                <a:cxn ang="0">
                  <a:pos x="32" y="36"/>
                </a:cxn>
              </a:cxnLst>
              <a:rect l="0" t="0" r="r" b="b"/>
              <a:pathLst>
                <a:path w="41" h="60">
                  <a:moveTo>
                    <a:pt x="2" y="1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31"/>
                    <a:pt x="28" y="32"/>
                    <a:pt x="28" y="33"/>
                  </a:cubicBezTo>
                  <a:cubicBezTo>
                    <a:pt x="29" y="34"/>
                    <a:pt x="31" y="35"/>
                    <a:pt x="32" y="35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1" y="60"/>
                    <a:pt x="31" y="60"/>
                    <a:pt x="31" y="60"/>
                  </a:cubicBezTo>
                  <a:lnTo>
                    <a:pt x="2" y="16"/>
                  </a:lnTo>
                  <a:close/>
                  <a:moveTo>
                    <a:pt x="32" y="36"/>
                  </a:moveTo>
                  <a:cubicBezTo>
                    <a:pt x="30" y="36"/>
                    <a:pt x="28" y="35"/>
                    <a:pt x="27" y="34"/>
                  </a:cubicBezTo>
                  <a:cubicBezTo>
                    <a:pt x="26" y="33"/>
                    <a:pt x="26" y="31"/>
                    <a:pt x="26" y="29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2" y="36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íṣḻîḋè">
              <a:extLst>
                <a:ext uri="{FF2B5EF4-FFF2-40B4-BE49-F238E27FC236}">
                  <a16:creationId xmlns:a16="http://schemas.microsoft.com/office/drawing/2014/main" id="{CAEE3B11-EC9D-4541-AC8B-A396A9422EFD}"/>
                </a:ext>
              </a:extLst>
            </p:cNvPr>
            <p:cNvSpPr/>
            <p:nvPr/>
          </p:nvSpPr>
          <p:spPr bwMode="auto">
            <a:xfrm>
              <a:off x="6908313" y="2916811"/>
              <a:ext cx="614600" cy="4171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4" y="30"/>
                </a:cxn>
                <a:cxn ang="0">
                  <a:pos x="28" y="32"/>
                </a:cxn>
                <a:cxn ang="0">
                  <a:pos x="29" y="36"/>
                </a:cxn>
                <a:cxn ang="0">
                  <a:pos x="56" y="38"/>
                </a:cxn>
                <a:cxn ang="0">
                  <a:pos x="14" y="3"/>
                </a:cxn>
                <a:cxn ang="0">
                  <a:pos x="4" y="0"/>
                </a:cxn>
                <a:cxn ang="0">
                  <a:pos x="0" y="2"/>
                </a:cxn>
              </a:cxnLst>
              <a:rect l="0" t="0" r="r" b="b"/>
              <a:pathLst>
                <a:path w="56" h="38">
                  <a:moveTo>
                    <a:pt x="0" y="2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6" y="30"/>
                    <a:pt x="27" y="31"/>
                    <a:pt x="28" y="32"/>
                  </a:cubicBezTo>
                  <a:cubicBezTo>
                    <a:pt x="29" y="33"/>
                    <a:pt x="30" y="35"/>
                    <a:pt x="29" y="36"/>
                  </a:cubicBezTo>
                  <a:cubicBezTo>
                    <a:pt x="36" y="32"/>
                    <a:pt x="45" y="30"/>
                    <a:pt x="56" y="38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íšļiḓe">
              <a:extLst>
                <a:ext uri="{FF2B5EF4-FFF2-40B4-BE49-F238E27FC236}">
                  <a16:creationId xmlns:a16="http://schemas.microsoft.com/office/drawing/2014/main" id="{1E7669F7-72FF-4105-9744-42E30C54EE4E}"/>
                </a:ext>
              </a:extLst>
            </p:cNvPr>
            <p:cNvSpPr/>
            <p:nvPr/>
          </p:nvSpPr>
          <p:spPr bwMode="auto">
            <a:xfrm>
              <a:off x="6897015" y="2905513"/>
              <a:ext cx="636744" cy="439258"/>
            </a:xfrm>
            <a:custGeom>
              <a:avLst/>
              <a:gdLst/>
              <a:ahLst/>
              <a:cxnLst>
                <a:cxn ang="0">
                  <a:pos x="39" y="34"/>
                </a:cxn>
                <a:cxn ang="0">
                  <a:pos x="31" y="38"/>
                </a:cxn>
                <a:cxn ang="0">
                  <a:pos x="29" y="39"/>
                </a:cxn>
                <a:cxn ang="0">
                  <a:pos x="30" y="37"/>
                </a:cxn>
                <a:cxn ang="0">
                  <a:pos x="29" y="34"/>
                </a:cxn>
                <a:cxn ang="0">
                  <a:pos x="25" y="32"/>
                </a:cxn>
                <a:cxn ang="0">
                  <a:pos x="25" y="32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5" y="4"/>
                </a:cxn>
                <a:cxn ang="0">
                  <a:pos x="58" y="39"/>
                </a:cxn>
                <a:cxn ang="0">
                  <a:pos x="57" y="40"/>
                </a:cxn>
                <a:cxn ang="0">
                  <a:pos x="39" y="34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25" y="31"/>
                </a:cxn>
                <a:cxn ang="0">
                  <a:pos x="30" y="33"/>
                </a:cxn>
                <a:cxn ang="0">
                  <a:pos x="31" y="36"/>
                </a:cxn>
                <a:cxn ang="0">
                  <a:pos x="39" y="33"/>
                </a:cxn>
                <a:cxn ang="0">
                  <a:pos x="50" y="34"/>
                </a:cxn>
                <a:cxn ang="0">
                  <a:pos x="15" y="5"/>
                </a:cxn>
                <a:cxn ang="0">
                  <a:pos x="5" y="2"/>
                </a:cxn>
              </a:cxnLst>
              <a:rect l="0" t="0" r="r" b="b"/>
              <a:pathLst>
                <a:path w="58" h="40">
                  <a:moveTo>
                    <a:pt x="39" y="34"/>
                  </a:moveTo>
                  <a:cubicBezTo>
                    <a:pt x="37" y="35"/>
                    <a:pt x="34" y="36"/>
                    <a:pt x="31" y="38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36"/>
                    <a:pt x="30" y="35"/>
                    <a:pt x="29" y="34"/>
                  </a:cubicBezTo>
                  <a:cubicBezTo>
                    <a:pt x="28" y="33"/>
                    <a:pt x="27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1" y="35"/>
                    <a:pt x="45" y="33"/>
                    <a:pt x="39" y="34"/>
                  </a:cubicBezTo>
                  <a:close/>
                  <a:moveTo>
                    <a:pt x="5" y="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31"/>
                    <a:pt x="29" y="31"/>
                    <a:pt x="30" y="33"/>
                  </a:cubicBezTo>
                  <a:cubicBezTo>
                    <a:pt x="31" y="34"/>
                    <a:pt x="31" y="35"/>
                    <a:pt x="31" y="36"/>
                  </a:cubicBezTo>
                  <a:cubicBezTo>
                    <a:pt x="34" y="34"/>
                    <a:pt x="37" y="33"/>
                    <a:pt x="39" y="33"/>
                  </a:cubicBezTo>
                  <a:cubicBezTo>
                    <a:pt x="43" y="32"/>
                    <a:pt x="46" y="33"/>
                    <a:pt x="50" y="34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969490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îŝḷídé">
              <a:extLst>
                <a:ext uri="{FF2B5EF4-FFF2-40B4-BE49-F238E27FC236}">
                  <a16:creationId xmlns:a16="http://schemas.microsoft.com/office/drawing/2014/main" id="{BEE8EF0E-DF03-44D4-96DE-004454F536A1}"/>
                </a:ext>
              </a:extLst>
            </p:cNvPr>
            <p:cNvSpPr/>
            <p:nvPr/>
          </p:nvSpPr>
          <p:spPr bwMode="auto">
            <a:xfrm>
              <a:off x="5426493" y="5133891"/>
              <a:ext cx="855921" cy="899757"/>
            </a:xfrm>
            <a:custGeom>
              <a:avLst/>
              <a:gdLst/>
              <a:ahLst/>
              <a:cxnLst>
                <a:cxn ang="0">
                  <a:pos x="1603" y="510"/>
                </a:cxn>
                <a:cxn ang="0">
                  <a:pos x="1821" y="655"/>
                </a:cxn>
                <a:cxn ang="0">
                  <a:pos x="1773" y="1020"/>
                </a:cxn>
                <a:cxn ang="0">
                  <a:pos x="1870" y="1262"/>
                </a:cxn>
                <a:cxn ang="0">
                  <a:pos x="1603" y="1530"/>
                </a:cxn>
                <a:cxn ang="0">
                  <a:pos x="1554" y="1773"/>
                </a:cxn>
                <a:cxn ang="0">
                  <a:pos x="1190" y="1821"/>
                </a:cxn>
                <a:cxn ang="0">
                  <a:pos x="996" y="1991"/>
                </a:cxn>
                <a:cxn ang="0">
                  <a:pos x="680" y="1797"/>
                </a:cxn>
                <a:cxn ang="0">
                  <a:pos x="437" y="1821"/>
                </a:cxn>
                <a:cxn ang="0">
                  <a:pos x="267" y="1481"/>
                </a:cxn>
                <a:cxn ang="0">
                  <a:pos x="73" y="1335"/>
                </a:cxn>
                <a:cxn ang="0">
                  <a:pos x="121" y="971"/>
                </a:cxn>
                <a:cxn ang="0">
                  <a:pos x="24" y="728"/>
                </a:cxn>
                <a:cxn ang="0">
                  <a:pos x="267" y="461"/>
                </a:cxn>
                <a:cxn ang="0">
                  <a:pos x="340" y="218"/>
                </a:cxn>
                <a:cxn ang="0">
                  <a:pos x="680" y="170"/>
                </a:cxn>
                <a:cxn ang="0">
                  <a:pos x="899" y="0"/>
                </a:cxn>
                <a:cxn ang="0">
                  <a:pos x="1190" y="170"/>
                </a:cxn>
                <a:cxn ang="0">
                  <a:pos x="1457" y="170"/>
                </a:cxn>
                <a:cxn ang="0">
                  <a:pos x="1651" y="728"/>
                </a:cxn>
                <a:cxn ang="0">
                  <a:pos x="1579" y="388"/>
                </a:cxn>
                <a:cxn ang="0">
                  <a:pos x="1360" y="340"/>
                </a:cxn>
                <a:cxn ang="0">
                  <a:pos x="1093" y="121"/>
                </a:cxn>
                <a:cxn ang="0">
                  <a:pos x="899" y="194"/>
                </a:cxn>
                <a:cxn ang="0">
                  <a:pos x="583" y="170"/>
                </a:cxn>
                <a:cxn ang="0">
                  <a:pos x="461" y="364"/>
                </a:cxn>
                <a:cxn ang="0">
                  <a:pos x="194" y="534"/>
                </a:cxn>
                <a:cxn ang="0">
                  <a:pos x="219" y="777"/>
                </a:cxn>
                <a:cxn ang="0">
                  <a:pos x="97" y="1092"/>
                </a:cxn>
                <a:cxn ang="0">
                  <a:pos x="243" y="1262"/>
                </a:cxn>
                <a:cxn ang="0">
                  <a:pos x="316" y="1603"/>
                </a:cxn>
                <a:cxn ang="0">
                  <a:pos x="534" y="1651"/>
                </a:cxn>
                <a:cxn ang="0">
                  <a:pos x="777" y="1870"/>
                </a:cxn>
                <a:cxn ang="0">
                  <a:pos x="971" y="1773"/>
                </a:cxn>
                <a:cxn ang="0">
                  <a:pos x="1311" y="1821"/>
                </a:cxn>
                <a:cxn ang="0">
                  <a:pos x="1409" y="1627"/>
                </a:cxn>
                <a:cxn ang="0">
                  <a:pos x="1700" y="1457"/>
                </a:cxn>
                <a:cxn ang="0">
                  <a:pos x="1676" y="1214"/>
                </a:cxn>
                <a:cxn ang="0">
                  <a:pos x="1797" y="898"/>
                </a:cxn>
                <a:cxn ang="0">
                  <a:pos x="1651" y="728"/>
                </a:cxn>
              </a:cxnLst>
              <a:rect l="0" t="0" r="r" b="b"/>
              <a:pathLst>
                <a:path w="1894" h="1991">
                  <a:moveTo>
                    <a:pt x="1676" y="364"/>
                  </a:moveTo>
                  <a:lnTo>
                    <a:pt x="1603" y="510"/>
                  </a:lnTo>
                  <a:lnTo>
                    <a:pt x="1700" y="655"/>
                  </a:lnTo>
                  <a:lnTo>
                    <a:pt x="1821" y="655"/>
                  </a:lnTo>
                  <a:lnTo>
                    <a:pt x="1894" y="947"/>
                  </a:lnTo>
                  <a:lnTo>
                    <a:pt x="1773" y="1020"/>
                  </a:lnTo>
                  <a:lnTo>
                    <a:pt x="1749" y="1190"/>
                  </a:lnTo>
                  <a:lnTo>
                    <a:pt x="1870" y="1262"/>
                  </a:lnTo>
                  <a:lnTo>
                    <a:pt x="1749" y="1530"/>
                  </a:lnTo>
                  <a:lnTo>
                    <a:pt x="1603" y="1530"/>
                  </a:lnTo>
                  <a:lnTo>
                    <a:pt x="1506" y="1651"/>
                  </a:lnTo>
                  <a:lnTo>
                    <a:pt x="1554" y="1773"/>
                  </a:lnTo>
                  <a:lnTo>
                    <a:pt x="1311" y="1918"/>
                  </a:lnTo>
                  <a:lnTo>
                    <a:pt x="1190" y="1821"/>
                  </a:lnTo>
                  <a:lnTo>
                    <a:pt x="1044" y="1845"/>
                  </a:lnTo>
                  <a:lnTo>
                    <a:pt x="996" y="1991"/>
                  </a:lnTo>
                  <a:lnTo>
                    <a:pt x="704" y="1967"/>
                  </a:lnTo>
                  <a:lnTo>
                    <a:pt x="680" y="1797"/>
                  </a:lnTo>
                  <a:lnTo>
                    <a:pt x="534" y="1748"/>
                  </a:lnTo>
                  <a:lnTo>
                    <a:pt x="437" y="1821"/>
                  </a:lnTo>
                  <a:lnTo>
                    <a:pt x="219" y="1627"/>
                  </a:lnTo>
                  <a:lnTo>
                    <a:pt x="267" y="1481"/>
                  </a:lnTo>
                  <a:lnTo>
                    <a:pt x="194" y="1335"/>
                  </a:lnTo>
                  <a:lnTo>
                    <a:pt x="73" y="1335"/>
                  </a:lnTo>
                  <a:lnTo>
                    <a:pt x="0" y="1044"/>
                  </a:lnTo>
                  <a:lnTo>
                    <a:pt x="121" y="971"/>
                  </a:lnTo>
                  <a:lnTo>
                    <a:pt x="121" y="801"/>
                  </a:lnTo>
                  <a:lnTo>
                    <a:pt x="24" y="728"/>
                  </a:lnTo>
                  <a:lnTo>
                    <a:pt x="121" y="437"/>
                  </a:lnTo>
                  <a:lnTo>
                    <a:pt x="267" y="461"/>
                  </a:lnTo>
                  <a:lnTo>
                    <a:pt x="389" y="340"/>
                  </a:lnTo>
                  <a:lnTo>
                    <a:pt x="340" y="218"/>
                  </a:lnTo>
                  <a:lnTo>
                    <a:pt x="583" y="72"/>
                  </a:lnTo>
                  <a:lnTo>
                    <a:pt x="680" y="170"/>
                  </a:lnTo>
                  <a:lnTo>
                    <a:pt x="850" y="121"/>
                  </a:lnTo>
                  <a:lnTo>
                    <a:pt x="899" y="0"/>
                  </a:lnTo>
                  <a:lnTo>
                    <a:pt x="1166" y="24"/>
                  </a:lnTo>
                  <a:lnTo>
                    <a:pt x="1190" y="170"/>
                  </a:lnTo>
                  <a:lnTo>
                    <a:pt x="1336" y="242"/>
                  </a:lnTo>
                  <a:lnTo>
                    <a:pt x="1457" y="170"/>
                  </a:lnTo>
                  <a:lnTo>
                    <a:pt x="1676" y="364"/>
                  </a:lnTo>
                  <a:close/>
                  <a:moveTo>
                    <a:pt x="1651" y="728"/>
                  </a:moveTo>
                  <a:lnTo>
                    <a:pt x="1506" y="510"/>
                  </a:lnTo>
                  <a:lnTo>
                    <a:pt x="1579" y="388"/>
                  </a:lnTo>
                  <a:lnTo>
                    <a:pt x="1457" y="291"/>
                  </a:lnTo>
                  <a:lnTo>
                    <a:pt x="1360" y="340"/>
                  </a:lnTo>
                  <a:lnTo>
                    <a:pt x="1117" y="242"/>
                  </a:lnTo>
                  <a:lnTo>
                    <a:pt x="1093" y="121"/>
                  </a:lnTo>
                  <a:lnTo>
                    <a:pt x="947" y="97"/>
                  </a:lnTo>
                  <a:lnTo>
                    <a:pt x="899" y="194"/>
                  </a:lnTo>
                  <a:lnTo>
                    <a:pt x="656" y="267"/>
                  </a:lnTo>
                  <a:lnTo>
                    <a:pt x="583" y="170"/>
                  </a:lnTo>
                  <a:lnTo>
                    <a:pt x="437" y="242"/>
                  </a:lnTo>
                  <a:lnTo>
                    <a:pt x="461" y="364"/>
                  </a:lnTo>
                  <a:lnTo>
                    <a:pt x="316" y="558"/>
                  </a:lnTo>
                  <a:lnTo>
                    <a:pt x="194" y="534"/>
                  </a:lnTo>
                  <a:lnTo>
                    <a:pt x="121" y="704"/>
                  </a:lnTo>
                  <a:lnTo>
                    <a:pt x="219" y="777"/>
                  </a:lnTo>
                  <a:lnTo>
                    <a:pt x="194" y="1020"/>
                  </a:lnTo>
                  <a:lnTo>
                    <a:pt x="97" y="1092"/>
                  </a:lnTo>
                  <a:lnTo>
                    <a:pt x="121" y="1238"/>
                  </a:lnTo>
                  <a:lnTo>
                    <a:pt x="243" y="1262"/>
                  </a:lnTo>
                  <a:lnTo>
                    <a:pt x="364" y="1481"/>
                  </a:lnTo>
                  <a:lnTo>
                    <a:pt x="316" y="1603"/>
                  </a:lnTo>
                  <a:lnTo>
                    <a:pt x="437" y="1700"/>
                  </a:lnTo>
                  <a:lnTo>
                    <a:pt x="534" y="1651"/>
                  </a:lnTo>
                  <a:lnTo>
                    <a:pt x="753" y="1748"/>
                  </a:lnTo>
                  <a:lnTo>
                    <a:pt x="777" y="1870"/>
                  </a:lnTo>
                  <a:lnTo>
                    <a:pt x="947" y="1894"/>
                  </a:lnTo>
                  <a:lnTo>
                    <a:pt x="971" y="1773"/>
                  </a:lnTo>
                  <a:lnTo>
                    <a:pt x="1214" y="1724"/>
                  </a:lnTo>
                  <a:lnTo>
                    <a:pt x="1311" y="1821"/>
                  </a:lnTo>
                  <a:lnTo>
                    <a:pt x="1457" y="1724"/>
                  </a:lnTo>
                  <a:lnTo>
                    <a:pt x="1409" y="1627"/>
                  </a:lnTo>
                  <a:lnTo>
                    <a:pt x="1579" y="1432"/>
                  </a:lnTo>
                  <a:lnTo>
                    <a:pt x="1700" y="1457"/>
                  </a:lnTo>
                  <a:lnTo>
                    <a:pt x="1749" y="1287"/>
                  </a:lnTo>
                  <a:lnTo>
                    <a:pt x="1676" y="1214"/>
                  </a:lnTo>
                  <a:lnTo>
                    <a:pt x="1676" y="971"/>
                  </a:lnTo>
                  <a:lnTo>
                    <a:pt x="1797" y="898"/>
                  </a:lnTo>
                  <a:lnTo>
                    <a:pt x="1749" y="728"/>
                  </a:lnTo>
                  <a:lnTo>
                    <a:pt x="1651" y="728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íṡ1iḍé">
              <a:extLst>
                <a:ext uri="{FF2B5EF4-FFF2-40B4-BE49-F238E27FC236}">
                  <a16:creationId xmlns:a16="http://schemas.microsoft.com/office/drawing/2014/main" id="{BB57EEF5-8724-483F-9DC3-BF62FAD3B506}"/>
                </a:ext>
              </a:extLst>
            </p:cNvPr>
            <p:cNvSpPr/>
            <p:nvPr/>
          </p:nvSpPr>
          <p:spPr bwMode="auto">
            <a:xfrm>
              <a:off x="5602287" y="5342222"/>
              <a:ext cx="504786" cy="483094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41" y="33"/>
                </a:cxn>
                <a:cxn ang="0">
                  <a:pos x="28" y="42"/>
                </a:cxn>
                <a:cxn ang="0">
                  <a:pos x="12" y="40"/>
                </a:cxn>
                <a:cxn ang="0">
                  <a:pos x="8" y="36"/>
                </a:cxn>
                <a:cxn ang="0">
                  <a:pos x="5" y="11"/>
                </a:cxn>
                <a:cxn ang="0">
                  <a:pos x="18" y="2"/>
                </a:cxn>
                <a:cxn ang="0">
                  <a:pos x="34" y="4"/>
                </a:cxn>
                <a:cxn ang="0">
                  <a:pos x="38" y="7"/>
                </a:cxn>
                <a:cxn ang="0">
                  <a:pos x="13" y="32"/>
                </a:cxn>
                <a:cxn ang="0">
                  <a:pos x="16" y="34"/>
                </a:cxn>
                <a:cxn ang="0">
                  <a:pos x="26" y="36"/>
                </a:cxn>
                <a:cxn ang="0">
                  <a:pos x="35" y="29"/>
                </a:cxn>
                <a:cxn ang="0">
                  <a:pos x="33" y="12"/>
                </a:cxn>
                <a:cxn ang="0">
                  <a:pos x="30" y="10"/>
                </a:cxn>
                <a:cxn ang="0">
                  <a:pos x="19" y="8"/>
                </a:cxn>
                <a:cxn ang="0">
                  <a:pos x="11" y="15"/>
                </a:cxn>
                <a:cxn ang="0">
                  <a:pos x="13" y="32"/>
                </a:cxn>
              </a:cxnLst>
              <a:rect l="0" t="0" r="r" b="b"/>
              <a:pathLst>
                <a:path w="46" h="44">
                  <a:moveTo>
                    <a:pt x="38" y="7"/>
                  </a:moveTo>
                  <a:cubicBezTo>
                    <a:pt x="44" y="14"/>
                    <a:pt x="46" y="25"/>
                    <a:pt x="41" y="33"/>
                  </a:cubicBezTo>
                  <a:cubicBezTo>
                    <a:pt x="38" y="38"/>
                    <a:pt x="33" y="41"/>
                    <a:pt x="28" y="42"/>
                  </a:cubicBezTo>
                  <a:cubicBezTo>
                    <a:pt x="23" y="44"/>
                    <a:pt x="17" y="43"/>
                    <a:pt x="12" y="40"/>
                  </a:cubicBezTo>
                  <a:cubicBezTo>
                    <a:pt x="11" y="39"/>
                    <a:pt x="9" y="38"/>
                    <a:pt x="8" y="36"/>
                  </a:cubicBezTo>
                  <a:cubicBezTo>
                    <a:pt x="1" y="30"/>
                    <a:pt x="0" y="19"/>
                    <a:pt x="5" y="11"/>
                  </a:cubicBezTo>
                  <a:cubicBezTo>
                    <a:pt x="8" y="6"/>
                    <a:pt x="12" y="3"/>
                    <a:pt x="18" y="2"/>
                  </a:cubicBezTo>
                  <a:cubicBezTo>
                    <a:pt x="23" y="0"/>
                    <a:pt x="29" y="1"/>
                    <a:pt x="34" y="4"/>
                  </a:cubicBezTo>
                  <a:cubicBezTo>
                    <a:pt x="35" y="5"/>
                    <a:pt x="37" y="6"/>
                    <a:pt x="38" y="7"/>
                  </a:cubicBezTo>
                  <a:close/>
                  <a:moveTo>
                    <a:pt x="13" y="32"/>
                  </a:moveTo>
                  <a:cubicBezTo>
                    <a:pt x="14" y="32"/>
                    <a:pt x="15" y="33"/>
                    <a:pt x="16" y="34"/>
                  </a:cubicBezTo>
                  <a:cubicBezTo>
                    <a:pt x="19" y="36"/>
                    <a:pt x="23" y="36"/>
                    <a:pt x="26" y="36"/>
                  </a:cubicBezTo>
                  <a:cubicBezTo>
                    <a:pt x="30" y="35"/>
                    <a:pt x="33" y="32"/>
                    <a:pt x="35" y="29"/>
                  </a:cubicBezTo>
                  <a:cubicBezTo>
                    <a:pt x="38" y="24"/>
                    <a:pt x="37" y="17"/>
                    <a:pt x="33" y="12"/>
                  </a:cubicBezTo>
                  <a:cubicBezTo>
                    <a:pt x="32" y="11"/>
                    <a:pt x="31" y="11"/>
                    <a:pt x="30" y="10"/>
                  </a:cubicBezTo>
                  <a:cubicBezTo>
                    <a:pt x="27" y="8"/>
                    <a:pt x="23" y="7"/>
                    <a:pt x="19" y="8"/>
                  </a:cubicBezTo>
                  <a:cubicBezTo>
                    <a:pt x="16" y="9"/>
                    <a:pt x="13" y="11"/>
                    <a:pt x="11" y="15"/>
                  </a:cubicBezTo>
                  <a:cubicBezTo>
                    <a:pt x="8" y="20"/>
                    <a:pt x="9" y="27"/>
                    <a:pt x="13" y="32"/>
                  </a:cubicBez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îṧḻïḑè">
              <a:extLst>
                <a:ext uri="{FF2B5EF4-FFF2-40B4-BE49-F238E27FC236}">
                  <a16:creationId xmlns:a16="http://schemas.microsoft.com/office/drawing/2014/main" id="{E30D635C-2C71-4BC5-84EB-F098625E572F}"/>
                </a:ext>
              </a:extLst>
            </p:cNvPr>
            <p:cNvSpPr/>
            <p:nvPr/>
          </p:nvSpPr>
          <p:spPr bwMode="auto">
            <a:xfrm>
              <a:off x="4811893" y="5155583"/>
              <a:ext cx="614600" cy="636744"/>
            </a:xfrm>
            <a:custGeom>
              <a:avLst/>
              <a:gdLst/>
              <a:ahLst/>
              <a:cxnLst>
                <a:cxn ang="0">
                  <a:pos x="23" y="43"/>
                </a:cxn>
                <a:cxn ang="0">
                  <a:pos x="14" y="24"/>
                </a:cxn>
                <a:cxn ang="0">
                  <a:pos x="33" y="16"/>
                </a:cxn>
                <a:cxn ang="0">
                  <a:pos x="42" y="34"/>
                </a:cxn>
                <a:cxn ang="0">
                  <a:pos x="23" y="43"/>
                </a:cxn>
                <a:cxn ang="0">
                  <a:pos x="52" y="15"/>
                </a:cxn>
                <a:cxn ang="0">
                  <a:pos x="47" y="16"/>
                </a:cxn>
                <a:cxn ang="0">
                  <a:pos x="43" y="11"/>
                </a:cxn>
                <a:cxn ang="0">
                  <a:pos x="45" y="7"/>
                </a:cxn>
                <a:cxn ang="0">
                  <a:pos x="39" y="3"/>
                </a:cxn>
                <a:cxn ang="0">
                  <a:pos x="35" y="6"/>
                </a:cxn>
                <a:cxn ang="0">
                  <a:pos x="30" y="5"/>
                </a:cxn>
                <a:cxn ang="0">
                  <a:pos x="28" y="0"/>
                </a:cxn>
                <a:cxn ang="0">
                  <a:pos x="21" y="1"/>
                </a:cxn>
                <a:cxn ang="0">
                  <a:pos x="20" y="6"/>
                </a:cxn>
                <a:cxn ang="0">
                  <a:pos x="16" y="8"/>
                </a:cxn>
                <a:cxn ang="0">
                  <a:pos x="12" y="5"/>
                </a:cxn>
                <a:cxn ang="0">
                  <a:pos x="7" y="10"/>
                </a:cxn>
                <a:cxn ang="0">
                  <a:pos x="9" y="14"/>
                </a:cxn>
                <a:cxn ang="0">
                  <a:pos x="6" y="19"/>
                </a:cxn>
                <a:cxn ang="0">
                  <a:pos x="1" y="19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5" y="34"/>
                </a:cxn>
                <a:cxn ang="0">
                  <a:pos x="1" y="37"/>
                </a:cxn>
                <a:cxn ang="0">
                  <a:pos x="4" y="44"/>
                </a:cxn>
                <a:cxn ang="0">
                  <a:pos x="9" y="43"/>
                </a:cxn>
                <a:cxn ang="0">
                  <a:pos x="13" y="47"/>
                </a:cxn>
                <a:cxn ang="0">
                  <a:pos x="12" y="52"/>
                </a:cxn>
                <a:cxn ang="0">
                  <a:pos x="18" y="56"/>
                </a:cxn>
                <a:cxn ang="0">
                  <a:pos x="21" y="52"/>
                </a:cxn>
                <a:cxn ang="0">
                  <a:pos x="26" y="54"/>
                </a:cxn>
                <a:cxn ang="0">
                  <a:pos x="28" y="58"/>
                </a:cxn>
                <a:cxn ang="0">
                  <a:pos x="35" y="58"/>
                </a:cxn>
                <a:cxn ang="0">
                  <a:pos x="36" y="53"/>
                </a:cxn>
                <a:cxn ang="0">
                  <a:pos x="40" y="51"/>
                </a:cxn>
                <a:cxn ang="0">
                  <a:pos x="44" y="53"/>
                </a:cxn>
                <a:cxn ang="0">
                  <a:pos x="49" y="49"/>
                </a:cxn>
                <a:cxn ang="0">
                  <a:pos x="47" y="44"/>
                </a:cxn>
                <a:cxn ang="0">
                  <a:pos x="50" y="40"/>
                </a:cxn>
                <a:cxn ang="0">
                  <a:pos x="55" y="39"/>
                </a:cxn>
                <a:cxn ang="0">
                  <a:pos x="56" y="33"/>
                </a:cxn>
                <a:cxn ang="0">
                  <a:pos x="52" y="30"/>
                </a:cxn>
                <a:cxn ang="0">
                  <a:pos x="51" y="25"/>
                </a:cxn>
                <a:cxn ang="0">
                  <a:pos x="55" y="21"/>
                </a:cxn>
                <a:cxn ang="0">
                  <a:pos x="52" y="15"/>
                </a:cxn>
              </a:cxnLst>
              <a:rect l="0" t="0" r="r" b="b"/>
              <a:pathLst>
                <a:path w="56" h="58">
                  <a:moveTo>
                    <a:pt x="23" y="43"/>
                  </a:moveTo>
                  <a:cubicBezTo>
                    <a:pt x="16" y="40"/>
                    <a:pt x="12" y="32"/>
                    <a:pt x="14" y="24"/>
                  </a:cubicBezTo>
                  <a:cubicBezTo>
                    <a:pt x="17" y="17"/>
                    <a:pt x="25" y="13"/>
                    <a:pt x="33" y="16"/>
                  </a:cubicBezTo>
                  <a:cubicBezTo>
                    <a:pt x="40" y="18"/>
                    <a:pt x="44" y="27"/>
                    <a:pt x="42" y="34"/>
                  </a:cubicBezTo>
                  <a:cubicBezTo>
                    <a:pt x="39" y="42"/>
                    <a:pt x="31" y="46"/>
                    <a:pt x="23" y="43"/>
                  </a:cubicBezTo>
                  <a:close/>
                  <a:moveTo>
                    <a:pt x="52" y="15"/>
                  </a:moveTo>
                  <a:cubicBezTo>
                    <a:pt x="47" y="16"/>
                    <a:pt x="47" y="16"/>
                    <a:pt x="47" y="1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5" y="21"/>
                    <a:pt x="55" y="21"/>
                    <a:pt x="55" y="21"/>
                  </a:cubicBezTo>
                  <a:lnTo>
                    <a:pt x="52" y="15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íṩliďé">
              <a:extLst>
                <a:ext uri="{FF2B5EF4-FFF2-40B4-BE49-F238E27FC236}">
                  <a16:creationId xmlns:a16="http://schemas.microsoft.com/office/drawing/2014/main" id="{C3806182-8452-49D6-A71C-5238D6EDB7DD}"/>
                </a:ext>
              </a:extLst>
            </p:cNvPr>
            <p:cNvSpPr/>
            <p:nvPr/>
          </p:nvSpPr>
          <p:spPr bwMode="auto">
            <a:xfrm>
              <a:off x="5152183" y="5792327"/>
              <a:ext cx="394971" cy="417115"/>
            </a:xfrm>
            <a:custGeom>
              <a:avLst/>
              <a:gdLst/>
              <a:ahLst/>
              <a:cxnLst>
                <a:cxn ang="0">
                  <a:pos x="753" y="340"/>
                </a:cxn>
                <a:cxn ang="0">
                  <a:pos x="850" y="364"/>
                </a:cxn>
                <a:cxn ang="0">
                  <a:pos x="874" y="486"/>
                </a:cxn>
                <a:cxn ang="0">
                  <a:pos x="777" y="534"/>
                </a:cxn>
                <a:cxn ang="0">
                  <a:pos x="753" y="631"/>
                </a:cxn>
                <a:cxn ang="0">
                  <a:pos x="801" y="704"/>
                </a:cxn>
                <a:cxn ang="0">
                  <a:pos x="728" y="826"/>
                </a:cxn>
                <a:cxn ang="0">
                  <a:pos x="631" y="777"/>
                </a:cxn>
                <a:cxn ang="0">
                  <a:pos x="558" y="826"/>
                </a:cxn>
                <a:cxn ang="0">
                  <a:pos x="534" y="923"/>
                </a:cxn>
                <a:cxn ang="0">
                  <a:pos x="413" y="923"/>
                </a:cxn>
                <a:cxn ang="0">
                  <a:pos x="364" y="850"/>
                </a:cxn>
                <a:cxn ang="0">
                  <a:pos x="267" y="801"/>
                </a:cxn>
                <a:cxn ang="0">
                  <a:pos x="194" y="850"/>
                </a:cxn>
                <a:cxn ang="0">
                  <a:pos x="97" y="777"/>
                </a:cxn>
                <a:cxn ang="0">
                  <a:pos x="121" y="680"/>
                </a:cxn>
                <a:cxn ang="0">
                  <a:pos x="97" y="583"/>
                </a:cxn>
                <a:cxn ang="0">
                  <a:pos x="0" y="558"/>
                </a:cxn>
                <a:cxn ang="0">
                  <a:pos x="0" y="437"/>
                </a:cxn>
                <a:cxn ang="0">
                  <a:pos x="73" y="388"/>
                </a:cxn>
                <a:cxn ang="0">
                  <a:pos x="97" y="291"/>
                </a:cxn>
                <a:cxn ang="0">
                  <a:pos x="48" y="218"/>
                </a:cxn>
                <a:cxn ang="0">
                  <a:pos x="121" y="121"/>
                </a:cxn>
                <a:cxn ang="0">
                  <a:pos x="218" y="146"/>
                </a:cxn>
                <a:cxn ang="0">
                  <a:pos x="315" y="121"/>
                </a:cxn>
                <a:cxn ang="0">
                  <a:pos x="315" y="24"/>
                </a:cxn>
                <a:cxn ang="0">
                  <a:pos x="437" y="0"/>
                </a:cxn>
                <a:cxn ang="0">
                  <a:pos x="485" y="97"/>
                </a:cxn>
                <a:cxn ang="0">
                  <a:pos x="583" y="146"/>
                </a:cxn>
                <a:cxn ang="0">
                  <a:pos x="656" y="73"/>
                </a:cxn>
                <a:cxn ang="0">
                  <a:pos x="753" y="170"/>
                </a:cxn>
                <a:cxn ang="0">
                  <a:pos x="728" y="243"/>
                </a:cxn>
                <a:cxn ang="0">
                  <a:pos x="753" y="340"/>
                </a:cxn>
              </a:cxnLst>
              <a:rect l="0" t="0" r="r" b="b"/>
              <a:pathLst>
                <a:path w="874" h="923">
                  <a:moveTo>
                    <a:pt x="753" y="340"/>
                  </a:moveTo>
                  <a:lnTo>
                    <a:pt x="850" y="364"/>
                  </a:lnTo>
                  <a:lnTo>
                    <a:pt x="874" y="486"/>
                  </a:lnTo>
                  <a:lnTo>
                    <a:pt x="777" y="534"/>
                  </a:lnTo>
                  <a:lnTo>
                    <a:pt x="753" y="631"/>
                  </a:lnTo>
                  <a:lnTo>
                    <a:pt x="801" y="704"/>
                  </a:lnTo>
                  <a:lnTo>
                    <a:pt x="728" y="826"/>
                  </a:lnTo>
                  <a:lnTo>
                    <a:pt x="631" y="777"/>
                  </a:lnTo>
                  <a:lnTo>
                    <a:pt x="558" y="826"/>
                  </a:lnTo>
                  <a:lnTo>
                    <a:pt x="534" y="923"/>
                  </a:lnTo>
                  <a:lnTo>
                    <a:pt x="413" y="923"/>
                  </a:lnTo>
                  <a:lnTo>
                    <a:pt x="364" y="850"/>
                  </a:lnTo>
                  <a:lnTo>
                    <a:pt x="267" y="801"/>
                  </a:lnTo>
                  <a:lnTo>
                    <a:pt x="194" y="850"/>
                  </a:lnTo>
                  <a:lnTo>
                    <a:pt x="97" y="777"/>
                  </a:lnTo>
                  <a:lnTo>
                    <a:pt x="121" y="680"/>
                  </a:lnTo>
                  <a:lnTo>
                    <a:pt x="97" y="583"/>
                  </a:lnTo>
                  <a:lnTo>
                    <a:pt x="0" y="558"/>
                  </a:lnTo>
                  <a:lnTo>
                    <a:pt x="0" y="437"/>
                  </a:lnTo>
                  <a:lnTo>
                    <a:pt x="73" y="388"/>
                  </a:lnTo>
                  <a:lnTo>
                    <a:pt x="97" y="291"/>
                  </a:lnTo>
                  <a:lnTo>
                    <a:pt x="48" y="218"/>
                  </a:lnTo>
                  <a:lnTo>
                    <a:pt x="121" y="121"/>
                  </a:lnTo>
                  <a:lnTo>
                    <a:pt x="218" y="146"/>
                  </a:lnTo>
                  <a:lnTo>
                    <a:pt x="315" y="121"/>
                  </a:lnTo>
                  <a:lnTo>
                    <a:pt x="315" y="24"/>
                  </a:lnTo>
                  <a:lnTo>
                    <a:pt x="437" y="0"/>
                  </a:lnTo>
                  <a:lnTo>
                    <a:pt x="485" y="97"/>
                  </a:lnTo>
                  <a:lnTo>
                    <a:pt x="583" y="146"/>
                  </a:lnTo>
                  <a:lnTo>
                    <a:pt x="656" y="73"/>
                  </a:lnTo>
                  <a:lnTo>
                    <a:pt x="753" y="170"/>
                  </a:lnTo>
                  <a:lnTo>
                    <a:pt x="728" y="243"/>
                  </a:lnTo>
                  <a:lnTo>
                    <a:pt x="753" y="340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iš1îḑè">
              <a:extLst>
                <a:ext uri="{FF2B5EF4-FFF2-40B4-BE49-F238E27FC236}">
                  <a16:creationId xmlns:a16="http://schemas.microsoft.com/office/drawing/2014/main" id="{E439547D-3C9D-45E7-BFDF-5A3A312AB4D1}"/>
                </a:ext>
              </a:extLst>
            </p:cNvPr>
            <p:cNvSpPr/>
            <p:nvPr/>
          </p:nvSpPr>
          <p:spPr bwMode="auto">
            <a:xfrm>
              <a:off x="5130039" y="5770183"/>
              <a:ext cx="439258" cy="460950"/>
            </a:xfrm>
            <a:custGeom>
              <a:avLst/>
              <a:gdLst/>
              <a:ahLst/>
              <a:cxnLst>
                <a:cxn ang="0">
                  <a:pos x="826" y="292"/>
                </a:cxn>
                <a:cxn ang="0">
                  <a:pos x="923" y="389"/>
                </a:cxn>
                <a:cxn ang="0">
                  <a:pos x="875" y="607"/>
                </a:cxn>
                <a:cxn ang="0">
                  <a:pos x="899" y="753"/>
                </a:cxn>
                <a:cxn ang="0">
                  <a:pos x="680" y="875"/>
                </a:cxn>
                <a:cxn ang="0">
                  <a:pos x="607" y="996"/>
                </a:cxn>
                <a:cxn ang="0">
                  <a:pos x="389" y="923"/>
                </a:cxn>
                <a:cxn ang="0">
                  <a:pos x="243" y="947"/>
                </a:cxn>
                <a:cxn ang="0">
                  <a:pos x="146" y="729"/>
                </a:cxn>
                <a:cxn ang="0">
                  <a:pos x="24" y="656"/>
                </a:cxn>
                <a:cxn ang="0">
                  <a:pos x="97" y="413"/>
                </a:cxn>
                <a:cxn ang="0">
                  <a:pos x="49" y="267"/>
                </a:cxn>
                <a:cxn ang="0">
                  <a:pos x="267" y="170"/>
                </a:cxn>
                <a:cxn ang="0">
                  <a:pos x="340" y="49"/>
                </a:cxn>
                <a:cxn ang="0">
                  <a:pos x="559" y="122"/>
                </a:cxn>
                <a:cxn ang="0">
                  <a:pos x="705" y="73"/>
                </a:cxn>
                <a:cxn ang="0">
                  <a:pos x="777" y="437"/>
                </a:cxn>
                <a:cxn ang="0">
                  <a:pos x="753" y="219"/>
                </a:cxn>
                <a:cxn ang="0">
                  <a:pos x="632" y="219"/>
                </a:cxn>
                <a:cxn ang="0">
                  <a:pos x="462" y="97"/>
                </a:cxn>
                <a:cxn ang="0">
                  <a:pos x="389" y="195"/>
                </a:cxn>
                <a:cxn ang="0">
                  <a:pos x="194" y="219"/>
                </a:cxn>
                <a:cxn ang="0">
                  <a:pos x="194" y="340"/>
                </a:cxn>
                <a:cxn ang="0">
                  <a:pos x="73" y="510"/>
                </a:cxn>
                <a:cxn ang="0">
                  <a:pos x="170" y="607"/>
                </a:cxn>
                <a:cxn ang="0">
                  <a:pos x="194" y="802"/>
                </a:cxn>
                <a:cxn ang="0">
                  <a:pos x="316" y="802"/>
                </a:cxn>
                <a:cxn ang="0">
                  <a:pos x="486" y="923"/>
                </a:cxn>
                <a:cxn ang="0">
                  <a:pos x="559" y="850"/>
                </a:cxn>
                <a:cxn ang="0">
                  <a:pos x="753" y="802"/>
                </a:cxn>
                <a:cxn ang="0">
                  <a:pos x="753" y="680"/>
                </a:cxn>
                <a:cxn ang="0">
                  <a:pos x="875" y="510"/>
                </a:cxn>
                <a:cxn ang="0">
                  <a:pos x="777" y="437"/>
                </a:cxn>
              </a:cxnLst>
              <a:rect l="0" t="0" r="r" b="b"/>
              <a:pathLst>
                <a:path w="972" h="1020">
                  <a:moveTo>
                    <a:pt x="850" y="195"/>
                  </a:moveTo>
                  <a:lnTo>
                    <a:pt x="826" y="292"/>
                  </a:lnTo>
                  <a:lnTo>
                    <a:pt x="850" y="365"/>
                  </a:lnTo>
                  <a:lnTo>
                    <a:pt x="923" y="389"/>
                  </a:lnTo>
                  <a:lnTo>
                    <a:pt x="972" y="583"/>
                  </a:lnTo>
                  <a:lnTo>
                    <a:pt x="875" y="607"/>
                  </a:lnTo>
                  <a:lnTo>
                    <a:pt x="850" y="680"/>
                  </a:lnTo>
                  <a:lnTo>
                    <a:pt x="899" y="753"/>
                  </a:lnTo>
                  <a:lnTo>
                    <a:pt x="777" y="923"/>
                  </a:lnTo>
                  <a:lnTo>
                    <a:pt x="680" y="875"/>
                  </a:lnTo>
                  <a:lnTo>
                    <a:pt x="632" y="899"/>
                  </a:lnTo>
                  <a:lnTo>
                    <a:pt x="607" y="996"/>
                  </a:lnTo>
                  <a:lnTo>
                    <a:pt x="437" y="1020"/>
                  </a:lnTo>
                  <a:lnTo>
                    <a:pt x="389" y="923"/>
                  </a:lnTo>
                  <a:lnTo>
                    <a:pt x="340" y="899"/>
                  </a:lnTo>
                  <a:lnTo>
                    <a:pt x="243" y="947"/>
                  </a:lnTo>
                  <a:lnTo>
                    <a:pt x="97" y="826"/>
                  </a:lnTo>
                  <a:lnTo>
                    <a:pt x="146" y="729"/>
                  </a:lnTo>
                  <a:lnTo>
                    <a:pt x="122" y="680"/>
                  </a:lnTo>
                  <a:lnTo>
                    <a:pt x="24" y="656"/>
                  </a:lnTo>
                  <a:lnTo>
                    <a:pt x="0" y="462"/>
                  </a:lnTo>
                  <a:lnTo>
                    <a:pt x="97" y="413"/>
                  </a:lnTo>
                  <a:lnTo>
                    <a:pt x="97" y="365"/>
                  </a:lnTo>
                  <a:lnTo>
                    <a:pt x="49" y="267"/>
                  </a:lnTo>
                  <a:lnTo>
                    <a:pt x="170" y="122"/>
                  </a:lnTo>
                  <a:lnTo>
                    <a:pt x="267" y="170"/>
                  </a:lnTo>
                  <a:lnTo>
                    <a:pt x="316" y="122"/>
                  </a:lnTo>
                  <a:lnTo>
                    <a:pt x="340" y="49"/>
                  </a:lnTo>
                  <a:lnTo>
                    <a:pt x="510" y="0"/>
                  </a:lnTo>
                  <a:lnTo>
                    <a:pt x="559" y="122"/>
                  </a:lnTo>
                  <a:lnTo>
                    <a:pt x="632" y="146"/>
                  </a:lnTo>
                  <a:lnTo>
                    <a:pt x="705" y="73"/>
                  </a:lnTo>
                  <a:lnTo>
                    <a:pt x="850" y="195"/>
                  </a:lnTo>
                  <a:close/>
                  <a:moveTo>
                    <a:pt x="777" y="437"/>
                  </a:moveTo>
                  <a:lnTo>
                    <a:pt x="729" y="316"/>
                  </a:lnTo>
                  <a:lnTo>
                    <a:pt x="753" y="219"/>
                  </a:lnTo>
                  <a:lnTo>
                    <a:pt x="705" y="195"/>
                  </a:lnTo>
                  <a:lnTo>
                    <a:pt x="632" y="219"/>
                  </a:lnTo>
                  <a:lnTo>
                    <a:pt x="510" y="170"/>
                  </a:lnTo>
                  <a:lnTo>
                    <a:pt x="462" y="97"/>
                  </a:lnTo>
                  <a:lnTo>
                    <a:pt x="413" y="122"/>
                  </a:lnTo>
                  <a:lnTo>
                    <a:pt x="389" y="195"/>
                  </a:lnTo>
                  <a:lnTo>
                    <a:pt x="267" y="243"/>
                  </a:lnTo>
                  <a:lnTo>
                    <a:pt x="194" y="219"/>
                  </a:lnTo>
                  <a:lnTo>
                    <a:pt x="146" y="267"/>
                  </a:lnTo>
                  <a:lnTo>
                    <a:pt x="194" y="340"/>
                  </a:lnTo>
                  <a:lnTo>
                    <a:pt x="146" y="486"/>
                  </a:lnTo>
                  <a:lnTo>
                    <a:pt x="73" y="510"/>
                  </a:lnTo>
                  <a:lnTo>
                    <a:pt x="97" y="583"/>
                  </a:lnTo>
                  <a:lnTo>
                    <a:pt x="170" y="607"/>
                  </a:lnTo>
                  <a:lnTo>
                    <a:pt x="219" y="729"/>
                  </a:lnTo>
                  <a:lnTo>
                    <a:pt x="194" y="802"/>
                  </a:lnTo>
                  <a:lnTo>
                    <a:pt x="243" y="850"/>
                  </a:lnTo>
                  <a:lnTo>
                    <a:pt x="316" y="802"/>
                  </a:lnTo>
                  <a:lnTo>
                    <a:pt x="437" y="850"/>
                  </a:lnTo>
                  <a:lnTo>
                    <a:pt x="486" y="923"/>
                  </a:lnTo>
                  <a:lnTo>
                    <a:pt x="534" y="923"/>
                  </a:lnTo>
                  <a:lnTo>
                    <a:pt x="559" y="850"/>
                  </a:lnTo>
                  <a:lnTo>
                    <a:pt x="680" y="777"/>
                  </a:lnTo>
                  <a:lnTo>
                    <a:pt x="753" y="802"/>
                  </a:lnTo>
                  <a:lnTo>
                    <a:pt x="802" y="753"/>
                  </a:lnTo>
                  <a:lnTo>
                    <a:pt x="753" y="680"/>
                  </a:lnTo>
                  <a:lnTo>
                    <a:pt x="802" y="559"/>
                  </a:lnTo>
                  <a:lnTo>
                    <a:pt x="875" y="510"/>
                  </a:lnTo>
                  <a:lnTo>
                    <a:pt x="850" y="462"/>
                  </a:lnTo>
                  <a:lnTo>
                    <a:pt x="777" y="437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ïṡľîdè">
              <a:extLst>
                <a:ext uri="{FF2B5EF4-FFF2-40B4-BE49-F238E27FC236}">
                  <a16:creationId xmlns:a16="http://schemas.microsoft.com/office/drawing/2014/main" id="{AF8B3519-CA42-4B8D-ABF4-EB987696CE80}"/>
                </a:ext>
              </a:extLst>
            </p:cNvPr>
            <p:cNvSpPr/>
            <p:nvPr/>
          </p:nvSpPr>
          <p:spPr bwMode="auto">
            <a:xfrm>
              <a:off x="3692507" y="2433717"/>
              <a:ext cx="1042561" cy="1009571"/>
            </a:xfrm>
            <a:custGeom>
              <a:avLst/>
              <a:gdLst/>
              <a:ahLst/>
              <a:cxnLst>
                <a:cxn ang="0">
                  <a:pos x="1748" y="1870"/>
                </a:cxn>
                <a:cxn ang="0">
                  <a:pos x="1578" y="2137"/>
                </a:cxn>
                <a:cxn ang="0">
                  <a:pos x="1165" y="2089"/>
                </a:cxn>
                <a:cxn ang="0">
                  <a:pos x="874" y="2186"/>
                </a:cxn>
                <a:cxn ang="0">
                  <a:pos x="558" y="1919"/>
                </a:cxn>
                <a:cxn ang="0">
                  <a:pos x="267" y="1846"/>
                </a:cxn>
                <a:cxn ang="0">
                  <a:pos x="194" y="1433"/>
                </a:cxn>
                <a:cxn ang="0">
                  <a:pos x="0" y="1214"/>
                </a:cxn>
                <a:cxn ang="0">
                  <a:pos x="194" y="850"/>
                </a:cxn>
                <a:cxn ang="0">
                  <a:pos x="194" y="534"/>
                </a:cxn>
                <a:cxn ang="0">
                  <a:pos x="558" y="340"/>
                </a:cxn>
                <a:cxn ang="0">
                  <a:pos x="728" y="97"/>
                </a:cxn>
                <a:cxn ang="0">
                  <a:pos x="1165" y="146"/>
                </a:cxn>
                <a:cxn ang="0">
                  <a:pos x="1457" y="49"/>
                </a:cxn>
                <a:cxn ang="0">
                  <a:pos x="1748" y="316"/>
                </a:cxn>
                <a:cxn ang="0">
                  <a:pos x="2040" y="389"/>
                </a:cxn>
                <a:cxn ang="0">
                  <a:pos x="2113" y="802"/>
                </a:cxn>
                <a:cxn ang="0">
                  <a:pos x="2307" y="1020"/>
                </a:cxn>
                <a:cxn ang="0">
                  <a:pos x="2113" y="1384"/>
                </a:cxn>
                <a:cxn ang="0">
                  <a:pos x="2137" y="1676"/>
                </a:cxn>
                <a:cxn ang="0">
                  <a:pos x="1481" y="1919"/>
                </a:cxn>
                <a:cxn ang="0">
                  <a:pos x="1870" y="1822"/>
                </a:cxn>
                <a:cxn ang="0">
                  <a:pos x="1918" y="1579"/>
                </a:cxn>
                <a:cxn ang="0">
                  <a:pos x="2185" y="1263"/>
                </a:cxn>
                <a:cxn ang="0">
                  <a:pos x="2064" y="1044"/>
                </a:cxn>
                <a:cxn ang="0">
                  <a:pos x="2113" y="656"/>
                </a:cxn>
                <a:cxn ang="0">
                  <a:pos x="1870" y="534"/>
                </a:cxn>
                <a:cxn ang="0">
                  <a:pos x="1651" y="219"/>
                </a:cxn>
                <a:cxn ang="0">
                  <a:pos x="1384" y="267"/>
                </a:cxn>
                <a:cxn ang="0">
                  <a:pos x="1020" y="121"/>
                </a:cxn>
                <a:cxn ang="0">
                  <a:pos x="825" y="316"/>
                </a:cxn>
                <a:cxn ang="0">
                  <a:pos x="437" y="413"/>
                </a:cxn>
                <a:cxn ang="0">
                  <a:pos x="388" y="656"/>
                </a:cxn>
                <a:cxn ang="0">
                  <a:pos x="121" y="972"/>
                </a:cxn>
                <a:cxn ang="0">
                  <a:pos x="242" y="1190"/>
                </a:cxn>
                <a:cxn ang="0">
                  <a:pos x="194" y="1579"/>
                </a:cxn>
                <a:cxn ang="0">
                  <a:pos x="437" y="1700"/>
                </a:cxn>
                <a:cxn ang="0">
                  <a:pos x="655" y="2016"/>
                </a:cxn>
                <a:cxn ang="0">
                  <a:pos x="923" y="1967"/>
                </a:cxn>
                <a:cxn ang="0">
                  <a:pos x="1287" y="2113"/>
                </a:cxn>
                <a:cxn ang="0">
                  <a:pos x="1481" y="1919"/>
                </a:cxn>
              </a:cxnLst>
              <a:rect l="0" t="0" r="r" b="b"/>
              <a:pathLst>
                <a:path w="2307" h="2234">
                  <a:moveTo>
                    <a:pt x="1918" y="1943"/>
                  </a:moveTo>
                  <a:lnTo>
                    <a:pt x="1748" y="1870"/>
                  </a:lnTo>
                  <a:lnTo>
                    <a:pt x="1578" y="1992"/>
                  </a:lnTo>
                  <a:lnTo>
                    <a:pt x="1578" y="2137"/>
                  </a:lnTo>
                  <a:lnTo>
                    <a:pt x="1238" y="2234"/>
                  </a:lnTo>
                  <a:lnTo>
                    <a:pt x="1165" y="2089"/>
                  </a:lnTo>
                  <a:lnTo>
                    <a:pt x="971" y="2064"/>
                  </a:lnTo>
                  <a:lnTo>
                    <a:pt x="874" y="2186"/>
                  </a:lnTo>
                  <a:lnTo>
                    <a:pt x="534" y="2089"/>
                  </a:lnTo>
                  <a:lnTo>
                    <a:pt x="558" y="1919"/>
                  </a:lnTo>
                  <a:lnTo>
                    <a:pt x="413" y="1797"/>
                  </a:lnTo>
                  <a:lnTo>
                    <a:pt x="267" y="1846"/>
                  </a:lnTo>
                  <a:lnTo>
                    <a:pt x="72" y="1554"/>
                  </a:lnTo>
                  <a:lnTo>
                    <a:pt x="194" y="1433"/>
                  </a:lnTo>
                  <a:lnTo>
                    <a:pt x="145" y="1263"/>
                  </a:lnTo>
                  <a:lnTo>
                    <a:pt x="0" y="1214"/>
                  </a:lnTo>
                  <a:lnTo>
                    <a:pt x="24" y="874"/>
                  </a:lnTo>
                  <a:lnTo>
                    <a:pt x="194" y="850"/>
                  </a:lnTo>
                  <a:lnTo>
                    <a:pt x="267" y="680"/>
                  </a:lnTo>
                  <a:lnTo>
                    <a:pt x="194" y="534"/>
                  </a:lnTo>
                  <a:lnTo>
                    <a:pt x="413" y="291"/>
                  </a:lnTo>
                  <a:lnTo>
                    <a:pt x="558" y="340"/>
                  </a:lnTo>
                  <a:lnTo>
                    <a:pt x="728" y="243"/>
                  </a:lnTo>
                  <a:lnTo>
                    <a:pt x="728" y="97"/>
                  </a:lnTo>
                  <a:lnTo>
                    <a:pt x="1068" y="0"/>
                  </a:lnTo>
                  <a:lnTo>
                    <a:pt x="1165" y="146"/>
                  </a:lnTo>
                  <a:lnTo>
                    <a:pt x="1335" y="170"/>
                  </a:lnTo>
                  <a:lnTo>
                    <a:pt x="1457" y="49"/>
                  </a:lnTo>
                  <a:lnTo>
                    <a:pt x="1773" y="146"/>
                  </a:lnTo>
                  <a:lnTo>
                    <a:pt x="1748" y="316"/>
                  </a:lnTo>
                  <a:lnTo>
                    <a:pt x="1894" y="437"/>
                  </a:lnTo>
                  <a:lnTo>
                    <a:pt x="2040" y="389"/>
                  </a:lnTo>
                  <a:lnTo>
                    <a:pt x="2234" y="656"/>
                  </a:lnTo>
                  <a:lnTo>
                    <a:pt x="2113" y="802"/>
                  </a:lnTo>
                  <a:lnTo>
                    <a:pt x="2161" y="972"/>
                  </a:lnTo>
                  <a:lnTo>
                    <a:pt x="2307" y="1020"/>
                  </a:lnTo>
                  <a:lnTo>
                    <a:pt x="2283" y="1360"/>
                  </a:lnTo>
                  <a:lnTo>
                    <a:pt x="2113" y="1384"/>
                  </a:lnTo>
                  <a:lnTo>
                    <a:pt x="2040" y="1554"/>
                  </a:lnTo>
                  <a:lnTo>
                    <a:pt x="2137" y="1676"/>
                  </a:lnTo>
                  <a:lnTo>
                    <a:pt x="1918" y="1943"/>
                  </a:lnTo>
                  <a:close/>
                  <a:moveTo>
                    <a:pt x="1481" y="1919"/>
                  </a:moveTo>
                  <a:lnTo>
                    <a:pt x="1748" y="1773"/>
                  </a:lnTo>
                  <a:lnTo>
                    <a:pt x="1870" y="1822"/>
                  </a:lnTo>
                  <a:lnTo>
                    <a:pt x="1991" y="1676"/>
                  </a:lnTo>
                  <a:lnTo>
                    <a:pt x="1918" y="1579"/>
                  </a:lnTo>
                  <a:lnTo>
                    <a:pt x="2040" y="1312"/>
                  </a:lnTo>
                  <a:lnTo>
                    <a:pt x="2185" y="1263"/>
                  </a:lnTo>
                  <a:lnTo>
                    <a:pt x="2210" y="1093"/>
                  </a:lnTo>
                  <a:lnTo>
                    <a:pt x="2064" y="1044"/>
                  </a:lnTo>
                  <a:lnTo>
                    <a:pt x="1991" y="777"/>
                  </a:lnTo>
                  <a:lnTo>
                    <a:pt x="2113" y="656"/>
                  </a:lnTo>
                  <a:lnTo>
                    <a:pt x="2015" y="510"/>
                  </a:lnTo>
                  <a:lnTo>
                    <a:pt x="1870" y="534"/>
                  </a:lnTo>
                  <a:lnTo>
                    <a:pt x="1651" y="364"/>
                  </a:lnTo>
                  <a:lnTo>
                    <a:pt x="1651" y="219"/>
                  </a:lnTo>
                  <a:lnTo>
                    <a:pt x="1481" y="146"/>
                  </a:lnTo>
                  <a:lnTo>
                    <a:pt x="1384" y="267"/>
                  </a:lnTo>
                  <a:lnTo>
                    <a:pt x="1093" y="243"/>
                  </a:lnTo>
                  <a:lnTo>
                    <a:pt x="1020" y="121"/>
                  </a:lnTo>
                  <a:lnTo>
                    <a:pt x="825" y="170"/>
                  </a:lnTo>
                  <a:lnTo>
                    <a:pt x="825" y="316"/>
                  </a:lnTo>
                  <a:lnTo>
                    <a:pt x="583" y="461"/>
                  </a:lnTo>
                  <a:lnTo>
                    <a:pt x="437" y="413"/>
                  </a:lnTo>
                  <a:lnTo>
                    <a:pt x="315" y="559"/>
                  </a:lnTo>
                  <a:lnTo>
                    <a:pt x="388" y="656"/>
                  </a:lnTo>
                  <a:lnTo>
                    <a:pt x="267" y="923"/>
                  </a:lnTo>
                  <a:lnTo>
                    <a:pt x="121" y="972"/>
                  </a:lnTo>
                  <a:lnTo>
                    <a:pt x="97" y="1142"/>
                  </a:lnTo>
                  <a:lnTo>
                    <a:pt x="242" y="1190"/>
                  </a:lnTo>
                  <a:lnTo>
                    <a:pt x="315" y="1457"/>
                  </a:lnTo>
                  <a:lnTo>
                    <a:pt x="194" y="1579"/>
                  </a:lnTo>
                  <a:lnTo>
                    <a:pt x="315" y="1724"/>
                  </a:lnTo>
                  <a:lnTo>
                    <a:pt x="437" y="1700"/>
                  </a:lnTo>
                  <a:lnTo>
                    <a:pt x="680" y="1870"/>
                  </a:lnTo>
                  <a:lnTo>
                    <a:pt x="655" y="2016"/>
                  </a:lnTo>
                  <a:lnTo>
                    <a:pt x="825" y="2089"/>
                  </a:lnTo>
                  <a:lnTo>
                    <a:pt x="923" y="1967"/>
                  </a:lnTo>
                  <a:lnTo>
                    <a:pt x="1214" y="1992"/>
                  </a:lnTo>
                  <a:lnTo>
                    <a:pt x="1287" y="2113"/>
                  </a:lnTo>
                  <a:lnTo>
                    <a:pt x="1481" y="2064"/>
                  </a:lnTo>
                  <a:lnTo>
                    <a:pt x="1481" y="1919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íśḻïdé">
              <a:extLst>
                <a:ext uri="{FF2B5EF4-FFF2-40B4-BE49-F238E27FC236}">
                  <a16:creationId xmlns:a16="http://schemas.microsoft.com/office/drawing/2014/main" id="{BEE12210-C548-4799-803E-3BCD25C23E8E}"/>
                </a:ext>
              </a:extLst>
            </p:cNvPr>
            <p:cNvSpPr/>
            <p:nvPr/>
          </p:nvSpPr>
          <p:spPr bwMode="auto">
            <a:xfrm>
              <a:off x="3933828" y="2642048"/>
              <a:ext cx="559919" cy="592909"/>
            </a:xfrm>
            <a:custGeom>
              <a:avLst/>
              <a:gdLst/>
              <a:ahLst/>
              <a:cxnLst>
                <a:cxn ang="0">
                  <a:pos x="43" y="44"/>
                </a:cxn>
                <a:cxn ang="0">
                  <a:pos x="13" y="48"/>
                </a:cxn>
                <a:cxn ang="0">
                  <a:pos x="2" y="34"/>
                </a:cxn>
                <a:cxn ang="0">
                  <a:pos x="4" y="15"/>
                </a:cxn>
                <a:cxn ang="0">
                  <a:pos x="8" y="10"/>
                </a:cxn>
                <a:cxn ang="0">
                  <a:pos x="38" y="6"/>
                </a:cxn>
                <a:cxn ang="0">
                  <a:pos x="49" y="20"/>
                </a:cxn>
                <a:cxn ang="0">
                  <a:pos x="47" y="39"/>
                </a:cxn>
                <a:cxn ang="0">
                  <a:pos x="43" y="44"/>
                </a:cxn>
                <a:cxn ang="0">
                  <a:pos x="14" y="16"/>
                </a:cxn>
                <a:cxn ang="0">
                  <a:pos x="11" y="19"/>
                </a:cxn>
                <a:cxn ang="0">
                  <a:pos x="10" y="31"/>
                </a:cxn>
                <a:cxn ang="0">
                  <a:pos x="17" y="41"/>
                </a:cxn>
                <a:cxn ang="0">
                  <a:pos x="37" y="38"/>
                </a:cxn>
                <a:cxn ang="0">
                  <a:pos x="40" y="35"/>
                </a:cxn>
                <a:cxn ang="0">
                  <a:pos x="41" y="22"/>
                </a:cxn>
                <a:cxn ang="0">
                  <a:pos x="34" y="13"/>
                </a:cxn>
                <a:cxn ang="0">
                  <a:pos x="14" y="16"/>
                </a:cxn>
              </a:cxnLst>
              <a:rect l="0" t="0" r="r" b="b"/>
              <a:pathLst>
                <a:path w="51" h="54">
                  <a:moveTo>
                    <a:pt x="43" y="44"/>
                  </a:moveTo>
                  <a:cubicBezTo>
                    <a:pt x="35" y="52"/>
                    <a:pt x="23" y="54"/>
                    <a:pt x="13" y="48"/>
                  </a:cubicBezTo>
                  <a:cubicBezTo>
                    <a:pt x="8" y="45"/>
                    <a:pt x="4" y="40"/>
                    <a:pt x="2" y="34"/>
                  </a:cubicBezTo>
                  <a:cubicBezTo>
                    <a:pt x="0" y="27"/>
                    <a:pt x="1" y="21"/>
                    <a:pt x="4" y="15"/>
                  </a:cubicBezTo>
                  <a:cubicBezTo>
                    <a:pt x="5" y="13"/>
                    <a:pt x="7" y="11"/>
                    <a:pt x="8" y="10"/>
                  </a:cubicBezTo>
                  <a:cubicBezTo>
                    <a:pt x="16" y="2"/>
                    <a:pt x="28" y="0"/>
                    <a:pt x="38" y="6"/>
                  </a:cubicBezTo>
                  <a:cubicBezTo>
                    <a:pt x="43" y="9"/>
                    <a:pt x="47" y="14"/>
                    <a:pt x="49" y="20"/>
                  </a:cubicBezTo>
                  <a:cubicBezTo>
                    <a:pt x="51" y="27"/>
                    <a:pt x="50" y="33"/>
                    <a:pt x="47" y="39"/>
                  </a:cubicBezTo>
                  <a:cubicBezTo>
                    <a:pt x="46" y="41"/>
                    <a:pt x="44" y="42"/>
                    <a:pt x="43" y="44"/>
                  </a:cubicBezTo>
                  <a:close/>
                  <a:moveTo>
                    <a:pt x="14" y="16"/>
                  </a:moveTo>
                  <a:cubicBezTo>
                    <a:pt x="13" y="17"/>
                    <a:pt x="12" y="18"/>
                    <a:pt x="11" y="19"/>
                  </a:cubicBezTo>
                  <a:cubicBezTo>
                    <a:pt x="9" y="23"/>
                    <a:pt x="9" y="27"/>
                    <a:pt x="10" y="31"/>
                  </a:cubicBezTo>
                  <a:cubicBezTo>
                    <a:pt x="11" y="36"/>
                    <a:pt x="14" y="39"/>
                    <a:pt x="17" y="41"/>
                  </a:cubicBezTo>
                  <a:cubicBezTo>
                    <a:pt x="24" y="45"/>
                    <a:pt x="32" y="43"/>
                    <a:pt x="37" y="38"/>
                  </a:cubicBezTo>
                  <a:cubicBezTo>
                    <a:pt x="38" y="37"/>
                    <a:pt x="39" y="36"/>
                    <a:pt x="40" y="35"/>
                  </a:cubicBezTo>
                  <a:cubicBezTo>
                    <a:pt x="42" y="31"/>
                    <a:pt x="42" y="27"/>
                    <a:pt x="41" y="22"/>
                  </a:cubicBezTo>
                  <a:cubicBezTo>
                    <a:pt x="40" y="18"/>
                    <a:pt x="37" y="15"/>
                    <a:pt x="34" y="13"/>
                  </a:cubicBezTo>
                  <a:cubicBezTo>
                    <a:pt x="27" y="9"/>
                    <a:pt x="19" y="10"/>
                    <a:pt x="14" y="16"/>
                  </a:cubicBez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ís1ídé">
              <a:extLst>
                <a:ext uri="{FF2B5EF4-FFF2-40B4-BE49-F238E27FC236}">
                  <a16:creationId xmlns:a16="http://schemas.microsoft.com/office/drawing/2014/main" id="{E8E71303-B9D7-4588-A306-962119B8683B}"/>
                </a:ext>
              </a:extLst>
            </p:cNvPr>
            <p:cNvSpPr/>
            <p:nvPr/>
          </p:nvSpPr>
          <p:spPr bwMode="auto">
            <a:xfrm>
              <a:off x="3944674" y="1720148"/>
              <a:ext cx="735261" cy="713569"/>
            </a:xfrm>
            <a:custGeom>
              <a:avLst/>
              <a:gdLst/>
              <a:ahLst/>
              <a:cxnLst>
                <a:cxn ang="0">
                  <a:pos x="17" y="27"/>
                </a:cxn>
                <a:cxn ang="0">
                  <a:pos x="39" y="16"/>
                </a:cxn>
                <a:cxn ang="0">
                  <a:pos x="50" y="38"/>
                </a:cxn>
                <a:cxn ang="0">
                  <a:pos x="28" y="49"/>
                </a:cxn>
                <a:cxn ang="0">
                  <a:pos x="17" y="27"/>
                </a:cxn>
                <a:cxn ang="0">
                  <a:pos x="51" y="60"/>
                </a:cxn>
                <a:cxn ang="0">
                  <a:pos x="50" y="54"/>
                </a:cxn>
                <a:cxn ang="0">
                  <a:pos x="55" y="50"/>
                </a:cxn>
                <a:cxn ang="0">
                  <a:pos x="61" y="51"/>
                </a:cxn>
                <a:cxn ang="0">
                  <a:pos x="65" y="44"/>
                </a:cxn>
                <a:cxn ang="0">
                  <a:pos x="61" y="40"/>
                </a:cxn>
                <a:cxn ang="0">
                  <a:pos x="62" y="34"/>
                </a:cxn>
                <a:cxn ang="0">
                  <a:pos x="67" y="32"/>
                </a:cxn>
                <a:cxn ang="0">
                  <a:pos x="66" y="24"/>
                </a:cxn>
                <a:cxn ang="0">
                  <a:pos x="61" y="23"/>
                </a:cxn>
                <a:cxn ang="0">
                  <a:pos x="58" y="17"/>
                </a:cxn>
                <a:cxn ang="0">
                  <a:pos x="61" y="13"/>
                </a:cxn>
                <a:cxn ang="0">
                  <a:pos x="56" y="7"/>
                </a:cxn>
                <a:cxn ang="0">
                  <a:pos x="50" y="10"/>
                </a:cxn>
                <a:cxn ang="0">
                  <a:pos x="45" y="7"/>
                </a:cxn>
                <a:cxn ang="0">
                  <a:pos x="44" y="1"/>
                </a:cxn>
                <a:cxn ang="0">
                  <a:pos x="36" y="0"/>
                </a:cxn>
                <a:cxn ang="0">
                  <a:pos x="34" y="5"/>
                </a:cxn>
                <a:cxn ang="0">
                  <a:pos x="27" y="6"/>
                </a:cxn>
                <a:cxn ang="0">
                  <a:pos x="23" y="2"/>
                </a:cxn>
                <a:cxn ang="0">
                  <a:pos x="16" y="5"/>
                </a:cxn>
                <a:cxn ang="0">
                  <a:pos x="17" y="11"/>
                </a:cxn>
                <a:cxn ang="0">
                  <a:pos x="12" y="15"/>
                </a:cxn>
                <a:cxn ang="0">
                  <a:pos x="6" y="14"/>
                </a:cxn>
                <a:cxn ang="0">
                  <a:pos x="3" y="21"/>
                </a:cxn>
                <a:cxn ang="0">
                  <a:pos x="6" y="25"/>
                </a:cxn>
                <a:cxn ang="0">
                  <a:pos x="5" y="31"/>
                </a:cxn>
                <a:cxn ang="0">
                  <a:pos x="0" y="33"/>
                </a:cxn>
                <a:cxn ang="0">
                  <a:pos x="1" y="41"/>
                </a:cxn>
                <a:cxn ang="0">
                  <a:pos x="6" y="42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12" y="58"/>
                </a:cxn>
                <a:cxn ang="0">
                  <a:pos x="17" y="55"/>
                </a:cxn>
                <a:cxn ang="0">
                  <a:pos x="22" y="58"/>
                </a:cxn>
                <a:cxn ang="0">
                  <a:pos x="23" y="64"/>
                </a:cxn>
                <a:cxn ang="0">
                  <a:pos x="31" y="65"/>
                </a:cxn>
                <a:cxn ang="0">
                  <a:pos x="34" y="60"/>
                </a:cxn>
                <a:cxn ang="0">
                  <a:pos x="40" y="59"/>
                </a:cxn>
                <a:cxn ang="0">
                  <a:pos x="44" y="63"/>
                </a:cxn>
                <a:cxn ang="0">
                  <a:pos x="51" y="60"/>
                </a:cxn>
              </a:cxnLst>
              <a:rect l="0" t="0" r="r" b="b"/>
              <a:pathLst>
                <a:path w="67" h="65">
                  <a:moveTo>
                    <a:pt x="17" y="27"/>
                  </a:moveTo>
                  <a:cubicBezTo>
                    <a:pt x="20" y="19"/>
                    <a:pt x="30" y="14"/>
                    <a:pt x="39" y="16"/>
                  </a:cubicBezTo>
                  <a:cubicBezTo>
                    <a:pt x="48" y="19"/>
                    <a:pt x="53" y="29"/>
                    <a:pt x="50" y="38"/>
                  </a:cubicBezTo>
                  <a:cubicBezTo>
                    <a:pt x="47" y="47"/>
                    <a:pt x="37" y="52"/>
                    <a:pt x="28" y="49"/>
                  </a:cubicBezTo>
                  <a:cubicBezTo>
                    <a:pt x="19" y="46"/>
                    <a:pt x="14" y="36"/>
                    <a:pt x="17" y="27"/>
                  </a:cubicBezTo>
                  <a:close/>
                  <a:moveTo>
                    <a:pt x="51" y="60"/>
                  </a:moveTo>
                  <a:cubicBezTo>
                    <a:pt x="50" y="54"/>
                    <a:pt x="50" y="54"/>
                    <a:pt x="50" y="54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51" y="60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íṥliḓè">
              <a:extLst>
                <a:ext uri="{FF2B5EF4-FFF2-40B4-BE49-F238E27FC236}">
                  <a16:creationId xmlns:a16="http://schemas.microsoft.com/office/drawing/2014/main" id="{F89EB1A1-444D-45A0-A9E7-8C4F9FAAFED0}"/>
                </a:ext>
              </a:extLst>
            </p:cNvPr>
            <p:cNvSpPr/>
            <p:nvPr/>
          </p:nvSpPr>
          <p:spPr bwMode="auto">
            <a:xfrm>
              <a:off x="3462032" y="2126417"/>
              <a:ext cx="482642" cy="460950"/>
            </a:xfrm>
            <a:custGeom>
              <a:avLst/>
              <a:gdLst/>
              <a:ahLst/>
              <a:cxnLst>
                <a:cxn ang="0">
                  <a:pos x="680" y="899"/>
                </a:cxn>
                <a:cxn ang="0">
                  <a:pos x="680" y="996"/>
                </a:cxn>
                <a:cxn ang="0">
                  <a:pos x="510" y="1020"/>
                </a:cxn>
                <a:cxn ang="0">
                  <a:pos x="461" y="923"/>
                </a:cxn>
                <a:cxn ang="0">
                  <a:pos x="364" y="899"/>
                </a:cxn>
                <a:cxn ang="0">
                  <a:pos x="267" y="947"/>
                </a:cxn>
                <a:cxn ang="0">
                  <a:pos x="145" y="874"/>
                </a:cxn>
                <a:cxn ang="0">
                  <a:pos x="170" y="777"/>
                </a:cxn>
                <a:cxn ang="0">
                  <a:pos x="121" y="656"/>
                </a:cxn>
                <a:cxn ang="0">
                  <a:pos x="24" y="656"/>
                </a:cxn>
                <a:cxn ang="0">
                  <a:pos x="0" y="510"/>
                </a:cxn>
                <a:cxn ang="0">
                  <a:pos x="97" y="461"/>
                </a:cxn>
                <a:cxn ang="0">
                  <a:pos x="145" y="340"/>
                </a:cxn>
                <a:cxn ang="0">
                  <a:pos x="72" y="267"/>
                </a:cxn>
                <a:cxn ang="0">
                  <a:pos x="170" y="146"/>
                </a:cxn>
                <a:cxn ang="0">
                  <a:pos x="291" y="170"/>
                </a:cxn>
                <a:cxn ang="0">
                  <a:pos x="388" y="121"/>
                </a:cxn>
                <a:cxn ang="0">
                  <a:pos x="412" y="24"/>
                </a:cxn>
                <a:cxn ang="0">
                  <a:pos x="558" y="0"/>
                </a:cxn>
                <a:cxn ang="0">
                  <a:pos x="607" y="97"/>
                </a:cxn>
                <a:cxn ang="0">
                  <a:pos x="728" y="121"/>
                </a:cxn>
                <a:cxn ang="0">
                  <a:pos x="801" y="73"/>
                </a:cxn>
                <a:cxn ang="0">
                  <a:pos x="923" y="146"/>
                </a:cxn>
                <a:cxn ang="0">
                  <a:pos x="898" y="267"/>
                </a:cxn>
                <a:cxn ang="0">
                  <a:pos x="947" y="364"/>
                </a:cxn>
                <a:cxn ang="0">
                  <a:pos x="1044" y="389"/>
                </a:cxn>
                <a:cxn ang="0">
                  <a:pos x="1068" y="510"/>
                </a:cxn>
                <a:cxn ang="0">
                  <a:pos x="971" y="583"/>
                </a:cxn>
                <a:cxn ang="0">
                  <a:pos x="947" y="680"/>
                </a:cxn>
                <a:cxn ang="0">
                  <a:pos x="995" y="753"/>
                </a:cxn>
                <a:cxn ang="0">
                  <a:pos x="898" y="874"/>
                </a:cxn>
                <a:cxn ang="0">
                  <a:pos x="801" y="850"/>
                </a:cxn>
                <a:cxn ang="0">
                  <a:pos x="680" y="899"/>
                </a:cxn>
              </a:cxnLst>
              <a:rect l="0" t="0" r="r" b="b"/>
              <a:pathLst>
                <a:path w="1068" h="1020">
                  <a:moveTo>
                    <a:pt x="680" y="899"/>
                  </a:moveTo>
                  <a:lnTo>
                    <a:pt x="680" y="996"/>
                  </a:lnTo>
                  <a:lnTo>
                    <a:pt x="510" y="1020"/>
                  </a:lnTo>
                  <a:lnTo>
                    <a:pt x="461" y="923"/>
                  </a:lnTo>
                  <a:lnTo>
                    <a:pt x="364" y="899"/>
                  </a:lnTo>
                  <a:lnTo>
                    <a:pt x="267" y="947"/>
                  </a:lnTo>
                  <a:lnTo>
                    <a:pt x="145" y="874"/>
                  </a:lnTo>
                  <a:lnTo>
                    <a:pt x="170" y="777"/>
                  </a:lnTo>
                  <a:lnTo>
                    <a:pt x="121" y="656"/>
                  </a:lnTo>
                  <a:lnTo>
                    <a:pt x="24" y="656"/>
                  </a:lnTo>
                  <a:lnTo>
                    <a:pt x="0" y="510"/>
                  </a:lnTo>
                  <a:lnTo>
                    <a:pt x="97" y="461"/>
                  </a:lnTo>
                  <a:lnTo>
                    <a:pt x="145" y="340"/>
                  </a:lnTo>
                  <a:lnTo>
                    <a:pt x="72" y="267"/>
                  </a:lnTo>
                  <a:lnTo>
                    <a:pt x="170" y="146"/>
                  </a:lnTo>
                  <a:lnTo>
                    <a:pt x="291" y="170"/>
                  </a:lnTo>
                  <a:lnTo>
                    <a:pt x="388" y="121"/>
                  </a:lnTo>
                  <a:lnTo>
                    <a:pt x="412" y="24"/>
                  </a:lnTo>
                  <a:lnTo>
                    <a:pt x="558" y="0"/>
                  </a:lnTo>
                  <a:lnTo>
                    <a:pt x="607" y="97"/>
                  </a:lnTo>
                  <a:lnTo>
                    <a:pt x="728" y="121"/>
                  </a:lnTo>
                  <a:lnTo>
                    <a:pt x="801" y="73"/>
                  </a:lnTo>
                  <a:lnTo>
                    <a:pt x="923" y="146"/>
                  </a:lnTo>
                  <a:lnTo>
                    <a:pt x="898" y="267"/>
                  </a:lnTo>
                  <a:lnTo>
                    <a:pt x="947" y="364"/>
                  </a:lnTo>
                  <a:lnTo>
                    <a:pt x="1044" y="389"/>
                  </a:lnTo>
                  <a:lnTo>
                    <a:pt x="1068" y="510"/>
                  </a:lnTo>
                  <a:lnTo>
                    <a:pt x="971" y="583"/>
                  </a:lnTo>
                  <a:lnTo>
                    <a:pt x="947" y="680"/>
                  </a:lnTo>
                  <a:lnTo>
                    <a:pt x="995" y="753"/>
                  </a:lnTo>
                  <a:lnTo>
                    <a:pt x="898" y="874"/>
                  </a:lnTo>
                  <a:lnTo>
                    <a:pt x="801" y="850"/>
                  </a:lnTo>
                  <a:lnTo>
                    <a:pt x="680" y="899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ïṩḻiḋè">
              <a:extLst>
                <a:ext uri="{FF2B5EF4-FFF2-40B4-BE49-F238E27FC236}">
                  <a16:creationId xmlns:a16="http://schemas.microsoft.com/office/drawing/2014/main" id="{B1A75AEB-F72A-4F6F-8104-41BB56C396D3}"/>
                </a:ext>
              </a:extLst>
            </p:cNvPr>
            <p:cNvSpPr/>
            <p:nvPr/>
          </p:nvSpPr>
          <p:spPr bwMode="auto">
            <a:xfrm>
              <a:off x="3439888" y="2104273"/>
              <a:ext cx="537775" cy="516083"/>
            </a:xfrm>
            <a:custGeom>
              <a:avLst/>
              <a:gdLst/>
              <a:ahLst/>
              <a:cxnLst>
                <a:cxn ang="0">
                  <a:pos x="850" y="948"/>
                </a:cxn>
                <a:cxn ang="0">
                  <a:pos x="753" y="1093"/>
                </a:cxn>
                <a:cxn ang="0">
                  <a:pos x="486" y="1020"/>
                </a:cxn>
                <a:cxn ang="0">
                  <a:pos x="316" y="1069"/>
                </a:cxn>
                <a:cxn ang="0">
                  <a:pos x="170" y="826"/>
                </a:cxn>
                <a:cxn ang="0">
                  <a:pos x="24" y="753"/>
                </a:cxn>
                <a:cxn ang="0">
                  <a:pos x="121" y="462"/>
                </a:cxn>
                <a:cxn ang="0">
                  <a:pos x="73" y="316"/>
                </a:cxn>
                <a:cxn ang="0">
                  <a:pos x="316" y="170"/>
                </a:cxn>
                <a:cxn ang="0">
                  <a:pos x="413" y="25"/>
                </a:cxn>
                <a:cxn ang="0">
                  <a:pos x="704" y="98"/>
                </a:cxn>
                <a:cxn ang="0">
                  <a:pos x="850" y="73"/>
                </a:cxn>
                <a:cxn ang="0">
                  <a:pos x="996" y="316"/>
                </a:cxn>
                <a:cxn ang="0">
                  <a:pos x="1142" y="389"/>
                </a:cxn>
                <a:cxn ang="0">
                  <a:pos x="1069" y="656"/>
                </a:cxn>
                <a:cxn ang="0">
                  <a:pos x="1117" y="802"/>
                </a:cxn>
                <a:cxn ang="0">
                  <a:pos x="704" y="923"/>
                </a:cxn>
                <a:cxn ang="0">
                  <a:pos x="947" y="875"/>
                </a:cxn>
                <a:cxn ang="0">
                  <a:pos x="923" y="729"/>
                </a:cxn>
                <a:cxn ang="0">
                  <a:pos x="1069" y="535"/>
                </a:cxn>
                <a:cxn ang="0">
                  <a:pos x="972" y="462"/>
                </a:cxn>
                <a:cxn ang="0">
                  <a:pos x="923" y="219"/>
                </a:cxn>
                <a:cxn ang="0">
                  <a:pos x="777" y="243"/>
                </a:cxn>
                <a:cxn ang="0">
                  <a:pos x="583" y="98"/>
                </a:cxn>
                <a:cxn ang="0">
                  <a:pos x="486" y="219"/>
                </a:cxn>
                <a:cxn ang="0">
                  <a:pos x="243" y="243"/>
                </a:cxn>
                <a:cxn ang="0">
                  <a:pos x="243" y="389"/>
                </a:cxn>
                <a:cxn ang="0">
                  <a:pos x="97" y="583"/>
                </a:cxn>
                <a:cxn ang="0">
                  <a:pos x="219" y="680"/>
                </a:cxn>
                <a:cxn ang="0">
                  <a:pos x="243" y="899"/>
                </a:cxn>
                <a:cxn ang="0">
                  <a:pos x="389" y="899"/>
                </a:cxn>
                <a:cxn ang="0">
                  <a:pos x="607" y="1020"/>
                </a:cxn>
                <a:cxn ang="0">
                  <a:pos x="704" y="923"/>
                </a:cxn>
              </a:cxnLst>
              <a:rect l="0" t="0" r="r" b="b"/>
              <a:pathLst>
                <a:path w="1190" h="1142">
                  <a:moveTo>
                    <a:pt x="972" y="996"/>
                  </a:moveTo>
                  <a:lnTo>
                    <a:pt x="850" y="948"/>
                  </a:lnTo>
                  <a:lnTo>
                    <a:pt x="777" y="996"/>
                  </a:lnTo>
                  <a:lnTo>
                    <a:pt x="753" y="1093"/>
                  </a:lnTo>
                  <a:lnTo>
                    <a:pt x="534" y="1142"/>
                  </a:lnTo>
                  <a:lnTo>
                    <a:pt x="486" y="1020"/>
                  </a:lnTo>
                  <a:lnTo>
                    <a:pt x="413" y="996"/>
                  </a:lnTo>
                  <a:lnTo>
                    <a:pt x="316" y="1069"/>
                  </a:lnTo>
                  <a:lnTo>
                    <a:pt x="146" y="948"/>
                  </a:lnTo>
                  <a:lnTo>
                    <a:pt x="170" y="826"/>
                  </a:lnTo>
                  <a:lnTo>
                    <a:pt x="146" y="753"/>
                  </a:lnTo>
                  <a:lnTo>
                    <a:pt x="24" y="753"/>
                  </a:lnTo>
                  <a:lnTo>
                    <a:pt x="0" y="535"/>
                  </a:lnTo>
                  <a:lnTo>
                    <a:pt x="121" y="462"/>
                  </a:lnTo>
                  <a:lnTo>
                    <a:pt x="146" y="413"/>
                  </a:lnTo>
                  <a:lnTo>
                    <a:pt x="73" y="316"/>
                  </a:lnTo>
                  <a:lnTo>
                    <a:pt x="194" y="146"/>
                  </a:lnTo>
                  <a:lnTo>
                    <a:pt x="316" y="170"/>
                  </a:lnTo>
                  <a:lnTo>
                    <a:pt x="389" y="146"/>
                  </a:lnTo>
                  <a:lnTo>
                    <a:pt x="413" y="25"/>
                  </a:lnTo>
                  <a:lnTo>
                    <a:pt x="631" y="0"/>
                  </a:lnTo>
                  <a:lnTo>
                    <a:pt x="704" y="98"/>
                  </a:lnTo>
                  <a:lnTo>
                    <a:pt x="777" y="122"/>
                  </a:lnTo>
                  <a:lnTo>
                    <a:pt x="850" y="73"/>
                  </a:lnTo>
                  <a:lnTo>
                    <a:pt x="1044" y="195"/>
                  </a:lnTo>
                  <a:lnTo>
                    <a:pt x="996" y="316"/>
                  </a:lnTo>
                  <a:lnTo>
                    <a:pt x="1020" y="365"/>
                  </a:lnTo>
                  <a:lnTo>
                    <a:pt x="1142" y="389"/>
                  </a:lnTo>
                  <a:lnTo>
                    <a:pt x="1190" y="608"/>
                  </a:lnTo>
                  <a:lnTo>
                    <a:pt x="1069" y="656"/>
                  </a:lnTo>
                  <a:lnTo>
                    <a:pt x="1044" y="729"/>
                  </a:lnTo>
                  <a:lnTo>
                    <a:pt x="1117" y="802"/>
                  </a:lnTo>
                  <a:lnTo>
                    <a:pt x="972" y="996"/>
                  </a:lnTo>
                  <a:close/>
                  <a:moveTo>
                    <a:pt x="704" y="923"/>
                  </a:moveTo>
                  <a:lnTo>
                    <a:pt x="850" y="850"/>
                  </a:lnTo>
                  <a:lnTo>
                    <a:pt x="947" y="875"/>
                  </a:lnTo>
                  <a:lnTo>
                    <a:pt x="972" y="802"/>
                  </a:lnTo>
                  <a:lnTo>
                    <a:pt x="923" y="729"/>
                  </a:lnTo>
                  <a:lnTo>
                    <a:pt x="996" y="583"/>
                  </a:lnTo>
                  <a:lnTo>
                    <a:pt x="1069" y="535"/>
                  </a:lnTo>
                  <a:lnTo>
                    <a:pt x="1069" y="462"/>
                  </a:lnTo>
                  <a:lnTo>
                    <a:pt x="972" y="462"/>
                  </a:lnTo>
                  <a:lnTo>
                    <a:pt x="899" y="316"/>
                  </a:lnTo>
                  <a:lnTo>
                    <a:pt x="923" y="219"/>
                  </a:lnTo>
                  <a:lnTo>
                    <a:pt x="850" y="195"/>
                  </a:lnTo>
                  <a:lnTo>
                    <a:pt x="777" y="243"/>
                  </a:lnTo>
                  <a:lnTo>
                    <a:pt x="631" y="195"/>
                  </a:lnTo>
                  <a:lnTo>
                    <a:pt x="583" y="98"/>
                  </a:lnTo>
                  <a:lnTo>
                    <a:pt x="510" y="122"/>
                  </a:lnTo>
                  <a:lnTo>
                    <a:pt x="486" y="219"/>
                  </a:lnTo>
                  <a:lnTo>
                    <a:pt x="340" y="292"/>
                  </a:lnTo>
                  <a:lnTo>
                    <a:pt x="243" y="243"/>
                  </a:lnTo>
                  <a:lnTo>
                    <a:pt x="194" y="316"/>
                  </a:lnTo>
                  <a:lnTo>
                    <a:pt x="243" y="389"/>
                  </a:lnTo>
                  <a:lnTo>
                    <a:pt x="194" y="535"/>
                  </a:lnTo>
                  <a:lnTo>
                    <a:pt x="97" y="583"/>
                  </a:lnTo>
                  <a:lnTo>
                    <a:pt x="121" y="656"/>
                  </a:lnTo>
                  <a:lnTo>
                    <a:pt x="219" y="680"/>
                  </a:lnTo>
                  <a:lnTo>
                    <a:pt x="291" y="826"/>
                  </a:lnTo>
                  <a:lnTo>
                    <a:pt x="243" y="899"/>
                  </a:lnTo>
                  <a:lnTo>
                    <a:pt x="316" y="948"/>
                  </a:lnTo>
                  <a:lnTo>
                    <a:pt x="389" y="899"/>
                  </a:lnTo>
                  <a:lnTo>
                    <a:pt x="559" y="948"/>
                  </a:lnTo>
                  <a:lnTo>
                    <a:pt x="607" y="1020"/>
                  </a:lnTo>
                  <a:lnTo>
                    <a:pt x="680" y="996"/>
                  </a:lnTo>
                  <a:lnTo>
                    <a:pt x="704" y="923"/>
                  </a:lnTo>
                  <a:close/>
                </a:path>
              </a:pathLst>
            </a:custGeom>
            <a:solidFill>
              <a:srgbClr val="A9D1CE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9" name="8dbca886-e68a-4e73-9f80-63c6ea06c0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03962FC-D001-42C6-8163-6DF9116B155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827237" y="2104737"/>
            <a:ext cx="1262051" cy="1127687"/>
            <a:chOff x="3261481" y="1045029"/>
            <a:chExt cx="5669038" cy="5065485"/>
          </a:xfrm>
        </p:grpSpPr>
        <p:sp>
          <p:nvSpPr>
            <p:cNvPr id="130" name="íšḻîḋe">
              <a:extLst>
                <a:ext uri="{FF2B5EF4-FFF2-40B4-BE49-F238E27FC236}">
                  <a16:creationId xmlns:a16="http://schemas.microsoft.com/office/drawing/2014/main" id="{F23B8460-6EB9-4212-A2D2-10DB6F890B2F}"/>
                </a:ext>
              </a:extLst>
            </p:cNvPr>
            <p:cNvSpPr/>
            <p:nvPr/>
          </p:nvSpPr>
          <p:spPr bwMode="auto">
            <a:xfrm>
              <a:off x="8075364" y="3955174"/>
              <a:ext cx="485751" cy="782438"/>
            </a:xfrm>
            <a:custGeom>
              <a:avLst/>
              <a:gdLst>
                <a:gd name="T0" fmla="*/ 0 w 161"/>
                <a:gd name="T1" fmla="*/ 199 h 259"/>
                <a:gd name="T2" fmla="*/ 0 w 161"/>
                <a:gd name="T3" fmla="*/ 60 h 259"/>
                <a:gd name="T4" fmla="*/ 60 w 161"/>
                <a:gd name="T5" fmla="*/ 0 h 259"/>
                <a:gd name="T6" fmla="*/ 101 w 161"/>
                <a:gd name="T7" fmla="*/ 0 h 259"/>
                <a:gd name="T8" fmla="*/ 161 w 161"/>
                <a:gd name="T9" fmla="*/ 60 h 259"/>
                <a:gd name="T10" fmla="*/ 161 w 161"/>
                <a:gd name="T11" fmla="*/ 199 h 259"/>
                <a:gd name="T12" fmla="*/ 101 w 161"/>
                <a:gd name="T13" fmla="*/ 259 h 259"/>
                <a:gd name="T14" fmla="*/ 60 w 161"/>
                <a:gd name="T15" fmla="*/ 259 h 259"/>
                <a:gd name="T16" fmla="*/ 0 w 161"/>
                <a:gd name="T17" fmla="*/ 19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9">
                  <a:moveTo>
                    <a:pt x="0" y="19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4" y="0"/>
                    <a:pt x="161" y="27"/>
                    <a:pt x="161" y="60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1" y="232"/>
                    <a:pt x="134" y="259"/>
                    <a:pt x="10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27" y="259"/>
                    <a:pt x="0" y="232"/>
                    <a:pt x="0" y="199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í$ļîḑè">
              <a:extLst>
                <a:ext uri="{FF2B5EF4-FFF2-40B4-BE49-F238E27FC236}">
                  <a16:creationId xmlns:a16="http://schemas.microsoft.com/office/drawing/2014/main" id="{7D3E46EA-6B0F-4D92-B3D3-938FA4DDDA2F}"/>
                </a:ext>
              </a:extLst>
            </p:cNvPr>
            <p:cNvSpPr/>
            <p:nvPr/>
          </p:nvSpPr>
          <p:spPr bwMode="auto">
            <a:xfrm>
              <a:off x="8325511" y="3971172"/>
              <a:ext cx="580284" cy="750442"/>
            </a:xfrm>
            <a:custGeom>
              <a:avLst/>
              <a:gdLst>
                <a:gd name="T0" fmla="*/ 192 w 192"/>
                <a:gd name="T1" fmla="*/ 67 h 249"/>
                <a:gd name="T2" fmla="*/ 133 w 192"/>
                <a:gd name="T3" fmla="*/ 0 h 249"/>
                <a:gd name="T4" fmla="*/ 132 w 192"/>
                <a:gd name="T5" fmla="*/ 0 h 249"/>
                <a:gd name="T6" fmla="*/ 130 w 192"/>
                <a:gd name="T7" fmla="*/ 0 h 249"/>
                <a:gd name="T8" fmla="*/ 129 w 192"/>
                <a:gd name="T9" fmla="*/ 0 h 249"/>
                <a:gd name="T10" fmla="*/ 128 w 192"/>
                <a:gd name="T11" fmla="*/ 0 h 249"/>
                <a:gd name="T12" fmla="*/ 126 w 192"/>
                <a:gd name="T13" fmla="*/ 0 h 249"/>
                <a:gd name="T14" fmla="*/ 125 w 192"/>
                <a:gd name="T15" fmla="*/ 0 h 249"/>
                <a:gd name="T16" fmla="*/ 124 w 192"/>
                <a:gd name="T17" fmla="*/ 0 h 249"/>
                <a:gd name="T18" fmla="*/ 122 w 192"/>
                <a:gd name="T19" fmla="*/ 0 h 249"/>
                <a:gd name="T20" fmla="*/ 121 w 192"/>
                <a:gd name="T21" fmla="*/ 0 h 249"/>
                <a:gd name="T22" fmla="*/ 119 w 192"/>
                <a:gd name="T23" fmla="*/ 0 h 249"/>
                <a:gd name="T24" fmla="*/ 118 w 192"/>
                <a:gd name="T25" fmla="*/ 0 h 249"/>
                <a:gd name="T26" fmla="*/ 117 w 192"/>
                <a:gd name="T27" fmla="*/ 0 h 249"/>
                <a:gd name="T28" fmla="*/ 115 w 192"/>
                <a:gd name="T29" fmla="*/ 0 h 249"/>
                <a:gd name="T30" fmla="*/ 114 w 192"/>
                <a:gd name="T31" fmla="*/ 0 h 249"/>
                <a:gd name="T32" fmla="*/ 112 w 192"/>
                <a:gd name="T33" fmla="*/ 0 h 249"/>
                <a:gd name="T34" fmla="*/ 111 w 192"/>
                <a:gd name="T35" fmla="*/ 0 h 249"/>
                <a:gd name="T36" fmla="*/ 110 w 192"/>
                <a:gd name="T37" fmla="*/ 0 h 249"/>
                <a:gd name="T38" fmla="*/ 108 w 192"/>
                <a:gd name="T39" fmla="*/ 0 h 249"/>
                <a:gd name="T40" fmla="*/ 107 w 192"/>
                <a:gd name="T41" fmla="*/ 0 h 249"/>
                <a:gd name="T42" fmla="*/ 49 w 192"/>
                <a:gd name="T43" fmla="*/ 11 h 249"/>
                <a:gd name="T44" fmla="*/ 49 w 192"/>
                <a:gd name="T45" fmla="*/ 239 h 249"/>
                <a:gd name="T46" fmla="*/ 107 w 192"/>
                <a:gd name="T47" fmla="*/ 249 h 249"/>
                <a:gd name="T48" fmla="*/ 108 w 192"/>
                <a:gd name="T49" fmla="*/ 249 h 249"/>
                <a:gd name="T50" fmla="*/ 110 w 192"/>
                <a:gd name="T51" fmla="*/ 249 h 249"/>
                <a:gd name="T52" fmla="*/ 111 w 192"/>
                <a:gd name="T53" fmla="*/ 249 h 249"/>
                <a:gd name="T54" fmla="*/ 112 w 192"/>
                <a:gd name="T55" fmla="*/ 249 h 249"/>
                <a:gd name="T56" fmla="*/ 114 w 192"/>
                <a:gd name="T57" fmla="*/ 249 h 249"/>
                <a:gd name="T58" fmla="*/ 115 w 192"/>
                <a:gd name="T59" fmla="*/ 249 h 249"/>
                <a:gd name="T60" fmla="*/ 117 w 192"/>
                <a:gd name="T61" fmla="*/ 249 h 249"/>
                <a:gd name="T62" fmla="*/ 118 w 192"/>
                <a:gd name="T63" fmla="*/ 249 h 249"/>
                <a:gd name="T64" fmla="*/ 119 w 192"/>
                <a:gd name="T65" fmla="*/ 249 h 249"/>
                <a:gd name="T66" fmla="*/ 121 w 192"/>
                <a:gd name="T67" fmla="*/ 249 h 249"/>
                <a:gd name="T68" fmla="*/ 122 w 192"/>
                <a:gd name="T69" fmla="*/ 249 h 249"/>
                <a:gd name="T70" fmla="*/ 124 w 192"/>
                <a:gd name="T71" fmla="*/ 249 h 249"/>
                <a:gd name="T72" fmla="*/ 125 w 192"/>
                <a:gd name="T73" fmla="*/ 249 h 249"/>
                <a:gd name="T74" fmla="*/ 126 w 192"/>
                <a:gd name="T75" fmla="*/ 249 h 249"/>
                <a:gd name="T76" fmla="*/ 128 w 192"/>
                <a:gd name="T77" fmla="*/ 249 h 249"/>
                <a:gd name="T78" fmla="*/ 129 w 192"/>
                <a:gd name="T79" fmla="*/ 249 h 249"/>
                <a:gd name="T80" fmla="*/ 130 w 192"/>
                <a:gd name="T81" fmla="*/ 249 h 249"/>
                <a:gd name="T82" fmla="*/ 132 w 192"/>
                <a:gd name="T83" fmla="*/ 249 h 249"/>
                <a:gd name="T84" fmla="*/ 133 w 192"/>
                <a:gd name="T8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2" h="249">
                  <a:moveTo>
                    <a:pt x="134" y="249"/>
                  </a:moveTo>
                  <a:cubicBezTo>
                    <a:pt x="166" y="249"/>
                    <a:pt x="192" y="222"/>
                    <a:pt x="192" y="183"/>
                  </a:cubicBezTo>
                  <a:cubicBezTo>
                    <a:pt x="192" y="67"/>
                    <a:pt x="192" y="67"/>
                    <a:pt x="192" y="67"/>
                  </a:cubicBezTo>
                  <a:cubicBezTo>
                    <a:pt x="192" y="28"/>
                    <a:pt x="166" y="1"/>
                    <a:pt x="13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0"/>
                    <a:pt x="133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32" y="0"/>
                    <a:pt x="13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0"/>
                    <a:pt x="131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6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0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5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0"/>
                    <a:pt x="108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6" y="0"/>
                  </a:cubicBezTo>
                  <a:cubicBezTo>
                    <a:pt x="102" y="0"/>
                    <a:pt x="97" y="1"/>
                    <a:pt x="93" y="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21" y="17"/>
                    <a:pt x="0" y="49"/>
                    <a:pt x="0" y="8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201"/>
                    <a:pt x="21" y="233"/>
                    <a:pt x="49" y="239"/>
                  </a:cubicBezTo>
                  <a:cubicBezTo>
                    <a:pt x="93" y="248"/>
                    <a:pt x="93" y="248"/>
                    <a:pt x="93" y="248"/>
                  </a:cubicBezTo>
                  <a:cubicBezTo>
                    <a:pt x="97" y="249"/>
                    <a:pt x="102" y="249"/>
                    <a:pt x="106" y="249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7" y="249"/>
                    <a:pt x="107" y="249"/>
                    <a:pt x="107" y="249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8" y="249"/>
                    <a:pt x="109" y="249"/>
                    <a:pt x="109" y="249"/>
                  </a:cubicBezTo>
                  <a:cubicBezTo>
                    <a:pt x="109" y="249"/>
                    <a:pt x="109" y="249"/>
                    <a:pt x="109" y="249"/>
                  </a:cubicBezTo>
                  <a:cubicBezTo>
                    <a:pt x="109" y="249"/>
                    <a:pt x="110" y="249"/>
                    <a:pt x="110" y="249"/>
                  </a:cubicBezTo>
                  <a:cubicBezTo>
                    <a:pt x="110" y="249"/>
                    <a:pt x="110" y="249"/>
                    <a:pt x="110" y="249"/>
                  </a:cubicBezTo>
                  <a:cubicBezTo>
                    <a:pt x="110" y="249"/>
                    <a:pt x="110" y="249"/>
                    <a:pt x="111" y="249"/>
                  </a:cubicBezTo>
                  <a:cubicBezTo>
                    <a:pt x="111" y="249"/>
                    <a:pt x="111" y="249"/>
                    <a:pt x="111" y="249"/>
                  </a:cubicBezTo>
                  <a:cubicBezTo>
                    <a:pt x="111" y="249"/>
                    <a:pt x="111" y="249"/>
                    <a:pt x="112" y="249"/>
                  </a:cubicBezTo>
                  <a:cubicBezTo>
                    <a:pt x="112" y="249"/>
                    <a:pt x="112" y="249"/>
                    <a:pt x="112" y="249"/>
                  </a:cubicBezTo>
                  <a:cubicBezTo>
                    <a:pt x="112" y="249"/>
                    <a:pt x="112" y="249"/>
                    <a:pt x="112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4" y="249"/>
                    <a:pt x="114" y="249"/>
                    <a:pt x="114" y="249"/>
                  </a:cubicBezTo>
                  <a:cubicBezTo>
                    <a:pt x="114" y="249"/>
                    <a:pt x="115" y="249"/>
                    <a:pt x="115" y="249"/>
                  </a:cubicBezTo>
                  <a:cubicBezTo>
                    <a:pt x="115" y="249"/>
                    <a:pt x="115" y="249"/>
                    <a:pt x="115" y="249"/>
                  </a:cubicBezTo>
                  <a:cubicBezTo>
                    <a:pt x="115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7" y="249"/>
                  </a:cubicBezTo>
                  <a:cubicBezTo>
                    <a:pt x="117" y="249"/>
                    <a:pt x="117" y="249"/>
                    <a:pt x="117" y="249"/>
                  </a:cubicBezTo>
                  <a:cubicBezTo>
                    <a:pt x="117" y="249"/>
                    <a:pt x="117" y="249"/>
                    <a:pt x="118" y="249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0" y="249"/>
                    <a:pt x="121" y="249"/>
                    <a:pt x="121" y="249"/>
                  </a:cubicBezTo>
                  <a:cubicBezTo>
                    <a:pt x="121" y="249"/>
                    <a:pt x="121" y="249"/>
                    <a:pt x="121" y="249"/>
                  </a:cubicBezTo>
                  <a:cubicBezTo>
                    <a:pt x="121" y="249"/>
                    <a:pt x="122" y="249"/>
                    <a:pt x="122" y="249"/>
                  </a:cubicBezTo>
                  <a:cubicBezTo>
                    <a:pt x="122" y="249"/>
                    <a:pt x="122" y="249"/>
                    <a:pt x="122" y="249"/>
                  </a:cubicBezTo>
                  <a:cubicBezTo>
                    <a:pt x="122" y="249"/>
                    <a:pt x="122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4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5" y="249"/>
                    <a:pt x="125" y="249"/>
                    <a:pt x="125" y="249"/>
                  </a:cubicBezTo>
                  <a:cubicBezTo>
                    <a:pt x="125" y="249"/>
                    <a:pt x="125" y="249"/>
                    <a:pt x="125" y="249"/>
                  </a:cubicBezTo>
                  <a:cubicBezTo>
                    <a:pt x="126" y="249"/>
                    <a:pt x="126" y="249"/>
                    <a:pt x="126" y="249"/>
                  </a:cubicBezTo>
                  <a:cubicBezTo>
                    <a:pt x="126" y="249"/>
                    <a:pt x="126" y="249"/>
                    <a:pt x="126" y="249"/>
                  </a:cubicBezTo>
                  <a:cubicBezTo>
                    <a:pt x="126" y="249"/>
                    <a:pt x="127" y="249"/>
                    <a:pt x="127" y="249"/>
                  </a:cubicBezTo>
                  <a:cubicBezTo>
                    <a:pt x="127" y="249"/>
                    <a:pt x="127" y="249"/>
                    <a:pt x="127" y="249"/>
                  </a:cubicBezTo>
                  <a:cubicBezTo>
                    <a:pt x="127" y="249"/>
                    <a:pt x="128" y="249"/>
                    <a:pt x="128" y="249"/>
                  </a:cubicBezTo>
                  <a:cubicBezTo>
                    <a:pt x="128" y="249"/>
                    <a:pt x="128" y="249"/>
                    <a:pt x="128" y="249"/>
                  </a:cubicBezTo>
                  <a:cubicBezTo>
                    <a:pt x="128" y="249"/>
                    <a:pt x="128" y="249"/>
                    <a:pt x="129" y="249"/>
                  </a:cubicBezTo>
                  <a:cubicBezTo>
                    <a:pt x="129" y="249"/>
                    <a:pt x="129" y="249"/>
                    <a:pt x="129" y="249"/>
                  </a:cubicBezTo>
                  <a:cubicBezTo>
                    <a:pt x="129" y="249"/>
                    <a:pt x="129" y="249"/>
                    <a:pt x="130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1" y="249"/>
                    <a:pt x="131" y="249"/>
                    <a:pt x="131" y="249"/>
                  </a:cubicBezTo>
                  <a:cubicBezTo>
                    <a:pt x="131" y="249"/>
                    <a:pt x="131" y="249"/>
                    <a:pt x="131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2" y="249"/>
                    <a:pt x="132" y="249"/>
                  </a:cubicBezTo>
                  <a:cubicBezTo>
                    <a:pt x="132" y="249"/>
                    <a:pt x="133" y="249"/>
                    <a:pt x="133" y="249"/>
                  </a:cubicBezTo>
                  <a:cubicBezTo>
                    <a:pt x="133" y="249"/>
                    <a:pt x="133" y="249"/>
                    <a:pt x="133" y="249"/>
                  </a:cubicBezTo>
                  <a:cubicBezTo>
                    <a:pt x="133" y="249"/>
                    <a:pt x="134" y="249"/>
                    <a:pt x="134" y="249"/>
                  </a:cubicBezTo>
                  <a:cubicBezTo>
                    <a:pt x="134" y="249"/>
                    <a:pt x="134" y="249"/>
                    <a:pt x="134" y="249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îṣľîḓé">
              <a:extLst>
                <a:ext uri="{FF2B5EF4-FFF2-40B4-BE49-F238E27FC236}">
                  <a16:creationId xmlns:a16="http://schemas.microsoft.com/office/drawing/2014/main" id="{2FCD74F2-45D3-4D90-A6B9-20FF54F0D496}"/>
                </a:ext>
              </a:extLst>
            </p:cNvPr>
            <p:cNvSpPr/>
            <p:nvPr/>
          </p:nvSpPr>
          <p:spPr bwMode="auto">
            <a:xfrm>
              <a:off x="8325511" y="3952266"/>
              <a:ext cx="495932" cy="791164"/>
            </a:xfrm>
            <a:custGeom>
              <a:avLst/>
              <a:gdLst>
                <a:gd name="T0" fmla="*/ 0 w 164"/>
                <a:gd name="T1" fmla="*/ 174 h 262"/>
                <a:gd name="T2" fmla="*/ 0 w 164"/>
                <a:gd name="T3" fmla="*/ 88 h 262"/>
                <a:gd name="T4" fmla="*/ 49 w 164"/>
                <a:gd name="T5" fmla="*/ 17 h 262"/>
                <a:gd name="T6" fmla="*/ 93 w 164"/>
                <a:gd name="T7" fmla="*/ 8 h 262"/>
                <a:gd name="T8" fmla="*/ 164 w 164"/>
                <a:gd name="T9" fmla="*/ 73 h 262"/>
                <a:gd name="T10" fmla="*/ 164 w 164"/>
                <a:gd name="T11" fmla="*/ 189 h 262"/>
                <a:gd name="T12" fmla="*/ 93 w 164"/>
                <a:gd name="T13" fmla="*/ 254 h 262"/>
                <a:gd name="T14" fmla="*/ 49 w 164"/>
                <a:gd name="T15" fmla="*/ 245 h 262"/>
                <a:gd name="T16" fmla="*/ 0 w 164"/>
                <a:gd name="T17" fmla="*/ 17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2">
                  <a:moveTo>
                    <a:pt x="0" y="174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55"/>
                    <a:pt x="21" y="23"/>
                    <a:pt x="49" y="17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130" y="0"/>
                    <a:pt x="164" y="29"/>
                    <a:pt x="164" y="73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4" y="233"/>
                    <a:pt x="130" y="262"/>
                    <a:pt x="93" y="254"/>
                  </a:cubicBezTo>
                  <a:cubicBezTo>
                    <a:pt x="49" y="245"/>
                    <a:pt x="49" y="245"/>
                    <a:pt x="49" y="245"/>
                  </a:cubicBezTo>
                  <a:cubicBezTo>
                    <a:pt x="21" y="239"/>
                    <a:pt x="0" y="207"/>
                    <a:pt x="0" y="17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îŝḻîḋê">
              <a:extLst>
                <a:ext uri="{FF2B5EF4-FFF2-40B4-BE49-F238E27FC236}">
                  <a16:creationId xmlns:a16="http://schemas.microsoft.com/office/drawing/2014/main" id="{3ADF129D-72B7-48FF-978A-22D0FFDB4045}"/>
                </a:ext>
              </a:extLst>
            </p:cNvPr>
            <p:cNvSpPr/>
            <p:nvPr/>
          </p:nvSpPr>
          <p:spPr bwMode="auto">
            <a:xfrm>
              <a:off x="8053549" y="3901363"/>
              <a:ext cx="423215" cy="132346"/>
            </a:xfrm>
            <a:custGeom>
              <a:avLst/>
              <a:gdLst>
                <a:gd name="T0" fmla="*/ 0 w 140"/>
                <a:gd name="T1" fmla="*/ 22 h 44"/>
                <a:gd name="T2" fmla="*/ 0 w 140"/>
                <a:gd name="T3" fmla="*/ 22 h 44"/>
                <a:gd name="T4" fmla="*/ 22 w 140"/>
                <a:gd name="T5" fmla="*/ 0 h 44"/>
                <a:gd name="T6" fmla="*/ 118 w 140"/>
                <a:gd name="T7" fmla="*/ 0 h 44"/>
                <a:gd name="T8" fmla="*/ 140 w 140"/>
                <a:gd name="T9" fmla="*/ 22 h 44"/>
                <a:gd name="T10" fmla="*/ 140 w 140"/>
                <a:gd name="T11" fmla="*/ 22 h 44"/>
                <a:gd name="T12" fmla="*/ 118 w 140"/>
                <a:gd name="T13" fmla="*/ 44 h 44"/>
                <a:gd name="T14" fmla="*/ 22 w 140"/>
                <a:gd name="T15" fmla="*/ 44 h 44"/>
                <a:gd name="T16" fmla="*/ 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išḷiḑé">
              <a:extLst>
                <a:ext uri="{FF2B5EF4-FFF2-40B4-BE49-F238E27FC236}">
                  <a16:creationId xmlns:a16="http://schemas.microsoft.com/office/drawing/2014/main" id="{2456E413-47F7-4646-8C08-392551A51C43}"/>
                </a:ext>
              </a:extLst>
            </p:cNvPr>
            <p:cNvSpPr/>
            <p:nvPr/>
          </p:nvSpPr>
          <p:spPr bwMode="auto">
            <a:xfrm>
              <a:off x="8053549" y="4661986"/>
              <a:ext cx="423215" cy="132346"/>
            </a:xfrm>
            <a:custGeom>
              <a:avLst/>
              <a:gdLst>
                <a:gd name="T0" fmla="*/ 0 w 140"/>
                <a:gd name="T1" fmla="*/ 22 h 44"/>
                <a:gd name="T2" fmla="*/ 0 w 140"/>
                <a:gd name="T3" fmla="*/ 22 h 44"/>
                <a:gd name="T4" fmla="*/ 22 w 140"/>
                <a:gd name="T5" fmla="*/ 0 h 44"/>
                <a:gd name="T6" fmla="*/ 118 w 140"/>
                <a:gd name="T7" fmla="*/ 0 h 44"/>
                <a:gd name="T8" fmla="*/ 140 w 140"/>
                <a:gd name="T9" fmla="*/ 22 h 44"/>
                <a:gd name="T10" fmla="*/ 140 w 140"/>
                <a:gd name="T11" fmla="*/ 22 h 44"/>
                <a:gd name="T12" fmla="*/ 118 w 140"/>
                <a:gd name="T13" fmla="*/ 44 h 44"/>
                <a:gd name="T14" fmla="*/ 22 w 140"/>
                <a:gd name="T15" fmla="*/ 44 h 44"/>
                <a:gd name="T16" fmla="*/ 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îsḻîḍe">
              <a:extLst>
                <a:ext uri="{FF2B5EF4-FFF2-40B4-BE49-F238E27FC236}">
                  <a16:creationId xmlns:a16="http://schemas.microsoft.com/office/drawing/2014/main" id="{C5561535-FCAA-4670-934B-83C47F61A8B6}"/>
                </a:ext>
              </a:extLst>
            </p:cNvPr>
            <p:cNvSpPr/>
            <p:nvPr/>
          </p:nvSpPr>
          <p:spPr bwMode="auto">
            <a:xfrm>
              <a:off x="7772860" y="4067158"/>
              <a:ext cx="562832" cy="263237"/>
            </a:xfrm>
            <a:custGeom>
              <a:avLst/>
              <a:gdLst>
                <a:gd name="T0" fmla="*/ 0 w 387"/>
                <a:gd name="T1" fmla="*/ 181 h 181"/>
                <a:gd name="T2" fmla="*/ 0 w 387"/>
                <a:gd name="T3" fmla="*/ 33 h 181"/>
                <a:gd name="T4" fmla="*/ 387 w 387"/>
                <a:gd name="T5" fmla="*/ 0 h 181"/>
                <a:gd name="T6" fmla="*/ 387 w 387"/>
                <a:gd name="T7" fmla="*/ 179 h 181"/>
                <a:gd name="T8" fmla="*/ 0 w 387"/>
                <a:gd name="T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181">
                  <a:moveTo>
                    <a:pt x="0" y="181"/>
                  </a:moveTo>
                  <a:lnTo>
                    <a:pt x="0" y="33"/>
                  </a:lnTo>
                  <a:lnTo>
                    <a:pt x="387" y="0"/>
                  </a:lnTo>
                  <a:lnTo>
                    <a:pt x="387" y="179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îšḻidê">
              <a:extLst>
                <a:ext uri="{FF2B5EF4-FFF2-40B4-BE49-F238E27FC236}">
                  <a16:creationId xmlns:a16="http://schemas.microsoft.com/office/drawing/2014/main" id="{5C114FFC-D38A-4D77-A020-C0123E84E69D}"/>
                </a:ext>
              </a:extLst>
            </p:cNvPr>
            <p:cNvSpPr/>
            <p:nvPr/>
          </p:nvSpPr>
          <p:spPr bwMode="auto">
            <a:xfrm>
              <a:off x="7772860" y="4372571"/>
              <a:ext cx="610825" cy="258873"/>
            </a:xfrm>
            <a:custGeom>
              <a:avLst/>
              <a:gdLst>
                <a:gd name="T0" fmla="*/ 0 w 420"/>
                <a:gd name="T1" fmla="*/ 0 h 178"/>
                <a:gd name="T2" fmla="*/ 0 w 420"/>
                <a:gd name="T3" fmla="*/ 145 h 178"/>
                <a:gd name="T4" fmla="*/ 420 w 420"/>
                <a:gd name="T5" fmla="*/ 178 h 178"/>
                <a:gd name="T6" fmla="*/ 387 w 420"/>
                <a:gd name="T7" fmla="*/ 0 h 178"/>
                <a:gd name="T8" fmla="*/ 0 w 420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178">
                  <a:moveTo>
                    <a:pt x="0" y="0"/>
                  </a:moveTo>
                  <a:lnTo>
                    <a:pt x="0" y="145"/>
                  </a:lnTo>
                  <a:lnTo>
                    <a:pt x="420" y="178"/>
                  </a:ln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ïṧḻïḑe">
              <a:extLst>
                <a:ext uri="{FF2B5EF4-FFF2-40B4-BE49-F238E27FC236}">
                  <a16:creationId xmlns:a16="http://schemas.microsoft.com/office/drawing/2014/main" id="{AEB3EBF1-648C-4A30-8247-6CAF8C4E9B13}"/>
                </a:ext>
              </a:extLst>
            </p:cNvPr>
            <p:cNvSpPr/>
            <p:nvPr/>
          </p:nvSpPr>
          <p:spPr bwMode="auto">
            <a:xfrm>
              <a:off x="3606161" y="3843189"/>
              <a:ext cx="485751" cy="782438"/>
            </a:xfrm>
            <a:custGeom>
              <a:avLst/>
              <a:gdLst>
                <a:gd name="T0" fmla="*/ 161 w 161"/>
                <a:gd name="T1" fmla="*/ 60 h 259"/>
                <a:gd name="T2" fmla="*/ 161 w 161"/>
                <a:gd name="T3" fmla="*/ 199 h 259"/>
                <a:gd name="T4" fmla="*/ 101 w 161"/>
                <a:gd name="T5" fmla="*/ 259 h 259"/>
                <a:gd name="T6" fmla="*/ 60 w 161"/>
                <a:gd name="T7" fmla="*/ 259 h 259"/>
                <a:gd name="T8" fmla="*/ 0 w 161"/>
                <a:gd name="T9" fmla="*/ 199 h 259"/>
                <a:gd name="T10" fmla="*/ 0 w 161"/>
                <a:gd name="T11" fmla="*/ 60 h 259"/>
                <a:gd name="T12" fmla="*/ 60 w 161"/>
                <a:gd name="T13" fmla="*/ 0 h 259"/>
                <a:gd name="T14" fmla="*/ 101 w 161"/>
                <a:gd name="T15" fmla="*/ 0 h 259"/>
                <a:gd name="T16" fmla="*/ 161 w 161"/>
                <a:gd name="T17" fmla="*/ 6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9">
                  <a:moveTo>
                    <a:pt x="161" y="60"/>
                  </a:moveTo>
                  <a:cubicBezTo>
                    <a:pt x="161" y="199"/>
                    <a:pt x="161" y="199"/>
                    <a:pt x="161" y="199"/>
                  </a:cubicBezTo>
                  <a:cubicBezTo>
                    <a:pt x="161" y="232"/>
                    <a:pt x="134" y="259"/>
                    <a:pt x="10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27" y="259"/>
                    <a:pt x="0" y="232"/>
                    <a:pt x="0" y="19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4" y="0"/>
                    <a:pt x="161" y="27"/>
                    <a:pt x="161" y="6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ï$ḷiḓé">
              <a:extLst>
                <a:ext uri="{FF2B5EF4-FFF2-40B4-BE49-F238E27FC236}">
                  <a16:creationId xmlns:a16="http://schemas.microsoft.com/office/drawing/2014/main" id="{762171F8-7D27-4C70-AD80-23E26D7E2DA9}"/>
                </a:ext>
              </a:extLst>
            </p:cNvPr>
            <p:cNvSpPr/>
            <p:nvPr/>
          </p:nvSpPr>
          <p:spPr bwMode="auto">
            <a:xfrm>
              <a:off x="3261481" y="3859188"/>
              <a:ext cx="583193" cy="751897"/>
            </a:xfrm>
            <a:custGeom>
              <a:avLst/>
              <a:gdLst>
                <a:gd name="T0" fmla="*/ 0 w 193"/>
                <a:gd name="T1" fmla="*/ 183 h 249"/>
                <a:gd name="T2" fmla="*/ 59 w 193"/>
                <a:gd name="T3" fmla="*/ 249 h 249"/>
                <a:gd name="T4" fmla="*/ 60 w 193"/>
                <a:gd name="T5" fmla="*/ 249 h 249"/>
                <a:gd name="T6" fmla="*/ 62 w 193"/>
                <a:gd name="T7" fmla="*/ 249 h 249"/>
                <a:gd name="T8" fmla="*/ 63 w 193"/>
                <a:gd name="T9" fmla="*/ 249 h 249"/>
                <a:gd name="T10" fmla="*/ 64 w 193"/>
                <a:gd name="T11" fmla="*/ 249 h 249"/>
                <a:gd name="T12" fmla="*/ 66 w 193"/>
                <a:gd name="T13" fmla="*/ 249 h 249"/>
                <a:gd name="T14" fmla="*/ 67 w 193"/>
                <a:gd name="T15" fmla="*/ 249 h 249"/>
                <a:gd name="T16" fmla="*/ 69 w 193"/>
                <a:gd name="T17" fmla="*/ 249 h 249"/>
                <a:gd name="T18" fmla="*/ 70 w 193"/>
                <a:gd name="T19" fmla="*/ 249 h 249"/>
                <a:gd name="T20" fmla="*/ 71 w 193"/>
                <a:gd name="T21" fmla="*/ 249 h 249"/>
                <a:gd name="T22" fmla="*/ 73 w 193"/>
                <a:gd name="T23" fmla="*/ 249 h 249"/>
                <a:gd name="T24" fmla="*/ 74 w 193"/>
                <a:gd name="T25" fmla="*/ 249 h 249"/>
                <a:gd name="T26" fmla="*/ 76 w 193"/>
                <a:gd name="T27" fmla="*/ 249 h 249"/>
                <a:gd name="T28" fmla="*/ 77 w 193"/>
                <a:gd name="T29" fmla="*/ 249 h 249"/>
                <a:gd name="T30" fmla="*/ 78 w 193"/>
                <a:gd name="T31" fmla="*/ 249 h 249"/>
                <a:gd name="T32" fmla="*/ 80 w 193"/>
                <a:gd name="T33" fmla="*/ 249 h 249"/>
                <a:gd name="T34" fmla="*/ 81 w 193"/>
                <a:gd name="T35" fmla="*/ 249 h 249"/>
                <a:gd name="T36" fmla="*/ 83 w 193"/>
                <a:gd name="T37" fmla="*/ 249 h 249"/>
                <a:gd name="T38" fmla="*/ 84 w 193"/>
                <a:gd name="T39" fmla="*/ 249 h 249"/>
                <a:gd name="T40" fmla="*/ 85 w 193"/>
                <a:gd name="T41" fmla="*/ 249 h 249"/>
                <a:gd name="T42" fmla="*/ 143 w 193"/>
                <a:gd name="T43" fmla="*/ 239 h 249"/>
                <a:gd name="T44" fmla="*/ 143 w 193"/>
                <a:gd name="T45" fmla="*/ 11 h 249"/>
                <a:gd name="T46" fmla="*/ 85 w 193"/>
                <a:gd name="T47" fmla="*/ 0 h 249"/>
                <a:gd name="T48" fmla="*/ 84 w 193"/>
                <a:gd name="T49" fmla="*/ 0 h 249"/>
                <a:gd name="T50" fmla="*/ 83 w 193"/>
                <a:gd name="T51" fmla="*/ 0 h 249"/>
                <a:gd name="T52" fmla="*/ 81 w 193"/>
                <a:gd name="T53" fmla="*/ 0 h 249"/>
                <a:gd name="T54" fmla="*/ 80 w 193"/>
                <a:gd name="T55" fmla="*/ 0 h 249"/>
                <a:gd name="T56" fmla="*/ 78 w 193"/>
                <a:gd name="T57" fmla="*/ 0 h 249"/>
                <a:gd name="T58" fmla="*/ 77 w 193"/>
                <a:gd name="T59" fmla="*/ 0 h 249"/>
                <a:gd name="T60" fmla="*/ 76 w 193"/>
                <a:gd name="T61" fmla="*/ 0 h 249"/>
                <a:gd name="T62" fmla="*/ 74 w 193"/>
                <a:gd name="T63" fmla="*/ 0 h 249"/>
                <a:gd name="T64" fmla="*/ 73 w 193"/>
                <a:gd name="T65" fmla="*/ 0 h 249"/>
                <a:gd name="T66" fmla="*/ 71 w 193"/>
                <a:gd name="T67" fmla="*/ 0 h 249"/>
                <a:gd name="T68" fmla="*/ 70 w 193"/>
                <a:gd name="T69" fmla="*/ 0 h 249"/>
                <a:gd name="T70" fmla="*/ 69 w 193"/>
                <a:gd name="T71" fmla="*/ 0 h 249"/>
                <a:gd name="T72" fmla="*/ 67 w 193"/>
                <a:gd name="T73" fmla="*/ 0 h 249"/>
                <a:gd name="T74" fmla="*/ 66 w 193"/>
                <a:gd name="T75" fmla="*/ 0 h 249"/>
                <a:gd name="T76" fmla="*/ 64 w 193"/>
                <a:gd name="T77" fmla="*/ 0 h 249"/>
                <a:gd name="T78" fmla="*/ 63 w 193"/>
                <a:gd name="T79" fmla="*/ 0 h 249"/>
                <a:gd name="T80" fmla="*/ 62 w 193"/>
                <a:gd name="T81" fmla="*/ 0 h 249"/>
                <a:gd name="T82" fmla="*/ 60 w 193"/>
                <a:gd name="T83" fmla="*/ 0 h 249"/>
                <a:gd name="T84" fmla="*/ 59 w 193"/>
                <a:gd name="T8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249">
                  <a:moveTo>
                    <a:pt x="58" y="0"/>
                  </a:moveTo>
                  <a:cubicBezTo>
                    <a:pt x="26" y="1"/>
                    <a:pt x="0" y="28"/>
                    <a:pt x="0" y="6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22"/>
                    <a:pt x="26" y="248"/>
                    <a:pt x="58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1" y="249"/>
                    <a:pt x="61" y="249"/>
                  </a:cubicBezTo>
                  <a:cubicBezTo>
                    <a:pt x="61" y="249"/>
                    <a:pt x="61" y="249"/>
                    <a:pt x="61" y="249"/>
                  </a:cubicBezTo>
                  <a:cubicBezTo>
                    <a:pt x="61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3" y="249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3" y="249"/>
                    <a:pt x="63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7" y="249"/>
                    <a:pt x="67" y="249"/>
                  </a:cubicBezTo>
                  <a:cubicBezTo>
                    <a:pt x="67" y="249"/>
                    <a:pt x="67" y="249"/>
                    <a:pt x="67" y="249"/>
                  </a:cubicBezTo>
                  <a:cubicBezTo>
                    <a:pt x="67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9" y="249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49"/>
                    <a:pt x="69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9"/>
                    <a:pt x="75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5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80" y="249"/>
                    <a:pt x="80" y="249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0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2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2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6" y="249"/>
                    <a:pt x="86" y="249"/>
                  </a:cubicBezTo>
                  <a:cubicBezTo>
                    <a:pt x="90" y="249"/>
                    <a:pt x="95" y="249"/>
                    <a:pt x="100" y="248"/>
                  </a:cubicBezTo>
                  <a:cubicBezTo>
                    <a:pt x="143" y="239"/>
                    <a:pt x="143" y="239"/>
                    <a:pt x="143" y="239"/>
                  </a:cubicBezTo>
                  <a:cubicBezTo>
                    <a:pt x="172" y="233"/>
                    <a:pt x="193" y="201"/>
                    <a:pt x="193" y="168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48"/>
                    <a:pt x="172" y="17"/>
                    <a:pt x="143" y="11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95" y="1"/>
                    <a:pt x="90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3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íšļïḍè">
              <a:extLst>
                <a:ext uri="{FF2B5EF4-FFF2-40B4-BE49-F238E27FC236}">
                  <a16:creationId xmlns:a16="http://schemas.microsoft.com/office/drawing/2014/main" id="{523CB299-4E1A-4FE3-896E-DF3A154CD950}"/>
                </a:ext>
              </a:extLst>
            </p:cNvPr>
            <p:cNvSpPr/>
            <p:nvPr/>
          </p:nvSpPr>
          <p:spPr bwMode="auto">
            <a:xfrm>
              <a:off x="3345833" y="3840281"/>
              <a:ext cx="498841" cy="791164"/>
            </a:xfrm>
            <a:custGeom>
              <a:avLst/>
              <a:gdLst>
                <a:gd name="T0" fmla="*/ 165 w 165"/>
                <a:gd name="T1" fmla="*/ 87 h 262"/>
                <a:gd name="T2" fmla="*/ 165 w 165"/>
                <a:gd name="T3" fmla="*/ 174 h 262"/>
                <a:gd name="T4" fmla="*/ 115 w 165"/>
                <a:gd name="T5" fmla="*/ 245 h 262"/>
                <a:gd name="T6" fmla="*/ 72 w 165"/>
                <a:gd name="T7" fmla="*/ 254 h 262"/>
                <a:gd name="T8" fmla="*/ 0 w 165"/>
                <a:gd name="T9" fmla="*/ 189 h 262"/>
                <a:gd name="T10" fmla="*/ 0 w 165"/>
                <a:gd name="T11" fmla="*/ 73 h 262"/>
                <a:gd name="T12" fmla="*/ 72 w 165"/>
                <a:gd name="T13" fmla="*/ 8 h 262"/>
                <a:gd name="T14" fmla="*/ 115 w 165"/>
                <a:gd name="T15" fmla="*/ 17 h 262"/>
                <a:gd name="T16" fmla="*/ 165 w 165"/>
                <a:gd name="T17" fmla="*/ 8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62">
                  <a:moveTo>
                    <a:pt x="165" y="87"/>
                  </a:moveTo>
                  <a:cubicBezTo>
                    <a:pt x="165" y="174"/>
                    <a:pt x="165" y="174"/>
                    <a:pt x="165" y="174"/>
                  </a:cubicBezTo>
                  <a:cubicBezTo>
                    <a:pt x="165" y="207"/>
                    <a:pt x="144" y="239"/>
                    <a:pt x="115" y="245"/>
                  </a:cubicBezTo>
                  <a:cubicBezTo>
                    <a:pt x="72" y="254"/>
                    <a:pt x="72" y="254"/>
                    <a:pt x="72" y="254"/>
                  </a:cubicBezTo>
                  <a:cubicBezTo>
                    <a:pt x="34" y="262"/>
                    <a:pt x="0" y="233"/>
                    <a:pt x="0" y="18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8"/>
                    <a:pt x="34" y="0"/>
                    <a:pt x="72" y="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44" y="23"/>
                    <a:pt x="165" y="54"/>
                    <a:pt x="165" y="87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í$ļïdè">
              <a:extLst>
                <a:ext uri="{FF2B5EF4-FFF2-40B4-BE49-F238E27FC236}">
                  <a16:creationId xmlns:a16="http://schemas.microsoft.com/office/drawing/2014/main" id="{052A6D49-C093-40D8-A7E6-C5E9873B8B11}"/>
                </a:ext>
              </a:extLst>
            </p:cNvPr>
            <p:cNvSpPr/>
            <p:nvPr/>
          </p:nvSpPr>
          <p:spPr bwMode="auto">
            <a:xfrm>
              <a:off x="3690513" y="4547092"/>
              <a:ext cx="423215" cy="135255"/>
            </a:xfrm>
            <a:custGeom>
              <a:avLst/>
              <a:gdLst>
                <a:gd name="T0" fmla="*/ 140 w 140"/>
                <a:gd name="T1" fmla="*/ 23 h 45"/>
                <a:gd name="T2" fmla="*/ 140 w 140"/>
                <a:gd name="T3" fmla="*/ 23 h 45"/>
                <a:gd name="T4" fmla="*/ 118 w 140"/>
                <a:gd name="T5" fmla="*/ 45 h 45"/>
                <a:gd name="T6" fmla="*/ 22 w 140"/>
                <a:gd name="T7" fmla="*/ 45 h 45"/>
                <a:gd name="T8" fmla="*/ 0 w 140"/>
                <a:gd name="T9" fmla="*/ 23 h 45"/>
                <a:gd name="T10" fmla="*/ 0 w 140"/>
                <a:gd name="T11" fmla="*/ 23 h 45"/>
                <a:gd name="T12" fmla="*/ 22 w 140"/>
                <a:gd name="T13" fmla="*/ 0 h 45"/>
                <a:gd name="T14" fmla="*/ 118 w 140"/>
                <a:gd name="T15" fmla="*/ 0 h 45"/>
                <a:gd name="T16" fmla="*/ 140 w 140"/>
                <a:gd name="T17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5">
                  <a:moveTo>
                    <a:pt x="140" y="23"/>
                  </a:moveTo>
                  <a:cubicBezTo>
                    <a:pt x="140" y="23"/>
                    <a:pt x="140" y="23"/>
                    <a:pt x="140" y="23"/>
                  </a:cubicBezTo>
                  <a:cubicBezTo>
                    <a:pt x="140" y="35"/>
                    <a:pt x="130" y="45"/>
                    <a:pt x="118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3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íşlídê">
              <a:extLst>
                <a:ext uri="{FF2B5EF4-FFF2-40B4-BE49-F238E27FC236}">
                  <a16:creationId xmlns:a16="http://schemas.microsoft.com/office/drawing/2014/main" id="{1D0099CB-4139-490D-99B6-0265BED665C1}"/>
                </a:ext>
              </a:extLst>
            </p:cNvPr>
            <p:cNvSpPr/>
            <p:nvPr/>
          </p:nvSpPr>
          <p:spPr bwMode="auto">
            <a:xfrm>
              <a:off x="3690513" y="3789379"/>
              <a:ext cx="423215" cy="132346"/>
            </a:xfrm>
            <a:custGeom>
              <a:avLst/>
              <a:gdLst>
                <a:gd name="T0" fmla="*/ 140 w 140"/>
                <a:gd name="T1" fmla="*/ 22 h 44"/>
                <a:gd name="T2" fmla="*/ 140 w 140"/>
                <a:gd name="T3" fmla="*/ 22 h 44"/>
                <a:gd name="T4" fmla="*/ 118 w 140"/>
                <a:gd name="T5" fmla="*/ 44 h 44"/>
                <a:gd name="T6" fmla="*/ 22 w 140"/>
                <a:gd name="T7" fmla="*/ 44 h 44"/>
                <a:gd name="T8" fmla="*/ 0 w 140"/>
                <a:gd name="T9" fmla="*/ 22 h 44"/>
                <a:gd name="T10" fmla="*/ 0 w 140"/>
                <a:gd name="T11" fmla="*/ 22 h 44"/>
                <a:gd name="T12" fmla="*/ 22 w 140"/>
                <a:gd name="T13" fmla="*/ 0 h 44"/>
                <a:gd name="T14" fmla="*/ 118 w 140"/>
                <a:gd name="T15" fmla="*/ 0 h 44"/>
                <a:gd name="T16" fmla="*/ 14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14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ïṩḷiḓè">
              <a:extLst>
                <a:ext uri="{FF2B5EF4-FFF2-40B4-BE49-F238E27FC236}">
                  <a16:creationId xmlns:a16="http://schemas.microsoft.com/office/drawing/2014/main" id="{9E84340D-4E98-4B0C-B368-088FDB29AA6E}"/>
                </a:ext>
              </a:extLst>
            </p:cNvPr>
            <p:cNvSpPr/>
            <p:nvPr/>
          </p:nvSpPr>
          <p:spPr bwMode="auto">
            <a:xfrm>
              <a:off x="3793771" y="4254769"/>
              <a:ext cx="600645" cy="247239"/>
            </a:xfrm>
            <a:custGeom>
              <a:avLst/>
              <a:gdLst>
                <a:gd name="T0" fmla="*/ 413 w 413"/>
                <a:gd name="T1" fmla="*/ 0 h 170"/>
                <a:gd name="T2" fmla="*/ 413 w 413"/>
                <a:gd name="T3" fmla="*/ 147 h 170"/>
                <a:gd name="T4" fmla="*/ 0 w 413"/>
                <a:gd name="T5" fmla="*/ 170 h 170"/>
                <a:gd name="T6" fmla="*/ 27 w 413"/>
                <a:gd name="T7" fmla="*/ 2 h 170"/>
                <a:gd name="T8" fmla="*/ 413 w 413"/>
                <a:gd name="T9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170">
                  <a:moveTo>
                    <a:pt x="413" y="0"/>
                  </a:moveTo>
                  <a:lnTo>
                    <a:pt x="413" y="147"/>
                  </a:lnTo>
                  <a:lnTo>
                    <a:pt x="0" y="170"/>
                  </a:lnTo>
                  <a:lnTo>
                    <a:pt x="27" y="2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iśľîḋè">
              <a:extLst>
                <a:ext uri="{FF2B5EF4-FFF2-40B4-BE49-F238E27FC236}">
                  <a16:creationId xmlns:a16="http://schemas.microsoft.com/office/drawing/2014/main" id="{92AFC447-BE84-44F2-935C-7C8476BCF48F}"/>
                </a:ext>
              </a:extLst>
            </p:cNvPr>
            <p:cNvSpPr/>
            <p:nvPr/>
          </p:nvSpPr>
          <p:spPr bwMode="auto">
            <a:xfrm>
              <a:off x="3793771" y="3955174"/>
              <a:ext cx="600645" cy="257420"/>
            </a:xfrm>
            <a:custGeom>
              <a:avLst/>
              <a:gdLst>
                <a:gd name="T0" fmla="*/ 413 w 413"/>
                <a:gd name="T1" fmla="*/ 177 h 177"/>
                <a:gd name="T2" fmla="*/ 413 w 413"/>
                <a:gd name="T3" fmla="*/ 29 h 177"/>
                <a:gd name="T4" fmla="*/ 0 w 413"/>
                <a:gd name="T5" fmla="*/ 0 h 177"/>
                <a:gd name="T6" fmla="*/ 27 w 413"/>
                <a:gd name="T7" fmla="*/ 175 h 177"/>
                <a:gd name="T8" fmla="*/ 413 w 413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177">
                  <a:moveTo>
                    <a:pt x="413" y="177"/>
                  </a:moveTo>
                  <a:lnTo>
                    <a:pt x="413" y="29"/>
                  </a:lnTo>
                  <a:lnTo>
                    <a:pt x="0" y="0"/>
                  </a:lnTo>
                  <a:lnTo>
                    <a:pt x="27" y="175"/>
                  </a:lnTo>
                  <a:lnTo>
                    <a:pt x="413" y="177"/>
                  </a:ln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ïṡľídè">
              <a:extLst>
                <a:ext uri="{FF2B5EF4-FFF2-40B4-BE49-F238E27FC236}">
                  <a16:creationId xmlns:a16="http://schemas.microsoft.com/office/drawing/2014/main" id="{0E9D3E00-79F8-4707-8FB1-137EE5C19945}"/>
                </a:ext>
              </a:extLst>
            </p:cNvPr>
            <p:cNvSpPr/>
            <p:nvPr/>
          </p:nvSpPr>
          <p:spPr bwMode="auto">
            <a:xfrm>
              <a:off x="5588433" y="1507511"/>
              <a:ext cx="782438" cy="485751"/>
            </a:xfrm>
            <a:custGeom>
              <a:avLst/>
              <a:gdLst>
                <a:gd name="T0" fmla="*/ 199 w 259"/>
                <a:gd name="T1" fmla="*/ 161 h 161"/>
                <a:gd name="T2" fmla="*/ 60 w 259"/>
                <a:gd name="T3" fmla="*/ 161 h 161"/>
                <a:gd name="T4" fmla="*/ 0 w 259"/>
                <a:gd name="T5" fmla="*/ 101 h 161"/>
                <a:gd name="T6" fmla="*/ 0 w 259"/>
                <a:gd name="T7" fmla="*/ 60 h 161"/>
                <a:gd name="T8" fmla="*/ 60 w 259"/>
                <a:gd name="T9" fmla="*/ 0 h 161"/>
                <a:gd name="T10" fmla="*/ 199 w 259"/>
                <a:gd name="T11" fmla="*/ 0 h 161"/>
                <a:gd name="T12" fmla="*/ 259 w 259"/>
                <a:gd name="T13" fmla="*/ 60 h 161"/>
                <a:gd name="T14" fmla="*/ 259 w 259"/>
                <a:gd name="T15" fmla="*/ 101 h 161"/>
                <a:gd name="T16" fmla="*/ 199 w 259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1">
                  <a:moveTo>
                    <a:pt x="199" y="161"/>
                  </a:moveTo>
                  <a:cubicBezTo>
                    <a:pt x="60" y="161"/>
                    <a:pt x="60" y="161"/>
                    <a:pt x="60" y="161"/>
                  </a:cubicBezTo>
                  <a:cubicBezTo>
                    <a:pt x="27" y="161"/>
                    <a:pt x="0" y="134"/>
                    <a:pt x="0" y="10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1"/>
                    <a:pt x="259" y="101"/>
                    <a:pt x="259" y="101"/>
                  </a:cubicBezTo>
                  <a:cubicBezTo>
                    <a:pt x="259" y="134"/>
                    <a:pt x="232" y="161"/>
                    <a:pt x="199" y="161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îṧļíḑê">
              <a:extLst>
                <a:ext uri="{FF2B5EF4-FFF2-40B4-BE49-F238E27FC236}">
                  <a16:creationId xmlns:a16="http://schemas.microsoft.com/office/drawing/2014/main" id="{D36CDD4E-E21A-4688-8679-35C2B26796EC}"/>
                </a:ext>
              </a:extLst>
            </p:cNvPr>
            <p:cNvSpPr/>
            <p:nvPr/>
          </p:nvSpPr>
          <p:spPr bwMode="auto">
            <a:xfrm>
              <a:off x="5602977" y="1162831"/>
              <a:ext cx="756260" cy="580284"/>
            </a:xfrm>
            <a:custGeom>
              <a:avLst/>
              <a:gdLst>
                <a:gd name="T0" fmla="*/ 67 w 250"/>
                <a:gd name="T1" fmla="*/ 0 h 192"/>
                <a:gd name="T2" fmla="*/ 1 w 250"/>
                <a:gd name="T3" fmla="*/ 59 h 192"/>
                <a:gd name="T4" fmla="*/ 1 w 250"/>
                <a:gd name="T5" fmla="*/ 60 h 192"/>
                <a:gd name="T6" fmla="*/ 1 w 250"/>
                <a:gd name="T7" fmla="*/ 61 h 192"/>
                <a:gd name="T8" fmla="*/ 1 w 250"/>
                <a:gd name="T9" fmla="*/ 63 h 192"/>
                <a:gd name="T10" fmla="*/ 1 w 250"/>
                <a:gd name="T11" fmla="*/ 64 h 192"/>
                <a:gd name="T12" fmla="*/ 1 w 250"/>
                <a:gd name="T13" fmla="*/ 66 h 192"/>
                <a:gd name="T14" fmla="*/ 1 w 250"/>
                <a:gd name="T15" fmla="*/ 67 h 192"/>
                <a:gd name="T16" fmla="*/ 1 w 250"/>
                <a:gd name="T17" fmla="*/ 68 h 192"/>
                <a:gd name="T18" fmla="*/ 1 w 250"/>
                <a:gd name="T19" fmla="*/ 70 h 192"/>
                <a:gd name="T20" fmla="*/ 1 w 250"/>
                <a:gd name="T21" fmla="*/ 71 h 192"/>
                <a:gd name="T22" fmla="*/ 1 w 250"/>
                <a:gd name="T23" fmla="*/ 72 h 192"/>
                <a:gd name="T24" fmla="*/ 1 w 250"/>
                <a:gd name="T25" fmla="*/ 74 h 192"/>
                <a:gd name="T26" fmla="*/ 1 w 250"/>
                <a:gd name="T27" fmla="*/ 75 h 192"/>
                <a:gd name="T28" fmla="*/ 1 w 250"/>
                <a:gd name="T29" fmla="*/ 77 h 192"/>
                <a:gd name="T30" fmla="*/ 1 w 250"/>
                <a:gd name="T31" fmla="*/ 78 h 192"/>
                <a:gd name="T32" fmla="*/ 1 w 250"/>
                <a:gd name="T33" fmla="*/ 79 h 192"/>
                <a:gd name="T34" fmla="*/ 1 w 250"/>
                <a:gd name="T35" fmla="*/ 81 h 192"/>
                <a:gd name="T36" fmla="*/ 1 w 250"/>
                <a:gd name="T37" fmla="*/ 82 h 192"/>
                <a:gd name="T38" fmla="*/ 1 w 250"/>
                <a:gd name="T39" fmla="*/ 84 h 192"/>
                <a:gd name="T40" fmla="*/ 1 w 250"/>
                <a:gd name="T41" fmla="*/ 85 h 192"/>
                <a:gd name="T42" fmla="*/ 11 w 250"/>
                <a:gd name="T43" fmla="*/ 143 h 192"/>
                <a:gd name="T44" fmla="*/ 239 w 250"/>
                <a:gd name="T45" fmla="*/ 143 h 192"/>
                <a:gd name="T46" fmla="*/ 249 w 250"/>
                <a:gd name="T47" fmla="*/ 85 h 192"/>
                <a:gd name="T48" fmla="*/ 249 w 250"/>
                <a:gd name="T49" fmla="*/ 84 h 192"/>
                <a:gd name="T50" fmla="*/ 249 w 250"/>
                <a:gd name="T51" fmla="*/ 82 h 192"/>
                <a:gd name="T52" fmla="*/ 249 w 250"/>
                <a:gd name="T53" fmla="*/ 81 h 192"/>
                <a:gd name="T54" fmla="*/ 249 w 250"/>
                <a:gd name="T55" fmla="*/ 79 h 192"/>
                <a:gd name="T56" fmla="*/ 249 w 250"/>
                <a:gd name="T57" fmla="*/ 78 h 192"/>
                <a:gd name="T58" fmla="*/ 249 w 250"/>
                <a:gd name="T59" fmla="*/ 77 h 192"/>
                <a:gd name="T60" fmla="*/ 249 w 250"/>
                <a:gd name="T61" fmla="*/ 75 h 192"/>
                <a:gd name="T62" fmla="*/ 249 w 250"/>
                <a:gd name="T63" fmla="*/ 74 h 192"/>
                <a:gd name="T64" fmla="*/ 249 w 250"/>
                <a:gd name="T65" fmla="*/ 72 h 192"/>
                <a:gd name="T66" fmla="*/ 249 w 250"/>
                <a:gd name="T67" fmla="*/ 71 h 192"/>
                <a:gd name="T68" fmla="*/ 249 w 250"/>
                <a:gd name="T69" fmla="*/ 70 h 192"/>
                <a:gd name="T70" fmla="*/ 249 w 250"/>
                <a:gd name="T71" fmla="*/ 68 h 192"/>
                <a:gd name="T72" fmla="*/ 249 w 250"/>
                <a:gd name="T73" fmla="*/ 67 h 192"/>
                <a:gd name="T74" fmla="*/ 249 w 250"/>
                <a:gd name="T75" fmla="*/ 66 h 192"/>
                <a:gd name="T76" fmla="*/ 249 w 250"/>
                <a:gd name="T77" fmla="*/ 64 h 192"/>
                <a:gd name="T78" fmla="*/ 249 w 250"/>
                <a:gd name="T79" fmla="*/ 63 h 192"/>
                <a:gd name="T80" fmla="*/ 249 w 250"/>
                <a:gd name="T81" fmla="*/ 61 h 192"/>
                <a:gd name="T82" fmla="*/ 249 w 250"/>
                <a:gd name="T83" fmla="*/ 60 h 192"/>
                <a:gd name="T84" fmla="*/ 249 w 250"/>
                <a:gd name="T85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92">
                  <a:moveTo>
                    <a:pt x="249" y="58"/>
                  </a:moveTo>
                  <a:cubicBezTo>
                    <a:pt x="249" y="26"/>
                    <a:pt x="222" y="0"/>
                    <a:pt x="18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8" y="0"/>
                    <a:pt x="1" y="2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3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3"/>
                    <a:pt x="1" y="83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90"/>
                    <a:pt x="1" y="95"/>
                    <a:pt x="2" y="99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7" y="171"/>
                    <a:pt x="49" y="192"/>
                    <a:pt x="82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201" y="192"/>
                    <a:pt x="233" y="171"/>
                    <a:pt x="239" y="143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95"/>
                    <a:pt x="250" y="90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2"/>
                    <a:pt x="249" y="82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49" y="82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0"/>
                  </a:cubicBezTo>
                  <a:cubicBezTo>
                    <a:pt x="249" y="80"/>
                    <a:pt x="249" y="80"/>
                    <a:pt x="249" y="80"/>
                  </a:cubicBezTo>
                  <a:cubicBezTo>
                    <a:pt x="249" y="80"/>
                    <a:pt x="249" y="80"/>
                    <a:pt x="249" y="79"/>
                  </a:cubicBezTo>
                  <a:cubicBezTo>
                    <a:pt x="249" y="79"/>
                    <a:pt x="249" y="79"/>
                    <a:pt x="249" y="79"/>
                  </a:cubicBezTo>
                  <a:cubicBezTo>
                    <a:pt x="249" y="79"/>
                    <a:pt x="249" y="79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5"/>
                    <a:pt x="249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9" y="75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9" y="73"/>
                    <a:pt x="249" y="73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49" y="67"/>
                    <a:pt x="249" y="67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3"/>
                    <a:pt x="249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3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9" y="61"/>
                    <a:pt x="249" y="61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49" y="58"/>
                    <a:pt x="249" y="58"/>
                    <a:pt x="249" y="58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işḷîḍé">
              <a:extLst>
                <a:ext uri="{FF2B5EF4-FFF2-40B4-BE49-F238E27FC236}">
                  <a16:creationId xmlns:a16="http://schemas.microsoft.com/office/drawing/2014/main" id="{6E0BF66B-5088-4081-8CE3-5D9846E92631}"/>
                </a:ext>
              </a:extLst>
            </p:cNvPr>
            <p:cNvSpPr/>
            <p:nvPr/>
          </p:nvSpPr>
          <p:spPr bwMode="auto">
            <a:xfrm>
              <a:off x="5585525" y="1247183"/>
              <a:ext cx="791164" cy="495932"/>
            </a:xfrm>
            <a:custGeom>
              <a:avLst/>
              <a:gdLst>
                <a:gd name="T0" fmla="*/ 174 w 262"/>
                <a:gd name="T1" fmla="*/ 164 h 164"/>
                <a:gd name="T2" fmla="*/ 88 w 262"/>
                <a:gd name="T3" fmla="*/ 164 h 164"/>
                <a:gd name="T4" fmla="*/ 17 w 262"/>
                <a:gd name="T5" fmla="*/ 115 h 164"/>
                <a:gd name="T6" fmla="*/ 8 w 262"/>
                <a:gd name="T7" fmla="*/ 71 h 164"/>
                <a:gd name="T8" fmla="*/ 73 w 262"/>
                <a:gd name="T9" fmla="*/ 0 h 164"/>
                <a:gd name="T10" fmla="*/ 189 w 262"/>
                <a:gd name="T11" fmla="*/ 0 h 164"/>
                <a:gd name="T12" fmla="*/ 254 w 262"/>
                <a:gd name="T13" fmla="*/ 71 h 164"/>
                <a:gd name="T14" fmla="*/ 245 w 262"/>
                <a:gd name="T15" fmla="*/ 115 h 164"/>
                <a:gd name="T16" fmla="*/ 174 w 262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4">
                  <a:moveTo>
                    <a:pt x="174" y="164"/>
                  </a:moveTo>
                  <a:cubicBezTo>
                    <a:pt x="88" y="164"/>
                    <a:pt x="88" y="164"/>
                    <a:pt x="88" y="164"/>
                  </a:cubicBezTo>
                  <a:cubicBezTo>
                    <a:pt x="55" y="164"/>
                    <a:pt x="23" y="143"/>
                    <a:pt x="17" y="11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34"/>
                    <a:pt x="29" y="0"/>
                    <a:pt x="73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33" y="0"/>
                    <a:pt x="262" y="34"/>
                    <a:pt x="254" y="71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39" y="143"/>
                    <a:pt x="207" y="164"/>
                    <a:pt x="174" y="16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ïṥlïḋe">
              <a:extLst>
                <a:ext uri="{FF2B5EF4-FFF2-40B4-BE49-F238E27FC236}">
                  <a16:creationId xmlns:a16="http://schemas.microsoft.com/office/drawing/2014/main" id="{0EA3A724-2A5D-470D-A53E-8EC284424FD7}"/>
                </a:ext>
              </a:extLst>
            </p:cNvPr>
            <p:cNvSpPr/>
            <p:nvPr/>
          </p:nvSpPr>
          <p:spPr bwMode="auto">
            <a:xfrm>
              <a:off x="5533168" y="1588954"/>
              <a:ext cx="133800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ïṩliďe">
              <a:extLst>
                <a:ext uri="{FF2B5EF4-FFF2-40B4-BE49-F238E27FC236}">
                  <a16:creationId xmlns:a16="http://schemas.microsoft.com/office/drawing/2014/main" id="{1C31D441-7980-4174-AEC6-08F29973823B}"/>
                </a:ext>
              </a:extLst>
            </p:cNvPr>
            <p:cNvSpPr/>
            <p:nvPr/>
          </p:nvSpPr>
          <p:spPr bwMode="auto">
            <a:xfrm>
              <a:off x="6295245" y="1588954"/>
              <a:ext cx="133800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iṧḻiďé">
              <a:extLst>
                <a:ext uri="{FF2B5EF4-FFF2-40B4-BE49-F238E27FC236}">
                  <a16:creationId xmlns:a16="http://schemas.microsoft.com/office/drawing/2014/main" id="{D5D5609E-6FE4-4931-96C2-AAAC33FB12C0}"/>
                </a:ext>
              </a:extLst>
            </p:cNvPr>
            <p:cNvSpPr/>
            <p:nvPr/>
          </p:nvSpPr>
          <p:spPr bwMode="auto">
            <a:xfrm>
              <a:off x="5697510" y="1658763"/>
              <a:ext cx="266146" cy="637003"/>
            </a:xfrm>
            <a:custGeom>
              <a:avLst/>
              <a:gdLst>
                <a:gd name="T0" fmla="*/ 183 w 183"/>
                <a:gd name="T1" fmla="*/ 438 h 438"/>
                <a:gd name="T2" fmla="*/ 35 w 183"/>
                <a:gd name="T3" fmla="*/ 438 h 438"/>
                <a:gd name="T4" fmla="*/ 0 w 183"/>
                <a:gd name="T5" fmla="*/ 0 h 438"/>
                <a:gd name="T6" fmla="*/ 180 w 183"/>
                <a:gd name="T7" fmla="*/ 52 h 438"/>
                <a:gd name="T8" fmla="*/ 183 w 183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438">
                  <a:moveTo>
                    <a:pt x="183" y="438"/>
                  </a:moveTo>
                  <a:lnTo>
                    <a:pt x="35" y="438"/>
                  </a:lnTo>
                  <a:lnTo>
                    <a:pt x="0" y="0"/>
                  </a:lnTo>
                  <a:lnTo>
                    <a:pt x="180" y="52"/>
                  </a:lnTo>
                  <a:lnTo>
                    <a:pt x="183" y="438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ïşḷïḓe">
              <a:extLst>
                <a:ext uri="{FF2B5EF4-FFF2-40B4-BE49-F238E27FC236}">
                  <a16:creationId xmlns:a16="http://schemas.microsoft.com/office/drawing/2014/main" id="{A94393B9-B5D9-4B20-86E9-59843A2062AC}"/>
                </a:ext>
              </a:extLst>
            </p:cNvPr>
            <p:cNvSpPr/>
            <p:nvPr/>
          </p:nvSpPr>
          <p:spPr bwMode="auto">
            <a:xfrm>
              <a:off x="6005831" y="1687850"/>
              <a:ext cx="258873" cy="607916"/>
            </a:xfrm>
            <a:custGeom>
              <a:avLst/>
              <a:gdLst>
                <a:gd name="T0" fmla="*/ 0 w 178"/>
                <a:gd name="T1" fmla="*/ 418 h 418"/>
                <a:gd name="T2" fmla="*/ 145 w 178"/>
                <a:gd name="T3" fmla="*/ 418 h 418"/>
                <a:gd name="T4" fmla="*/ 178 w 178"/>
                <a:gd name="T5" fmla="*/ 0 h 418"/>
                <a:gd name="T6" fmla="*/ 0 w 178"/>
                <a:gd name="T7" fmla="*/ 32 h 418"/>
                <a:gd name="T8" fmla="*/ 0 w 178"/>
                <a:gd name="T9" fmla="*/ 41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418">
                  <a:moveTo>
                    <a:pt x="0" y="418"/>
                  </a:moveTo>
                  <a:lnTo>
                    <a:pt x="145" y="418"/>
                  </a:lnTo>
                  <a:lnTo>
                    <a:pt x="178" y="0"/>
                  </a:lnTo>
                  <a:lnTo>
                    <a:pt x="0" y="32"/>
                  </a:lnTo>
                  <a:lnTo>
                    <a:pt x="0" y="418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íṡḻïďé">
              <a:extLst>
                <a:ext uri="{FF2B5EF4-FFF2-40B4-BE49-F238E27FC236}">
                  <a16:creationId xmlns:a16="http://schemas.microsoft.com/office/drawing/2014/main" id="{C53AB6EA-823E-4F03-8A20-20F1F5939835}"/>
                </a:ext>
              </a:extLst>
            </p:cNvPr>
            <p:cNvSpPr/>
            <p:nvPr/>
          </p:nvSpPr>
          <p:spPr bwMode="auto">
            <a:xfrm>
              <a:off x="4358057" y="1367894"/>
              <a:ext cx="843520" cy="650093"/>
            </a:xfrm>
            <a:custGeom>
              <a:avLst/>
              <a:gdLst>
                <a:gd name="T0" fmla="*/ 230 w 279"/>
                <a:gd name="T1" fmla="*/ 163 h 215"/>
                <a:gd name="T2" fmla="*/ 98 w 279"/>
                <a:gd name="T3" fmla="*/ 205 h 215"/>
                <a:gd name="T4" fmla="*/ 22 w 279"/>
                <a:gd name="T5" fmla="*/ 165 h 215"/>
                <a:gd name="T6" fmla="*/ 10 w 279"/>
                <a:gd name="T7" fmla="*/ 127 h 215"/>
                <a:gd name="T8" fmla="*/ 50 w 279"/>
                <a:gd name="T9" fmla="*/ 52 h 215"/>
                <a:gd name="T10" fmla="*/ 182 w 279"/>
                <a:gd name="T11" fmla="*/ 10 h 215"/>
                <a:gd name="T12" fmla="*/ 257 w 279"/>
                <a:gd name="T13" fmla="*/ 49 h 215"/>
                <a:gd name="T14" fmla="*/ 270 w 279"/>
                <a:gd name="T15" fmla="*/ 88 h 215"/>
                <a:gd name="T16" fmla="*/ 230 w 279"/>
                <a:gd name="T17" fmla="*/ 16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15">
                  <a:moveTo>
                    <a:pt x="230" y="163"/>
                  </a:moveTo>
                  <a:cubicBezTo>
                    <a:pt x="98" y="205"/>
                    <a:pt x="98" y="205"/>
                    <a:pt x="98" y="205"/>
                  </a:cubicBezTo>
                  <a:cubicBezTo>
                    <a:pt x="66" y="215"/>
                    <a:pt x="32" y="197"/>
                    <a:pt x="22" y="165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0" y="95"/>
                    <a:pt x="18" y="61"/>
                    <a:pt x="50" y="52"/>
                  </a:cubicBezTo>
                  <a:cubicBezTo>
                    <a:pt x="182" y="10"/>
                    <a:pt x="182" y="10"/>
                    <a:pt x="182" y="10"/>
                  </a:cubicBezTo>
                  <a:cubicBezTo>
                    <a:pt x="214" y="0"/>
                    <a:pt x="248" y="18"/>
                    <a:pt x="257" y="49"/>
                  </a:cubicBezTo>
                  <a:cubicBezTo>
                    <a:pt x="270" y="88"/>
                    <a:pt x="270" y="88"/>
                    <a:pt x="270" y="88"/>
                  </a:cubicBezTo>
                  <a:cubicBezTo>
                    <a:pt x="279" y="119"/>
                    <a:pt x="262" y="153"/>
                    <a:pt x="230" y="163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îṩḷïḓê">
              <a:extLst>
                <a:ext uri="{FF2B5EF4-FFF2-40B4-BE49-F238E27FC236}">
                  <a16:creationId xmlns:a16="http://schemas.microsoft.com/office/drawing/2014/main" id="{585A1BC3-3A04-4055-9EE2-86CB16A31B79}"/>
                </a:ext>
              </a:extLst>
            </p:cNvPr>
            <p:cNvSpPr/>
            <p:nvPr/>
          </p:nvSpPr>
          <p:spPr bwMode="auto">
            <a:xfrm>
              <a:off x="4270797" y="1045029"/>
              <a:ext cx="801345" cy="709720"/>
            </a:xfrm>
            <a:custGeom>
              <a:avLst/>
              <a:gdLst>
                <a:gd name="T0" fmla="*/ 55 w 265"/>
                <a:gd name="T1" fmla="*/ 46 h 235"/>
                <a:gd name="T2" fmla="*/ 10 w 265"/>
                <a:gd name="T3" fmla="*/ 122 h 235"/>
                <a:gd name="T4" fmla="*/ 10 w 265"/>
                <a:gd name="T5" fmla="*/ 123 h 235"/>
                <a:gd name="T6" fmla="*/ 10 w 265"/>
                <a:gd name="T7" fmla="*/ 125 h 235"/>
                <a:gd name="T8" fmla="*/ 11 w 265"/>
                <a:gd name="T9" fmla="*/ 126 h 235"/>
                <a:gd name="T10" fmla="*/ 11 w 265"/>
                <a:gd name="T11" fmla="*/ 127 h 235"/>
                <a:gd name="T12" fmla="*/ 12 w 265"/>
                <a:gd name="T13" fmla="*/ 129 h 235"/>
                <a:gd name="T14" fmla="*/ 12 w 265"/>
                <a:gd name="T15" fmla="*/ 130 h 235"/>
                <a:gd name="T16" fmla="*/ 12 w 265"/>
                <a:gd name="T17" fmla="*/ 131 h 235"/>
                <a:gd name="T18" fmla="*/ 13 w 265"/>
                <a:gd name="T19" fmla="*/ 133 h 235"/>
                <a:gd name="T20" fmla="*/ 13 w 265"/>
                <a:gd name="T21" fmla="*/ 134 h 235"/>
                <a:gd name="T22" fmla="*/ 14 w 265"/>
                <a:gd name="T23" fmla="*/ 135 h 235"/>
                <a:gd name="T24" fmla="*/ 14 w 265"/>
                <a:gd name="T25" fmla="*/ 137 h 235"/>
                <a:gd name="T26" fmla="*/ 15 w 265"/>
                <a:gd name="T27" fmla="*/ 138 h 235"/>
                <a:gd name="T28" fmla="*/ 15 w 265"/>
                <a:gd name="T29" fmla="*/ 139 h 235"/>
                <a:gd name="T30" fmla="*/ 15 w 265"/>
                <a:gd name="T31" fmla="*/ 141 h 235"/>
                <a:gd name="T32" fmla="*/ 16 w 265"/>
                <a:gd name="T33" fmla="*/ 142 h 235"/>
                <a:gd name="T34" fmla="*/ 16 w 265"/>
                <a:gd name="T35" fmla="*/ 143 h 235"/>
                <a:gd name="T36" fmla="*/ 17 w 265"/>
                <a:gd name="T37" fmla="*/ 145 h 235"/>
                <a:gd name="T38" fmla="*/ 17 w 265"/>
                <a:gd name="T39" fmla="*/ 146 h 235"/>
                <a:gd name="T40" fmla="*/ 17 w 265"/>
                <a:gd name="T41" fmla="*/ 147 h 235"/>
                <a:gd name="T42" fmla="*/ 45 w 265"/>
                <a:gd name="T43" fmla="*/ 199 h 235"/>
                <a:gd name="T44" fmla="*/ 262 w 265"/>
                <a:gd name="T45" fmla="*/ 131 h 235"/>
                <a:gd name="T46" fmla="*/ 255 w 265"/>
                <a:gd name="T47" fmla="*/ 73 h 235"/>
                <a:gd name="T48" fmla="*/ 254 w 265"/>
                <a:gd name="T49" fmla="*/ 71 h 235"/>
                <a:gd name="T50" fmla="*/ 254 w 265"/>
                <a:gd name="T51" fmla="*/ 70 h 235"/>
                <a:gd name="T52" fmla="*/ 254 w 265"/>
                <a:gd name="T53" fmla="*/ 69 h 235"/>
                <a:gd name="T54" fmla="*/ 253 w 265"/>
                <a:gd name="T55" fmla="*/ 67 h 235"/>
                <a:gd name="T56" fmla="*/ 253 w 265"/>
                <a:gd name="T57" fmla="*/ 66 h 235"/>
                <a:gd name="T58" fmla="*/ 252 w 265"/>
                <a:gd name="T59" fmla="*/ 65 h 235"/>
                <a:gd name="T60" fmla="*/ 252 w 265"/>
                <a:gd name="T61" fmla="*/ 63 h 235"/>
                <a:gd name="T62" fmla="*/ 252 w 265"/>
                <a:gd name="T63" fmla="*/ 62 h 235"/>
                <a:gd name="T64" fmla="*/ 251 w 265"/>
                <a:gd name="T65" fmla="*/ 61 h 235"/>
                <a:gd name="T66" fmla="*/ 251 w 265"/>
                <a:gd name="T67" fmla="*/ 59 h 235"/>
                <a:gd name="T68" fmla="*/ 250 w 265"/>
                <a:gd name="T69" fmla="*/ 58 h 235"/>
                <a:gd name="T70" fmla="*/ 250 w 265"/>
                <a:gd name="T71" fmla="*/ 57 h 235"/>
                <a:gd name="T72" fmla="*/ 249 w 265"/>
                <a:gd name="T73" fmla="*/ 56 h 235"/>
                <a:gd name="T74" fmla="*/ 249 w 265"/>
                <a:gd name="T75" fmla="*/ 54 h 235"/>
                <a:gd name="T76" fmla="*/ 249 w 265"/>
                <a:gd name="T77" fmla="*/ 53 h 235"/>
                <a:gd name="T78" fmla="*/ 248 w 265"/>
                <a:gd name="T79" fmla="*/ 52 h 235"/>
                <a:gd name="T80" fmla="*/ 248 w 265"/>
                <a:gd name="T81" fmla="*/ 50 h 235"/>
                <a:gd name="T82" fmla="*/ 247 w 265"/>
                <a:gd name="T83" fmla="*/ 49 h 235"/>
                <a:gd name="T84" fmla="*/ 247 w 265"/>
                <a:gd name="T85" fmla="*/ 4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" h="235">
                  <a:moveTo>
                    <a:pt x="247" y="47"/>
                  </a:moveTo>
                  <a:cubicBezTo>
                    <a:pt x="237" y="17"/>
                    <a:pt x="203" y="0"/>
                    <a:pt x="166" y="11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18" y="58"/>
                    <a:pt x="0" y="91"/>
                    <a:pt x="9" y="121"/>
                  </a:cubicBezTo>
                  <a:cubicBezTo>
                    <a:pt x="9" y="121"/>
                    <a:pt x="9" y="122"/>
                    <a:pt x="9" y="122"/>
                  </a:cubicBezTo>
                  <a:cubicBezTo>
                    <a:pt x="9" y="122"/>
                    <a:pt x="10" y="122"/>
                    <a:pt x="10" y="122"/>
                  </a:cubicBezTo>
                  <a:cubicBezTo>
                    <a:pt x="10" y="122"/>
                    <a:pt x="10" y="122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10" y="124"/>
                    <a:pt x="10" y="125"/>
                    <a:pt x="10" y="125"/>
                  </a:cubicBezTo>
                  <a:cubicBezTo>
                    <a:pt x="10" y="125"/>
                    <a:pt x="10" y="125"/>
                    <a:pt x="11" y="125"/>
                  </a:cubicBezTo>
                  <a:cubicBezTo>
                    <a:pt x="11" y="125"/>
                    <a:pt x="11" y="125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1" y="128"/>
                    <a:pt x="11" y="128"/>
                    <a:pt x="11" y="128"/>
                  </a:cubicBezTo>
                  <a:cubicBezTo>
                    <a:pt x="12" y="128"/>
                    <a:pt x="12" y="129"/>
                    <a:pt x="12" y="129"/>
                  </a:cubicBezTo>
                  <a:cubicBezTo>
                    <a:pt x="12" y="129"/>
                    <a:pt x="12" y="129"/>
                    <a:pt x="12" y="129"/>
                  </a:cubicBezTo>
                  <a:cubicBezTo>
                    <a:pt x="12" y="129"/>
                    <a:pt x="12" y="129"/>
                    <a:pt x="12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31"/>
                    <a:pt x="13" y="132"/>
                    <a:pt x="13" y="132"/>
                  </a:cubicBezTo>
                  <a:cubicBezTo>
                    <a:pt x="13" y="132"/>
                    <a:pt x="13" y="132"/>
                    <a:pt x="13" y="132"/>
                  </a:cubicBezTo>
                  <a:cubicBezTo>
                    <a:pt x="13" y="132"/>
                    <a:pt x="13" y="133"/>
                    <a:pt x="13" y="133"/>
                  </a:cubicBezTo>
                  <a:cubicBezTo>
                    <a:pt x="13" y="133"/>
                    <a:pt x="13" y="133"/>
                    <a:pt x="13" y="133"/>
                  </a:cubicBezTo>
                  <a:cubicBezTo>
                    <a:pt x="13" y="133"/>
                    <a:pt x="13" y="133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135"/>
                    <a:pt x="14" y="135"/>
                    <a:pt x="14" y="135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14" y="135"/>
                    <a:pt x="14" y="136"/>
                    <a:pt x="14" y="136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4" y="136"/>
                    <a:pt x="14" y="136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4" y="137"/>
                    <a:pt x="14" y="137"/>
                    <a:pt x="14" y="138"/>
                  </a:cubicBezTo>
                  <a:cubicBezTo>
                    <a:pt x="14" y="138"/>
                    <a:pt x="14" y="138"/>
                    <a:pt x="15" y="138"/>
                  </a:cubicBezTo>
                  <a:cubicBezTo>
                    <a:pt x="15" y="138"/>
                    <a:pt x="15" y="138"/>
                    <a:pt x="15" y="138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9"/>
                    <a:pt x="15" y="139"/>
                    <a:pt x="15" y="139"/>
                  </a:cubicBezTo>
                  <a:cubicBezTo>
                    <a:pt x="15" y="139"/>
                    <a:pt x="15" y="140"/>
                    <a:pt x="15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5" y="140"/>
                    <a:pt x="15" y="140"/>
                    <a:pt x="15" y="141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3"/>
                    <a:pt x="16" y="143"/>
                    <a:pt x="16" y="143"/>
                  </a:cubicBezTo>
                  <a:cubicBezTo>
                    <a:pt x="16" y="143"/>
                    <a:pt x="16" y="144"/>
                    <a:pt x="16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7" y="144"/>
                    <a:pt x="17" y="144"/>
                    <a:pt x="17" y="145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7" y="145"/>
                    <a:pt x="17" y="145"/>
                    <a:pt x="17" y="145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17" y="146"/>
                    <a:pt x="17" y="146"/>
                    <a:pt x="17" y="146"/>
                  </a:cubicBezTo>
                  <a:cubicBezTo>
                    <a:pt x="17" y="146"/>
                    <a:pt x="17" y="147"/>
                    <a:pt x="17" y="147"/>
                  </a:cubicBezTo>
                  <a:cubicBezTo>
                    <a:pt x="17" y="147"/>
                    <a:pt x="17" y="147"/>
                    <a:pt x="17" y="147"/>
                  </a:cubicBezTo>
                  <a:cubicBezTo>
                    <a:pt x="17" y="147"/>
                    <a:pt x="18" y="148"/>
                    <a:pt x="18" y="148"/>
                  </a:cubicBezTo>
                  <a:cubicBezTo>
                    <a:pt x="19" y="152"/>
                    <a:pt x="21" y="156"/>
                    <a:pt x="23" y="161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59" y="225"/>
                    <a:pt x="95" y="235"/>
                    <a:pt x="127" y="225"/>
                  </a:cubicBezTo>
                  <a:cubicBezTo>
                    <a:pt x="210" y="199"/>
                    <a:pt x="210" y="199"/>
                    <a:pt x="210" y="199"/>
                  </a:cubicBezTo>
                  <a:cubicBezTo>
                    <a:pt x="241" y="190"/>
                    <a:pt x="265" y="160"/>
                    <a:pt x="262" y="131"/>
                  </a:cubicBezTo>
                  <a:cubicBezTo>
                    <a:pt x="258" y="87"/>
                    <a:pt x="258" y="87"/>
                    <a:pt x="258" y="87"/>
                  </a:cubicBezTo>
                  <a:cubicBezTo>
                    <a:pt x="257" y="82"/>
                    <a:pt x="256" y="77"/>
                    <a:pt x="255" y="73"/>
                  </a:cubicBezTo>
                  <a:cubicBezTo>
                    <a:pt x="255" y="73"/>
                    <a:pt x="255" y="73"/>
                    <a:pt x="255" y="73"/>
                  </a:cubicBezTo>
                  <a:cubicBezTo>
                    <a:pt x="255" y="73"/>
                    <a:pt x="255" y="72"/>
                    <a:pt x="255" y="72"/>
                  </a:cubicBezTo>
                  <a:cubicBezTo>
                    <a:pt x="255" y="72"/>
                    <a:pt x="255" y="72"/>
                    <a:pt x="255" y="72"/>
                  </a:cubicBezTo>
                  <a:cubicBezTo>
                    <a:pt x="255" y="72"/>
                    <a:pt x="254" y="72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1"/>
                    <a:pt x="254" y="71"/>
                    <a:pt x="254" y="71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4" y="70"/>
                    <a:pt x="254" y="70"/>
                    <a:pt x="254" y="70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69"/>
                    <a:pt x="254" y="68"/>
                    <a:pt x="253" y="68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253" y="68"/>
                    <a:pt x="253" y="68"/>
                    <a:pt x="253" y="67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53" y="66"/>
                    <a:pt x="253" y="65"/>
                    <a:pt x="253" y="65"/>
                  </a:cubicBezTo>
                  <a:cubicBezTo>
                    <a:pt x="252" y="65"/>
                    <a:pt x="252" y="65"/>
                    <a:pt x="252" y="65"/>
                  </a:cubicBezTo>
                  <a:cubicBezTo>
                    <a:pt x="252" y="65"/>
                    <a:pt x="252" y="64"/>
                    <a:pt x="252" y="64"/>
                  </a:cubicBezTo>
                  <a:cubicBezTo>
                    <a:pt x="252" y="64"/>
                    <a:pt x="252" y="64"/>
                    <a:pt x="252" y="64"/>
                  </a:cubicBezTo>
                  <a:cubicBezTo>
                    <a:pt x="252" y="64"/>
                    <a:pt x="252" y="64"/>
                    <a:pt x="252" y="63"/>
                  </a:cubicBezTo>
                  <a:cubicBezTo>
                    <a:pt x="252" y="63"/>
                    <a:pt x="252" y="63"/>
                    <a:pt x="252" y="63"/>
                  </a:cubicBezTo>
                  <a:cubicBezTo>
                    <a:pt x="252" y="63"/>
                    <a:pt x="252" y="63"/>
                    <a:pt x="252" y="63"/>
                  </a:cubicBezTo>
                  <a:cubicBezTo>
                    <a:pt x="252" y="62"/>
                    <a:pt x="252" y="62"/>
                    <a:pt x="252" y="62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51" y="62"/>
                    <a:pt x="251" y="61"/>
                    <a:pt x="251" y="61"/>
                  </a:cubicBezTo>
                  <a:cubicBezTo>
                    <a:pt x="251" y="61"/>
                    <a:pt x="251" y="61"/>
                    <a:pt x="251" y="61"/>
                  </a:cubicBezTo>
                  <a:cubicBezTo>
                    <a:pt x="251" y="61"/>
                    <a:pt x="251" y="61"/>
                    <a:pt x="251" y="60"/>
                  </a:cubicBezTo>
                  <a:cubicBezTo>
                    <a:pt x="251" y="60"/>
                    <a:pt x="251" y="60"/>
                    <a:pt x="251" y="60"/>
                  </a:cubicBezTo>
                  <a:cubicBezTo>
                    <a:pt x="251" y="60"/>
                    <a:pt x="251" y="60"/>
                    <a:pt x="251" y="59"/>
                  </a:cubicBezTo>
                  <a:cubicBezTo>
                    <a:pt x="251" y="59"/>
                    <a:pt x="251" y="59"/>
                    <a:pt x="251" y="59"/>
                  </a:cubicBezTo>
                  <a:cubicBezTo>
                    <a:pt x="251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8"/>
                    <a:pt x="250" y="57"/>
                    <a:pt x="250" y="57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50" y="57"/>
                    <a:pt x="250" y="57"/>
                    <a:pt x="250" y="56"/>
                  </a:cubicBezTo>
                  <a:cubicBezTo>
                    <a:pt x="250" y="56"/>
                    <a:pt x="250" y="56"/>
                    <a:pt x="250" y="56"/>
                  </a:cubicBezTo>
                  <a:cubicBezTo>
                    <a:pt x="250" y="56"/>
                    <a:pt x="250" y="56"/>
                    <a:pt x="249" y="56"/>
                  </a:cubicBezTo>
                  <a:cubicBezTo>
                    <a:pt x="249" y="55"/>
                    <a:pt x="249" y="55"/>
                    <a:pt x="249" y="55"/>
                  </a:cubicBezTo>
                  <a:cubicBezTo>
                    <a:pt x="249" y="55"/>
                    <a:pt x="249" y="55"/>
                    <a:pt x="249" y="55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9" y="54"/>
                    <a:pt x="249" y="54"/>
                  </a:cubicBezTo>
                  <a:cubicBezTo>
                    <a:pt x="249" y="54"/>
                    <a:pt x="249" y="53"/>
                    <a:pt x="249" y="53"/>
                  </a:cubicBezTo>
                  <a:cubicBezTo>
                    <a:pt x="249" y="53"/>
                    <a:pt x="249" y="53"/>
                    <a:pt x="249" y="53"/>
                  </a:cubicBezTo>
                  <a:cubicBezTo>
                    <a:pt x="249" y="53"/>
                    <a:pt x="249" y="53"/>
                    <a:pt x="248" y="52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8" y="52"/>
                    <a:pt x="248" y="52"/>
                    <a:pt x="248" y="52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8" y="51"/>
                    <a:pt x="248" y="51"/>
                    <a:pt x="248" y="51"/>
                  </a:cubicBezTo>
                  <a:cubicBezTo>
                    <a:pt x="248" y="51"/>
                    <a:pt x="248" y="50"/>
                    <a:pt x="248" y="50"/>
                  </a:cubicBezTo>
                  <a:cubicBezTo>
                    <a:pt x="248" y="50"/>
                    <a:pt x="248" y="50"/>
                    <a:pt x="248" y="50"/>
                  </a:cubicBezTo>
                  <a:cubicBezTo>
                    <a:pt x="248" y="50"/>
                    <a:pt x="248" y="49"/>
                    <a:pt x="248" y="49"/>
                  </a:cubicBezTo>
                  <a:cubicBezTo>
                    <a:pt x="247" y="49"/>
                    <a:pt x="247" y="49"/>
                    <a:pt x="247" y="49"/>
                  </a:cubicBezTo>
                  <a:cubicBezTo>
                    <a:pt x="247" y="49"/>
                    <a:pt x="247" y="49"/>
                    <a:pt x="247" y="48"/>
                  </a:cubicBezTo>
                  <a:cubicBezTo>
                    <a:pt x="247" y="48"/>
                    <a:pt x="247" y="48"/>
                    <a:pt x="247" y="48"/>
                  </a:cubicBezTo>
                  <a:cubicBezTo>
                    <a:pt x="247" y="48"/>
                    <a:pt x="247" y="48"/>
                    <a:pt x="247" y="48"/>
                  </a:cubicBezTo>
                  <a:cubicBezTo>
                    <a:pt x="247" y="47"/>
                    <a:pt x="247" y="47"/>
                    <a:pt x="247" y="47"/>
                  </a:cubicBezTo>
                  <a:cubicBezTo>
                    <a:pt x="247" y="47"/>
                    <a:pt x="247" y="47"/>
                    <a:pt x="247" y="4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ís1íḑé">
              <a:extLst>
                <a:ext uri="{FF2B5EF4-FFF2-40B4-BE49-F238E27FC236}">
                  <a16:creationId xmlns:a16="http://schemas.microsoft.com/office/drawing/2014/main" id="{7CA1DC51-A163-4FF2-A77E-201E5C90A334}"/>
                </a:ext>
              </a:extLst>
            </p:cNvPr>
            <p:cNvSpPr/>
            <p:nvPr/>
          </p:nvSpPr>
          <p:spPr bwMode="auto">
            <a:xfrm>
              <a:off x="4282431" y="1120655"/>
              <a:ext cx="789710" cy="634095"/>
            </a:xfrm>
            <a:custGeom>
              <a:avLst/>
              <a:gdLst>
                <a:gd name="T0" fmla="*/ 206 w 261"/>
                <a:gd name="T1" fmla="*/ 174 h 210"/>
                <a:gd name="T2" fmla="*/ 123 w 261"/>
                <a:gd name="T3" fmla="*/ 200 h 210"/>
                <a:gd name="T4" fmla="*/ 41 w 261"/>
                <a:gd name="T5" fmla="*/ 174 h 210"/>
                <a:gd name="T6" fmla="*/ 19 w 261"/>
                <a:gd name="T7" fmla="*/ 136 h 210"/>
                <a:gd name="T8" fmla="*/ 60 w 261"/>
                <a:gd name="T9" fmla="*/ 48 h 210"/>
                <a:gd name="T10" fmla="*/ 170 w 261"/>
                <a:gd name="T11" fmla="*/ 13 h 210"/>
                <a:gd name="T12" fmla="*/ 254 w 261"/>
                <a:gd name="T13" fmla="*/ 62 h 210"/>
                <a:gd name="T14" fmla="*/ 258 w 261"/>
                <a:gd name="T15" fmla="*/ 106 h 210"/>
                <a:gd name="T16" fmla="*/ 206 w 261"/>
                <a:gd name="T17" fmla="*/ 17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10">
                  <a:moveTo>
                    <a:pt x="206" y="174"/>
                  </a:moveTo>
                  <a:cubicBezTo>
                    <a:pt x="123" y="200"/>
                    <a:pt x="123" y="200"/>
                    <a:pt x="123" y="200"/>
                  </a:cubicBezTo>
                  <a:cubicBezTo>
                    <a:pt x="91" y="210"/>
                    <a:pt x="55" y="200"/>
                    <a:pt x="41" y="174"/>
                  </a:cubicBezTo>
                  <a:cubicBezTo>
                    <a:pt x="19" y="136"/>
                    <a:pt x="19" y="136"/>
                    <a:pt x="19" y="136"/>
                  </a:cubicBezTo>
                  <a:cubicBezTo>
                    <a:pt x="0" y="102"/>
                    <a:pt x="18" y="61"/>
                    <a:pt x="60" y="48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213" y="0"/>
                    <a:pt x="250" y="24"/>
                    <a:pt x="254" y="62"/>
                  </a:cubicBezTo>
                  <a:cubicBezTo>
                    <a:pt x="258" y="106"/>
                    <a:pt x="258" y="106"/>
                    <a:pt x="258" y="106"/>
                  </a:cubicBezTo>
                  <a:cubicBezTo>
                    <a:pt x="261" y="135"/>
                    <a:pt x="237" y="165"/>
                    <a:pt x="206" y="17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íśḻíḍê">
              <a:extLst>
                <a:ext uri="{FF2B5EF4-FFF2-40B4-BE49-F238E27FC236}">
                  <a16:creationId xmlns:a16="http://schemas.microsoft.com/office/drawing/2014/main" id="{C84A1EEE-2594-45CA-B4EC-44384AF1BD08}"/>
                </a:ext>
              </a:extLst>
            </p:cNvPr>
            <p:cNvSpPr/>
            <p:nvPr/>
          </p:nvSpPr>
          <p:spPr bwMode="auto">
            <a:xfrm>
              <a:off x="4315882" y="1642765"/>
              <a:ext cx="235604" cy="426124"/>
            </a:xfrm>
            <a:custGeom>
              <a:avLst/>
              <a:gdLst>
                <a:gd name="T0" fmla="*/ 60 w 78"/>
                <a:gd name="T1" fmla="*/ 137 h 141"/>
                <a:gd name="T2" fmla="*/ 60 w 78"/>
                <a:gd name="T3" fmla="*/ 137 h 141"/>
                <a:gd name="T4" fmla="*/ 32 w 78"/>
                <a:gd name="T5" fmla="*/ 123 h 141"/>
                <a:gd name="T6" fmla="*/ 4 w 78"/>
                <a:gd name="T7" fmla="*/ 31 h 141"/>
                <a:gd name="T8" fmla="*/ 18 w 78"/>
                <a:gd name="T9" fmla="*/ 4 h 141"/>
                <a:gd name="T10" fmla="*/ 18 w 78"/>
                <a:gd name="T11" fmla="*/ 4 h 141"/>
                <a:gd name="T12" fmla="*/ 46 w 78"/>
                <a:gd name="T13" fmla="*/ 18 h 141"/>
                <a:gd name="T14" fmla="*/ 74 w 78"/>
                <a:gd name="T15" fmla="*/ 110 h 141"/>
                <a:gd name="T16" fmla="*/ 60 w 78"/>
                <a:gd name="T17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1">
                  <a:moveTo>
                    <a:pt x="60" y="137"/>
                  </a:moveTo>
                  <a:cubicBezTo>
                    <a:pt x="60" y="137"/>
                    <a:pt x="60" y="137"/>
                    <a:pt x="60" y="137"/>
                  </a:cubicBezTo>
                  <a:cubicBezTo>
                    <a:pt x="48" y="141"/>
                    <a:pt x="36" y="134"/>
                    <a:pt x="32" y="12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0"/>
                    <a:pt x="6" y="7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30" y="0"/>
                    <a:pt x="42" y="6"/>
                    <a:pt x="46" y="18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8" y="121"/>
                    <a:pt x="72" y="134"/>
                    <a:pt x="60" y="13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ïS1iḑé">
              <a:extLst>
                <a:ext uri="{FF2B5EF4-FFF2-40B4-BE49-F238E27FC236}">
                  <a16:creationId xmlns:a16="http://schemas.microsoft.com/office/drawing/2014/main" id="{5EDDB470-D0B4-4ECC-A7DC-21E2CA9A9DD0}"/>
                </a:ext>
              </a:extLst>
            </p:cNvPr>
            <p:cNvSpPr/>
            <p:nvPr/>
          </p:nvSpPr>
          <p:spPr bwMode="auto">
            <a:xfrm>
              <a:off x="5041600" y="1417341"/>
              <a:ext cx="235604" cy="424669"/>
            </a:xfrm>
            <a:custGeom>
              <a:avLst/>
              <a:gdLst>
                <a:gd name="T0" fmla="*/ 60 w 78"/>
                <a:gd name="T1" fmla="*/ 137 h 141"/>
                <a:gd name="T2" fmla="*/ 60 w 78"/>
                <a:gd name="T3" fmla="*/ 137 h 141"/>
                <a:gd name="T4" fmla="*/ 32 w 78"/>
                <a:gd name="T5" fmla="*/ 123 h 141"/>
                <a:gd name="T6" fmla="*/ 4 w 78"/>
                <a:gd name="T7" fmla="*/ 31 h 141"/>
                <a:gd name="T8" fmla="*/ 18 w 78"/>
                <a:gd name="T9" fmla="*/ 3 h 141"/>
                <a:gd name="T10" fmla="*/ 18 w 78"/>
                <a:gd name="T11" fmla="*/ 3 h 141"/>
                <a:gd name="T12" fmla="*/ 46 w 78"/>
                <a:gd name="T13" fmla="*/ 18 h 141"/>
                <a:gd name="T14" fmla="*/ 75 w 78"/>
                <a:gd name="T15" fmla="*/ 109 h 141"/>
                <a:gd name="T16" fmla="*/ 60 w 78"/>
                <a:gd name="T17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1">
                  <a:moveTo>
                    <a:pt x="60" y="137"/>
                  </a:moveTo>
                  <a:cubicBezTo>
                    <a:pt x="60" y="137"/>
                    <a:pt x="60" y="137"/>
                    <a:pt x="60" y="137"/>
                  </a:cubicBezTo>
                  <a:cubicBezTo>
                    <a:pt x="49" y="141"/>
                    <a:pt x="36" y="134"/>
                    <a:pt x="32" y="123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19"/>
                    <a:pt x="7" y="7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30" y="0"/>
                    <a:pt x="42" y="6"/>
                    <a:pt x="46" y="18"/>
                  </a:cubicBezTo>
                  <a:cubicBezTo>
                    <a:pt x="75" y="109"/>
                    <a:pt x="75" y="109"/>
                    <a:pt x="75" y="109"/>
                  </a:cubicBezTo>
                  <a:cubicBezTo>
                    <a:pt x="78" y="121"/>
                    <a:pt x="72" y="133"/>
                    <a:pt x="60" y="13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îşḷïḑê">
              <a:extLst>
                <a:ext uri="{FF2B5EF4-FFF2-40B4-BE49-F238E27FC236}">
                  <a16:creationId xmlns:a16="http://schemas.microsoft.com/office/drawing/2014/main" id="{9BB9229A-2212-4994-BE33-2A42C4A41689}"/>
                </a:ext>
              </a:extLst>
            </p:cNvPr>
            <p:cNvSpPr/>
            <p:nvPr/>
          </p:nvSpPr>
          <p:spPr bwMode="auto">
            <a:xfrm>
              <a:off x="7397639" y="5217546"/>
              <a:ext cx="812979" cy="552651"/>
            </a:xfrm>
            <a:custGeom>
              <a:avLst/>
              <a:gdLst>
                <a:gd name="T0" fmla="*/ 57 w 269"/>
                <a:gd name="T1" fmla="*/ 20 h 183"/>
                <a:gd name="T2" fmla="*/ 195 w 269"/>
                <a:gd name="T3" fmla="*/ 4 h 183"/>
                <a:gd name="T4" fmla="*/ 261 w 269"/>
                <a:gd name="T5" fmla="*/ 57 h 183"/>
                <a:gd name="T6" fmla="*/ 266 w 269"/>
                <a:gd name="T7" fmla="*/ 97 h 183"/>
                <a:gd name="T8" fmla="*/ 213 w 269"/>
                <a:gd name="T9" fmla="*/ 164 h 183"/>
                <a:gd name="T10" fmla="*/ 75 w 269"/>
                <a:gd name="T11" fmla="*/ 180 h 183"/>
                <a:gd name="T12" fmla="*/ 8 w 269"/>
                <a:gd name="T13" fmla="*/ 127 h 183"/>
                <a:gd name="T14" fmla="*/ 4 w 269"/>
                <a:gd name="T15" fmla="*/ 87 h 183"/>
                <a:gd name="T16" fmla="*/ 57 w 269"/>
                <a:gd name="T17" fmla="*/ 2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9" h="183">
                  <a:moveTo>
                    <a:pt x="57" y="20"/>
                  </a:moveTo>
                  <a:cubicBezTo>
                    <a:pt x="195" y="4"/>
                    <a:pt x="195" y="4"/>
                    <a:pt x="195" y="4"/>
                  </a:cubicBezTo>
                  <a:cubicBezTo>
                    <a:pt x="227" y="0"/>
                    <a:pt x="257" y="24"/>
                    <a:pt x="261" y="57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9" y="130"/>
                    <a:pt x="246" y="160"/>
                    <a:pt x="213" y="164"/>
                  </a:cubicBezTo>
                  <a:cubicBezTo>
                    <a:pt x="75" y="180"/>
                    <a:pt x="75" y="180"/>
                    <a:pt x="75" y="180"/>
                  </a:cubicBezTo>
                  <a:cubicBezTo>
                    <a:pt x="42" y="183"/>
                    <a:pt x="12" y="160"/>
                    <a:pt x="8" y="12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54"/>
                    <a:pt x="24" y="24"/>
                    <a:pt x="57" y="2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íSļíḑè">
              <a:extLst>
                <a:ext uri="{FF2B5EF4-FFF2-40B4-BE49-F238E27FC236}">
                  <a16:creationId xmlns:a16="http://schemas.microsoft.com/office/drawing/2014/main" id="{D9445771-8FFE-4CFE-8B82-FEBFC3C2B53F}"/>
                </a:ext>
              </a:extLst>
            </p:cNvPr>
            <p:cNvSpPr/>
            <p:nvPr/>
          </p:nvSpPr>
          <p:spPr bwMode="auto">
            <a:xfrm>
              <a:off x="7467448" y="5473511"/>
              <a:ext cx="767894" cy="637003"/>
            </a:xfrm>
            <a:custGeom>
              <a:avLst/>
              <a:gdLst>
                <a:gd name="T0" fmla="*/ 192 w 254"/>
                <a:gd name="T1" fmla="*/ 194 h 211"/>
                <a:gd name="T2" fmla="*/ 251 w 254"/>
                <a:gd name="T3" fmla="*/ 128 h 211"/>
                <a:gd name="T4" fmla="*/ 251 w 254"/>
                <a:gd name="T5" fmla="*/ 126 h 211"/>
                <a:gd name="T6" fmla="*/ 250 w 254"/>
                <a:gd name="T7" fmla="*/ 125 h 211"/>
                <a:gd name="T8" fmla="*/ 250 w 254"/>
                <a:gd name="T9" fmla="*/ 123 h 211"/>
                <a:gd name="T10" fmla="*/ 250 w 254"/>
                <a:gd name="T11" fmla="*/ 122 h 211"/>
                <a:gd name="T12" fmla="*/ 250 w 254"/>
                <a:gd name="T13" fmla="*/ 121 h 211"/>
                <a:gd name="T14" fmla="*/ 250 w 254"/>
                <a:gd name="T15" fmla="*/ 119 h 211"/>
                <a:gd name="T16" fmla="*/ 250 w 254"/>
                <a:gd name="T17" fmla="*/ 118 h 211"/>
                <a:gd name="T18" fmla="*/ 249 w 254"/>
                <a:gd name="T19" fmla="*/ 117 h 211"/>
                <a:gd name="T20" fmla="*/ 249 w 254"/>
                <a:gd name="T21" fmla="*/ 115 h 211"/>
                <a:gd name="T22" fmla="*/ 249 w 254"/>
                <a:gd name="T23" fmla="*/ 114 h 211"/>
                <a:gd name="T24" fmla="*/ 249 w 254"/>
                <a:gd name="T25" fmla="*/ 112 h 211"/>
                <a:gd name="T26" fmla="*/ 249 w 254"/>
                <a:gd name="T27" fmla="*/ 111 h 211"/>
                <a:gd name="T28" fmla="*/ 249 w 254"/>
                <a:gd name="T29" fmla="*/ 110 h 211"/>
                <a:gd name="T30" fmla="*/ 249 w 254"/>
                <a:gd name="T31" fmla="*/ 108 h 211"/>
                <a:gd name="T32" fmla="*/ 248 w 254"/>
                <a:gd name="T33" fmla="*/ 107 h 211"/>
                <a:gd name="T34" fmla="*/ 248 w 254"/>
                <a:gd name="T35" fmla="*/ 106 h 211"/>
                <a:gd name="T36" fmla="*/ 248 w 254"/>
                <a:gd name="T37" fmla="*/ 104 h 211"/>
                <a:gd name="T38" fmla="*/ 248 w 254"/>
                <a:gd name="T39" fmla="*/ 103 h 211"/>
                <a:gd name="T40" fmla="*/ 248 w 254"/>
                <a:gd name="T41" fmla="*/ 101 h 211"/>
                <a:gd name="T42" fmla="*/ 231 w 254"/>
                <a:gd name="T43" fmla="*/ 45 h 211"/>
                <a:gd name="T44" fmla="*/ 4 w 254"/>
                <a:gd name="T45" fmla="*/ 71 h 211"/>
                <a:gd name="T46" fmla="*/ 1 w 254"/>
                <a:gd name="T47" fmla="*/ 130 h 211"/>
                <a:gd name="T48" fmla="*/ 1 w 254"/>
                <a:gd name="T49" fmla="*/ 131 h 211"/>
                <a:gd name="T50" fmla="*/ 1 w 254"/>
                <a:gd name="T51" fmla="*/ 133 h 211"/>
                <a:gd name="T52" fmla="*/ 1 w 254"/>
                <a:gd name="T53" fmla="*/ 134 h 211"/>
                <a:gd name="T54" fmla="*/ 1 w 254"/>
                <a:gd name="T55" fmla="*/ 135 h 211"/>
                <a:gd name="T56" fmla="*/ 1 w 254"/>
                <a:gd name="T57" fmla="*/ 137 h 211"/>
                <a:gd name="T58" fmla="*/ 1 w 254"/>
                <a:gd name="T59" fmla="*/ 138 h 211"/>
                <a:gd name="T60" fmla="*/ 2 w 254"/>
                <a:gd name="T61" fmla="*/ 139 h 211"/>
                <a:gd name="T62" fmla="*/ 2 w 254"/>
                <a:gd name="T63" fmla="*/ 141 h 211"/>
                <a:gd name="T64" fmla="*/ 2 w 254"/>
                <a:gd name="T65" fmla="*/ 142 h 211"/>
                <a:gd name="T66" fmla="*/ 2 w 254"/>
                <a:gd name="T67" fmla="*/ 144 h 211"/>
                <a:gd name="T68" fmla="*/ 2 w 254"/>
                <a:gd name="T69" fmla="*/ 145 h 211"/>
                <a:gd name="T70" fmla="*/ 2 w 254"/>
                <a:gd name="T71" fmla="*/ 146 h 211"/>
                <a:gd name="T72" fmla="*/ 3 w 254"/>
                <a:gd name="T73" fmla="*/ 148 h 211"/>
                <a:gd name="T74" fmla="*/ 3 w 254"/>
                <a:gd name="T75" fmla="*/ 149 h 211"/>
                <a:gd name="T76" fmla="*/ 3 w 254"/>
                <a:gd name="T77" fmla="*/ 150 h 211"/>
                <a:gd name="T78" fmla="*/ 3 w 254"/>
                <a:gd name="T79" fmla="*/ 152 h 211"/>
                <a:gd name="T80" fmla="*/ 3 w 254"/>
                <a:gd name="T81" fmla="*/ 153 h 211"/>
                <a:gd name="T82" fmla="*/ 3 w 254"/>
                <a:gd name="T83" fmla="*/ 155 h 211"/>
                <a:gd name="T84" fmla="*/ 4 w 254"/>
                <a:gd name="T85" fmla="*/ 15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11">
                  <a:moveTo>
                    <a:pt x="4" y="157"/>
                  </a:moveTo>
                  <a:cubicBezTo>
                    <a:pt x="8" y="188"/>
                    <a:pt x="38" y="211"/>
                    <a:pt x="76" y="207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230" y="189"/>
                    <a:pt x="254" y="160"/>
                    <a:pt x="251" y="129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1" y="127"/>
                    <a:pt x="251" y="127"/>
                    <a:pt x="251" y="127"/>
                  </a:cubicBezTo>
                  <a:cubicBezTo>
                    <a:pt x="251" y="127"/>
                    <a:pt x="251" y="127"/>
                    <a:pt x="251" y="127"/>
                  </a:cubicBezTo>
                  <a:cubicBezTo>
                    <a:pt x="251" y="127"/>
                    <a:pt x="251" y="126"/>
                    <a:pt x="251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5"/>
                    <a:pt x="250" y="125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125"/>
                    <a:pt x="250" y="125"/>
                    <a:pt x="250" y="124"/>
                  </a:cubicBezTo>
                  <a:cubicBezTo>
                    <a:pt x="250" y="124"/>
                    <a:pt x="250" y="124"/>
                    <a:pt x="250" y="124"/>
                  </a:cubicBezTo>
                  <a:cubicBezTo>
                    <a:pt x="250" y="124"/>
                    <a:pt x="250" y="124"/>
                    <a:pt x="250" y="123"/>
                  </a:cubicBezTo>
                  <a:cubicBezTo>
                    <a:pt x="250" y="123"/>
                    <a:pt x="250" y="123"/>
                    <a:pt x="250" y="123"/>
                  </a:cubicBezTo>
                  <a:cubicBezTo>
                    <a:pt x="250" y="123"/>
                    <a:pt x="250" y="123"/>
                    <a:pt x="250" y="123"/>
                  </a:cubicBezTo>
                  <a:cubicBezTo>
                    <a:pt x="250" y="122"/>
                    <a:pt x="250" y="122"/>
                    <a:pt x="250" y="122"/>
                  </a:cubicBezTo>
                  <a:cubicBezTo>
                    <a:pt x="250" y="122"/>
                    <a:pt x="250" y="122"/>
                    <a:pt x="250" y="122"/>
                  </a:cubicBezTo>
                  <a:cubicBezTo>
                    <a:pt x="250" y="121"/>
                    <a:pt x="250" y="121"/>
                    <a:pt x="250" y="121"/>
                  </a:cubicBezTo>
                  <a:cubicBezTo>
                    <a:pt x="250" y="121"/>
                    <a:pt x="250" y="121"/>
                    <a:pt x="250" y="121"/>
                  </a:cubicBezTo>
                  <a:cubicBezTo>
                    <a:pt x="250" y="121"/>
                    <a:pt x="250" y="120"/>
                    <a:pt x="250" y="120"/>
                  </a:cubicBezTo>
                  <a:cubicBezTo>
                    <a:pt x="250" y="120"/>
                    <a:pt x="250" y="120"/>
                    <a:pt x="250" y="120"/>
                  </a:cubicBezTo>
                  <a:cubicBezTo>
                    <a:pt x="250" y="120"/>
                    <a:pt x="250" y="119"/>
                    <a:pt x="250" y="119"/>
                  </a:cubicBezTo>
                  <a:cubicBezTo>
                    <a:pt x="250" y="119"/>
                    <a:pt x="250" y="119"/>
                    <a:pt x="250" y="119"/>
                  </a:cubicBezTo>
                  <a:cubicBezTo>
                    <a:pt x="250" y="119"/>
                    <a:pt x="250" y="119"/>
                    <a:pt x="250" y="118"/>
                  </a:cubicBezTo>
                  <a:cubicBezTo>
                    <a:pt x="250" y="118"/>
                    <a:pt x="250" y="118"/>
                    <a:pt x="250" y="118"/>
                  </a:cubicBezTo>
                  <a:cubicBezTo>
                    <a:pt x="250" y="118"/>
                    <a:pt x="250" y="118"/>
                    <a:pt x="250" y="117"/>
                  </a:cubicBezTo>
                  <a:cubicBezTo>
                    <a:pt x="250" y="117"/>
                    <a:pt x="250" y="117"/>
                    <a:pt x="250" y="117"/>
                  </a:cubicBezTo>
                  <a:cubicBezTo>
                    <a:pt x="250" y="117"/>
                    <a:pt x="250" y="117"/>
                    <a:pt x="249" y="117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9" y="113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9" y="109"/>
                    <a:pt x="249" y="108"/>
                    <a:pt x="249" y="108"/>
                  </a:cubicBezTo>
                  <a:cubicBezTo>
                    <a:pt x="249" y="108"/>
                    <a:pt x="249" y="108"/>
                    <a:pt x="248" y="108"/>
                  </a:cubicBezTo>
                  <a:cubicBezTo>
                    <a:pt x="248" y="108"/>
                    <a:pt x="248" y="108"/>
                    <a:pt x="248" y="107"/>
                  </a:cubicBezTo>
                  <a:cubicBezTo>
                    <a:pt x="248" y="107"/>
                    <a:pt x="248" y="107"/>
                    <a:pt x="248" y="107"/>
                  </a:cubicBezTo>
                  <a:cubicBezTo>
                    <a:pt x="248" y="107"/>
                    <a:pt x="248" y="107"/>
                    <a:pt x="248" y="106"/>
                  </a:cubicBezTo>
                  <a:cubicBezTo>
                    <a:pt x="248" y="106"/>
                    <a:pt x="248" y="106"/>
                    <a:pt x="248" y="106"/>
                  </a:cubicBezTo>
                  <a:cubicBezTo>
                    <a:pt x="248" y="106"/>
                    <a:pt x="248" y="106"/>
                    <a:pt x="248" y="106"/>
                  </a:cubicBezTo>
                  <a:cubicBezTo>
                    <a:pt x="248" y="105"/>
                    <a:pt x="248" y="105"/>
                    <a:pt x="248" y="105"/>
                  </a:cubicBezTo>
                  <a:cubicBezTo>
                    <a:pt x="248" y="105"/>
                    <a:pt x="248" y="105"/>
                    <a:pt x="248" y="105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104"/>
                    <a:pt x="248" y="104"/>
                    <a:pt x="248" y="104"/>
                  </a:cubicBezTo>
                  <a:cubicBezTo>
                    <a:pt x="248" y="104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2"/>
                    <a:pt x="248" y="102"/>
                  </a:cubicBezTo>
                  <a:cubicBezTo>
                    <a:pt x="248" y="102"/>
                    <a:pt x="248" y="102"/>
                    <a:pt x="248" y="102"/>
                  </a:cubicBezTo>
                  <a:cubicBezTo>
                    <a:pt x="248" y="102"/>
                    <a:pt x="248" y="102"/>
                    <a:pt x="248" y="101"/>
                  </a:cubicBezTo>
                  <a:cubicBezTo>
                    <a:pt x="248" y="101"/>
                    <a:pt x="248" y="101"/>
                    <a:pt x="248" y="101"/>
                  </a:cubicBezTo>
                  <a:cubicBezTo>
                    <a:pt x="247" y="96"/>
                    <a:pt x="246" y="92"/>
                    <a:pt x="245" y="87"/>
                  </a:cubicBezTo>
                  <a:cubicBezTo>
                    <a:pt x="231" y="45"/>
                    <a:pt x="231" y="45"/>
                    <a:pt x="231" y="45"/>
                  </a:cubicBezTo>
                  <a:cubicBezTo>
                    <a:pt x="221" y="18"/>
                    <a:pt x="188" y="0"/>
                    <a:pt x="155" y="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6" y="18"/>
                    <a:pt x="7" y="42"/>
                    <a:pt x="4" y="7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0" y="125"/>
                    <a:pt x="0" y="129"/>
                  </a:cubicBezTo>
                  <a:cubicBezTo>
                    <a:pt x="0" y="129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1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1" y="136"/>
                    <a:pt x="1" y="136"/>
                    <a:pt x="1" y="137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7"/>
                    <a:pt x="1" y="137"/>
                    <a:pt x="1" y="138"/>
                  </a:cubicBezTo>
                  <a:cubicBezTo>
                    <a:pt x="1" y="138"/>
                    <a:pt x="1" y="138"/>
                    <a:pt x="1" y="138"/>
                  </a:cubicBezTo>
                  <a:cubicBezTo>
                    <a:pt x="1" y="138"/>
                    <a:pt x="2" y="138"/>
                    <a:pt x="2" y="138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" y="141"/>
                    <a:pt x="2" y="141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41"/>
                    <a:pt x="2" y="142"/>
                    <a:pt x="2" y="142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2"/>
                    <a:pt x="2" y="142"/>
                    <a:pt x="2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3"/>
                    <a:pt x="2" y="143"/>
                    <a:pt x="2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4"/>
                    <a:pt x="2" y="144"/>
                    <a:pt x="2" y="144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2" y="146"/>
                    <a:pt x="2" y="147"/>
                    <a:pt x="2" y="147"/>
                  </a:cubicBezTo>
                  <a:cubicBezTo>
                    <a:pt x="2" y="147"/>
                    <a:pt x="3" y="147"/>
                    <a:pt x="3" y="147"/>
                  </a:cubicBezTo>
                  <a:cubicBezTo>
                    <a:pt x="3" y="147"/>
                    <a:pt x="3" y="148"/>
                    <a:pt x="3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3" y="148"/>
                    <a:pt x="3" y="148"/>
                    <a:pt x="3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3" y="150"/>
                    <a:pt x="3" y="150"/>
                    <a:pt x="3" y="150"/>
                  </a:cubicBezTo>
                  <a:cubicBezTo>
                    <a:pt x="3" y="150"/>
                    <a:pt x="3" y="150"/>
                    <a:pt x="3" y="150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3" y="151"/>
                    <a:pt x="3" y="152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3" y="152"/>
                    <a:pt x="3" y="153"/>
                    <a:pt x="3" y="153"/>
                  </a:cubicBezTo>
                  <a:cubicBezTo>
                    <a:pt x="3" y="153"/>
                    <a:pt x="3" y="153"/>
                    <a:pt x="3" y="153"/>
                  </a:cubicBezTo>
                  <a:cubicBezTo>
                    <a:pt x="3" y="153"/>
                    <a:pt x="3" y="153"/>
                    <a:pt x="3" y="154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4"/>
                    <a:pt x="3" y="154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6"/>
                    <a:pt x="4" y="156"/>
                    <a:pt x="4" y="15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57"/>
                    <a:pt x="4" y="157"/>
                    <a:pt x="4" y="15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iś1iďê">
              <a:extLst>
                <a:ext uri="{FF2B5EF4-FFF2-40B4-BE49-F238E27FC236}">
                  <a16:creationId xmlns:a16="http://schemas.microsoft.com/office/drawing/2014/main" id="{78A4EE31-7673-4556-8824-9BCDBD7AEB67}"/>
                </a:ext>
              </a:extLst>
            </p:cNvPr>
            <p:cNvSpPr/>
            <p:nvPr/>
          </p:nvSpPr>
          <p:spPr bwMode="auto">
            <a:xfrm>
              <a:off x="7458722" y="5473511"/>
              <a:ext cx="785346" cy="555560"/>
            </a:xfrm>
            <a:custGeom>
              <a:avLst/>
              <a:gdLst>
                <a:gd name="T0" fmla="*/ 72 w 260"/>
                <a:gd name="T1" fmla="*/ 14 h 184"/>
                <a:gd name="T2" fmla="*/ 158 w 260"/>
                <a:gd name="T3" fmla="*/ 4 h 184"/>
                <a:gd name="T4" fmla="*/ 234 w 260"/>
                <a:gd name="T5" fmla="*/ 45 h 184"/>
                <a:gd name="T6" fmla="*/ 248 w 260"/>
                <a:gd name="T7" fmla="*/ 87 h 184"/>
                <a:gd name="T8" fmla="*/ 191 w 260"/>
                <a:gd name="T9" fmla="*/ 166 h 184"/>
                <a:gd name="T10" fmla="*/ 76 w 260"/>
                <a:gd name="T11" fmla="*/ 179 h 184"/>
                <a:gd name="T12" fmla="*/ 3 w 260"/>
                <a:gd name="T13" fmla="*/ 115 h 184"/>
                <a:gd name="T14" fmla="*/ 7 w 260"/>
                <a:gd name="T15" fmla="*/ 71 h 184"/>
                <a:gd name="T16" fmla="*/ 72 w 260"/>
                <a:gd name="T17" fmla="*/ 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184">
                  <a:moveTo>
                    <a:pt x="72" y="14"/>
                  </a:moveTo>
                  <a:cubicBezTo>
                    <a:pt x="158" y="4"/>
                    <a:pt x="158" y="4"/>
                    <a:pt x="158" y="4"/>
                  </a:cubicBezTo>
                  <a:cubicBezTo>
                    <a:pt x="191" y="0"/>
                    <a:pt x="224" y="18"/>
                    <a:pt x="234" y="45"/>
                  </a:cubicBezTo>
                  <a:cubicBezTo>
                    <a:pt x="248" y="87"/>
                    <a:pt x="248" y="87"/>
                    <a:pt x="248" y="87"/>
                  </a:cubicBezTo>
                  <a:cubicBezTo>
                    <a:pt x="260" y="123"/>
                    <a:pt x="235" y="161"/>
                    <a:pt x="191" y="166"/>
                  </a:cubicBezTo>
                  <a:cubicBezTo>
                    <a:pt x="76" y="179"/>
                    <a:pt x="76" y="179"/>
                    <a:pt x="76" y="179"/>
                  </a:cubicBezTo>
                  <a:cubicBezTo>
                    <a:pt x="32" y="184"/>
                    <a:pt x="0" y="153"/>
                    <a:pt x="3" y="115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10" y="42"/>
                    <a:pt x="39" y="18"/>
                    <a:pt x="72" y="1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îŝľiḑè">
              <a:extLst>
                <a:ext uri="{FF2B5EF4-FFF2-40B4-BE49-F238E27FC236}">
                  <a16:creationId xmlns:a16="http://schemas.microsoft.com/office/drawing/2014/main" id="{33A25F51-1A5C-45BF-A8FC-F528939EB43B}"/>
                </a:ext>
              </a:extLst>
            </p:cNvPr>
            <p:cNvSpPr/>
            <p:nvPr/>
          </p:nvSpPr>
          <p:spPr bwMode="auto">
            <a:xfrm>
              <a:off x="8089907" y="5184096"/>
              <a:ext cx="175976" cy="429032"/>
            </a:xfrm>
            <a:custGeom>
              <a:avLst/>
              <a:gdLst>
                <a:gd name="T0" fmla="*/ 21 w 58"/>
                <a:gd name="T1" fmla="*/ 2 h 142"/>
                <a:gd name="T2" fmla="*/ 21 w 58"/>
                <a:gd name="T3" fmla="*/ 2 h 142"/>
                <a:gd name="T4" fmla="*/ 45 w 58"/>
                <a:gd name="T5" fmla="*/ 21 h 142"/>
                <a:gd name="T6" fmla="*/ 56 w 58"/>
                <a:gd name="T7" fmla="*/ 117 h 142"/>
                <a:gd name="T8" fmla="*/ 37 w 58"/>
                <a:gd name="T9" fmla="*/ 141 h 142"/>
                <a:gd name="T10" fmla="*/ 37 w 58"/>
                <a:gd name="T11" fmla="*/ 141 h 142"/>
                <a:gd name="T12" fmla="*/ 12 w 58"/>
                <a:gd name="T13" fmla="*/ 122 h 142"/>
                <a:gd name="T14" fmla="*/ 1 w 58"/>
                <a:gd name="T15" fmla="*/ 26 h 142"/>
                <a:gd name="T16" fmla="*/ 21 w 58"/>
                <a:gd name="T17" fmla="*/ 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142">
                  <a:moveTo>
                    <a:pt x="21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33" y="0"/>
                    <a:pt x="44" y="9"/>
                    <a:pt x="45" y="21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58" y="129"/>
                    <a:pt x="49" y="140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25" y="142"/>
                    <a:pt x="14" y="134"/>
                    <a:pt x="12" y="122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9" y="3"/>
                    <a:pt x="21" y="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íṧḻiďê">
              <a:extLst>
                <a:ext uri="{FF2B5EF4-FFF2-40B4-BE49-F238E27FC236}">
                  <a16:creationId xmlns:a16="http://schemas.microsoft.com/office/drawing/2014/main" id="{7007B466-AF05-417A-8B47-F6BE22EE34E6}"/>
                </a:ext>
              </a:extLst>
            </p:cNvPr>
            <p:cNvSpPr/>
            <p:nvPr/>
          </p:nvSpPr>
          <p:spPr bwMode="auto">
            <a:xfrm>
              <a:off x="7335103" y="5271356"/>
              <a:ext cx="171613" cy="429032"/>
            </a:xfrm>
            <a:custGeom>
              <a:avLst/>
              <a:gdLst>
                <a:gd name="T0" fmla="*/ 21 w 57"/>
                <a:gd name="T1" fmla="*/ 1 h 142"/>
                <a:gd name="T2" fmla="*/ 21 w 57"/>
                <a:gd name="T3" fmla="*/ 1 h 142"/>
                <a:gd name="T4" fmla="*/ 45 w 57"/>
                <a:gd name="T5" fmla="*/ 21 h 142"/>
                <a:gd name="T6" fmla="*/ 56 w 57"/>
                <a:gd name="T7" fmla="*/ 116 h 142"/>
                <a:gd name="T8" fmla="*/ 37 w 57"/>
                <a:gd name="T9" fmla="*/ 141 h 142"/>
                <a:gd name="T10" fmla="*/ 37 w 57"/>
                <a:gd name="T11" fmla="*/ 141 h 142"/>
                <a:gd name="T12" fmla="*/ 12 w 57"/>
                <a:gd name="T13" fmla="*/ 121 h 142"/>
                <a:gd name="T14" fmla="*/ 1 w 57"/>
                <a:gd name="T15" fmla="*/ 26 h 142"/>
                <a:gd name="T16" fmla="*/ 21 w 57"/>
                <a:gd name="T17" fmla="*/ 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2">
                  <a:moveTo>
                    <a:pt x="21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33" y="0"/>
                    <a:pt x="44" y="9"/>
                    <a:pt x="45" y="21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7" y="128"/>
                    <a:pt x="49" y="139"/>
                    <a:pt x="37" y="141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25" y="142"/>
                    <a:pt x="14" y="133"/>
                    <a:pt x="12" y="1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14"/>
                    <a:pt x="9" y="3"/>
                    <a:pt x="21" y="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îṣḻídê">
              <a:extLst>
                <a:ext uri="{FF2B5EF4-FFF2-40B4-BE49-F238E27FC236}">
                  <a16:creationId xmlns:a16="http://schemas.microsoft.com/office/drawing/2014/main" id="{DC51533D-AF33-442F-8AEC-52BF587351A2}"/>
                </a:ext>
              </a:extLst>
            </p:cNvPr>
            <p:cNvSpPr/>
            <p:nvPr/>
          </p:nvSpPr>
          <p:spPr bwMode="auto">
            <a:xfrm>
              <a:off x="6887164" y="1507511"/>
              <a:ext cx="782438" cy="485751"/>
            </a:xfrm>
            <a:custGeom>
              <a:avLst/>
              <a:gdLst>
                <a:gd name="T0" fmla="*/ 199 w 259"/>
                <a:gd name="T1" fmla="*/ 161 h 161"/>
                <a:gd name="T2" fmla="*/ 60 w 259"/>
                <a:gd name="T3" fmla="*/ 161 h 161"/>
                <a:gd name="T4" fmla="*/ 0 w 259"/>
                <a:gd name="T5" fmla="*/ 101 h 161"/>
                <a:gd name="T6" fmla="*/ 0 w 259"/>
                <a:gd name="T7" fmla="*/ 60 h 161"/>
                <a:gd name="T8" fmla="*/ 60 w 259"/>
                <a:gd name="T9" fmla="*/ 0 h 161"/>
                <a:gd name="T10" fmla="*/ 199 w 259"/>
                <a:gd name="T11" fmla="*/ 0 h 161"/>
                <a:gd name="T12" fmla="*/ 259 w 259"/>
                <a:gd name="T13" fmla="*/ 60 h 161"/>
                <a:gd name="T14" fmla="*/ 259 w 259"/>
                <a:gd name="T15" fmla="*/ 101 h 161"/>
                <a:gd name="T16" fmla="*/ 199 w 259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1">
                  <a:moveTo>
                    <a:pt x="199" y="161"/>
                  </a:moveTo>
                  <a:cubicBezTo>
                    <a:pt x="60" y="161"/>
                    <a:pt x="60" y="161"/>
                    <a:pt x="60" y="161"/>
                  </a:cubicBezTo>
                  <a:cubicBezTo>
                    <a:pt x="27" y="161"/>
                    <a:pt x="0" y="134"/>
                    <a:pt x="0" y="10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1"/>
                    <a:pt x="259" y="101"/>
                    <a:pt x="259" y="101"/>
                  </a:cubicBezTo>
                  <a:cubicBezTo>
                    <a:pt x="259" y="134"/>
                    <a:pt x="232" y="161"/>
                    <a:pt x="199" y="161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iśļiďé">
              <a:extLst>
                <a:ext uri="{FF2B5EF4-FFF2-40B4-BE49-F238E27FC236}">
                  <a16:creationId xmlns:a16="http://schemas.microsoft.com/office/drawing/2014/main" id="{442FD7B5-5842-498D-96A6-4A0ADB4F43F0}"/>
                </a:ext>
              </a:extLst>
            </p:cNvPr>
            <p:cNvSpPr/>
            <p:nvPr/>
          </p:nvSpPr>
          <p:spPr bwMode="auto">
            <a:xfrm>
              <a:off x="6900253" y="1162831"/>
              <a:ext cx="754806" cy="580284"/>
            </a:xfrm>
            <a:custGeom>
              <a:avLst/>
              <a:gdLst>
                <a:gd name="T0" fmla="*/ 67 w 250"/>
                <a:gd name="T1" fmla="*/ 0 h 192"/>
                <a:gd name="T2" fmla="*/ 1 w 250"/>
                <a:gd name="T3" fmla="*/ 59 h 192"/>
                <a:gd name="T4" fmla="*/ 1 w 250"/>
                <a:gd name="T5" fmla="*/ 60 h 192"/>
                <a:gd name="T6" fmla="*/ 1 w 250"/>
                <a:gd name="T7" fmla="*/ 61 h 192"/>
                <a:gd name="T8" fmla="*/ 1 w 250"/>
                <a:gd name="T9" fmla="*/ 63 h 192"/>
                <a:gd name="T10" fmla="*/ 1 w 250"/>
                <a:gd name="T11" fmla="*/ 64 h 192"/>
                <a:gd name="T12" fmla="*/ 1 w 250"/>
                <a:gd name="T13" fmla="*/ 66 h 192"/>
                <a:gd name="T14" fmla="*/ 1 w 250"/>
                <a:gd name="T15" fmla="*/ 67 h 192"/>
                <a:gd name="T16" fmla="*/ 1 w 250"/>
                <a:gd name="T17" fmla="*/ 68 h 192"/>
                <a:gd name="T18" fmla="*/ 1 w 250"/>
                <a:gd name="T19" fmla="*/ 70 h 192"/>
                <a:gd name="T20" fmla="*/ 1 w 250"/>
                <a:gd name="T21" fmla="*/ 71 h 192"/>
                <a:gd name="T22" fmla="*/ 1 w 250"/>
                <a:gd name="T23" fmla="*/ 72 h 192"/>
                <a:gd name="T24" fmla="*/ 1 w 250"/>
                <a:gd name="T25" fmla="*/ 74 h 192"/>
                <a:gd name="T26" fmla="*/ 1 w 250"/>
                <a:gd name="T27" fmla="*/ 75 h 192"/>
                <a:gd name="T28" fmla="*/ 1 w 250"/>
                <a:gd name="T29" fmla="*/ 77 h 192"/>
                <a:gd name="T30" fmla="*/ 1 w 250"/>
                <a:gd name="T31" fmla="*/ 78 h 192"/>
                <a:gd name="T32" fmla="*/ 1 w 250"/>
                <a:gd name="T33" fmla="*/ 79 h 192"/>
                <a:gd name="T34" fmla="*/ 1 w 250"/>
                <a:gd name="T35" fmla="*/ 81 h 192"/>
                <a:gd name="T36" fmla="*/ 1 w 250"/>
                <a:gd name="T37" fmla="*/ 82 h 192"/>
                <a:gd name="T38" fmla="*/ 1 w 250"/>
                <a:gd name="T39" fmla="*/ 84 h 192"/>
                <a:gd name="T40" fmla="*/ 1 w 250"/>
                <a:gd name="T41" fmla="*/ 85 h 192"/>
                <a:gd name="T42" fmla="*/ 11 w 250"/>
                <a:gd name="T43" fmla="*/ 143 h 192"/>
                <a:gd name="T44" fmla="*/ 239 w 250"/>
                <a:gd name="T45" fmla="*/ 143 h 192"/>
                <a:gd name="T46" fmla="*/ 249 w 250"/>
                <a:gd name="T47" fmla="*/ 85 h 192"/>
                <a:gd name="T48" fmla="*/ 249 w 250"/>
                <a:gd name="T49" fmla="*/ 84 h 192"/>
                <a:gd name="T50" fmla="*/ 249 w 250"/>
                <a:gd name="T51" fmla="*/ 82 h 192"/>
                <a:gd name="T52" fmla="*/ 249 w 250"/>
                <a:gd name="T53" fmla="*/ 81 h 192"/>
                <a:gd name="T54" fmla="*/ 249 w 250"/>
                <a:gd name="T55" fmla="*/ 79 h 192"/>
                <a:gd name="T56" fmla="*/ 249 w 250"/>
                <a:gd name="T57" fmla="*/ 78 h 192"/>
                <a:gd name="T58" fmla="*/ 249 w 250"/>
                <a:gd name="T59" fmla="*/ 77 h 192"/>
                <a:gd name="T60" fmla="*/ 249 w 250"/>
                <a:gd name="T61" fmla="*/ 75 h 192"/>
                <a:gd name="T62" fmla="*/ 249 w 250"/>
                <a:gd name="T63" fmla="*/ 74 h 192"/>
                <a:gd name="T64" fmla="*/ 249 w 250"/>
                <a:gd name="T65" fmla="*/ 72 h 192"/>
                <a:gd name="T66" fmla="*/ 249 w 250"/>
                <a:gd name="T67" fmla="*/ 71 h 192"/>
                <a:gd name="T68" fmla="*/ 249 w 250"/>
                <a:gd name="T69" fmla="*/ 70 h 192"/>
                <a:gd name="T70" fmla="*/ 249 w 250"/>
                <a:gd name="T71" fmla="*/ 68 h 192"/>
                <a:gd name="T72" fmla="*/ 249 w 250"/>
                <a:gd name="T73" fmla="*/ 67 h 192"/>
                <a:gd name="T74" fmla="*/ 249 w 250"/>
                <a:gd name="T75" fmla="*/ 66 h 192"/>
                <a:gd name="T76" fmla="*/ 249 w 250"/>
                <a:gd name="T77" fmla="*/ 64 h 192"/>
                <a:gd name="T78" fmla="*/ 249 w 250"/>
                <a:gd name="T79" fmla="*/ 63 h 192"/>
                <a:gd name="T80" fmla="*/ 249 w 250"/>
                <a:gd name="T81" fmla="*/ 61 h 192"/>
                <a:gd name="T82" fmla="*/ 249 w 250"/>
                <a:gd name="T83" fmla="*/ 60 h 192"/>
                <a:gd name="T84" fmla="*/ 249 w 250"/>
                <a:gd name="T85" fmla="*/ 59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0" h="192">
                  <a:moveTo>
                    <a:pt x="249" y="58"/>
                  </a:moveTo>
                  <a:cubicBezTo>
                    <a:pt x="249" y="26"/>
                    <a:pt x="222" y="0"/>
                    <a:pt x="183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8" y="0"/>
                    <a:pt x="1" y="26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1"/>
                    <a:pt x="1" y="71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1" y="74"/>
                    <a:pt x="1" y="75"/>
                    <a:pt x="1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1" y="76"/>
                    <a:pt x="1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6"/>
                    <a:pt x="1" y="76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1"/>
                    <a:pt x="1" y="82"/>
                    <a:pt x="1" y="82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2"/>
                    <a:pt x="1" y="83"/>
                    <a:pt x="1" y="83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3"/>
                    <a:pt x="1" y="83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0" y="90"/>
                    <a:pt x="1" y="95"/>
                    <a:pt x="2" y="99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7" y="171"/>
                    <a:pt x="49" y="192"/>
                    <a:pt x="82" y="192"/>
                  </a:cubicBezTo>
                  <a:cubicBezTo>
                    <a:pt x="168" y="192"/>
                    <a:pt x="168" y="192"/>
                    <a:pt x="168" y="192"/>
                  </a:cubicBezTo>
                  <a:cubicBezTo>
                    <a:pt x="201" y="192"/>
                    <a:pt x="233" y="171"/>
                    <a:pt x="239" y="143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9" y="95"/>
                    <a:pt x="250" y="90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5"/>
                    <a:pt x="249" y="85"/>
                    <a:pt x="249" y="85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4"/>
                    <a:pt x="249" y="84"/>
                    <a:pt x="249" y="84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3"/>
                    <a:pt x="249" y="83"/>
                  </a:cubicBezTo>
                  <a:cubicBezTo>
                    <a:pt x="249" y="83"/>
                    <a:pt x="249" y="82"/>
                    <a:pt x="249" y="82"/>
                  </a:cubicBezTo>
                  <a:cubicBezTo>
                    <a:pt x="249" y="82"/>
                    <a:pt x="249" y="82"/>
                    <a:pt x="249" y="82"/>
                  </a:cubicBezTo>
                  <a:cubicBezTo>
                    <a:pt x="249" y="82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1"/>
                  </a:cubicBezTo>
                  <a:cubicBezTo>
                    <a:pt x="249" y="81"/>
                    <a:pt x="249" y="81"/>
                    <a:pt x="249" y="80"/>
                  </a:cubicBezTo>
                  <a:cubicBezTo>
                    <a:pt x="249" y="80"/>
                    <a:pt x="249" y="80"/>
                    <a:pt x="249" y="80"/>
                  </a:cubicBezTo>
                  <a:cubicBezTo>
                    <a:pt x="249" y="80"/>
                    <a:pt x="249" y="80"/>
                    <a:pt x="249" y="79"/>
                  </a:cubicBezTo>
                  <a:cubicBezTo>
                    <a:pt x="249" y="79"/>
                    <a:pt x="249" y="79"/>
                    <a:pt x="249" y="79"/>
                  </a:cubicBezTo>
                  <a:cubicBezTo>
                    <a:pt x="249" y="79"/>
                    <a:pt x="249" y="79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8"/>
                    <a:pt x="249" y="78"/>
                    <a:pt x="249" y="78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7"/>
                    <a:pt x="249" y="77"/>
                    <a:pt x="249" y="77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6"/>
                    <a:pt x="249" y="76"/>
                  </a:cubicBezTo>
                  <a:cubicBezTo>
                    <a:pt x="249" y="76"/>
                    <a:pt x="249" y="75"/>
                    <a:pt x="249" y="75"/>
                  </a:cubicBezTo>
                  <a:cubicBezTo>
                    <a:pt x="249" y="75"/>
                    <a:pt x="249" y="75"/>
                    <a:pt x="249" y="75"/>
                  </a:cubicBezTo>
                  <a:cubicBezTo>
                    <a:pt x="249" y="75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49" y="74"/>
                    <a:pt x="249" y="74"/>
                    <a:pt x="249" y="73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9" y="73"/>
                    <a:pt x="249" y="73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2"/>
                    <a:pt x="249" y="72"/>
                    <a:pt x="249" y="72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1"/>
                    <a:pt x="249" y="71"/>
                    <a:pt x="249" y="71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70"/>
                    <a:pt x="249" y="70"/>
                  </a:cubicBezTo>
                  <a:cubicBezTo>
                    <a:pt x="249" y="70"/>
                    <a:pt x="249" y="69"/>
                    <a:pt x="249" y="69"/>
                  </a:cubicBezTo>
                  <a:cubicBezTo>
                    <a:pt x="249" y="69"/>
                    <a:pt x="249" y="69"/>
                    <a:pt x="249" y="69"/>
                  </a:cubicBezTo>
                  <a:cubicBezTo>
                    <a:pt x="249" y="69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8"/>
                  </a:cubicBezTo>
                  <a:cubicBezTo>
                    <a:pt x="249" y="68"/>
                    <a:pt x="249" y="68"/>
                    <a:pt x="249" y="67"/>
                  </a:cubicBezTo>
                  <a:cubicBezTo>
                    <a:pt x="249" y="67"/>
                    <a:pt x="249" y="67"/>
                    <a:pt x="249" y="67"/>
                  </a:cubicBezTo>
                  <a:cubicBezTo>
                    <a:pt x="249" y="67"/>
                    <a:pt x="249" y="67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6"/>
                    <a:pt x="249" y="66"/>
                    <a:pt x="249" y="66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5"/>
                    <a:pt x="249" y="65"/>
                    <a:pt x="249" y="65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4"/>
                    <a:pt x="249" y="64"/>
                  </a:cubicBezTo>
                  <a:cubicBezTo>
                    <a:pt x="249" y="64"/>
                    <a:pt x="249" y="63"/>
                    <a:pt x="249" y="63"/>
                  </a:cubicBezTo>
                  <a:cubicBezTo>
                    <a:pt x="249" y="63"/>
                    <a:pt x="249" y="63"/>
                    <a:pt x="249" y="63"/>
                  </a:cubicBezTo>
                  <a:cubicBezTo>
                    <a:pt x="249" y="63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9" y="62"/>
                    <a:pt x="249" y="62"/>
                    <a:pt x="249" y="61"/>
                  </a:cubicBezTo>
                  <a:cubicBezTo>
                    <a:pt x="249" y="61"/>
                    <a:pt x="249" y="61"/>
                    <a:pt x="249" y="61"/>
                  </a:cubicBezTo>
                  <a:cubicBezTo>
                    <a:pt x="249" y="61"/>
                    <a:pt x="249" y="61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60"/>
                    <a:pt x="249" y="60"/>
                    <a:pt x="249" y="6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249" y="58"/>
                    <a:pt x="249" y="58"/>
                    <a:pt x="249" y="58"/>
                  </a:cubicBezTo>
                  <a:cubicBezTo>
                    <a:pt x="249" y="58"/>
                    <a:pt x="249" y="58"/>
                    <a:pt x="249" y="58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iṧḷîḋe">
              <a:extLst>
                <a:ext uri="{FF2B5EF4-FFF2-40B4-BE49-F238E27FC236}">
                  <a16:creationId xmlns:a16="http://schemas.microsoft.com/office/drawing/2014/main" id="{A34912ED-CD19-4F62-88AA-2F5FC6CEDC50}"/>
                </a:ext>
              </a:extLst>
            </p:cNvPr>
            <p:cNvSpPr/>
            <p:nvPr/>
          </p:nvSpPr>
          <p:spPr bwMode="auto">
            <a:xfrm>
              <a:off x="6881347" y="1247183"/>
              <a:ext cx="792619" cy="495932"/>
            </a:xfrm>
            <a:custGeom>
              <a:avLst/>
              <a:gdLst>
                <a:gd name="T0" fmla="*/ 174 w 262"/>
                <a:gd name="T1" fmla="*/ 164 h 164"/>
                <a:gd name="T2" fmla="*/ 88 w 262"/>
                <a:gd name="T3" fmla="*/ 164 h 164"/>
                <a:gd name="T4" fmla="*/ 17 w 262"/>
                <a:gd name="T5" fmla="*/ 115 h 164"/>
                <a:gd name="T6" fmla="*/ 8 w 262"/>
                <a:gd name="T7" fmla="*/ 71 h 164"/>
                <a:gd name="T8" fmla="*/ 73 w 262"/>
                <a:gd name="T9" fmla="*/ 0 h 164"/>
                <a:gd name="T10" fmla="*/ 189 w 262"/>
                <a:gd name="T11" fmla="*/ 0 h 164"/>
                <a:gd name="T12" fmla="*/ 254 w 262"/>
                <a:gd name="T13" fmla="*/ 71 h 164"/>
                <a:gd name="T14" fmla="*/ 245 w 262"/>
                <a:gd name="T15" fmla="*/ 115 h 164"/>
                <a:gd name="T16" fmla="*/ 174 w 262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4">
                  <a:moveTo>
                    <a:pt x="174" y="164"/>
                  </a:moveTo>
                  <a:cubicBezTo>
                    <a:pt x="88" y="164"/>
                    <a:pt x="88" y="164"/>
                    <a:pt x="88" y="164"/>
                  </a:cubicBezTo>
                  <a:cubicBezTo>
                    <a:pt x="55" y="164"/>
                    <a:pt x="23" y="143"/>
                    <a:pt x="17" y="115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34"/>
                    <a:pt x="29" y="0"/>
                    <a:pt x="73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33" y="0"/>
                    <a:pt x="262" y="34"/>
                    <a:pt x="254" y="71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39" y="143"/>
                    <a:pt x="207" y="164"/>
                    <a:pt x="174" y="164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ïš1íḑê">
              <a:extLst>
                <a:ext uri="{FF2B5EF4-FFF2-40B4-BE49-F238E27FC236}">
                  <a16:creationId xmlns:a16="http://schemas.microsoft.com/office/drawing/2014/main" id="{35945142-EE8E-4E21-8316-7049E129E1D0}"/>
                </a:ext>
              </a:extLst>
            </p:cNvPr>
            <p:cNvSpPr/>
            <p:nvPr/>
          </p:nvSpPr>
          <p:spPr bwMode="auto">
            <a:xfrm>
              <a:off x="6830444" y="1588954"/>
              <a:ext cx="132346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iṣľíḓé">
              <a:extLst>
                <a:ext uri="{FF2B5EF4-FFF2-40B4-BE49-F238E27FC236}">
                  <a16:creationId xmlns:a16="http://schemas.microsoft.com/office/drawing/2014/main" id="{22F66067-2A9B-47B5-9E53-8F21254AEF13}"/>
                </a:ext>
              </a:extLst>
            </p:cNvPr>
            <p:cNvSpPr/>
            <p:nvPr/>
          </p:nvSpPr>
          <p:spPr bwMode="auto">
            <a:xfrm>
              <a:off x="7591067" y="1588954"/>
              <a:ext cx="133800" cy="426124"/>
            </a:xfrm>
            <a:custGeom>
              <a:avLst/>
              <a:gdLst>
                <a:gd name="T0" fmla="*/ 22 w 44"/>
                <a:gd name="T1" fmla="*/ 141 h 141"/>
                <a:gd name="T2" fmla="*/ 22 w 44"/>
                <a:gd name="T3" fmla="*/ 141 h 141"/>
                <a:gd name="T4" fmla="*/ 0 w 44"/>
                <a:gd name="T5" fmla="*/ 119 h 141"/>
                <a:gd name="T6" fmla="*/ 0 w 44"/>
                <a:gd name="T7" fmla="*/ 23 h 141"/>
                <a:gd name="T8" fmla="*/ 22 w 44"/>
                <a:gd name="T9" fmla="*/ 0 h 141"/>
                <a:gd name="T10" fmla="*/ 22 w 44"/>
                <a:gd name="T11" fmla="*/ 0 h 141"/>
                <a:gd name="T12" fmla="*/ 44 w 44"/>
                <a:gd name="T13" fmla="*/ 23 h 141"/>
                <a:gd name="T14" fmla="*/ 44 w 44"/>
                <a:gd name="T15" fmla="*/ 119 h 141"/>
                <a:gd name="T16" fmla="*/ 22 w 44"/>
                <a:gd name="T17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1">
                  <a:moveTo>
                    <a:pt x="22" y="141"/>
                  </a:moveTo>
                  <a:cubicBezTo>
                    <a:pt x="22" y="141"/>
                    <a:pt x="22" y="141"/>
                    <a:pt x="22" y="141"/>
                  </a:cubicBezTo>
                  <a:cubicBezTo>
                    <a:pt x="10" y="141"/>
                    <a:pt x="0" y="131"/>
                    <a:pt x="0" y="1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4" y="131"/>
                    <a:pt x="34" y="141"/>
                    <a:pt x="22" y="141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ïślîḓê">
              <a:extLst>
                <a:ext uri="{FF2B5EF4-FFF2-40B4-BE49-F238E27FC236}">
                  <a16:creationId xmlns:a16="http://schemas.microsoft.com/office/drawing/2014/main" id="{33512BE7-4E8E-4ADE-8634-19902B994EA1}"/>
                </a:ext>
              </a:extLst>
            </p:cNvPr>
            <p:cNvSpPr/>
            <p:nvPr/>
          </p:nvSpPr>
          <p:spPr bwMode="auto">
            <a:xfrm>
              <a:off x="6996240" y="1684941"/>
              <a:ext cx="263237" cy="610825"/>
            </a:xfrm>
            <a:custGeom>
              <a:avLst/>
              <a:gdLst>
                <a:gd name="T0" fmla="*/ 181 w 181"/>
                <a:gd name="T1" fmla="*/ 420 h 420"/>
                <a:gd name="T2" fmla="*/ 33 w 181"/>
                <a:gd name="T3" fmla="*/ 420 h 420"/>
                <a:gd name="T4" fmla="*/ 0 w 181"/>
                <a:gd name="T5" fmla="*/ 0 h 420"/>
                <a:gd name="T6" fmla="*/ 179 w 181"/>
                <a:gd name="T7" fmla="*/ 0 h 420"/>
                <a:gd name="T8" fmla="*/ 181 w 181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420">
                  <a:moveTo>
                    <a:pt x="181" y="420"/>
                  </a:moveTo>
                  <a:lnTo>
                    <a:pt x="33" y="420"/>
                  </a:lnTo>
                  <a:lnTo>
                    <a:pt x="0" y="0"/>
                  </a:lnTo>
                  <a:lnTo>
                    <a:pt x="179" y="0"/>
                  </a:lnTo>
                  <a:lnTo>
                    <a:pt x="181" y="420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íšlídé">
              <a:extLst>
                <a:ext uri="{FF2B5EF4-FFF2-40B4-BE49-F238E27FC236}">
                  <a16:creationId xmlns:a16="http://schemas.microsoft.com/office/drawing/2014/main" id="{4E7DCC6D-E5EB-487F-8649-7C2064897CE3}"/>
                </a:ext>
              </a:extLst>
            </p:cNvPr>
            <p:cNvSpPr/>
            <p:nvPr/>
          </p:nvSpPr>
          <p:spPr bwMode="auto">
            <a:xfrm>
              <a:off x="7301652" y="1684941"/>
              <a:ext cx="260328" cy="610825"/>
            </a:xfrm>
            <a:custGeom>
              <a:avLst/>
              <a:gdLst>
                <a:gd name="T0" fmla="*/ 0 w 179"/>
                <a:gd name="T1" fmla="*/ 420 h 420"/>
                <a:gd name="T2" fmla="*/ 145 w 179"/>
                <a:gd name="T3" fmla="*/ 420 h 420"/>
                <a:gd name="T4" fmla="*/ 179 w 179"/>
                <a:gd name="T5" fmla="*/ 0 h 420"/>
                <a:gd name="T6" fmla="*/ 2 w 179"/>
                <a:gd name="T7" fmla="*/ 0 h 420"/>
                <a:gd name="T8" fmla="*/ 0 w 179"/>
                <a:gd name="T9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420">
                  <a:moveTo>
                    <a:pt x="0" y="420"/>
                  </a:moveTo>
                  <a:lnTo>
                    <a:pt x="145" y="420"/>
                  </a:lnTo>
                  <a:lnTo>
                    <a:pt x="179" y="0"/>
                  </a:lnTo>
                  <a:lnTo>
                    <a:pt x="2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iśḷïďé">
              <a:extLst>
                <a:ext uri="{FF2B5EF4-FFF2-40B4-BE49-F238E27FC236}">
                  <a16:creationId xmlns:a16="http://schemas.microsoft.com/office/drawing/2014/main" id="{92C622ED-CB46-40A4-8046-C3A1646C1347}"/>
                </a:ext>
              </a:extLst>
            </p:cNvPr>
            <p:cNvSpPr/>
            <p:nvPr/>
          </p:nvSpPr>
          <p:spPr bwMode="auto">
            <a:xfrm>
              <a:off x="7851395" y="2977854"/>
              <a:ext cx="779529" cy="780984"/>
            </a:xfrm>
            <a:custGeom>
              <a:avLst/>
              <a:gdLst>
                <a:gd name="T0" fmla="*/ 121 w 258"/>
                <a:gd name="T1" fmla="*/ 236 h 259"/>
                <a:gd name="T2" fmla="*/ 23 w 258"/>
                <a:gd name="T3" fmla="*/ 137 h 259"/>
                <a:gd name="T4" fmla="*/ 23 w 258"/>
                <a:gd name="T5" fmla="*/ 52 h 259"/>
                <a:gd name="T6" fmla="*/ 52 w 258"/>
                <a:gd name="T7" fmla="*/ 24 h 259"/>
                <a:gd name="T8" fmla="*/ 137 w 258"/>
                <a:gd name="T9" fmla="*/ 24 h 259"/>
                <a:gd name="T10" fmla="*/ 235 w 258"/>
                <a:gd name="T11" fmla="*/ 123 h 259"/>
                <a:gd name="T12" fmla="*/ 234 w 258"/>
                <a:gd name="T13" fmla="*/ 208 h 259"/>
                <a:gd name="T14" fmla="*/ 206 w 258"/>
                <a:gd name="T15" fmla="*/ 236 h 259"/>
                <a:gd name="T16" fmla="*/ 121 w 258"/>
                <a:gd name="T17" fmla="*/ 23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259">
                  <a:moveTo>
                    <a:pt x="121" y="236"/>
                  </a:moveTo>
                  <a:cubicBezTo>
                    <a:pt x="23" y="137"/>
                    <a:pt x="23" y="137"/>
                    <a:pt x="23" y="137"/>
                  </a:cubicBezTo>
                  <a:cubicBezTo>
                    <a:pt x="0" y="114"/>
                    <a:pt x="0" y="75"/>
                    <a:pt x="23" y="52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76" y="0"/>
                    <a:pt x="114" y="1"/>
                    <a:pt x="137" y="24"/>
                  </a:cubicBezTo>
                  <a:cubicBezTo>
                    <a:pt x="235" y="123"/>
                    <a:pt x="235" y="123"/>
                    <a:pt x="235" y="123"/>
                  </a:cubicBezTo>
                  <a:cubicBezTo>
                    <a:pt x="258" y="146"/>
                    <a:pt x="258" y="185"/>
                    <a:pt x="234" y="208"/>
                  </a:cubicBezTo>
                  <a:cubicBezTo>
                    <a:pt x="206" y="236"/>
                    <a:pt x="206" y="236"/>
                    <a:pt x="206" y="236"/>
                  </a:cubicBezTo>
                  <a:cubicBezTo>
                    <a:pt x="182" y="259"/>
                    <a:pt x="144" y="259"/>
                    <a:pt x="121" y="236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îŝļïḋê">
              <a:extLst>
                <a:ext uri="{FF2B5EF4-FFF2-40B4-BE49-F238E27FC236}">
                  <a16:creationId xmlns:a16="http://schemas.microsoft.com/office/drawing/2014/main" id="{5B366C55-E08D-4452-9874-12C0ADDE8F6E}"/>
                </a:ext>
              </a:extLst>
            </p:cNvPr>
            <p:cNvSpPr/>
            <p:nvPr/>
          </p:nvSpPr>
          <p:spPr bwMode="auto">
            <a:xfrm>
              <a:off x="8060821" y="2748068"/>
              <a:ext cx="805707" cy="802799"/>
            </a:xfrm>
            <a:custGeom>
              <a:avLst/>
              <a:gdLst>
                <a:gd name="T0" fmla="*/ 157 w 267"/>
                <a:gd name="T1" fmla="*/ 28 h 266"/>
                <a:gd name="T2" fmla="*/ 69 w 267"/>
                <a:gd name="T3" fmla="*/ 22 h 266"/>
                <a:gd name="T4" fmla="*/ 68 w 267"/>
                <a:gd name="T5" fmla="*/ 23 h 266"/>
                <a:gd name="T6" fmla="*/ 67 w 267"/>
                <a:gd name="T7" fmla="*/ 24 h 266"/>
                <a:gd name="T8" fmla="*/ 66 w 267"/>
                <a:gd name="T9" fmla="*/ 25 h 266"/>
                <a:gd name="T10" fmla="*/ 65 w 267"/>
                <a:gd name="T11" fmla="*/ 26 h 266"/>
                <a:gd name="T12" fmla="*/ 64 w 267"/>
                <a:gd name="T13" fmla="*/ 27 h 266"/>
                <a:gd name="T14" fmla="*/ 63 w 267"/>
                <a:gd name="T15" fmla="*/ 28 h 266"/>
                <a:gd name="T16" fmla="*/ 62 w 267"/>
                <a:gd name="T17" fmla="*/ 29 h 266"/>
                <a:gd name="T18" fmla="*/ 61 w 267"/>
                <a:gd name="T19" fmla="*/ 30 h 266"/>
                <a:gd name="T20" fmla="*/ 60 w 267"/>
                <a:gd name="T21" fmla="*/ 31 h 266"/>
                <a:gd name="T22" fmla="*/ 59 w 267"/>
                <a:gd name="T23" fmla="*/ 32 h 266"/>
                <a:gd name="T24" fmla="*/ 58 w 267"/>
                <a:gd name="T25" fmla="*/ 33 h 266"/>
                <a:gd name="T26" fmla="*/ 57 w 267"/>
                <a:gd name="T27" fmla="*/ 34 h 266"/>
                <a:gd name="T28" fmla="*/ 56 w 267"/>
                <a:gd name="T29" fmla="*/ 35 h 266"/>
                <a:gd name="T30" fmla="*/ 55 w 267"/>
                <a:gd name="T31" fmla="*/ 36 h 266"/>
                <a:gd name="T32" fmla="*/ 54 w 267"/>
                <a:gd name="T33" fmla="*/ 37 h 266"/>
                <a:gd name="T34" fmla="*/ 53 w 267"/>
                <a:gd name="T35" fmla="*/ 38 h 266"/>
                <a:gd name="T36" fmla="*/ 52 w 267"/>
                <a:gd name="T37" fmla="*/ 39 h 266"/>
                <a:gd name="T38" fmla="*/ 51 w 267"/>
                <a:gd name="T39" fmla="*/ 40 h 266"/>
                <a:gd name="T40" fmla="*/ 50 w 267"/>
                <a:gd name="T41" fmla="*/ 41 h 266"/>
                <a:gd name="T42" fmla="*/ 16 w 267"/>
                <a:gd name="T43" fmla="*/ 89 h 266"/>
                <a:gd name="T44" fmla="*/ 177 w 267"/>
                <a:gd name="T45" fmla="*/ 251 h 266"/>
                <a:gd name="T46" fmla="*/ 225 w 267"/>
                <a:gd name="T47" fmla="*/ 217 h 266"/>
                <a:gd name="T48" fmla="*/ 226 w 267"/>
                <a:gd name="T49" fmla="*/ 217 h 266"/>
                <a:gd name="T50" fmla="*/ 227 w 267"/>
                <a:gd name="T51" fmla="*/ 216 h 266"/>
                <a:gd name="T52" fmla="*/ 228 w 267"/>
                <a:gd name="T53" fmla="*/ 215 h 266"/>
                <a:gd name="T54" fmla="*/ 229 w 267"/>
                <a:gd name="T55" fmla="*/ 214 h 266"/>
                <a:gd name="T56" fmla="*/ 230 w 267"/>
                <a:gd name="T57" fmla="*/ 213 h 266"/>
                <a:gd name="T58" fmla="*/ 231 w 267"/>
                <a:gd name="T59" fmla="*/ 212 h 266"/>
                <a:gd name="T60" fmla="*/ 232 w 267"/>
                <a:gd name="T61" fmla="*/ 211 h 266"/>
                <a:gd name="T62" fmla="*/ 233 w 267"/>
                <a:gd name="T63" fmla="*/ 210 h 266"/>
                <a:gd name="T64" fmla="*/ 234 w 267"/>
                <a:gd name="T65" fmla="*/ 209 h 266"/>
                <a:gd name="T66" fmla="*/ 235 w 267"/>
                <a:gd name="T67" fmla="*/ 208 h 266"/>
                <a:gd name="T68" fmla="*/ 236 w 267"/>
                <a:gd name="T69" fmla="*/ 207 h 266"/>
                <a:gd name="T70" fmla="*/ 237 w 267"/>
                <a:gd name="T71" fmla="*/ 206 h 266"/>
                <a:gd name="T72" fmla="*/ 238 w 267"/>
                <a:gd name="T73" fmla="*/ 205 h 266"/>
                <a:gd name="T74" fmla="*/ 239 w 267"/>
                <a:gd name="T75" fmla="*/ 204 h 266"/>
                <a:gd name="T76" fmla="*/ 240 w 267"/>
                <a:gd name="T77" fmla="*/ 203 h 266"/>
                <a:gd name="T78" fmla="*/ 241 w 267"/>
                <a:gd name="T79" fmla="*/ 202 h 266"/>
                <a:gd name="T80" fmla="*/ 242 w 267"/>
                <a:gd name="T81" fmla="*/ 201 h 266"/>
                <a:gd name="T82" fmla="*/ 243 w 267"/>
                <a:gd name="T83" fmla="*/ 200 h 266"/>
                <a:gd name="T84" fmla="*/ 244 w 267"/>
                <a:gd name="T85" fmla="*/ 19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7" h="266">
                  <a:moveTo>
                    <a:pt x="245" y="198"/>
                  </a:moveTo>
                  <a:cubicBezTo>
                    <a:pt x="267" y="176"/>
                    <a:pt x="266" y="138"/>
                    <a:pt x="239" y="110"/>
                  </a:cubicBezTo>
                  <a:cubicBezTo>
                    <a:pt x="157" y="28"/>
                    <a:pt x="157" y="28"/>
                    <a:pt x="157" y="28"/>
                  </a:cubicBezTo>
                  <a:cubicBezTo>
                    <a:pt x="130" y="0"/>
                    <a:pt x="92" y="0"/>
                    <a:pt x="70" y="21"/>
                  </a:cubicBezTo>
                  <a:cubicBezTo>
                    <a:pt x="69" y="21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8" y="22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7" y="23"/>
                    <a:pt x="67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5"/>
                    <a:pt x="65" y="25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3" y="28"/>
                    <a:pt x="62" y="28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1" y="29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1" y="30"/>
                    <a:pt x="61" y="30"/>
                  </a:cubicBezTo>
                  <a:cubicBezTo>
                    <a:pt x="61" y="30"/>
                    <a:pt x="60" y="30"/>
                    <a:pt x="60" y="30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1"/>
                    <a:pt x="59" y="31"/>
                    <a:pt x="59" y="31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8" y="32"/>
                    <a:pt x="58" y="32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7" y="33"/>
                    <a:pt x="57" y="3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6" y="34"/>
                    <a:pt x="56" y="34"/>
                  </a:cubicBezTo>
                  <a:cubicBezTo>
                    <a:pt x="56" y="34"/>
                    <a:pt x="56" y="35"/>
                    <a:pt x="56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6" y="35"/>
                    <a:pt x="56" y="35"/>
                    <a:pt x="55" y="35"/>
                  </a:cubicBez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4" y="36"/>
                  </a:cubicBezTo>
                  <a:cubicBezTo>
                    <a:pt x="54" y="36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3" y="37"/>
                  </a:cubicBezTo>
                  <a:cubicBezTo>
                    <a:pt x="53" y="37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39"/>
                    <a:pt x="52" y="39"/>
                    <a:pt x="51" y="39"/>
                  </a:cubicBezTo>
                  <a:cubicBezTo>
                    <a:pt x="51" y="39"/>
                    <a:pt x="51" y="39"/>
                    <a:pt x="51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0"/>
                    <a:pt x="51" y="40"/>
                    <a:pt x="50" y="40"/>
                  </a:cubicBezTo>
                  <a:cubicBezTo>
                    <a:pt x="50" y="40"/>
                    <a:pt x="50" y="40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6" y="44"/>
                    <a:pt x="43" y="48"/>
                    <a:pt x="41" y="52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0" y="113"/>
                    <a:pt x="8" y="150"/>
                    <a:pt x="31" y="174"/>
                  </a:cubicBezTo>
                  <a:cubicBezTo>
                    <a:pt x="92" y="235"/>
                    <a:pt x="92" y="235"/>
                    <a:pt x="92" y="235"/>
                  </a:cubicBezTo>
                  <a:cubicBezTo>
                    <a:pt x="115" y="259"/>
                    <a:pt x="152" y="266"/>
                    <a:pt x="177" y="251"/>
                  </a:cubicBezTo>
                  <a:cubicBezTo>
                    <a:pt x="214" y="227"/>
                    <a:pt x="214" y="227"/>
                    <a:pt x="214" y="227"/>
                  </a:cubicBezTo>
                  <a:cubicBezTo>
                    <a:pt x="218" y="224"/>
                    <a:pt x="222" y="221"/>
                    <a:pt x="225" y="218"/>
                  </a:cubicBezTo>
                  <a:cubicBezTo>
                    <a:pt x="225" y="218"/>
                    <a:pt x="225" y="218"/>
                    <a:pt x="225" y="217"/>
                  </a:cubicBezTo>
                  <a:cubicBezTo>
                    <a:pt x="225" y="217"/>
                    <a:pt x="225" y="217"/>
                    <a:pt x="225" y="217"/>
                  </a:cubicBezTo>
                  <a:cubicBezTo>
                    <a:pt x="226" y="217"/>
                    <a:pt x="226" y="217"/>
                    <a:pt x="226" y="217"/>
                  </a:cubicBezTo>
                  <a:cubicBezTo>
                    <a:pt x="226" y="217"/>
                    <a:pt x="226" y="217"/>
                    <a:pt x="226" y="217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27" y="216"/>
                    <a:pt x="227" y="216"/>
                    <a:pt x="227" y="216"/>
                  </a:cubicBezTo>
                  <a:cubicBezTo>
                    <a:pt x="227" y="216"/>
                    <a:pt x="227" y="216"/>
                    <a:pt x="227" y="216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5"/>
                    <a:pt x="228" y="215"/>
                    <a:pt x="228" y="215"/>
                  </a:cubicBezTo>
                  <a:cubicBezTo>
                    <a:pt x="228" y="214"/>
                    <a:pt x="228" y="214"/>
                    <a:pt x="228" y="214"/>
                  </a:cubicBezTo>
                  <a:cubicBezTo>
                    <a:pt x="229" y="214"/>
                    <a:pt x="229" y="214"/>
                    <a:pt x="229" y="214"/>
                  </a:cubicBezTo>
                  <a:cubicBezTo>
                    <a:pt x="229" y="214"/>
                    <a:pt x="229" y="214"/>
                    <a:pt x="229" y="214"/>
                  </a:cubicBezTo>
                  <a:cubicBezTo>
                    <a:pt x="229" y="213"/>
                    <a:pt x="229" y="213"/>
                    <a:pt x="229" y="213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30" y="212"/>
                    <a:pt x="230" y="212"/>
                    <a:pt x="230" y="212"/>
                  </a:cubicBezTo>
                  <a:cubicBezTo>
                    <a:pt x="230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1"/>
                    <a:pt x="231" y="211"/>
                  </a:cubicBezTo>
                  <a:cubicBezTo>
                    <a:pt x="231" y="211"/>
                    <a:pt x="232" y="211"/>
                    <a:pt x="232" y="211"/>
                  </a:cubicBezTo>
                  <a:cubicBezTo>
                    <a:pt x="232" y="211"/>
                    <a:pt x="232" y="211"/>
                    <a:pt x="232" y="211"/>
                  </a:cubicBezTo>
                  <a:cubicBezTo>
                    <a:pt x="232" y="211"/>
                    <a:pt x="232" y="210"/>
                    <a:pt x="232" y="210"/>
                  </a:cubicBezTo>
                  <a:cubicBezTo>
                    <a:pt x="232" y="210"/>
                    <a:pt x="233" y="210"/>
                    <a:pt x="233" y="210"/>
                  </a:cubicBezTo>
                  <a:cubicBezTo>
                    <a:pt x="233" y="210"/>
                    <a:pt x="233" y="210"/>
                    <a:pt x="233" y="210"/>
                  </a:cubicBezTo>
                  <a:cubicBezTo>
                    <a:pt x="233" y="210"/>
                    <a:pt x="233" y="209"/>
                    <a:pt x="233" y="209"/>
                  </a:cubicBezTo>
                  <a:cubicBezTo>
                    <a:pt x="233" y="209"/>
                    <a:pt x="234" y="209"/>
                    <a:pt x="234" y="209"/>
                  </a:cubicBezTo>
                  <a:cubicBezTo>
                    <a:pt x="234" y="209"/>
                    <a:pt x="234" y="209"/>
                    <a:pt x="234" y="209"/>
                  </a:cubicBezTo>
                  <a:cubicBezTo>
                    <a:pt x="234" y="209"/>
                    <a:pt x="234" y="208"/>
                    <a:pt x="234" y="208"/>
                  </a:cubicBezTo>
                  <a:cubicBezTo>
                    <a:pt x="234" y="208"/>
                    <a:pt x="235" y="208"/>
                    <a:pt x="235" y="208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5" y="208"/>
                    <a:pt x="235" y="208"/>
                    <a:pt x="235" y="207"/>
                  </a:cubicBezTo>
                  <a:cubicBezTo>
                    <a:pt x="235" y="207"/>
                    <a:pt x="236" y="207"/>
                    <a:pt x="236" y="207"/>
                  </a:cubicBezTo>
                  <a:cubicBezTo>
                    <a:pt x="236" y="207"/>
                    <a:pt x="236" y="207"/>
                    <a:pt x="236" y="207"/>
                  </a:cubicBezTo>
                  <a:cubicBezTo>
                    <a:pt x="236" y="207"/>
                    <a:pt x="236" y="207"/>
                    <a:pt x="236" y="206"/>
                  </a:cubicBezTo>
                  <a:cubicBezTo>
                    <a:pt x="236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6"/>
                  </a:cubicBezTo>
                  <a:cubicBezTo>
                    <a:pt x="237" y="206"/>
                    <a:pt x="237" y="206"/>
                    <a:pt x="237" y="205"/>
                  </a:cubicBezTo>
                  <a:cubicBezTo>
                    <a:pt x="237" y="205"/>
                    <a:pt x="238" y="205"/>
                    <a:pt x="238" y="205"/>
                  </a:cubicBezTo>
                  <a:cubicBezTo>
                    <a:pt x="238" y="205"/>
                    <a:pt x="238" y="205"/>
                    <a:pt x="238" y="205"/>
                  </a:cubicBezTo>
                  <a:cubicBezTo>
                    <a:pt x="238" y="205"/>
                    <a:pt x="238" y="205"/>
                    <a:pt x="238" y="204"/>
                  </a:cubicBezTo>
                  <a:cubicBezTo>
                    <a:pt x="238" y="204"/>
                    <a:pt x="238" y="204"/>
                    <a:pt x="239" y="204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39" y="204"/>
                    <a:pt x="239" y="204"/>
                    <a:pt x="239" y="203"/>
                  </a:cubicBezTo>
                  <a:cubicBezTo>
                    <a:pt x="239" y="203"/>
                    <a:pt x="239" y="203"/>
                    <a:pt x="240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3"/>
                    <a:pt x="240" y="203"/>
                    <a:pt x="240" y="203"/>
                  </a:cubicBezTo>
                  <a:cubicBezTo>
                    <a:pt x="240" y="202"/>
                    <a:pt x="240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2"/>
                    <a:pt x="241" y="202"/>
                    <a:pt x="241" y="202"/>
                  </a:cubicBezTo>
                  <a:cubicBezTo>
                    <a:pt x="241" y="201"/>
                    <a:pt x="241" y="201"/>
                    <a:pt x="242" y="201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2" y="201"/>
                    <a:pt x="242" y="201"/>
                    <a:pt x="242" y="201"/>
                  </a:cubicBezTo>
                  <a:cubicBezTo>
                    <a:pt x="242" y="200"/>
                    <a:pt x="242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200"/>
                    <a:pt x="243" y="200"/>
                    <a:pt x="243" y="200"/>
                  </a:cubicBezTo>
                  <a:cubicBezTo>
                    <a:pt x="243" y="199"/>
                    <a:pt x="243" y="199"/>
                    <a:pt x="244" y="199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4" y="199"/>
                    <a:pt x="244" y="199"/>
                    <a:pt x="244" y="199"/>
                  </a:cubicBezTo>
                  <a:cubicBezTo>
                    <a:pt x="244" y="199"/>
                    <a:pt x="244" y="198"/>
                    <a:pt x="245" y="198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îṡ1idè">
              <a:extLst>
                <a:ext uri="{FF2B5EF4-FFF2-40B4-BE49-F238E27FC236}">
                  <a16:creationId xmlns:a16="http://schemas.microsoft.com/office/drawing/2014/main" id="{3EAFD5CD-4FA5-42A6-948C-A5700996B0E2}"/>
                </a:ext>
              </a:extLst>
            </p:cNvPr>
            <p:cNvSpPr/>
            <p:nvPr/>
          </p:nvSpPr>
          <p:spPr bwMode="auto">
            <a:xfrm>
              <a:off x="8060821" y="2796061"/>
              <a:ext cx="754806" cy="754806"/>
            </a:xfrm>
            <a:custGeom>
              <a:avLst/>
              <a:gdLst>
                <a:gd name="T0" fmla="*/ 92 w 250"/>
                <a:gd name="T1" fmla="*/ 219 h 250"/>
                <a:gd name="T2" fmla="*/ 31 w 250"/>
                <a:gd name="T3" fmla="*/ 158 h 250"/>
                <a:gd name="T4" fmla="*/ 16 w 250"/>
                <a:gd name="T5" fmla="*/ 73 h 250"/>
                <a:gd name="T6" fmla="*/ 41 w 250"/>
                <a:gd name="T7" fmla="*/ 36 h 250"/>
                <a:gd name="T8" fmla="*/ 137 w 250"/>
                <a:gd name="T9" fmla="*/ 32 h 250"/>
                <a:gd name="T10" fmla="*/ 219 w 250"/>
                <a:gd name="T11" fmla="*/ 114 h 250"/>
                <a:gd name="T12" fmla="*/ 214 w 250"/>
                <a:gd name="T13" fmla="*/ 211 h 250"/>
                <a:gd name="T14" fmla="*/ 177 w 250"/>
                <a:gd name="T15" fmla="*/ 235 h 250"/>
                <a:gd name="T16" fmla="*/ 92 w 250"/>
                <a:gd name="T17" fmla="*/ 219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50">
                  <a:moveTo>
                    <a:pt x="92" y="219"/>
                  </a:moveTo>
                  <a:cubicBezTo>
                    <a:pt x="31" y="158"/>
                    <a:pt x="31" y="158"/>
                    <a:pt x="31" y="158"/>
                  </a:cubicBezTo>
                  <a:cubicBezTo>
                    <a:pt x="8" y="134"/>
                    <a:pt x="0" y="97"/>
                    <a:pt x="16" y="73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62" y="4"/>
                    <a:pt x="106" y="0"/>
                    <a:pt x="137" y="32"/>
                  </a:cubicBezTo>
                  <a:cubicBezTo>
                    <a:pt x="219" y="114"/>
                    <a:pt x="219" y="114"/>
                    <a:pt x="219" y="114"/>
                  </a:cubicBezTo>
                  <a:cubicBezTo>
                    <a:pt x="250" y="146"/>
                    <a:pt x="246" y="190"/>
                    <a:pt x="214" y="211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2" y="250"/>
                    <a:pt x="115" y="243"/>
                    <a:pt x="92" y="219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íŝļïḍé">
              <a:extLst>
                <a:ext uri="{FF2B5EF4-FFF2-40B4-BE49-F238E27FC236}">
                  <a16:creationId xmlns:a16="http://schemas.microsoft.com/office/drawing/2014/main" id="{EFA5D1BB-EC5E-4A18-9E9B-6DF9DCAE2FF5}"/>
                </a:ext>
              </a:extLst>
            </p:cNvPr>
            <p:cNvSpPr/>
            <p:nvPr/>
          </p:nvSpPr>
          <p:spPr bwMode="auto">
            <a:xfrm>
              <a:off x="7761225" y="2961856"/>
              <a:ext cx="350498" cy="350498"/>
            </a:xfrm>
            <a:custGeom>
              <a:avLst/>
              <a:gdLst>
                <a:gd name="T0" fmla="*/ 8 w 116"/>
                <a:gd name="T1" fmla="*/ 107 h 116"/>
                <a:gd name="T2" fmla="*/ 8 w 116"/>
                <a:gd name="T3" fmla="*/ 107 h 116"/>
                <a:gd name="T4" fmla="*/ 8 w 116"/>
                <a:gd name="T5" fmla="*/ 76 h 116"/>
                <a:gd name="T6" fmla="*/ 77 w 116"/>
                <a:gd name="T7" fmla="*/ 8 h 116"/>
                <a:gd name="T8" fmla="*/ 108 w 116"/>
                <a:gd name="T9" fmla="*/ 8 h 116"/>
                <a:gd name="T10" fmla="*/ 108 w 116"/>
                <a:gd name="T11" fmla="*/ 8 h 116"/>
                <a:gd name="T12" fmla="*/ 108 w 116"/>
                <a:gd name="T13" fmla="*/ 40 h 116"/>
                <a:gd name="T14" fmla="*/ 39 w 116"/>
                <a:gd name="T15" fmla="*/ 107 h 116"/>
                <a:gd name="T16" fmla="*/ 8 w 116"/>
                <a:gd name="T17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6">
                  <a:moveTo>
                    <a:pt x="8" y="107"/>
                  </a:moveTo>
                  <a:cubicBezTo>
                    <a:pt x="8" y="107"/>
                    <a:pt x="8" y="107"/>
                    <a:pt x="8" y="107"/>
                  </a:cubicBezTo>
                  <a:cubicBezTo>
                    <a:pt x="0" y="98"/>
                    <a:pt x="0" y="84"/>
                    <a:pt x="8" y="76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5" y="0"/>
                    <a:pt x="99" y="0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6" y="17"/>
                    <a:pt x="116" y="31"/>
                    <a:pt x="108" y="40"/>
                  </a:cubicBezTo>
                  <a:cubicBezTo>
                    <a:pt x="39" y="107"/>
                    <a:pt x="39" y="107"/>
                    <a:pt x="39" y="107"/>
                  </a:cubicBezTo>
                  <a:cubicBezTo>
                    <a:pt x="31" y="116"/>
                    <a:pt x="17" y="116"/>
                    <a:pt x="8" y="10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íṩḻïdè">
              <a:extLst>
                <a:ext uri="{FF2B5EF4-FFF2-40B4-BE49-F238E27FC236}">
                  <a16:creationId xmlns:a16="http://schemas.microsoft.com/office/drawing/2014/main" id="{195ADD8E-0793-4C1E-8CC4-CEA31D4A6143}"/>
                </a:ext>
              </a:extLst>
            </p:cNvPr>
            <p:cNvSpPr/>
            <p:nvPr/>
          </p:nvSpPr>
          <p:spPr bwMode="auto">
            <a:xfrm>
              <a:off x="8296424" y="3502872"/>
              <a:ext cx="353406" cy="350498"/>
            </a:xfrm>
            <a:custGeom>
              <a:avLst/>
              <a:gdLst>
                <a:gd name="T0" fmla="*/ 8 w 117"/>
                <a:gd name="T1" fmla="*/ 107 h 116"/>
                <a:gd name="T2" fmla="*/ 8 w 117"/>
                <a:gd name="T3" fmla="*/ 107 h 116"/>
                <a:gd name="T4" fmla="*/ 8 w 117"/>
                <a:gd name="T5" fmla="*/ 76 h 116"/>
                <a:gd name="T6" fmla="*/ 77 w 117"/>
                <a:gd name="T7" fmla="*/ 8 h 116"/>
                <a:gd name="T8" fmla="*/ 108 w 117"/>
                <a:gd name="T9" fmla="*/ 8 h 116"/>
                <a:gd name="T10" fmla="*/ 108 w 117"/>
                <a:gd name="T11" fmla="*/ 8 h 116"/>
                <a:gd name="T12" fmla="*/ 108 w 117"/>
                <a:gd name="T13" fmla="*/ 39 h 116"/>
                <a:gd name="T14" fmla="*/ 40 w 117"/>
                <a:gd name="T15" fmla="*/ 107 h 116"/>
                <a:gd name="T16" fmla="*/ 8 w 117"/>
                <a:gd name="T17" fmla="*/ 10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116">
                  <a:moveTo>
                    <a:pt x="8" y="107"/>
                  </a:moveTo>
                  <a:cubicBezTo>
                    <a:pt x="8" y="107"/>
                    <a:pt x="8" y="107"/>
                    <a:pt x="8" y="107"/>
                  </a:cubicBezTo>
                  <a:cubicBezTo>
                    <a:pt x="0" y="98"/>
                    <a:pt x="0" y="84"/>
                    <a:pt x="8" y="76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85" y="0"/>
                    <a:pt x="99" y="0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17" y="17"/>
                    <a:pt x="116" y="31"/>
                    <a:pt x="108" y="39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1" y="116"/>
                    <a:pt x="17" y="115"/>
                    <a:pt x="8" y="107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ïṩḷíde">
              <a:extLst>
                <a:ext uri="{FF2B5EF4-FFF2-40B4-BE49-F238E27FC236}">
                  <a16:creationId xmlns:a16="http://schemas.microsoft.com/office/drawing/2014/main" id="{421795F7-0BAA-44D5-98AD-C5D68EEBA3CF}"/>
                </a:ext>
              </a:extLst>
            </p:cNvPr>
            <p:cNvSpPr/>
            <p:nvPr/>
          </p:nvSpPr>
          <p:spPr bwMode="auto">
            <a:xfrm>
              <a:off x="7691417" y="3158193"/>
              <a:ext cx="546834" cy="580284"/>
            </a:xfrm>
            <a:custGeom>
              <a:avLst/>
              <a:gdLst>
                <a:gd name="T0" fmla="*/ 102 w 376"/>
                <a:gd name="T1" fmla="*/ 399 h 399"/>
                <a:gd name="T2" fmla="*/ 0 w 376"/>
                <a:gd name="T3" fmla="*/ 295 h 399"/>
                <a:gd name="T4" fmla="*/ 249 w 376"/>
                <a:gd name="T5" fmla="*/ 0 h 399"/>
                <a:gd name="T6" fmla="*/ 376 w 376"/>
                <a:gd name="T7" fmla="*/ 127 h 399"/>
                <a:gd name="T8" fmla="*/ 102 w 376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399">
                  <a:moveTo>
                    <a:pt x="102" y="399"/>
                  </a:moveTo>
                  <a:lnTo>
                    <a:pt x="0" y="295"/>
                  </a:lnTo>
                  <a:lnTo>
                    <a:pt x="249" y="0"/>
                  </a:lnTo>
                  <a:lnTo>
                    <a:pt x="376" y="127"/>
                  </a:lnTo>
                  <a:lnTo>
                    <a:pt x="102" y="399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iśļîḓê">
              <a:extLst>
                <a:ext uri="{FF2B5EF4-FFF2-40B4-BE49-F238E27FC236}">
                  <a16:creationId xmlns:a16="http://schemas.microsoft.com/office/drawing/2014/main" id="{8AEF70E7-55F1-4698-8ADA-84F3B8592489}"/>
                </a:ext>
              </a:extLst>
            </p:cNvPr>
            <p:cNvSpPr/>
            <p:nvPr/>
          </p:nvSpPr>
          <p:spPr bwMode="auto">
            <a:xfrm>
              <a:off x="7870302" y="3376345"/>
              <a:ext cx="631186" cy="542471"/>
            </a:xfrm>
            <a:custGeom>
              <a:avLst/>
              <a:gdLst>
                <a:gd name="T0" fmla="*/ 0 w 434"/>
                <a:gd name="T1" fmla="*/ 270 h 373"/>
                <a:gd name="T2" fmla="*/ 104 w 434"/>
                <a:gd name="T3" fmla="*/ 373 h 373"/>
                <a:gd name="T4" fmla="*/ 434 w 434"/>
                <a:gd name="T5" fmla="*/ 99 h 373"/>
                <a:gd name="T6" fmla="*/ 276 w 434"/>
                <a:gd name="T7" fmla="*/ 0 h 373"/>
                <a:gd name="T8" fmla="*/ 0 w 434"/>
                <a:gd name="T9" fmla="*/ 27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373">
                  <a:moveTo>
                    <a:pt x="0" y="270"/>
                  </a:moveTo>
                  <a:lnTo>
                    <a:pt x="104" y="373"/>
                  </a:lnTo>
                  <a:lnTo>
                    <a:pt x="434" y="99"/>
                  </a:lnTo>
                  <a:lnTo>
                    <a:pt x="276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iSḻíďè">
              <a:extLst>
                <a:ext uri="{FF2B5EF4-FFF2-40B4-BE49-F238E27FC236}">
                  <a16:creationId xmlns:a16="http://schemas.microsoft.com/office/drawing/2014/main" id="{4F4F565F-A5DA-4EDB-B869-8DBB6E3AB751}"/>
                </a:ext>
              </a:extLst>
            </p:cNvPr>
            <p:cNvSpPr/>
            <p:nvPr/>
          </p:nvSpPr>
          <p:spPr bwMode="auto">
            <a:xfrm>
              <a:off x="4775455" y="5088109"/>
              <a:ext cx="782438" cy="482843"/>
            </a:xfrm>
            <a:custGeom>
              <a:avLst/>
              <a:gdLst>
                <a:gd name="T0" fmla="*/ 60 w 259"/>
                <a:gd name="T1" fmla="*/ 0 h 160"/>
                <a:gd name="T2" fmla="*/ 199 w 259"/>
                <a:gd name="T3" fmla="*/ 0 h 160"/>
                <a:gd name="T4" fmla="*/ 259 w 259"/>
                <a:gd name="T5" fmla="*/ 60 h 160"/>
                <a:gd name="T6" fmla="*/ 259 w 259"/>
                <a:gd name="T7" fmla="*/ 100 h 160"/>
                <a:gd name="T8" fmla="*/ 199 w 259"/>
                <a:gd name="T9" fmla="*/ 160 h 160"/>
                <a:gd name="T10" fmla="*/ 60 w 259"/>
                <a:gd name="T11" fmla="*/ 160 h 160"/>
                <a:gd name="T12" fmla="*/ 0 w 259"/>
                <a:gd name="T13" fmla="*/ 100 h 160"/>
                <a:gd name="T14" fmla="*/ 0 w 259"/>
                <a:gd name="T15" fmla="*/ 60 h 160"/>
                <a:gd name="T16" fmla="*/ 60 w 25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0">
                  <a:moveTo>
                    <a:pt x="60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33"/>
                    <a:pt x="232" y="160"/>
                    <a:pt x="199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27" y="160"/>
                    <a:pt x="0" y="133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ïṡḷïďè">
              <a:extLst>
                <a:ext uri="{FF2B5EF4-FFF2-40B4-BE49-F238E27FC236}">
                  <a16:creationId xmlns:a16="http://schemas.microsoft.com/office/drawing/2014/main" id="{AE561DDC-9073-4F53-A292-B8913B05A82B}"/>
                </a:ext>
              </a:extLst>
            </p:cNvPr>
            <p:cNvSpPr/>
            <p:nvPr/>
          </p:nvSpPr>
          <p:spPr bwMode="auto">
            <a:xfrm>
              <a:off x="4789998" y="5335348"/>
              <a:ext cx="753351" cy="581738"/>
            </a:xfrm>
            <a:custGeom>
              <a:avLst/>
              <a:gdLst>
                <a:gd name="T0" fmla="*/ 183 w 249"/>
                <a:gd name="T1" fmla="*/ 193 h 193"/>
                <a:gd name="T2" fmla="*/ 249 w 249"/>
                <a:gd name="T3" fmla="*/ 134 h 193"/>
                <a:gd name="T4" fmla="*/ 249 w 249"/>
                <a:gd name="T5" fmla="*/ 132 h 193"/>
                <a:gd name="T6" fmla="*/ 249 w 249"/>
                <a:gd name="T7" fmla="*/ 131 h 193"/>
                <a:gd name="T8" fmla="*/ 249 w 249"/>
                <a:gd name="T9" fmla="*/ 130 h 193"/>
                <a:gd name="T10" fmla="*/ 249 w 249"/>
                <a:gd name="T11" fmla="*/ 128 h 193"/>
                <a:gd name="T12" fmla="*/ 249 w 249"/>
                <a:gd name="T13" fmla="*/ 127 h 193"/>
                <a:gd name="T14" fmla="*/ 249 w 249"/>
                <a:gd name="T15" fmla="*/ 126 h 193"/>
                <a:gd name="T16" fmla="*/ 249 w 249"/>
                <a:gd name="T17" fmla="*/ 124 h 193"/>
                <a:gd name="T18" fmla="*/ 249 w 249"/>
                <a:gd name="T19" fmla="*/ 123 h 193"/>
                <a:gd name="T20" fmla="*/ 249 w 249"/>
                <a:gd name="T21" fmla="*/ 121 h 193"/>
                <a:gd name="T22" fmla="*/ 249 w 249"/>
                <a:gd name="T23" fmla="*/ 120 h 193"/>
                <a:gd name="T24" fmla="*/ 249 w 249"/>
                <a:gd name="T25" fmla="*/ 119 h 193"/>
                <a:gd name="T26" fmla="*/ 249 w 249"/>
                <a:gd name="T27" fmla="*/ 117 h 193"/>
                <a:gd name="T28" fmla="*/ 249 w 249"/>
                <a:gd name="T29" fmla="*/ 116 h 193"/>
                <a:gd name="T30" fmla="*/ 249 w 249"/>
                <a:gd name="T31" fmla="*/ 114 h 193"/>
                <a:gd name="T32" fmla="*/ 249 w 249"/>
                <a:gd name="T33" fmla="*/ 113 h 193"/>
                <a:gd name="T34" fmla="*/ 249 w 249"/>
                <a:gd name="T35" fmla="*/ 112 h 193"/>
                <a:gd name="T36" fmla="*/ 249 w 249"/>
                <a:gd name="T37" fmla="*/ 110 h 193"/>
                <a:gd name="T38" fmla="*/ 249 w 249"/>
                <a:gd name="T39" fmla="*/ 109 h 193"/>
                <a:gd name="T40" fmla="*/ 249 w 249"/>
                <a:gd name="T41" fmla="*/ 107 h 193"/>
                <a:gd name="T42" fmla="*/ 239 w 249"/>
                <a:gd name="T43" fmla="*/ 50 h 193"/>
                <a:gd name="T44" fmla="*/ 11 w 249"/>
                <a:gd name="T45" fmla="*/ 50 h 193"/>
                <a:gd name="T46" fmla="*/ 1 w 249"/>
                <a:gd name="T47" fmla="*/ 107 h 193"/>
                <a:gd name="T48" fmla="*/ 1 w 249"/>
                <a:gd name="T49" fmla="*/ 109 h 193"/>
                <a:gd name="T50" fmla="*/ 1 w 249"/>
                <a:gd name="T51" fmla="*/ 110 h 193"/>
                <a:gd name="T52" fmla="*/ 1 w 249"/>
                <a:gd name="T53" fmla="*/ 112 h 193"/>
                <a:gd name="T54" fmla="*/ 1 w 249"/>
                <a:gd name="T55" fmla="*/ 113 h 193"/>
                <a:gd name="T56" fmla="*/ 1 w 249"/>
                <a:gd name="T57" fmla="*/ 114 h 193"/>
                <a:gd name="T58" fmla="*/ 1 w 249"/>
                <a:gd name="T59" fmla="*/ 116 h 193"/>
                <a:gd name="T60" fmla="*/ 1 w 249"/>
                <a:gd name="T61" fmla="*/ 117 h 193"/>
                <a:gd name="T62" fmla="*/ 1 w 249"/>
                <a:gd name="T63" fmla="*/ 119 h 193"/>
                <a:gd name="T64" fmla="*/ 1 w 249"/>
                <a:gd name="T65" fmla="*/ 120 h 193"/>
                <a:gd name="T66" fmla="*/ 1 w 249"/>
                <a:gd name="T67" fmla="*/ 121 h 193"/>
                <a:gd name="T68" fmla="*/ 1 w 249"/>
                <a:gd name="T69" fmla="*/ 123 h 193"/>
                <a:gd name="T70" fmla="*/ 1 w 249"/>
                <a:gd name="T71" fmla="*/ 124 h 193"/>
                <a:gd name="T72" fmla="*/ 1 w 249"/>
                <a:gd name="T73" fmla="*/ 126 h 193"/>
                <a:gd name="T74" fmla="*/ 1 w 249"/>
                <a:gd name="T75" fmla="*/ 127 h 193"/>
                <a:gd name="T76" fmla="*/ 1 w 249"/>
                <a:gd name="T77" fmla="*/ 128 h 193"/>
                <a:gd name="T78" fmla="*/ 1 w 249"/>
                <a:gd name="T79" fmla="*/ 130 h 193"/>
                <a:gd name="T80" fmla="*/ 1 w 249"/>
                <a:gd name="T81" fmla="*/ 131 h 193"/>
                <a:gd name="T82" fmla="*/ 1 w 249"/>
                <a:gd name="T83" fmla="*/ 132 h 193"/>
                <a:gd name="T84" fmla="*/ 1 w 249"/>
                <a:gd name="T85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9" h="193">
                  <a:moveTo>
                    <a:pt x="1" y="135"/>
                  </a:moveTo>
                  <a:cubicBezTo>
                    <a:pt x="1" y="166"/>
                    <a:pt x="28" y="193"/>
                    <a:pt x="67" y="193"/>
                  </a:cubicBezTo>
                  <a:cubicBezTo>
                    <a:pt x="183" y="193"/>
                    <a:pt x="183" y="193"/>
                    <a:pt x="183" y="193"/>
                  </a:cubicBezTo>
                  <a:cubicBezTo>
                    <a:pt x="222" y="193"/>
                    <a:pt x="249" y="166"/>
                    <a:pt x="249" y="135"/>
                  </a:cubicBezTo>
                  <a:cubicBezTo>
                    <a:pt x="249" y="135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3"/>
                  </a:cubicBezTo>
                  <a:cubicBezTo>
                    <a:pt x="249" y="133"/>
                    <a:pt x="249" y="133"/>
                    <a:pt x="249" y="133"/>
                  </a:cubicBezTo>
                  <a:cubicBezTo>
                    <a:pt x="249" y="133"/>
                    <a:pt x="249" y="133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7"/>
                  </a:cubicBezTo>
                  <a:cubicBezTo>
                    <a:pt x="249" y="127"/>
                    <a:pt x="249" y="127"/>
                    <a:pt x="249" y="127"/>
                  </a:cubicBezTo>
                  <a:cubicBezTo>
                    <a:pt x="249" y="127"/>
                    <a:pt x="249" y="127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2"/>
                    <a:pt x="249" y="122"/>
                  </a:cubicBezTo>
                  <a:cubicBezTo>
                    <a:pt x="249" y="122"/>
                    <a:pt x="249" y="122"/>
                    <a:pt x="249" y="122"/>
                  </a:cubicBezTo>
                  <a:cubicBezTo>
                    <a:pt x="249" y="122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0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120"/>
                    <a:pt x="249" y="120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4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0"/>
                    <a:pt x="249" y="110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49" y="108"/>
                    <a:pt x="249" y="108"/>
                    <a:pt x="249" y="107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49" y="102"/>
                    <a:pt x="249" y="98"/>
                    <a:pt x="248" y="93"/>
                  </a:cubicBezTo>
                  <a:cubicBezTo>
                    <a:pt x="239" y="50"/>
                    <a:pt x="239" y="50"/>
                    <a:pt x="239" y="50"/>
                  </a:cubicBezTo>
                  <a:cubicBezTo>
                    <a:pt x="233" y="21"/>
                    <a:pt x="201" y="0"/>
                    <a:pt x="168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9" y="0"/>
                    <a:pt x="17" y="21"/>
                    <a:pt x="11" y="50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8"/>
                    <a:pt x="0" y="102"/>
                    <a:pt x="1" y="107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" y="109"/>
                    <a:pt x="1" y="110"/>
                    <a:pt x="1" y="110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1" y="111"/>
                    <a:pt x="1" y="111"/>
                  </a:cubicBezTo>
                  <a:cubicBezTo>
                    <a:pt x="1" y="111"/>
                    <a:pt x="1" y="111"/>
                    <a:pt x="1" y="111"/>
                  </a:cubicBezTo>
                  <a:cubicBezTo>
                    <a:pt x="1" y="111"/>
                    <a:pt x="1" y="111"/>
                    <a:pt x="1" y="112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2"/>
                    <a:pt x="1" y="112"/>
                    <a:pt x="1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1" y="115"/>
                    <a:pt x="1" y="116"/>
                    <a:pt x="1" y="116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1" y="117"/>
                    <a:pt x="1" y="117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1" y="117"/>
                    <a:pt x="1" y="117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1" y="118"/>
                    <a:pt x="1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1"/>
                    <a:pt x="1" y="121"/>
                    <a:pt x="1" y="121"/>
                  </a:cubicBezTo>
                  <a:cubicBezTo>
                    <a:pt x="1" y="121"/>
                    <a:pt x="1" y="122"/>
                    <a:pt x="1" y="122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1" y="122"/>
                    <a:pt x="1" y="123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3"/>
                    <a:pt x="1" y="123"/>
                    <a:pt x="1" y="124"/>
                  </a:cubicBezTo>
                  <a:cubicBezTo>
                    <a:pt x="1" y="124"/>
                    <a:pt x="1" y="124"/>
                    <a:pt x="1" y="124"/>
                  </a:cubicBezTo>
                  <a:cubicBezTo>
                    <a:pt x="1" y="124"/>
                    <a:pt x="1" y="124"/>
                    <a:pt x="1" y="125"/>
                  </a:cubicBezTo>
                  <a:cubicBezTo>
                    <a:pt x="1" y="125"/>
                    <a:pt x="1" y="125"/>
                    <a:pt x="1" y="125"/>
                  </a:cubicBezTo>
                  <a:cubicBezTo>
                    <a:pt x="1" y="125"/>
                    <a:pt x="1" y="125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1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5"/>
                    <a:pt x="1" y="135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iśḻiḑé">
              <a:extLst>
                <a:ext uri="{FF2B5EF4-FFF2-40B4-BE49-F238E27FC236}">
                  <a16:creationId xmlns:a16="http://schemas.microsoft.com/office/drawing/2014/main" id="{445AC3CC-B343-492F-BEAE-979A14C385BE}"/>
                </a:ext>
              </a:extLst>
            </p:cNvPr>
            <p:cNvSpPr/>
            <p:nvPr/>
          </p:nvSpPr>
          <p:spPr bwMode="auto">
            <a:xfrm>
              <a:off x="4772546" y="5335348"/>
              <a:ext cx="791164" cy="497386"/>
            </a:xfrm>
            <a:custGeom>
              <a:avLst/>
              <a:gdLst>
                <a:gd name="T0" fmla="*/ 88 w 262"/>
                <a:gd name="T1" fmla="*/ 0 h 165"/>
                <a:gd name="T2" fmla="*/ 174 w 262"/>
                <a:gd name="T3" fmla="*/ 0 h 165"/>
                <a:gd name="T4" fmla="*/ 245 w 262"/>
                <a:gd name="T5" fmla="*/ 50 h 165"/>
                <a:gd name="T6" fmla="*/ 254 w 262"/>
                <a:gd name="T7" fmla="*/ 93 h 165"/>
                <a:gd name="T8" fmla="*/ 189 w 262"/>
                <a:gd name="T9" fmla="*/ 165 h 165"/>
                <a:gd name="T10" fmla="*/ 73 w 262"/>
                <a:gd name="T11" fmla="*/ 165 h 165"/>
                <a:gd name="T12" fmla="*/ 8 w 262"/>
                <a:gd name="T13" fmla="*/ 93 h 165"/>
                <a:gd name="T14" fmla="*/ 17 w 262"/>
                <a:gd name="T15" fmla="*/ 50 h 165"/>
                <a:gd name="T16" fmla="*/ 88 w 262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5">
                  <a:moveTo>
                    <a:pt x="88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207" y="0"/>
                    <a:pt x="239" y="21"/>
                    <a:pt x="245" y="50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62" y="130"/>
                    <a:pt x="233" y="165"/>
                    <a:pt x="189" y="165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29" y="165"/>
                    <a:pt x="0" y="130"/>
                    <a:pt x="8" y="9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3" y="21"/>
                    <a:pt x="55" y="0"/>
                    <a:pt x="88" y="0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ïšļiďê">
              <a:extLst>
                <a:ext uri="{FF2B5EF4-FFF2-40B4-BE49-F238E27FC236}">
                  <a16:creationId xmlns:a16="http://schemas.microsoft.com/office/drawing/2014/main" id="{6E4BF041-BF21-4296-888D-FABEEB9F5383}"/>
                </a:ext>
              </a:extLst>
            </p:cNvPr>
            <p:cNvSpPr/>
            <p:nvPr/>
          </p:nvSpPr>
          <p:spPr bwMode="auto">
            <a:xfrm>
              <a:off x="5482267" y="5066294"/>
              <a:ext cx="133800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iślïďê">
              <a:extLst>
                <a:ext uri="{FF2B5EF4-FFF2-40B4-BE49-F238E27FC236}">
                  <a16:creationId xmlns:a16="http://schemas.microsoft.com/office/drawing/2014/main" id="{FF4A400C-6EEE-4243-9980-7834FC7CD996}"/>
                </a:ext>
              </a:extLst>
            </p:cNvPr>
            <p:cNvSpPr/>
            <p:nvPr/>
          </p:nvSpPr>
          <p:spPr bwMode="auto">
            <a:xfrm>
              <a:off x="4721644" y="5066294"/>
              <a:ext cx="132346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ïṣ1îḓè">
              <a:extLst>
                <a:ext uri="{FF2B5EF4-FFF2-40B4-BE49-F238E27FC236}">
                  <a16:creationId xmlns:a16="http://schemas.microsoft.com/office/drawing/2014/main" id="{E8DAAFEB-55C4-44E2-950F-221CADD25CDB}"/>
                </a:ext>
              </a:extLst>
            </p:cNvPr>
            <p:cNvSpPr/>
            <p:nvPr/>
          </p:nvSpPr>
          <p:spPr bwMode="auto">
            <a:xfrm>
              <a:off x="5187034" y="4785605"/>
              <a:ext cx="253056" cy="625368"/>
            </a:xfrm>
            <a:custGeom>
              <a:avLst/>
              <a:gdLst>
                <a:gd name="T0" fmla="*/ 0 w 174"/>
                <a:gd name="T1" fmla="*/ 0 h 430"/>
                <a:gd name="T2" fmla="*/ 147 w 174"/>
                <a:gd name="T3" fmla="*/ 0 h 430"/>
                <a:gd name="T4" fmla="*/ 174 w 174"/>
                <a:gd name="T5" fmla="*/ 430 h 430"/>
                <a:gd name="T6" fmla="*/ 2 w 174"/>
                <a:gd name="T7" fmla="*/ 384 h 430"/>
                <a:gd name="T8" fmla="*/ 0 w 174"/>
                <a:gd name="T9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430">
                  <a:moveTo>
                    <a:pt x="0" y="0"/>
                  </a:moveTo>
                  <a:lnTo>
                    <a:pt x="147" y="0"/>
                  </a:lnTo>
                  <a:lnTo>
                    <a:pt x="174" y="430"/>
                  </a:lnTo>
                  <a:lnTo>
                    <a:pt x="2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îSľîďê">
              <a:extLst>
                <a:ext uri="{FF2B5EF4-FFF2-40B4-BE49-F238E27FC236}">
                  <a16:creationId xmlns:a16="http://schemas.microsoft.com/office/drawing/2014/main" id="{E584A7DB-D4D8-4E3F-AF6F-83936A42E3F4}"/>
                </a:ext>
              </a:extLst>
            </p:cNvPr>
            <p:cNvSpPr/>
            <p:nvPr/>
          </p:nvSpPr>
          <p:spPr bwMode="auto">
            <a:xfrm>
              <a:off x="4893256" y="4785605"/>
              <a:ext cx="250147" cy="591919"/>
            </a:xfrm>
            <a:custGeom>
              <a:avLst/>
              <a:gdLst>
                <a:gd name="T0" fmla="*/ 172 w 172"/>
                <a:gd name="T1" fmla="*/ 0 h 407"/>
                <a:gd name="T2" fmla="*/ 27 w 172"/>
                <a:gd name="T3" fmla="*/ 0 h 407"/>
                <a:gd name="T4" fmla="*/ 0 w 172"/>
                <a:gd name="T5" fmla="*/ 407 h 407"/>
                <a:gd name="T6" fmla="*/ 170 w 172"/>
                <a:gd name="T7" fmla="*/ 384 h 407"/>
                <a:gd name="T8" fmla="*/ 172 w 172"/>
                <a:gd name="T9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407">
                  <a:moveTo>
                    <a:pt x="172" y="0"/>
                  </a:moveTo>
                  <a:lnTo>
                    <a:pt x="27" y="0"/>
                  </a:lnTo>
                  <a:lnTo>
                    <a:pt x="0" y="407"/>
                  </a:lnTo>
                  <a:lnTo>
                    <a:pt x="170" y="38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îSļíḍê">
              <a:extLst>
                <a:ext uri="{FF2B5EF4-FFF2-40B4-BE49-F238E27FC236}">
                  <a16:creationId xmlns:a16="http://schemas.microsoft.com/office/drawing/2014/main" id="{A11648A4-8D51-4696-8167-1BC98F2F01AF}"/>
                </a:ext>
              </a:extLst>
            </p:cNvPr>
            <p:cNvSpPr/>
            <p:nvPr/>
          </p:nvSpPr>
          <p:spPr bwMode="auto">
            <a:xfrm>
              <a:off x="6113453" y="5088109"/>
              <a:ext cx="783893" cy="482843"/>
            </a:xfrm>
            <a:custGeom>
              <a:avLst/>
              <a:gdLst>
                <a:gd name="T0" fmla="*/ 60 w 259"/>
                <a:gd name="T1" fmla="*/ 0 h 160"/>
                <a:gd name="T2" fmla="*/ 199 w 259"/>
                <a:gd name="T3" fmla="*/ 0 h 160"/>
                <a:gd name="T4" fmla="*/ 259 w 259"/>
                <a:gd name="T5" fmla="*/ 60 h 160"/>
                <a:gd name="T6" fmla="*/ 259 w 259"/>
                <a:gd name="T7" fmla="*/ 100 h 160"/>
                <a:gd name="T8" fmla="*/ 199 w 259"/>
                <a:gd name="T9" fmla="*/ 160 h 160"/>
                <a:gd name="T10" fmla="*/ 60 w 259"/>
                <a:gd name="T11" fmla="*/ 160 h 160"/>
                <a:gd name="T12" fmla="*/ 0 w 259"/>
                <a:gd name="T13" fmla="*/ 100 h 160"/>
                <a:gd name="T14" fmla="*/ 0 w 259"/>
                <a:gd name="T15" fmla="*/ 60 h 160"/>
                <a:gd name="T16" fmla="*/ 60 w 25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60">
                  <a:moveTo>
                    <a:pt x="60" y="0"/>
                  </a:moveTo>
                  <a:cubicBezTo>
                    <a:pt x="199" y="0"/>
                    <a:pt x="199" y="0"/>
                    <a:pt x="199" y="0"/>
                  </a:cubicBezTo>
                  <a:cubicBezTo>
                    <a:pt x="232" y="0"/>
                    <a:pt x="259" y="27"/>
                    <a:pt x="259" y="60"/>
                  </a:cubicBezTo>
                  <a:cubicBezTo>
                    <a:pt x="259" y="100"/>
                    <a:pt x="259" y="100"/>
                    <a:pt x="259" y="100"/>
                  </a:cubicBezTo>
                  <a:cubicBezTo>
                    <a:pt x="259" y="133"/>
                    <a:pt x="232" y="160"/>
                    <a:pt x="199" y="160"/>
                  </a:cubicBezTo>
                  <a:cubicBezTo>
                    <a:pt x="60" y="160"/>
                    <a:pt x="60" y="160"/>
                    <a:pt x="60" y="160"/>
                  </a:cubicBezTo>
                  <a:cubicBezTo>
                    <a:pt x="27" y="160"/>
                    <a:pt x="0" y="133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isḷiďê">
              <a:extLst>
                <a:ext uri="{FF2B5EF4-FFF2-40B4-BE49-F238E27FC236}">
                  <a16:creationId xmlns:a16="http://schemas.microsoft.com/office/drawing/2014/main" id="{C0475B78-B6BB-4415-A924-9AB11AAC3783}"/>
                </a:ext>
              </a:extLst>
            </p:cNvPr>
            <p:cNvSpPr/>
            <p:nvPr/>
          </p:nvSpPr>
          <p:spPr bwMode="auto">
            <a:xfrm>
              <a:off x="6129450" y="5335348"/>
              <a:ext cx="751897" cy="581738"/>
            </a:xfrm>
            <a:custGeom>
              <a:avLst/>
              <a:gdLst>
                <a:gd name="T0" fmla="*/ 182 w 249"/>
                <a:gd name="T1" fmla="*/ 193 h 193"/>
                <a:gd name="T2" fmla="*/ 249 w 249"/>
                <a:gd name="T3" fmla="*/ 134 h 193"/>
                <a:gd name="T4" fmla="*/ 249 w 249"/>
                <a:gd name="T5" fmla="*/ 132 h 193"/>
                <a:gd name="T6" fmla="*/ 249 w 249"/>
                <a:gd name="T7" fmla="*/ 131 h 193"/>
                <a:gd name="T8" fmla="*/ 249 w 249"/>
                <a:gd name="T9" fmla="*/ 130 h 193"/>
                <a:gd name="T10" fmla="*/ 249 w 249"/>
                <a:gd name="T11" fmla="*/ 128 h 193"/>
                <a:gd name="T12" fmla="*/ 249 w 249"/>
                <a:gd name="T13" fmla="*/ 127 h 193"/>
                <a:gd name="T14" fmla="*/ 249 w 249"/>
                <a:gd name="T15" fmla="*/ 126 h 193"/>
                <a:gd name="T16" fmla="*/ 249 w 249"/>
                <a:gd name="T17" fmla="*/ 124 h 193"/>
                <a:gd name="T18" fmla="*/ 249 w 249"/>
                <a:gd name="T19" fmla="*/ 123 h 193"/>
                <a:gd name="T20" fmla="*/ 249 w 249"/>
                <a:gd name="T21" fmla="*/ 121 h 193"/>
                <a:gd name="T22" fmla="*/ 249 w 249"/>
                <a:gd name="T23" fmla="*/ 120 h 193"/>
                <a:gd name="T24" fmla="*/ 249 w 249"/>
                <a:gd name="T25" fmla="*/ 119 h 193"/>
                <a:gd name="T26" fmla="*/ 249 w 249"/>
                <a:gd name="T27" fmla="*/ 117 h 193"/>
                <a:gd name="T28" fmla="*/ 249 w 249"/>
                <a:gd name="T29" fmla="*/ 116 h 193"/>
                <a:gd name="T30" fmla="*/ 249 w 249"/>
                <a:gd name="T31" fmla="*/ 114 h 193"/>
                <a:gd name="T32" fmla="*/ 249 w 249"/>
                <a:gd name="T33" fmla="*/ 113 h 193"/>
                <a:gd name="T34" fmla="*/ 249 w 249"/>
                <a:gd name="T35" fmla="*/ 112 h 193"/>
                <a:gd name="T36" fmla="*/ 249 w 249"/>
                <a:gd name="T37" fmla="*/ 110 h 193"/>
                <a:gd name="T38" fmla="*/ 249 w 249"/>
                <a:gd name="T39" fmla="*/ 109 h 193"/>
                <a:gd name="T40" fmla="*/ 249 w 249"/>
                <a:gd name="T41" fmla="*/ 107 h 193"/>
                <a:gd name="T42" fmla="*/ 238 w 249"/>
                <a:gd name="T43" fmla="*/ 50 h 193"/>
                <a:gd name="T44" fmla="*/ 10 w 249"/>
                <a:gd name="T45" fmla="*/ 50 h 193"/>
                <a:gd name="T46" fmla="*/ 0 w 249"/>
                <a:gd name="T47" fmla="*/ 107 h 193"/>
                <a:gd name="T48" fmla="*/ 0 w 249"/>
                <a:gd name="T49" fmla="*/ 109 h 193"/>
                <a:gd name="T50" fmla="*/ 0 w 249"/>
                <a:gd name="T51" fmla="*/ 110 h 193"/>
                <a:gd name="T52" fmla="*/ 0 w 249"/>
                <a:gd name="T53" fmla="*/ 112 h 193"/>
                <a:gd name="T54" fmla="*/ 0 w 249"/>
                <a:gd name="T55" fmla="*/ 113 h 193"/>
                <a:gd name="T56" fmla="*/ 0 w 249"/>
                <a:gd name="T57" fmla="*/ 114 h 193"/>
                <a:gd name="T58" fmla="*/ 0 w 249"/>
                <a:gd name="T59" fmla="*/ 116 h 193"/>
                <a:gd name="T60" fmla="*/ 0 w 249"/>
                <a:gd name="T61" fmla="*/ 117 h 193"/>
                <a:gd name="T62" fmla="*/ 0 w 249"/>
                <a:gd name="T63" fmla="*/ 119 h 193"/>
                <a:gd name="T64" fmla="*/ 0 w 249"/>
                <a:gd name="T65" fmla="*/ 120 h 193"/>
                <a:gd name="T66" fmla="*/ 0 w 249"/>
                <a:gd name="T67" fmla="*/ 121 h 193"/>
                <a:gd name="T68" fmla="*/ 0 w 249"/>
                <a:gd name="T69" fmla="*/ 123 h 193"/>
                <a:gd name="T70" fmla="*/ 0 w 249"/>
                <a:gd name="T71" fmla="*/ 124 h 193"/>
                <a:gd name="T72" fmla="*/ 0 w 249"/>
                <a:gd name="T73" fmla="*/ 126 h 193"/>
                <a:gd name="T74" fmla="*/ 0 w 249"/>
                <a:gd name="T75" fmla="*/ 127 h 193"/>
                <a:gd name="T76" fmla="*/ 0 w 249"/>
                <a:gd name="T77" fmla="*/ 128 h 193"/>
                <a:gd name="T78" fmla="*/ 0 w 249"/>
                <a:gd name="T79" fmla="*/ 130 h 193"/>
                <a:gd name="T80" fmla="*/ 0 w 249"/>
                <a:gd name="T81" fmla="*/ 131 h 193"/>
                <a:gd name="T82" fmla="*/ 0 w 249"/>
                <a:gd name="T83" fmla="*/ 132 h 193"/>
                <a:gd name="T84" fmla="*/ 0 w 249"/>
                <a:gd name="T85" fmla="*/ 1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9" h="193">
                  <a:moveTo>
                    <a:pt x="0" y="135"/>
                  </a:moveTo>
                  <a:cubicBezTo>
                    <a:pt x="0" y="166"/>
                    <a:pt x="27" y="193"/>
                    <a:pt x="66" y="193"/>
                  </a:cubicBezTo>
                  <a:cubicBezTo>
                    <a:pt x="182" y="193"/>
                    <a:pt x="182" y="193"/>
                    <a:pt x="182" y="193"/>
                  </a:cubicBezTo>
                  <a:cubicBezTo>
                    <a:pt x="221" y="193"/>
                    <a:pt x="248" y="166"/>
                    <a:pt x="249" y="135"/>
                  </a:cubicBezTo>
                  <a:cubicBezTo>
                    <a:pt x="249" y="135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49" y="134"/>
                    <a:pt x="249" y="134"/>
                    <a:pt x="249" y="133"/>
                  </a:cubicBezTo>
                  <a:cubicBezTo>
                    <a:pt x="249" y="133"/>
                    <a:pt x="249" y="133"/>
                    <a:pt x="249" y="133"/>
                  </a:cubicBezTo>
                  <a:cubicBezTo>
                    <a:pt x="249" y="133"/>
                    <a:pt x="249" y="133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2"/>
                    <a:pt x="249" y="132"/>
                    <a:pt x="249" y="132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1"/>
                    <a:pt x="249" y="131"/>
                    <a:pt x="249" y="131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30"/>
                    <a:pt x="249" y="130"/>
                  </a:cubicBezTo>
                  <a:cubicBezTo>
                    <a:pt x="249" y="130"/>
                    <a:pt x="249" y="129"/>
                    <a:pt x="249" y="129"/>
                  </a:cubicBezTo>
                  <a:cubicBezTo>
                    <a:pt x="249" y="129"/>
                    <a:pt x="249" y="129"/>
                    <a:pt x="249" y="129"/>
                  </a:cubicBezTo>
                  <a:cubicBezTo>
                    <a:pt x="249" y="129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8"/>
                  </a:cubicBezTo>
                  <a:cubicBezTo>
                    <a:pt x="249" y="128"/>
                    <a:pt x="249" y="128"/>
                    <a:pt x="249" y="127"/>
                  </a:cubicBezTo>
                  <a:cubicBezTo>
                    <a:pt x="249" y="127"/>
                    <a:pt x="249" y="127"/>
                    <a:pt x="249" y="127"/>
                  </a:cubicBezTo>
                  <a:cubicBezTo>
                    <a:pt x="249" y="127"/>
                    <a:pt x="249" y="127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6"/>
                    <a:pt x="249" y="126"/>
                    <a:pt x="249" y="126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3"/>
                    <a:pt x="249" y="123"/>
                  </a:cubicBezTo>
                  <a:cubicBezTo>
                    <a:pt x="249" y="123"/>
                    <a:pt x="249" y="122"/>
                    <a:pt x="249" y="122"/>
                  </a:cubicBezTo>
                  <a:cubicBezTo>
                    <a:pt x="249" y="122"/>
                    <a:pt x="249" y="122"/>
                    <a:pt x="249" y="122"/>
                  </a:cubicBezTo>
                  <a:cubicBezTo>
                    <a:pt x="249" y="122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49" y="121"/>
                    <a:pt x="249" y="121"/>
                    <a:pt x="249" y="120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120"/>
                    <a:pt x="249" y="120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9"/>
                    <a:pt x="249" y="119"/>
                    <a:pt x="249" y="119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7"/>
                    <a:pt x="249" y="117"/>
                  </a:cubicBezTo>
                  <a:cubicBezTo>
                    <a:pt x="249" y="117"/>
                    <a:pt x="249" y="116"/>
                    <a:pt x="249" y="116"/>
                  </a:cubicBezTo>
                  <a:cubicBezTo>
                    <a:pt x="249" y="116"/>
                    <a:pt x="249" y="116"/>
                    <a:pt x="249" y="116"/>
                  </a:cubicBezTo>
                  <a:cubicBezTo>
                    <a:pt x="249" y="116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249" y="115"/>
                    <a:pt x="249" y="115"/>
                    <a:pt x="249" y="114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49" y="114"/>
                    <a:pt x="249" y="114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3"/>
                    <a:pt x="249" y="113"/>
                    <a:pt x="249" y="113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2"/>
                    <a:pt x="249" y="112"/>
                    <a:pt x="249" y="11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0"/>
                    <a:pt x="249" y="110"/>
                  </a:cubicBezTo>
                  <a:cubicBezTo>
                    <a:pt x="249" y="110"/>
                    <a:pt x="249" y="110"/>
                    <a:pt x="249" y="110"/>
                  </a:cubicBezTo>
                  <a:cubicBezTo>
                    <a:pt x="249" y="110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9"/>
                  </a:cubicBezTo>
                  <a:cubicBezTo>
                    <a:pt x="249" y="109"/>
                    <a:pt x="249" y="109"/>
                    <a:pt x="249" y="108"/>
                  </a:cubicBezTo>
                  <a:cubicBezTo>
                    <a:pt x="249" y="108"/>
                    <a:pt x="249" y="108"/>
                    <a:pt x="249" y="108"/>
                  </a:cubicBezTo>
                  <a:cubicBezTo>
                    <a:pt x="249" y="108"/>
                    <a:pt x="249" y="108"/>
                    <a:pt x="249" y="107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49" y="102"/>
                    <a:pt x="248" y="98"/>
                    <a:pt x="247" y="93"/>
                  </a:cubicBezTo>
                  <a:cubicBezTo>
                    <a:pt x="238" y="50"/>
                    <a:pt x="238" y="50"/>
                    <a:pt x="238" y="50"/>
                  </a:cubicBezTo>
                  <a:cubicBezTo>
                    <a:pt x="232" y="21"/>
                    <a:pt x="201" y="0"/>
                    <a:pt x="168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8" y="0"/>
                    <a:pt x="16" y="21"/>
                    <a:pt x="10" y="50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98"/>
                    <a:pt x="0" y="102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09"/>
                    <a:pt x="0" y="110"/>
                    <a:pt x="0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0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0" y="112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0" y="116"/>
                    <a:pt x="0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0" y="117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2"/>
                    <a:pt x="0" y="12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8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5"/>
                    <a:pt x="0" y="135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íS1idé">
              <a:extLst>
                <a:ext uri="{FF2B5EF4-FFF2-40B4-BE49-F238E27FC236}">
                  <a16:creationId xmlns:a16="http://schemas.microsoft.com/office/drawing/2014/main" id="{DE1CB706-B0FF-4AC2-9A97-C17A34F63631}"/>
                </a:ext>
              </a:extLst>
            </p:cNvPr>
            <p:cNvSpPr/>
            <p:nvPr/>
          </p:nvSpPr>
          <p:spPr bwMode="auto">
            <a:xfrm>
              <a:off x="6107635" y="5335348"/>
              <a:ext cx="792619" cy="497386"/>
            </a:xfrm>
            <a:custGeom>
              <a:avLst/>
              <a:gdLst>
                <a:gd name="T0" fmla="*/ 88 w 262"/>
                <a:gd name="T1" fmla="*/ 0 h 165"/>
                <a:gd name="T2" fmla="*/ 175 w 262"/>
                <a:gd name="T3" fmla="*/ 0 h 165"/>
                <a:gd name="T4" fmla="*/ 245 w 262"/>
                <a:gd name="T5" fmla="*/ 50 h 165"/>
                <a:gd name="T6" fmla="*/ 254 w 262"/>
                <a:gd name="T7" fmla="*/ 93 h 165"/>
                <a:gd name="T8" fmla="*/ 189 w 262"/>
                <a:gd name="T9" fmla="*/ 165 h 165"/>
                <a:gd name="T10" fmla="*/ 73 w 262"/>
                <a:gd name="T11" fmla="*/ 165 h 165"/>
                <a:gd name="T12" fmla="*/ 8 w 262"/>
                <a:gd name="T13" fmla="*/ 93 h 165"/>
                <a:gd name="T14" fmla="*/ 17 w 262"/>
                <a:gd name="T15" fmla="*/ 50 h 165"/>
                <a:gd name="T16" fmla="*/ 88 w 262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165">
                  <a:moveTo>
                    <a:pt x="88" y="0"/>
                  </a:moveTo>
                  <a:cubicBezTo>
                    <a:pt x="175" y="0"/>
                    <a:pt x="175" y="0"/>
                    <a:pt x="175" y="0"/>
                  </a:cubicBezTo>
                  <a:cubicBezTo>
                    <a:pt x="208" y="0"/>
                    <a:pt x="239" y="21"/>
                    <a:pt x="245" y="50"/>
                  </a:cubicBezTo>
                  <a:cubicBezTo>
                    <a:pt x="254" y="93"/>
                    <a:pt x="254" y="93"/>
                    <a:pt x="254" y="93"/>
                  </a:cubicBezTo>
                  <a:cubicBezTo>
                    <a:pt x="262" y="130"/>
                    <a:pt x="233" y="165"/>
                    <a:pt x="189" y="165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29" y="165"/>
                    <a:pt x="0" y="130"/>
                    <a:pt x="8" y="93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3" y="21"/>
                    <a:pt x="55" y="0"/>
                    <a:pt x="88" y="0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iSľïdè">
              <a:extLst>
                <a:ext uri="{FF2B5EF4-FFF2-40B4-BE49-F238E27FC236}">
                  <a16:creationId xmlns:a16="http://schemas.microsoft.com/office/drawing/2014/main" id="{A3EBD354-F687-4E75-8E66-A33AA6DC9E6A}"/>
                </a:ext>
              </a:extLst>
            </p:cNvPr>
            <p:cNvSpPr/>
            <p:nvPr/>
          </p:nvSpPr>
          <p:spPr bwMode="auto">
            <a:xfrm>
              <a:off x="6818810" y="5066294"/>
              <a:ext cx="132346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íṡļîḋé">
              <a:extLst>
                <a:ext uri="{FF2B5EF4-FFF2-40B4-BE49-F238E27FC236}">
                  <a16:creationId xmlns:a16="http://schemas.microsoft.com/office/drawing/2014/main" id="{BA5E9073-D86C-4BAF-931E-A18F36FF4E71}"/>
                </a:ext>
              </a:extLst>
            </p:cNvPr>
            <p:cNvSpPr/>
            <p:nvPr/>
          </p:nvSpPr>
          <p:spPr bwMode="auto">
            <a:xfrm>
              <a:off x="6056733" y="5066294"/>
              <a:ext cx="132346" cy="423215"/>
            </a:xfrm>
            <a:custGeom>
              <a:avLst/>
              <a:gdLst>
                <a:gd name="T0" fmla="*/ 22 w 44"/>
                <a:gd name="T1" fmla="*/ 0 h 140"/>
                <a:gd name="T2" fmla="*/ 22 w 44"/>
                <a:gd name="T3" fmla="*/ 0 h 140"/>
                <a:gd name="T4" fmla="*/ 44 w 44"/>
                <a:gd name="T5" fmla="*/ 22 h 140"/>
                <a:gd name="T6" fmla="*/ 44 w 44"/>
                <a:gd name="T7" fmla="*/ 118 h 140"/>
                <a:gd name="T8" fmla="*/ 22 w 44"/>
                <a:gd name="T9" fmla="*/ 140 h 140"/>
                <a:gd name="T10" fmla="*/ 22 w 44"/>
                <a:gd name="T11" fmla="*/ 140 h 140"/>
                <a:gd name="T12" fmla="*/ 0 w 44"/>
                <a:gd name="T13" fmla="*/ 118 h 140"/>
                <a:gd name="T14" fmla="*/ 0 w 44"/>
                <a:gd name="T15" fmla="*/ 22 h 140"/>
                <a:gd name="T16" fmla="*/ 22 w 44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14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4" y="130"/>
                    <a:pt x="34" y="140"/>
                    <a:pt x="22" y="140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10" y="140"/>
                    <a:pt x="0" y="130"/>
                    <a:pt x="0" y="1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iśḻïḑê">
              <a:extLst>
                <a:ext uri="{FF2B5EF4-FFF2-40B4-BE49-F238E27FC236}">
                  <a16:creationId xmlns:a16="http://schemas.microsoft.com/office/drawing/2014/main" id="{C249940A-DF6A-46CF-BC27-3926D3883FF5}"/>
                </a:ext>
              </a:extLst>
            </p:cNvPr>
            <p:cNvSpPr/>
            <p:nvPr/>
          </p:nvSpPr>
          <p:spPr bwMode="auto">
            <a:xfrm>
              <a:off x="6522123" y="4785605"/>
              <a:ext cx="257420" cy="615189"/>
            </a:xfrm>
            <a:custGeom>
              <a:avLst/>
              <a:gdLst>
                <a:gd name="T0" fmla="*/ 0 w 177"/>
                <a:gd name="T1" fmla="*/ 0 h 423"/>
                <a:gd name="T2" fmla="*/ 147 w 177"/>
                <a:gd name="T3" fmla="*/ 0 h 423"/>
                <a:gd name="T4" fmla="*/ 177 w 177"/>
                <a:gd name="T5" fmla="*/ 423 h 423"/>
                <a:gd name="T6" fmla="*/ 2 w 177"/>
                <a:gd name="T7" fmla="*/ 384 h 423"/>
                <a:gd name="T8" fmla="*/ 0 w 177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23">
                  <a:moveTo>
                    <a:pt x="0" y="0"/>
                  </a:moveTo>
                  <a:lnTo>
                    <a:pt x="147" y="0"/>
                  </a:lnTo>
                  <a:lnTo>
                    <a:pt x="177" y="423"/>
                  </a:lnTo>
                  <a:lnTo>
                    <a:pt x="2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íŝḷíḑê">
              <a:extLst>
                <a:ext uri="{FF2B5EF4-FFF2-40B4-BE49-F238E27FC236}">
                  <a16:creationId xmlns:a16="http://schemas.microsoft.com/office/drawing/2014/main" id="{C498D5E6-77C2-460A-9C21-2455637D3EC3}"/>
                </a:ext>
              </a:extLst>
            </p:cNvPr>
            <p:cNvSpPr/>
            <p:nvPr/>
          </p:nvSpPr>
          <p:spPr bwMode="auto">
            <a:xfrm>
              <a:off x="6219619" y="4785605"/>
              <a:ext cx="260328" cy="651547"/>
            </a:xfrm>
            <a:custGeom>
              <a:avLst/>
              <a:gdLst>
                <a:gd name="T0" fmla="*/ 179 w 179"/>
                <a:gd name="T1" fmla="*/ 0 h 448"/>
                <a:gd name="T2" fmla="*/ 33 w 179"/>
                <a:gd name="T3" fmla="*/ 0 h 448"/>
                <a:gd name="T4" fmla="*/ 0 w 179"/>
                <a:gd name="T5" fmla="*/ 448 h 448"/>
                <a:gd name="T6" fmla="*/ 179 w 179"/>
                <a:gd name="T7" fmla="*/ 384 h 448"/>
                <a:gd name="T8" fmla="*/ 179 w 17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448">
                  <a:moveTo>
                    <a:pt x="179" y="0"/>
                  </a:moveTo>
                  <a:lnTo>
                    <a:pt x="33" y="0"/>
                  </a:lnTo>
                  <a:lnTo>
                    <a:pt x="0" y="448"/>
                  </a:lnTo>
                  <a:lnTo>
                    <a:pt x="179" y="38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iŝļiḋé">
              <a:extLst>
                <a:ext uri="{FF2B5EF4-FFF2-40B4-BE49-F238E27FC236}">
                  <a16:creationId xmlns:a16="http://schemas.microsoft.com/office/drawing/2014/main" id="{BA27ABC9-DB79-456F-89EF-BB5AF08A45A6}"/>
                </a:ext>
              </a:extLst>
            </p:cNvPr>
            <p:cNvSpPr/>
            <p:nvPr/>
          </p:nvSpPr>
          <p:spPr bwMode="auto">
            <a:xfrm>
              <a:off x="3614887" y="2436838"/>
              <a:ext cx="487206" cy="782438"/>
            </a:xfrm>
            <a:custGeom>
              <a:avLst/>
              <a:gdLst>
                <a:gd name="T0" fmla="*/ 161 w 161"/>
                <a:gd name="T1" fmla="*/ 60 h 259"/>
                <a:gd name="T2" fmla="*/ 161 w 161"/>
                <a:gd name="T3" fmla="*/ 199 h 259"/>
                <a:gd name="T4" fmla="*/ 101 w 161"/>
                <a:gd name="T5" fmla="*/ 259 h 259"/>
                <a:gd name="T6" fmla="*/ 60 w 161"/>
                <a:gd name="T7" fmla="*/ 259 h 259"/>
                <a:gd name="T8" fmla="*/ 0 w 161"/>
                <a:gd name="T9" fmla="*/ 199 h 259"/>
                <a:gd name="T10" fmla="*/ 0 w 161"/>
                <a:gd name="T11" fmla="*/ 60 h 259"/>
                <a:gd name="T12" fmla="*/ 60 w 161"/>
                <a:gd name="T13" fmla="*/ 0 h 259"/>
                <a:gd name="T14" fmla="*/ 101 w 161"/>
                <a:gd name="T15" fmla="*/ 0 h 259"/>
                <a:gd name="T16" fmla="*/ 161 w 161"/>
                <a:gd name="T17" fmla="*/ 6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9">
                  <a:moveTo>
                    <a:pt x="161" y="60"/>
                  </a:moveTo>
                  <a:cubicBezTo>
                    <a:pt x="161" y="199"/>
                    <a:pt x="161" y="199"/>
                    <a:pt x="161" y="199"/>
                  </a:cubicBezTo>
                  <a:cubicBezTo>
                    <a:pt x="161" y="232"/>
                    <a:pt x="134" y="259"/>
                    <a:pt x="101" y="259"/>
                  </a:cubicBezTo>
                  <a:cubicBezTo>
                    <a:pt x="60" y="259"/>
                    <a:pt x="60" y="259"/>
                    <a:pt x="60" y="259"/>
                  </a:cubicBezTo>
                  <a:cubicBezTo>
                    <a:pt x="27" y="259"/>
                    <a:pt x="0" y="232"/>
                    <a:pt x="0" y="19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34" y="0"/>
                    <a:pt x="161" y="27"/>
                    <a:pt x="161" y="60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íṣḻïḋê">
              <a:extLst>
                <a:ext uri="{FF2B5EF4-FFF2-40B4-BE49-F238E27FC236}">
                  <a16:creationId xmlns:a16="http://schemas.microsoft.com/office/drawing/2014/main" id="{B9355425-71FE-418D-B521-11789836DF7F}"/>
                </a:ext>
              </a:extLst>
            </p:cNvPr>
            <p:cNvSpPr/>
            <p:nvPr/>
          </p:nvSpPr>
          <p:spPr bwMode="auto">
            <a:xfrm>
              <a:off x="3270207" y="2452835"/>
              <a:ext cx="583193" cy="750442"/>
            </a:xfrm>
            <a:custGeom>
              <a:avLst/>
              <a:gdLst>
                <a:gd name="T0" fmla="*/ 0 w 193"/>
                <a:gd name="T1" fmla="*/ 182 h 249"/>
                <a:gd name="T2" fmla="*/ 59 w 193"/>
                <a:gd name="T3" fmla="*/ 249 h 249"/>
                <a:gd name="T4" fmla="*/ 60 w 193"/>
                <a:gd name="T5" fmla="*/ 249 h 249"/>
                <a:gd name="T6" fmla="*/ 62 w 193"/>
                <a:gd name="T7" fmla="*/ 249 h 249"/>
                <a:gd name="T8" fmla="*/ 63 w 193"/>
                <a:gd name="T9" fmla="*/ 249 h 249"/>
                <a:gd name="T10" fmla="*/ 64 w 193"/>
                <a:gd name="T11" fmla="*/ 249 h 249"/>
                <a:gd name="T12" fmla="*/ 66 w 193"/>
                <a:gd name="T13" fmla="*/ 249 h 249"/>
                <a:gd name="T14" fmla="*/ 67 w 193"/>
                <a:gd name="T15" fmla="*/ 249 h 249"/>
                <a:gd name="T16" fmla="*/ 69 w 193"/>
                <a:gd name="T17" fmla="*/ 249 h 249"/>
                <a:gd name="T18" fmla="*/ 70 w 193"/>
                <a:gd name="T19" fmla="*/ 249 h 249"/>
                <a:gd name="T20" fmla="*/ 71 w 193"/>
                <a:gd name="T21" fmla="*/ 249 h 249"/>
                <a:gd name="T22" fmla="*/ 73 w 193"/>
                <a:gd name="T23" fmla="*/ 249 h 249"/>
                <a:gd name="T24" fmla="*/ 74 w 193"/>
                <a:gd name="T25" fmla="*/ 249 h 249"/>
                <a:gd name="T26" fmla="*/ 76 w 193"/>
                <a:gd name="T27" fmla="*/ 249 h 249"/>
                <a:gd name="T28" fmla="*/ 77 w 193"/>
                <a:gd name="T29" fmla="*/ 249 h 249"/>
                <a:gd name="T30" fmla="*/ 78 w 193"/>
                <a:gd name="T31" fmla="*/ 249 h 249"/>
                <a:gd name="T32" fmla="*/ 80 w 193"/>
                <a:gd name="T33" fmla="*/ 249 h 249"/>
                <a:gd name="T34" fmla="*/ 81 w 193"/>
                <a:gd name="T35" fmla="*/ 249 h 249"/>
                <a:gd name="T36" fmla="*/ 83 w 193"/>
                <a:gd name="T37" fmla="*/ 249 h 249"/>
                <a:gd name="T38" fmla="*/ 84 w 193"/>
                <a:gd name="T39" fmla="*/ 249 h 249"/>
                <a:gd name="T40" fmla="*/ 85 w 193"/>
                <a:gd name="T41" fmla="*/ 249 h 249"/>
                <a:gd name="T42" fmla="*/ 143 w 193"/>
                <a:gd name="T43" fmla="*/ 238 h 249"/>
                <a:gd name="T44" fmla="*/ 143 w 193"/>
                <a:gd name="T45" fmla="*/ 10 h 249"/>
                <a:gd name="T46" fmla="*/ 85 w 193"/>
                <a:gd name="T47" fmla="*/ 0 h 249"/>
                <a:gd name="T48" fmla="*/ 84 w 193"/>
                <a:gd name="T49" fmla="*/ 0 h 249"/>
                <a:gd name="T50" fmla="*/ 83 w 193"/>
                <a:gd name="T51" fmla="*/ 0 h 249"/>
                <a:gd name="T52" fmla="*/ 81 w 193"/>
                <a:gd name="T53" fmla="*/ 0 h 249"/>
                <a:gd name="T54" fmla="*/ 80 w 193"/>
                <a:gd name="T55" fmla="*/ 0 h 249"/>
                <a:gd name="T56" fmla="*/ 78 w 193"/>
                <a:gd name="T57" fmla="*/ 0 h 249"/>
                <a:gd name="T58" fmla="*/ 77 w 193"/>
                <a:gd name="T59" fmla="*/ 0 h 249"/>
                <a:gd name="T60" fmla="*/ 76 w 193"/>
                <a:gd name="T61" fmla="*/ 0 h 249"/>
                <a:gd name="T62" fmla="*/ 74 w 193"/>
                <a:gd name="T63" fmla="*/ 0 h 249"/>
                <a:gd name="T64" fmla="*/ 73 w 193"/>
                <a:gd name="T65" fmla="*/ 0 h 249"/>
                <a:gd name="T66" fmla="*/ 71 w 193"/>
                <a:gd name="T67" fmla="*/ 0 h 249"/>
                <a:gd name="T68" fmla="*/ 70 w 193"/>
                <a:gd name="T69" fmla="*/ 0 h 249"/>
                <a:gd name="T70" fmla="*/ 69 w 193"/>
                <a:gd name="T71" fmla="*/ 0 h 249"/>
                <a:gd name="T72" fmla="*/ 67 w 193"/>
                <a:gd name="T73" fmla="*/ 0 h 249"/>
                <a:gd name="T74" fmla="*/ 66 w 193"/>
                <a:gd name="T75" fmla="*/ 0 h 249"/>
                <a:gd name="T76" fmla="*/ 64 w 193"/>
                <a:gd name="T77" fmla="*/ 0 h 249"/>
                <a:gd name="T78" fmla="*/ 63 w 193"/>
                <a:gd name="T79" fmla="*/ 0 h 249"/>
                <a:gd name="T80" fmla="*/ 62 w 193"/>
                <a:gd name="T81" fmla="*/ 0 h 249"/>
                <a:gd name="T82" fmla="*/ 60 w 193"/>
                <a:gd name="T83" fmla="*/ 0 h 249"/>
                <a:gd name="T84" fmla="*/ 59 w 193"/>
                <a:gd name="T8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3" h="249">
                  <a:moveTo>
                    <a:pt x="58" y="0"/>
                  </a:moveTo>
                  <a:cubicBezTo>
                    <a:pt x="26" y="0"/>
                    <a:pt x="0" y="27"/>
                    <a:pt x="0" y="66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1"/>
                    <a:pt x="26" y="248"/>
                    <a:pt x="58" y="249"/>
                  </a:cubicBezTo>
                  <a:cubicBezTo>
                    <a:pt x="58" y="249"/>
                    <a:pt x="58" y="249"/>
                    <a:pt x="58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59" y="249"/>
                    <a:pt x="59" y="249"/>
                    <a:pt x="59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0" y="249"/>
                    <a:pt x="60" y="249"/>
                  </a:cubicBezTo>
                  <a:cubicBezTo>
                    <a:pt x="60" y="249"/>
                    <a:pt x="61" y="249"/>
                    <a:pt x="61" y="249"/>
                  </a:cubicBezTo>
                  <a:cubicBezTo>
                    <a:pt x="61" y="249"/>
                    <a:pt x="61" y="249"/>
                    <a:pt x="61" y="249"/>
                  </a:cubicBezTo>
                  <a:cubicBezTo>
                    <a:pt x="61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2" y="249"/>
                  </a:cubicBezTo>
                  <a:cubicBezTo>
                    <a:pt x="62" y="249"/>
                    <a:pt x="62" y="249"/>
                    <a:pt x="63" y="249"/>
                  </a:cubicBezTo>
                  <a:cubicBezTo>
                    <a:pt x="63" y="249"/>
                    <a:pt x="63" y="249"/>
                    <a:pt x="63" y="249"/>
                  </a:cubicBezTo>
                  <a:cubicBezTo>
                    <a:pt x="63" y="249"/>
                    <a:pt x="63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4" y="249"/>
                    <a:pt x="64" y="249"/>
                    <a:pt x="64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5" y="249"/>
                    <a:pt x="65" y="249"/>
                    <a:pt x="65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6" y="249"/>
                    <a:pt x="66" y="249"/>
                  </a:cubicBezTo>
                  <a:cubicBezTo>
                    <a:pt x="66" y="249"/>
                    <a:pt x="67" y="249"/>
                    <a:pt x="67" y="249"/>
                  </a:cubicBezTo>
                  <a:cubicBezTo>
                    <a:pt x="67" y="249"/>
                    <a:pt x="67" y="249"/>
                    <a:pt x="67" y="249"/>
                  </a:cubicBezTo>
                  <a:cubicBezTo>
                    <a:pt x="67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8" y="249"/>
                    <a:pt x="68" y="249"/>
                    <a:pt x="69" y="249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49"/>
                    <a:pt x="69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0" y="249"/>
                    <a:pt x="70" y="249"/>
                    <a:pt x="70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1" y="249"/>
                    <a:pt x="71" y="249"/>
                    <a:pt x="71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72" y="249"/>
                    <a:pt x="73" y="249"/>
                    <a:pt x="73" y="249"/>
                  </a:cubicBezTo>
                  <a:cubicBezTo>
                    <a:pt x="73" y="249"/>
                    <a:pt x="73" y="249"/>
                    <a:pt x="73" y="249"/>
                  </a:cubicBezTo>
                  <a:cubicBezTo>
                    <a:pt x="73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4" y="249"/>
                  </a:cubicBezTo>
                  <a:cubicBezTo>
                    <a:pt x="74" y="249"/>
                    <a:pt x="74" y="249"/>
                    <a:pt x="75" y="249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75" y="249"/>
                    <a:pt x="75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6" y="249"/>
                    <a:pt x="76" y="249"/>
                    <a:pt x="76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7" y="249"/>
                    <a:pt x="77" y="249"/>
                    <a:pt x="77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8" y="249"/>
                    <a:pt x="78" y="249"/>
                    <a:pt x="78" y="249"/>
                  </a:cubicBezTo>
                  <a:cubicBezTo>
                    <a:pt x="78" y="249"/>
                    <a:pt x="79" y="249"/>
                    <a:pt x="79" y="249"/>
                  </a:cubicBezTo>
                  <a:cubicBezTo>
                    <a:pt x="79" y="249"/>
                    <a:pt x="79" y="249"/>
                    <a:pt x="79" y="249"/>
                  </a:cubicBezTo>
                  <a:cubicBezTo>
                    <a:pt x="79" y="249"/>
                    <a:pt x="80" y="249"/>
                    <a:pt x="80" y="249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0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1" y="249"/>
                  </a:cubicBezTo>
                  <a:cubicBezTo>
                    <a:pt x="81" y="249"/>
                    <a:pt x="81" y="249"/>
                    <a:pt x="82" y="249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2" y="249"/>
                    <a:pt x="82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3" y="249"/>
                    <a:pt x="83" y="249"/>
                    <a:pt x="83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85" y="249"/>
                    <a:pt x="86" y="249"/>
                    <a:pt x="86" y="249"/>
                  </a:cubicBezTo>
                  <a:cubicBezTo>
                    <a:pt x="90" y="249"/>
                    <a:pt x="95" y="248"/>
                    <a:pt x="100" y="247"/>
                  </a:cubicBezTo>
                  <a:cubicBezTo>
                    <a:pt x="143" y="238"/>
                    <a:pt x="143" y="238"/>
                    <a:pt x="143" y="238"/>
                  </a:cubicBezTo>
                  <a:cubicBezTo>
                    <a:pt x="172" y="232"/>
                    <a:pt x="193" y="201"/>
                    <a:pt x="193" y="168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48"/>
                    <a:pt x="172" y="16"/>
                    <a:pt x="143" y="10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5" y="0"/>
                    <a:pt x="90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3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íṧ1ide">
              <a:extLst>
                <a:ext uri="{FF2B5EF4-FFF2-40B4-BE49-F238E27FC236}">
                  <a16:creationId xmlns:a16="http://schemas.microsoft.com/office/drawing/2014/main" id="{E1131ACF-0BF0-4A9A-862F-F0866B859BD1}"/>
                </a:ext>
              </a:extLst>
            </p:cNvPr>
            <p:cNvSpPr/>
            <p:nvPr/>
          </p:nvSpPr>
          <p:spPr bwMode="auto">
            <a:xfrm>
              <a:off x="3354559" y="2431020"/>
              <a:ext cx="498841" cy="791164"/>
            </a:xfrm>
            <a:custGeom>
              <a:avLst/>
              <a:gdLst>
                <a:gd name="T0" fmla="*/ 165 w 165"/>
                <a:gd name="T1" fmla="*/ 88 h 262"/>
                <a:gd name="T2" fmla="*/ 165 w 165"/>
                <a:gd name="T3" fmla="*/ 175 h 262"/>
                <a:gd name="T4" fmla="*/ 115 w 165"/>
                <a:gd name="T5" fmla="*/ 245 h 262"/>
                <a:gd name="T6" fmla="*/ 72 w 165"/>
                <a:gd name="T7" fmla="*/ 254 h 262"/>
                <a:gd name="T8" fmla="*/ 0 w 165"/>
                <a:gd name="T9" fmla="*/ 189 h 262"/>
                <a:gd name="T10" fmla="*/ 0 w 165"/>
                <a:gd name="T11" fmla="*/ 73 h 262"/>
                <a:gd name="T12" fmla="*/ 72 w 165"/>
                <a:gd name="T13" fmla="*/ 8 h 262"/>
                <a:gd name="T14" fmla="*/ 115 w 165"/>
                <a:gd name="T15" fmla="*/ 17 h 262"/>
                <a:gd name="T16" fmla="*/ 165 w 165"/>
                <a:gd name="T17" fmla="*/ 8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62">
                  <a:moveTo>
                    <a:pt x="165" y="88"/>
                  </a:moveTo>
                  <a:cubicBezTo>
                    <a:pt x="165" y="175"/>
                    <a:pt x="165" y="175"/>
                    <a:pt x="165" y="175"/>
                  </a:cubicBezTo>
                  <a:cubicBezTo>
                    <a:pt x="165" y="208"/>
                    <a:pt x="144" y="239"/>
                    <a:pt x="115" y="245"/>
                  </a:cubicBezTo>
                  <a:cubicBezTo>
                    <a:pt x="72" y="254"/>
                    <a:pt x="72" y="254"/>
                    <a:pt x="72" y="254"/>
                  </a:cubicBezTo>
                  <a:cubicBezTo>
                    <a:pt x="34" y="262"/>
                    <a:pt x="0" y="233"/>
                    <a:pt x="0" y="18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29"/>
                    <a:pt x="34" y="0"/>
                    <a:pt x="72" y="8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44" y="23"/>
                    <a:pt x="165" y="55"/>
                    <a:pt x="165" y="88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íṣḷidé">
              <a:extLst>
                <a:ext uri="{FF2B5EF4-FFF2-40B4-BE49-F238E27FC236}">
                  <a16:creationId xmlns:a16="http://schemas.microsoft.com/office/drawing/2014/main" id="{EB3D3BE1-069A-421A-9C28-1749B0D9EBD5}"/>
                </a:ext>
              </a:extLst>
            </p:cNvPr>
            <p:cNvSpPr/>
            <p:nvPr/>
          </p:nvSpPr>
          <p:spPr bwMode="auto">
            <a:xfrm>
              <a:off x="3699239" y="3140741"/>
              <a:ext cx="423215" cy="132346"/>
            </a:xfrm>
            <a:custGeom>
              <a:avLst/>
              <a:gdLst>
                <a:gd name="T0" fmla="*/ 140 w 140"/>
                <a:gd name="T1" fmla="*/ 22 h 44"/>
                <a:gd name="T2" fmla="*/ 140 w 140"/>
                <a:gd name="T3" fmla="*/ 22 h 44"/>
                <a:gd name="T4" fmla="*/ 118 w 140"/>
                <a:gd name="T5" fmla="*/ 44 h 44"/>
                <a:gd name="T6" fmla="*/ 22 w 140"/>
                <a:gd name="T7" fmla="*/ 44 h 44"/>
                <a:gd name="T8" fmla="*/ 0 w 140"/>
                <a:gd name="T9" fmla="*/ 22 h 44"/>
                <a:gd name="T10" fmla="*/ 0 w 140"/>
                <a:gd name="T11" fmla="*/ 22 h 44"/>
                <a:gd name="T12" fmla="*/ 22 w 140"/>
                <a:gd name="T13" fmla="*/ 0 h 44"/>
                <a:gd name="T14" fmla="*/ 118 w 140"/>
                <a:gd name="T15" fmla="*/ 0 h 44"/>
                <a:gd name="T16" fmla="*/ 14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14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ïṣľiďè">
              <a:extLst>
                <a:ext uri="{FF2B5EF4-FFF2-40B4-BE49-F238E27FC236}">
                  <a16:creationId xmlns:a16="http://schemas.microsoft.com/office/drawing/2014/main" id="{FF933B7B-77DA-41F0-85DC-D973F2FC782D}"/>
                </a:ext>
              </a:extLst>
            </p:cNvPr>
            <p:cNvSpPr/>
            <p:nvPr/>
          </p:nvSpPr>
          <p:spPr bwMode="auto">
            <a:xfrm>
              <a:off x="3699239" y="2380118"/>
              <a:ext cx="423215" cy="132346"/>
            </a:xfrm>
            <a:custGeom>
              <a:avLst/>
              <a:gdLst>
                <a:gd name="T0" fmla="*/ 140 w 140"/>
                <a:gd name="T1" fmla="*/ 22 h 44"/>
                <a:gd name="T2" fmla="*/ 140 w 140"/>
                <a:gd name="T3" fmla="*/ 22 h 44"/>
                <a:gd name="T4" fmla="*/ 118 w 140"/>
                <a:gd name="T5" fmla="*/ 44 h 44"/>
                <a:gd name="T6" fmla="*/ 22 w 140"/>
                <a:gd name="T7" fmla="*/ 44 h 44"/>
                <a:gd name="T8" fmla="*/ 0 w 140"/>
                <a:gd name="T9" fmla="*/ 22 h 44"/>
                <a:gd name="T10" fmla="*/ 0 w 140"/>
                <a:gd name="T11" fmla="*/ 22 h 44"/>
                <a:gd name="T12" fmla="*/ 22 w 140"/>
                <a:gd name="T13" fmla="*/ 0 h 44"/>
                <a:gd name="T14" fmla="*/ 118 w 140"/>
                <a:gd name="T15" fmla="*/ 0 h 44"/>
                <a:gd name="T16" fmla="*/ 140 w 140"/>
                <a:gd name="T17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44">
                  <a:moveTo>
                    <a:pt x="140" y="22"/>
                  </a:moveTo>
                  <a:cubicBezTo>
                    <a:pt x="140" y="22"/>
                    <a:pt x="140" y="22"/>
                    <a:pt x="140" y="22"/>
                  </a:cubicBezTo>
                  <a:cubicBezTo>
                    <a:pt x="140" y="34"/>
                    <a:pt x="130" y="44"/>
                    <a:pt x="118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0" y="0"/>
                    <a:pt x="140" y="10"/>
                    <a:pt x="140" y="22"/>
                  </a:cubicBezTo>
                  <a:close/>
                </a:path>
              </a:pathLst>
            </a:custGeom>
            <a:solidFill>
              <a:srgbClr val="D5D5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ïṧľîḑè">
              <a:extLst>
                <a:ext uri="{FF2B5EF4-FFF2-40B4-BE49-F238E27FC236}">
                  <a16:creationId xmlns:a16="http://schemas.microsoft.com/office/drawing/2014/main" id="{E5C80744-FC7F-4D31-A05C-FA674E98D5CF}"/>
                </a:ext>
              </a:extLst>
            </p:cNvPr>
            <p:cNvSpPr/>
            <p:nvPr/>
          </p:nvSpPr>
          <p:spPr bwMode="auto">
            <a:xfrm>
              <a:off x="3777774" y="2844055"/>
              <a:ext cx="625368" cy="254511"/>
            </a:xfrm>
            <a:custGeom>
              <a:avLst/>
              <a:gdLst>
                <a:gd name="T0" fmla="*/ 430 w 430"/>
                <a:gd name="T1" fmla="*/ 0 h 175"/>
                <a:gd name="T2" fmla="*/ 430 w 430"/>
                <a:gd name="T3" fmla="*/ 148 h 175"/>
                <a:gd name="T4" fmla="*/ 0 w 430"/>
                <a:gd name="T5" fmla="*/ 175 h 175"/>
                <a:gd name="T6" fmla="*/ 44 w 430"/>
                <a:gd name="T7" fmla="*/ 2 h 175"/>
                <a:gd name="T8" fmla="*/ 430 w 430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175">
                  <a:moveTo>
                    <a:pt x="430" y="0"/>
                  </a:moveTo>
                  <a:lnTo>
                    <a:pt x="430" y="148"/>
                  </a:lnTo>
                  <a:lnTo>
                    <a:pt x="0" y="175"/>
                  </a:lnTo>
                  <a:lnTo>
                    <a:pt x="44" y="2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522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î$lïḍé">
              <a:extLst>
                <a:ext uri="{FF2B5EF4-FFF2-40B4-BE49-F238E27FC236}">
                  <a16:creationId xmlns:a16="http://schemas.microsoft.com/office/drawing/2014/main" id="{EEF6FB2C-6DA4-4419-A5A8-0C0AE7EEE8AF}"/>
                </a:ext>
              </a:extLst>
            </p:cNvPr>
            <p:cNvSpPr/>
            <p:nvPr/>
          </p:nvSpPr>
          <p:spPr bwMode="auto">
            <a:xfrm>
              <a:off x="3811224" y="2551731"/>
              <a:ext cx="591919" cy="250147"/>
            </a:xfrm>
            <a:custGeom>
              <a:avLst/>
              <a:gdLst>
                <a:gd name="T0" fmla="*/ 407 w 407"/>
                <a:gd name="T1" fmla="*/ 172 h 172"/>
                <a:gd name="T2" fmla="*/ 407 w 407"/>
                <a:gd name="T3" fmla="*/ 27 h 172"/>
                <a:gd name="T4" fmla="*/ 0 w 407"/>
                <a:gd name="T5" fmla="*/ 0 h 172"/>
                <a:gd name="T6" fmla="*/ 21 w 407"/>
                <a:gd name="T7" fmla="*/ 172 h 172"/>
                <a:gd name="T8" fmla="*/ 407 w 407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172">
                  <a:moveTo>
                    <a:pt x="407" y="172"/>
                  </a:moveTo>
                  <a:lnTo>
                    <a:pt x="407" y="27"/>
                  </a:lnTo>
                  <a:lnTo>
                    <a:pt x="0" y="0"/>
                  </a:lnTo>
                  <a:lnTo>
                    <a:pt x="21" y="172"/>
                  </a:lnTo>
                  <a:lnTo>
                    <a:pt x="407" y="172"/>
                  </a:lnTo>
                  <a:close/>
                </a:path>
              </a:pathLst>
            </a:custGeom>
            <a:solidFill>
              <a:srgbClr val="522E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îśḻiḑê">
              <a:extLst>
                <a:ext uri="{FF2B5EF4-FFF2-40B4-BE49-F238E27FC236}">
                  <a16:creationId xmlns:a16="http://schemas.microsoft.com/office/drawing/2014/main" id="{978854CD-13FF-4B96-B6F9-D55E42F18AD8}"/>
                </a:ext>
              </a:extLst>
            </p:cNvPr>
            <p:cNvSpPr/>
            <p:nvPr/>
          </p:nvSpPr>
          <p:spPr bwMode="auto">
            <a:xfrm>
              <a:off x="4071552" y="1933634"/>
              <a:ext cx="4048897" cy="3230101"/>
            </a:xfrm>
            <a:custGeom>
              <a:avLst/>
              <a:gdLst>
                <a:gd name="T0" fmla="*/ 1277 w 1340"/>
                <a:gd name="T1" fmla="*/ 1070 h 1070"/>
                <a:gd name="T2" fmla="*/ 63 w 1340"/>
                <a:gd name="T3" fmla="*/ 1070 h 1070"/>
                <a:gd name="T4" fmla="*/ 0 w 1340"/>
                <a:gd name="T5" fmla="*/ 1007 h 1070"/>
                <a:gd name="T6" fmla="*/ 0 w 1340"/>
                <a:gd name="T7" fmla="*/ 63 h 1070"/>
                <a:gd name="T8" fmla="*/ 63 w 1340"/>
                <a:gd name="T9" fmla="*/ 0 h 1070"/>
                <a:gd name="T10" fmla="*/ 1277 w 1340"/>
                <a:gd name="T11" fmla="*/ 0 h 1070"/>
                <a:gd name="T12" fmla="*/ 1340 w 1340"/>
                <a:gd name="T13" fmla="*/ 63 h 1070"/>
                <a:gd name="T14" fmla="*/ 1340 w 1340"/>
                <a:gd name="T15" fmla="*/ 1007 h 1070"/>
                <a:gd name="T16" fmla="*/ 1277 w 1340"/>
                <a:gd name="T17" fmla="*/ 10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0" h="1070">
                  <a:moveTo>
                    <a:pt x="1277" y="1070"/>
                  </a:moveTo>
                  <a:cubicBezTo>
                    <a:pt x="63" y="1070"/>
                    <a:pt x="63" y="1070"/>
                    <a:pt x="63" y="1070"/>
                  </a:cubicBezTo>
                  <a:cubicBezTo>
                    <a:pt x="29" y="1070"/>
                    <a:pt x="0" y="1041"/>
                    <a:pt x="0" y="100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9" y="0"/>
                    <a:pt x="63" y="0"/>
                  </a:cubicBezTo>
                  <a:cubicBezTo>
                    <a:pt x="1277" y="0"/>
                    <a:pt x="1277" y="0"/>
                    <a:pt x="1277" y="0"/>
                  </a:cubicBezTo>
                  <a:cubicBezTo>
                    <a:pt x="1311" y="0"/>
                    <a:pt x="1340" y="29"/>
                    <a:pt x="1340" y="63"/>
                  </a:cubicBezTo>
                  <a:cubicBezTo>
                    <a:pt x="1340" y="1007"/>
                    <a:pt x="1340" y="1007"/>
                    <a:pt x="1340" y="1007"/>
                  </a:cubicBezTo>
                  <a:cubicBezTo>
                    <a:pt x="1340" y="1041"/>
                    <a:pt x="1311" y="1070"/>
                    <a:pt x="1277" y="1070"/>
                  </a:cubicBezTo>
                  <a:close/>
                </a:path>
              </a:pathLst>
            </a:custGeom>
            <a:solidFill>
              <a:srgbClr val="EA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ïsļîde">
              <a:extLst>
                <a:ext uri="{FF2B5EF4-FFF2-40B4-BE49-F238E27FC236}">
                  <a16:creationId xmlns:a16="http://schemas.microsoft.com/office/drawing/2014/main" id="{CAAF7758-8932-47FF-A024-61B6905B13DA}"/>
                </a:ext>
              </a:extLst>
            </p:cNvPr>
            <p:cNvSpPr/>
            <p:nvPr/>
          </p:nvSpPr>
          <p:spPr bwMode="auto">
            <a:xfrm>
              <a:off x="4225712" y="3750111"/>
              <a:ext cx="664636" cy="637003"/>
            </a:xfrm>
            <a:custGeom>
              <a:avLst/>
              <a:gdLst>
                <a:gd name="T0" fmla="*/ 168 w 457"/>
                <a:gd name="T1" fmla="*/ 438 h 438"/>
                <a:gd name="T2" fmla="*/ 0 w 457"/>
                <a:gd name="T3" fmla="*/ 216 h 438"/>
                <a:gd name="T4" fmla="*/ 289 w 457"/>
                <a:gd name="T5" fmla="*/ 0 h 438"/>
                <a:gd name="T6" fmla="*/ 457 w 457"/>
                <a:gd name="T7" fmla="*/ 222 h 438"/>
                <a:gd name="T8" fmla="*/ 168 w 457"/>
                <a:gd name="T9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438">
                  <a:moveTo>
                    <a:pt x="168" y="438"/>
                  </a:moveTo>
                  <a:lnTo>
                    <a:pt x="0" y="216"/>
                  </a:lnTo>
                  <a:lnTo>
                    <a:pt x="289" y="0"/>
                  </a:lnTo>
                  <a:lnTo>
                    <a:pt x="457" y="222"/>
                  </a:lnTo>
                  <a:lnTo>
                    <a:pt x="168" y="438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ïSḷïḍé">
              <a:extLst>
                <a:ext uri="{FF2B5EF4-FFF2-40B4-BE49-F238E27FC236}">
                  <a16:creationId xmlns:a16="http://schemas.microsoft.com/office/drawing/2014/main" id="{E73D67B5-F54E-437D-8945-140B02329227}"/>
                </a:ext>
              </a:extLst>
            </p:cNvPr>
            <p:cNvSpPr/>
            <p:nvPr/>
          </p:nvSpPr>
          <p:spPr bwMode="auto">
            <a:xfrm>
              <a:off x="4587844" y="3847553"/>
              <a:ext cx="199246" cy="250147"/>
            </a:xfrm>
            <a:custGeom>
              <a:avLst/>
              <a:gdLst>
                <a:gd name="T0" fmla="*/ 123 w 137"/>
                <a:gd name="T1" fmla="*/ 172 h 172"/>
                <a:gd name="T2" fmla="*/ 0 w 137"/>
                <a:gd name="T3" fmla="*/ 10 h 172"/>
                <a:gd name="T4" fmla="*/ 17 w 137"/>
                <a:gd name="T5" fmla="*/ 0 h 172"/>
                <a:gd name="T6" fmla="*/ 137 w 137"/>
                <a:gd name="T7" fmla="*/ 161 h 172"/>
                <a:gd name="T8" fmla="*/ 123 w 137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2">
                  <a:moveTo>
                    <a:pt x="123" y="172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137" y="161"/>
                  </a:lnTo>
                  <a:lnTo>
                    <a:pt x="123" y="172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isḷîďé">
              <a:extLst>
                <a:ext uri="{FF2B5EF4-FFF2-40B4-BE49-F238E27FC236}">
                  <a16:creationId xmlns:a16="http://schemas.microsoft.com/office/drawing/2014/main" id="{FCE563D7-14D0-499B-8794-DB79CB7E3049}"/>
                </a:ext>
              </a:extLst>
            </p:cNvPr>
            <p:cNvSpPr/>
            <p:nvPr/>
          </p:nvSpPr>
          <p:spPr bwMode="auto">
            <a:xfrm>
              <a:off x="4534034" y="3889728"/>
              <a:ext cx="159978" cy="202154"/>
            </a:xfrm>
            <a:custGeom>
              <a:avLst/>
              <a:gdLst>
                <a:gd name="T0" fmla="*/ 95 w 110"/>
                <a:gd name="T1" fmla="*/ 139 h 139"/>
                <a:gd name="T2" fmla="*/ 0 w 110"/>
                <a:gd name="T3" fmla="*/ 10 h 139"/>
                <a:gd name="T4" fmla="*/ 14 w 110"/>
                <a:gd name="T5" fmla="*/ 0 h 139"/>
                <a:gd name="T6" fmla="*/ 110 w 110"/>
                <a:gd name="T7" fmla="*/ 126 h 139"/>
                <a:gd name="T8" fmla="*/ 95 w 110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39">
                  <a:moveTo>
                    <a:pt x="95" y="139"/>
                  </a:moveTo>
                  <a:lnTo>
                    <a:pt x="0" y="10"/>
                  </a:lnTo>
                  <a:lnTo>
                    <a:pt x="14" y="0"/>
                  </a:lnTo>
                  <a:lnTo>
                    <a:pt x="110" y="126"/>
                  </a:lnTo>
                  <a:lnTo>
                    <a:pt x="95" y="139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íṣ1îḍê">
              <a:extLst>
                <a:ext uri="{FF2B5EF4-FFF2-40B4-BE49-F238E27FC236}">
                  <a16:creationId xmlns:a16="http://schemas.microsoft.com/office/drawing/2014/main" id="{C6C66132-B31E-46F5-A961-398E04C08A45}"/>
                </a:ext>
              </a:extLst>
            </p:cNvPr>
            <p:cNvSpPr/>
            <p:nvPr/>
          </p:nvSpPr>
          <p:spPr bwMode="auto">
            <a:xfrm>
              <a:off x="4475860" y="3931905"/>
              <a:ext cx="199246" cy="250147"/>
            </a:xfrm>
            <a:custGeom>
              <a:avLst/>
              <a:gdLst>
                <a:gd name="T0" fmla="*/ 123 w 137"/>
                <a:gd name="T1" fmla="*/ 172 h 172"/>
                <a:gd name="T2" fmla="*/ 0 w 137"/>
                <a:gd name="T3" fmla="*/ 10 h 172"/>
                <a:gd name="T4" fmla="*/ 15 w 137"/>
                <a:gd name="T5" fmla="*/ 0 h 172"/>
                <a:gd name="T6" fmla="*/ 137 w 137"/>
                <a:gd name="T7" fmla="*/ 162 h 172"/>
                <a:gd name="T8" fmla="*/ 123 w 137"/>
                <a:gd name="T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2">
                  <a:moveTo>
                    <a:pt x="123" y="172"/>
                  </a:moveTo>
                  <a:lnTo>
                    <a:pt x="0" y="10"/>
                  </a:lnTo>
                  <a:lnTo>
                    <a:pt x="15" y="0"/>
                  </a:lnTo>
                  <a:lnTo>
                    <a:pt x="137" y="162"/>
                  </a:lnTo>
                  <a:lnTo>
                    <a:pt x="123" y="172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ïṩliḑê">
              <a:extLst>
                <a:ext uri="{FF2B5EF4-FFF2-40B4-BE49-F238E27FC236}">
                  <a16:creationId xmlns:a16="http://schemas.microsoft.com/office/drawing/2014/main" id="{FDA9DFF2-CEB6-41C7-A10C-0D59A955FB6E}"/>
                </a:ext>
              </a:extLst>
            </p:cNvPr>
            <p:cNvSpPr/>
            <p:nvPr/>
          </p:nvSpPr>
          <p:spPr bwMode="auto">
            <a:xfrm>
              <a:off x="4419140" y="3971172"/>
              <a:ext cx="162887" cy="205063"/>
            </a:xfrm>
            <a:custGeom>
              <a:avLst/>
              <a:gdLst>
                <a:gd name="T0" fmla="*/ 97 w 112"/>
                <a:gd name="T1" fmla="*/ 141 h 141"/>
                <a:gd name="T2" fmla="*/ 0 w 112"/>
                <a:gd name="T3" fmla="*/ 12 h 141"/>
                <a:gd name="T4" fmla="*/ 16 w 112"/>
                <a:gd name="T5" fmla="*/ 0 h 141"/>
                <a:gd name="T6" fmla="*/ 112 w 112"/>
                <a:gd name="T7" fmla="*/ 128 h 141"/>
                <a:gd name="T8" fmla="*/ 97 w 112"/>
                <a:gd name="T9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1">
                  <a:moveTo>
                    <a:pt x="97" y="141"/>
                  </a:moveTo>
                  <a:lnTo>
                    <a:pt x="0" y="12"/>
                  </a:lnTo>
                  <a:lnTo>
                    <a:pt x="16" y="0"/>
                  </a:lnTo>
                  <a:lnTo>
                    <a:pt x="112" y="128"/>
                  </a:lnTo>
                  <a:lnTo>
                    <a:pt x="97" y="14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îṧ1îḋé">
              <a:extLst>
                <a:ext uri="{FF2B5EF4-FFF2-40B4-BE49-F238E27FC236}">
                  <a16:creationId xmlns:a16="http://schemas.microsoft.com/office/drawing/2014/main" id="{410C5E96-9D95-4A1E-8521-14B11B2C174F}"/>
                </a:ext>
              </a:extLst>
            </p:cNvPr>
            <p:cNvSpPr/>
            <p:nvPr/>
          </p:nvSpPr>
          <p:spPr bwMode="auto">
            <a:xfrm>
              <a:off x="7077683" y="3242545"/>
              <a:ext cx="653002" cy="600645"/>
            </a:xfrm>
            <a:custGeom>
              <a:avLst/>
              <a:gdLst>
                <a:gd name="T0" fmla="*/ 320 w 449"/>
                <a:gd name="T1" fmla="*/ 0 h 413"/>
                <a:gd name="T2" fmla="*/ 449 w 449"/>
                <a:gd name="T3" fmla="*/ 247 h 413"/>
                <a:gd name="T4" fmla="*/ 129 w 449"/>
                <a:gd name="T5" fmla="*/ 413 h 413"/>
                <a:gd name="T6" fmla="*/ 0 w 449"/>
                <a:gd name="T7" fmla="*/ 166 h 413"/>
                <a:gd name="T8" fmla="*/ 320 w 449"/>
                <a:gd name="T9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413">
                  <a:moveTo>
                    <a:pt x="320" y="0"/>
                  </a:moveTo>
                  <a:lnTo>
                    <a:pt x="449" y="247"/>
                  </a:lnTo>
                  <a:lnTo>
                    <a:pt x="129" y="413"/>
                  </a:lnTo>
                  <a:lnTo>
                    <a:pt x="0" y="166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" name="ïsḷíḓé">
              <a:extLst>
                <a:ext uri="{FF2B5EF4-FFF2-40B4-BE49-F238E27FC236}">
                  <a16:creationId xmlns:a16="http://schemas.microsoft.com/office/drawing/2014/main" id="{613EDEFB-FD9D-44DF-A065-91F19A11246A}"/>
                </a:ext>
              </a:extLst>
            </p:cNvPr>
            <p:cNvSpPr/>
            <p:nvPr/>
          </p:nvSpPr>
          <p:spPr bwMode="auto">
            <a:xfrm>
              <a:off x="7180942" y="3481058"/>
              <a:ext cx="159978" cy="274872"/>
            </a:xfrm>
            <a:custGeom>
              <a:avLst/>
              <a:gdLst>
                <a:gd name="T0" fmla="*/ 17 w 110"/>
                <a:gd name="T1" fmla="*/ 0 h 189"/>
                <a:gd name="T2" fmla="*/ 110 w 110"/>
                <a:gd name="T3" fmla="*/ 181 h 189"/>
                <a:gd name="T4" fmla="*/ 93 w 110"/>
                <a:gd name="T5" fmla="*/ 189 h 189"/>
                <a:gd name="T6" fmla="*/ 0 w 110"/>
                <a:gd name="T7" fmla="*/ 9 h 189"/>
                <a:gd name="T8" fmla="*/ 17 w 110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17" y="0"/>
                  </a:moveTo>
                  <a:lnTo>
                    <a:pt x="110" y="181"/>
                  </a:lnTo>
                  <a:lnTo>
                    <a:pt x="93" y="189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" name="îŝḻîḑè">
              <a:extLst>
                <a:ext uri="{FF2B5EF4-FFF2-40B4-BE49-F238E27FC236}">
                  <a16:creationId xmlns:a16="http://schemas.microsoft.com/office/drawing/2014/main" id="{C58202CB-839E-49C8-87F3-3DBC99DA2A65}"/>
                </a:ext>
              </a:extLst>
            </p:cNvPr>
            <p:cNvSpPr/>
            <p:nvPr/>
          </p:nvSpPr>
          <p:spPr bwMode="auto">
            <a:xfrm>
              <a:off x="7271111" y="3502872"/>
              <a:ext cx="130891" cy="219607"/>
            </a:xfrm>
            <a:custGeom>
              <a:avLst/>
              <a:gdLst>
                <a:gd name="T0" fmla="*/ 17 w 90"/>
                <a:gd name="T1" fmla="*/ 0 h 151"/>
                <a:gd name="T2" fmla="*/ 90 w 90"/>
                <a:gd name="T3" fmla="*/ 143 h 151"/>
                <a:gd name="T4" fmla="*/ 73 w 90"/>
                <a:gd name="T5" fmla="*/ 151 h 151"/>
                <a:gd name="T6" fmla="*/ 0 w 90"/>
                <a:gd name="T7" fmla="*/ 8 h 151"/>
                <a:gd name="T8" fmla="*/ 17 w 90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51">
                  <a:moveTo>
                    <a:pt x="17" y="0"/>
                  </a:moveTo>
                  <a:lnTo>
                    <a:pt x="90" y="143"/>
                  </a:lnTo>
                  <a:lnTo>
                    <a:pt x="73" y="1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" name="ïSľíḑê">
              <a:extLst>
                <a:ext uri="{FF2B5EF4-FFF2-40B4-BE49-F238E27FC236}">
                  <a16:creationId xmlns:a16="http://schemas.microsoft.com/office/drawing/2014/main" id="{ED2A874F-7983-43BF-91F6-FB5F1083CDBA}"/>
                </a:ext>
              </a:extLst>
            </p:cNvPr>
            <p:cNvSpPr/>
            <p:nvPr/>
          </p:nvSpPr>
          <p:spPr bwMode="auto">
            <a:xfrm>
              <a:off x="7304561" y="3415612"/>
              <a:ext cx="159978" cy="274872"/>
            </a:xfrm>
            <a:custGeom>
              <a:avLst/>
              <a:gdLst>
                <a:gd name="T0" fmla="*/ 17 w 110"/>
                <a:gd name="T1" fmla="*/ 0 h 189"/>
                <a:gd name="T2" fmla="*/ 110 w 110"/>
                <a:gd name="T3" fmla="*/ 180 h 189"/>
                <a:gd name="T4" fmla="*/ 94 w 110"/>
                <a:gd name="T5" fmla="*/ 189 h 189"/>
                <a:gd name="T6" fmla="*/ 0 w 110"/>
                <a:gd name="T7" fmla="*/ 10 h 189"/>
                <a:gd name="T8" fmla="*/ 17 w 110"/>
                <a:gd name="T9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89">
                  <a:moveTo>
                    <a:pt x="17" y="0"/>
                  </a:moveTo>
                  <a:lnTo>
                    <a:pt x="110" y="180"/>
                  </a:lnTo>
                  <a:lnTo>
                    <a:pt x="94" y="189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" name="îsļïďé">
              <a:extLst>
                <a:ext uri="{FF2B5EF4-FFF2-40B4-BE49-F238E27FC236}">
                  <a16:creationId xmlns:a16="http://schemas.microsoft.com/office/drawing/2014/main" id="{E60A643A-BB46-493C-81A3-0AA93352CC36}"/>
                </a:ext>
              </a:extLst>
            </p:cNvPr>
            <p:cNvSpPr/>
            <p:nvPr/>
          </p:nvSpPr>
          <p:spPr bwMode="auto">
            <a:xfrm>
              <a:off x="7394730" y="3438881"/>
              <a:ext cx="133800" cy="221060"/>
            </a:xfrm>
            <a:custGeom>
              <a:avLst/>
              <a:gdLst>
                <a:gd name="T0" fmla="*/ 17 w 92"/>
                <a:gd name="T1" fmla="*/ 0 h 152"/>
                <a:gd name="T2" fmla="*/ 92 w 92"/>
                <a:gd name="T3" fmla="*/ 141 h 152"/>
                <a:gd name="T4" fmla="*/ 75 w 92"/>
                <a:gd name="T5" fmla="*/ 152 h 152"/>
                <a:gd name="T6" fmla="*/ 0 w 92"/>
                <a:gd name="T7" fmla="*/ 9 h 152"/>
                <a:gd name="T8" fmla="*/ 17 w 9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52">
                  <a:moveTo>
                    <a:pt x="17" y="0"/>
                  </a:moveTo>
                  <a:lnTo>
                    <a:pt x="92" y="141"/>
                  </a:lnTo>
                  <a:lnTo>
                    <a:pt x="75" y="152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" name="îşľïḋé">
              <a:extLst>
                <a:ext uri="{FF2B5EF4-FFF2-40B4-BE49-F238E27FC236}">
                  <a16:creationId xmlns:a16="http://schemas.microsoft.com/office/drawing/2014/main" id="{D2DCB4F6-5469-4F75-8AA7-75F3972D150E}"/>
                </a:ext>
              </a:extLst>
            </p:cNvPr>
            <p:cNvSpPr/>
            <p:nvPr/>
          </p:nvSpPr>
          <p:spPr bwMode="auto">
            <a:xfrm>
              <a:off x="5277204" y="4342030"/>
              <a:ext cx="631186" cy="660273"/>
            </a:xfrm>
            <a:custGeom>
              <a:avLst/>
              <a:gdLst>
                <a:gd name="T0" fmla="*/ 228 w 434"/>
                <a:gd name="T1" fmla="*/ 454 h 454"/>
                <a:gd name="T2" fmla="*/ 0 w 434"/>
                <a:gd name="T3" fmla="*/ 297 h 454"/>
                <a:gd name="T4" fmla="*/ 204 w 434"/>
                <a:gd name="T5" fmla="*/ 0 h 454"/>
                <a:gd name="T6" fmla="*/ 434 w 434"/>
                <a:gd name="T7" fmla="*/ 158 h 454"/>
                <a:gd name="T8" fmla="*/ 228 w 434"/>
                <a:gd name="T9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454">
                  <a:moveTo>
                    <a:pt x="228" y="454"/>
                  </a:moveTo>
                  <a:lnTo>
                    <a:pt x="0" y="297"/>
                  </a:lnTo>
                  <a:lnTo>
                    <a:pt x="204" y="0"/>
                  </a:lnTo>
                  <a:lnTo>
                    <a:pt x="434" y="158"/>
                  </a:lnTo>
                  <a:lnTo>
                    <a:pt x="228" y="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" name="íṥḷiḓê">
              <a:extLst>
                <a:ext uri="{FF2B5EF4-FFF2-40B4-BE49-F238E27FC236}">
                  <a16:creationId xmlns:a16="http://schemas.microsoft.com/office/drawing/2014/main" id="{CDA876A0-C5DB-443C-8E34-9430FE8BCC2D}"/>
                </a:ext>
              </a:extLst>
            </p:cNvPr>
            <p:cNvSpPr/>
            <p:nvPr/>
          </p:nvSpPr>
          <p:spPr bwMode="auto">
            <a:xfrm>
              <a:off x="5554984" y="4445288"/>
              <a:ext cx="260328" cy="186156"/>
            </a:xfrm>
            <a:custGeom>
              <a:avLst/>
              <a:gdLst>
                <a:gd name="T0" fmla="*/ 168 w 179"/>
                <a:gd name="T1" fmla="*/ 128 h 128"/>
                <a:gd name="T2" fmla="*/ 0 w 179"/>
                <a:gd name="T3" fmla="*/ 14 h 128"/>
                <a:gd name="T4" fmla="*/ 10 w 179"/>
                <a:gd name="T5" fmla="*/ 0 h 128"/>
                <a:gd name="T6" fmla="*/ 179 w 179"/>
                <a:gd name="T7" fmla="*/ 114 h 128"/>
                <a:gd name="T8" fmla="*/ 168 w 179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28">
                  <a:moveTo>
                    <a:pt x="168" y="128"/>
                  </a:moveTo>
                  <a:lnTo>
                    <a:pt x="0" y="14"/>
                  </a:lnTo>
                  <a:lnTo>
                    <a:pt x="10" y="0"/>
                  </a:lnTo>
                  <a:lnTo>
                    <a:pt x="179" y="114"/>
                  </a:lnTo>
                  <a:lnTo>
                    <a:pt x="168" y="12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" name="ïsḻîdê">
              <a:extLst>
                <a:ext uri="{FF2B5EF4-FFF2-40B4-BE49-F238E27FC236}">
                  <a16:creationId xmlns:a16="http://schemas.microsoft.com/office/drawing/2014/main" id="{69D9B63B-83A9-4296-90A8-F236AD49B66C}"/>
                </a:ext>
              </a:extLst>
            </p:cNvPr>
            <p:cNvSpPr/>
            <p:nvPr/>
          </p:nvSpPr>
          <p:spPr bwMode="auto">
            <a:xfrm>
              <a:off x="5515716" y="4502008"/>
              <a:ext cx="207972" cy="154161"/>
            </a:xfrm>
            <a:custGeom>
              <a:avLst/>
              <a:gdLst>
                <a:gd name="T0" fmla="*/ 133 w 143"/>
                <a:gd name="T1" fmla="*/ 106 h 106"/>
                <a:gd name="T2" fmla="*/ 0 w 143"/>
                <a:gd name="T3" fmla="*/ 14 h 106"/>
                <a:gd name="T4" fmla="*/ 10 w 143"/>
                <a:gd name="T5" fmla="*/ 0 h 106"/>
                <a:gd name="T6" fmla="*/ 143 w 143"/>
                <a:gd name="T7" fmla="*/ 91 h 106"/>
                <a:gd name="T8" fmla="*/ 133 w 143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6">
                  <a:moveTo>
                    <a:pt x="133" y="106"/>
                  </a:moveTo>
                  <a:lnTo>
                    <a:pt x="0" y="14"/>
                  </a:lnTo>
                  <a:lnTo>
                    <a:pt x="10" y="0"/>
                  </a:lnTo>
                  <a:lnTo>
                    <a:pt x="143" y="91"/>
                  </a:lnTo>
                  <a:lnTo>
                    <a:pt x="133" y="106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" name="ï$ḻïdé">
              <a:extLst>
                <a:ext uri="{FF2B5EF4-FFF2-40B4-BE49-F238E27FC236}">
                  <a16:creationId xmlns:a16="http://schemas.microsoft.com/office/drawing/2014/main" id="{FCDBEF5D-1049-468C-9403-2E77B1CEA191}"/>
                </a:ext>
              </a:extLst>
            </p:cNvPr>
            <p:cNvSpPr/>
            <p:nvPr/>
          </p:nvSpPr>
          <p:spPr bwMode="auto">
            <a:xfrm>
              <a:off x="5476449" y="4558727"/>
              <a:ext cx="257420" cy="190520"/>
            </a:xfrm>
            <a:custGeom>
              <a:avLst/>
              <a:gdLst>
                <a:gd name="T0" fmla="*/ 166 w 177"/>
                <a:gd name="T1" fmla="*/ 131 h 131"/>
                <a:gd name="T2" fmla="*/ 0 w 177"/>
                <a:gd name="T3" fmla="*/ 17 h 131"/>
                <a:gd name="T4" fmla="*/ 10 w 177"/>
                <a:gd name="T5" fmla="*/ 0 h 131"/>
                <a:gd name="T6" fmla="*/ 177 w 177"/>
                <a:gd name="T7" fmla="*/ 115 h 131"/>
                <a:gd name="T8" fmla="*/ 166 w 177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31">
                  <a:moveTo>
                    <a:pt x="166" y="131"/>
                  </a:moveTo>
                  <a:lnTo>
                    <a:pt x="0" y="17"/>
                  </a:lnTo>
                  <a:lnTo>
                    <a:pt x="10" y="0"/>
                  </a:lnTo>
                  <a:lnTo>
                    <a:pt x="177" y="115"/>
                  </a:lnTo>
                  <a:lnTo>
                    <a:pt x="166" y="13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" name="íṡlide">
              <a:extLst>
                <a:ext uri="{FF2B5EF4-FFF2-40B4-BE49-F238E27FC236}">
                  <a16:creationId xmlns:a16="http://schemas.microsoft.com/office/drawing/2014/main" id="{0E211CD1-33B4-449F-A224-A1ED6634B3E2}"/>
                </a:ext>
              </a:extLst>
            </p:cNvPr>
            <p:cNvSpPr/>
            <p:nvPr/>
          </p:nvSpPr>
          <p:spPr bwMode="auto">
            <a:xfrm>
              <a:off x="5434273" y="4616901"/>
              <a:ext cx="207972" cy="157069"/>
            </a:xfrm>
            <a:custGeom>
              <a:avLst/>
              <a:gdLst>
                <a:gd name="T0" fmla="*/ 133 w 143"/>
                <a:gd name="T1" fmla="*/ 108 h 108"/>
                <a:gd name="T2" fmla="*/ 0 w 143"/>
                <a:gd name="T3" fmla="*/ 16 h 108"/>
                <a:gd name="T4" fmla="*/ 12 w 143"/>
                <a:gd name="T5" fmla="*/ 0 h 108"/>
                <a:gd name="T6" fmla="*/ 143 w 143"/>
                <a:gd name="T7" fmla="*/ 91 h 108"/>
                <a:gd name="T8" fmla="*/ 133 w 14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8">
                  <a:moveTo>
                    <a:pt x="133" y="108"/>
                  </a:moveTo>
                  <a:lnTo>
                    <a:pt x="0" y="16"/>
                  </a:lnTo>
                  <a:lnTo>
                    <a:pt x="12" y="0"/>
                  </a:lnTo>
                  <a:lnTo>
                    <a:pt x="143" y="91"/>
                  </a:lnTo>
                  <a:lnTo>
                    <a:pt x="133" y="10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" name="işliḑê">
              <a:extLst>
                <a:ext uri="{FF2B5EF4-FFF2-40B4-BE49-F238E27FC236}">
                  <a16:creationId xmlns:a16="http://schemas.microsoft.com/office/drawing/2014/main" id="{672ACCC3-4A9A-49C1-8EFA-98271BDAFB05}"/>
                </a:ext>
              </a:extLst>
            </p:cNvPr>
            <p:cNvSpPr/>
            <p:nvPr/>
          </p:nvSpPr>
          <p:spPr bwMode="auto">
            <a:xfrm>
              <a:off x="6424682" y="4468558"/>
              <a:ext cx="820251" cy="589010"/>
            </a:xfrm>
            <a:custGeom>
              <a:avLst/>
              <a:gdLst>
                <a:gd name="T0" fmla="*/ 44 w 271"/>
                <a:gd name="T1" fmla="*/ 2 h 195"/>
                <a:gd name="T2" fmla="*/ 257 w 271"/>
                <a:gd name="T3" fmla="*/ 46 h 195"/>
                <a:gd name="T4" fmla="*/ 269 w 271"/>
                <a:gd name="T5" fmla="*/ 64 h 195"/>
                <a:gd name="T6" fmla="*/ 245 w 271"/>
                <a:gd name="T7" fmla="*/ 181 h 195"/>
                <a:gd name="T8" fmla="*/ 227 w 271"/>
                <a:gd name="T9" fmla="*/ 193 h 195"/>
                <a:gd name="T10" fmla="*/ 13 w 271"/>
                <a:gd name="T11" fmla="*/ 149 h 195"/>
                <a:gd name="T12" fmla="*/ 1 w 271"/>
                <a:gd name="T13" fmla="*/ 131 h 195"/>
                <a:gd name="T14" fmla="*/ 26 w 271"/>
                <a:gd name="T15" fmla="*/ 14 h 195"/>
                <a:gd name="T16" fmla="*/ 44 w 271"/>
                <a:gd name="T17" fmla="*/ 2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195">
                  <a:moveTo>
                    <a:pt x="44" y="2"/>
                  </a:moveTo>
                  <a:cubicBezTo>
                    <a:pt x="257" y="46"/>
                    <a:pt x="257" y="46"/>
                    <a:pt x="257" y="46"/>
                  </a:cubicBezTo>
                  <a:cubicBezTo>
                    <a:pt x="266" y="48"/>
                    <a:pt x="271" y="56"/>
                    <a:pt x="269" y="64"/>
                  </a:cubicBezTo>
                  <a:cubicBezTo>
                    <a:pt x="245" y="181"/>
                    <a:pt x="245" y="181"/>
                    <a:pt x="245" y="181"/>
                  </a:cubicBezTo>
                  <a:cubicBezTo>
                    <a:pt x="243" y="190"/>
                    <a:pt x="235" y="195"/>
                    <a:pt x="227" y="193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5" y="147"/>
                    <a:pt x="0" y="139"/>
                    <a:pt x="1" y="13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5"/>
                    <a:pt x="36" y="0"/>
                    <a:pt x="44" y="2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3" name="iṣľíḋe">
              <a:extLst>
                <a:ext uri="{FF2B5EF4-FFF2-40B4-BE49-F238E27FC236}">
                  <a16:creationId xmlns:a16="http://schemas.microsoft.com/office/drawing/2014/main" id="{79581845-8A80-4D2B-A4F3-980C082ACC3E}"/>
                </a:ext>
              </a:extLst>
            </p:cNvPr>
            <p:cNvSpPr/>
            <p:nvPr/>
          </p:nvSpPr>
          <p:spPr bwMode="auto">
            <a:xfrm>
              <a:off x="6510488" y="4308580"/>
              <a:ext cx="769349" cy="331591"/>
            </a:xfrm>
            <a:custGeom>
              <a:avLst/>
              <a:gdLst>
                <a:gd name="T0" fmla="*/ 22 w 255"/>
                <a:gd name="T1" fmla="*/ 1 h 110"/>
                <a:gd name="T2" fmla="*/ 246 w 255"/>
                <a:gd name="T3" fmla="*/ 48 h 110"/>
                <a:gd name="T4" fmla="*/ 254 w 255"/>
                <a:gd name="T5" fmla="*/ 59 h 110"/>
                <a:gd name="T6" fmla="*/ 245 w 255"/>
                <a:gd name="T7" fmla="*/ 101 h 110"/>
                <a:gd name="T8" fmla="*/ 233 w 255"/>
                <a:gd name="T9" fmla="*/ 109 h 110"/>
                <a:gd name="T10" fmla="*/ 9 w 255"/>
                <a:gd name="T11" fmla="*/ 62 h 110"/>
                <a:gd name="T12" fmla="*/ 1 w 255"/>
                <a:gd name="T13" fmla="*/ 50 h 110"/>
                <a:gd name="T14" fmla="*/ 10 w 255"/>
                <a:gd name="T15" fmla="*/ 9 h 110"/>
                <a:gd name="T16" fmla="*/ 22 w 255"/>
                <a:gd name="T1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10">
                  <a:moveTo>
                    <a:pt x="22" y="1"/>
                  </a:moveTo>
                  <a:cubicBezTo>
                    <a:pt x="246" y="48"/>
                    <a:pt x="246" y="48"/>
                    <a:pt x="246" y="48"/>
                  </a:cubicBezTo>
                  <a:cubicBezTo>
                    <a:pt x="251" y="49"/>
                    <a:pt x="255" y="54"/>
                    <a:pt x="254" y="59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44" y="106"/>
                    <a:pt x="238" y="110"/>
                    <a:pt x="233" y="109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4" y="61"/>
                    <a:pt x="0" y="56"/>
                    <a:pt x="1" y="5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3"/>
                    <a:pt x="16" y="0"/>
                    <a:pt x="22" y="1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4" name="íşľîḑè">
              <a:extLst>
                <a:ext uri="{FF2B5EF4-FFF2-40B4-BE49-F238E27FC236}">
                  <a16:creationId xmlns:a16="http://schemas.microsoft.com/office/drawing/2014/main" id="{711C27C6-D4A3-4D5E-9034-C8E6CCAEF6CD}"/>
                </a:ext>
              </a:extLst>
            </p:cNvPr>
            <p:cNvSpPr/>
            <p:nvPr/>
          </p:nvSpPr>
          <p:spPr bwMode="auto">
            <a:xfrm>
              <a:off x="6507580" y="4330395"/>
              <a:ext cx="766440" cy="331591"/>
            </a:xfrm>
            <a:custGeom>
              <a:avLst/>
              <a:gdLst>
                <a:gd name="T0" fmla="*/ 21 w 254"/>
                <a:gd name="T1" fmla="*/ 1 h 110"/>
                <a:gd name="T2" fmla="*/ 245 w 254"/>
                <a:gd name="T3" fmla="*/ 48 h 110"/>
                <a:gd name="T4" fmla="*/ 253 w 254"/>
                <a:gd name="T5" fmla="*/ 59 h 110"/>
                <a:gd name="T6" fmla="*/ 244 w 254"/>
                <a:gd name="T7" fmla="*/ 101 h 110"/>
                <a:gd name="T8" fmla="*/ 233 w 254"/>
                <a:gd name="T9" fmla="*/ 109 h 110"/>
                <a:gd name="T10" fmla="*/ 8 w 254"/>
                <a:gd name="T11" fmla="*/ 62 h 110"/>
                <a:gd name="T12" fmla="*/ 1 w 254"/>
                <a:gd name="T13" fmla="*/ 50 h 110"/>
                <a:gd name="T14" fmla="*/ 9 w 254"/>
                <a:gd name="T15" fmla="*/ 9 h 110"/>
                <a:gd name="T16" fmla="*/ 21 w 254"/>
                <a:gd name="T1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10">
                  <a:moveTo>
                    <a:pt x="21" y="1"/>
                  </a:moveTo>
                  <a:cubicBezTo>
                    <a:pt x="245" y="48"/>
                    <a:pt x="245" y="48"/>
                    <a:pt x="245" y="48"/>
                  </a:cubicBezTo>
                  <a:cubicBezTo>
                    <a:pt x="251" y="49"/>
                    <a:pt x="254" y="54"/>
                    <a:pt x="253" y="59"/>
                  </a:cubicBezTo>
                  <a:cubicBezTo>
                    <a:pt x="244" y="101"/>
                    <a:pt x="244" y="101"/>
                    <a:pt x="244" y="101"/>
                  </a:cubicBezTo>
                  <a:cubicBezTo>
                    <a:pt x="243" y="107"/>
                    <a:pt x="238" y="110"/>
                    <a:pt x="233" y="109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3" y="61"/>
                    <a:pt x="0" y="56"/>
                    <a:pt x="1" y="5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3"/>
                    <a:pt x="16" y="0"/>
                    <a:pt x="21" y="1"/>
                  </a:cubicBez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5" name="isḻïḓé">
              <a:extLst>
                <a:ext uri="{FF2B5EF4-FFF2-40B4-BE49-F238E27FC236}">
                  <a16:creationId xmlns:a16="http://schemas.microsoft.com/office/drawing/2014/main" id="{9E153947-7553-4611-819E-EE0E64AAB7DE}"/>
                </a:ext>
              </a:extLst>
            </p:cNvPr>
            <p:cNvSpPr/>
            <p:nvPr/>
          </p:nvSpPr>
          <p:spPr bwMode="auto">
            <a:xfrm>
              <a:off x="6536667" y="4356574"/>
              <a:ext cx="708267" cy="277780"/>
            </a:xfrm>
            <a:custGeom>
              <a:avLst/>
              <a:gdLst>
                <a:gd name="T0" fmla="*/ 17 w 234"/>
                <a:gd name="T1" fmla="*/ 1 h 92"/>
                <a:gd name="T2" fmla="*/ 226 w 234"/>
                <a:gd name="T3" fmla="*/ 44 h 92"/>
                <a:gd name="T4" fmla="*/ 233 w 234"/>
                <a:gd name="T5" fmla="*/ 54 h 92"/>
                <a:gd name="T6" fmla="*/ 226 w 234"/>
                <a:gd name="T7" fmla="*/ 85 h 92"/>
                <a:gd name="T8" fmla="*/ 217 w 234"/>
                <a:gd name="T9" fmla="*/ 91 h 92"/>
                <a:gd name="T10" fmla="*/ 7 w 234"/>
                <a:gd name="T11" fmla="*/ 48 h 92"/>
                <a:gd name="T12" fmla="*/ 1 w 234"/>
                <a:gd name="T13" fmla="*/ 38 h 92"/>
                <a:gd name="T14" fmla="*/ 7 w 234"/>
                <a:gd name="T15" fmla="*/ 7 h 92"/>
                <a:gd name="T16" fmla="*/ 17 w 234"/>
                <a:gd name="T17" fmla="*/ 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92">
                  <a:moveTo>
                    <a:pt x="17" y="1"/>
                  </a:moveTo>
                  <a:cubicBezTo>
                    <a:pt x="226" y="44"/>
                    <a:pt x="226" y="44"/>
                    <a:pt x="226" y="44"/>
                  </a:cubicBezTo>
                  <a:cubicBezTo>
                    <a:pt x="231" y="45"/>
                    <a:pt x="234" y="50"/>
                    <a:pt x="233" y="54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26" y="89"/>
                    <a:pt x="221" y="92"/>
                    <a:pt x="217" y="91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3" y="47"/>
                    <a:pt x="0" y="42"/>
                    <a:pt x="1" y="3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3"/>
                    <a:pt x="13" y="0"/>
                    <a:pt x="17" y="1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6" name="ïṧḻïḑê">
              <a:extLst>
                <a:ext uri="{FF2B5EF4-FFF2-40B4-BE49-F238E27FC236}">
                  <a16:creationId xmlns:a16="http://schemas.microsoft.com/office/drawing/2014/main" id="{17126699-FE3C-4B89-AA25-6660CE01184B}"/>
                </a:ext>
              </a:extLst>
            </p:cNvPr>
            <p:cNvSpPr/>
            <p:nvPr/>
          </p:nvSpPr>
          <p:spPr bwMode="auto">
            <a:xfrm>
              <a:off x="6727186" y="4423473"/>
              <a:ext cx="363586" cy="151252"/>
            </a:xfrm>
            <a:custGeom>
              <a:avLst/>
              <a:gdLst>
                <a:gd name="T0" fmla="*/ 0 w 250"/>
                <a:gd name="T1" fmla="*/ 77 h 104"/>
                <a:gd name="T2" fmla="*/ 131 w 250"/>
                <a:gd name="T3" fmla="*/ 104 h 104"/>
                <a:gd name="T4" fmla="*/ 250 w 250"/>
                <a:gd name="T5" fmla="*/ 27 h 104"/>
                <a:gd name="T6" fmla="*/ 119 w 250"/>
                <a:gd name="T7" fmla="*/ 0 h 104"/>
                <a:gd name="T8" fmla="*/ 0 w 250"/>
                <a:gd name="T9" fmla="*/ 7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04">
                  <a:moveTo>
                    <a:pt x="0" y="77"/>
                  </a:moveTo>
                  <a:lnTo>
                    <a:pt x="131" y="104"/>
                  </a:lnTo>
                  <a:lnTo>
                    <a:pt x="250" y="27"/>
                  </a:lnTo>
                  <a:lnTo>
                    <a:pt x="119" y="0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7" name="í$ľîďê">
              <a:extLst>
                <a:ext uri="{FF2B5EF4-FFF2-40B4-BE49-F238E27FC236}">
                  <a16:creationId xmlns:a16="http://schemas.microsoft.com/office/drawing/2014/main" id="{3236DCB3-1833-496E-A976-EF1DC19EC8B8}"/>
                </a:ext>
              </a:extLst>
            </p:cNvPr>
            <p:cNvSpPr/>
            <p:nvPr/>
          </p:nvSpPr>
          <p:spPr bwMode="auto">
            <a:xfrm>
              <a:off x="6539575" y="4356574"/>
              <a:ext cx="161433" cy="130891"/>
            </a:xfrm>
            <a:custGeom>
              <a:avLst/>
              <a:gdLst>
                <a:gd name="T0" fmla="*/ 53 w 53"/>
                <a:gd name="T1" fmla="*/ 8 h 43"/>
                <a:gd name="T2" fmla="*/ 16 w 53"/>
                <a:gd name="T3" fmla="*/ 1 h 43"/>
                <a:gd name="T4" fmla="*/ 6 w 53"/>
                <a:gd name="T5" fmla="*/ 7 h 43"/>
                <a:gd name="T6" fmla="*/ 0 w 53"/>
                <a:gd name="T7" fmla="*/ 38 h 43"/>
                <a:gd name="T8" fmla="*/ 0 w 53"/>
                <a:gd name="T9" fmla="*/ 43 h 43"/>
                <a:gd name="T10" fmla="*/ 53 w 53"/>
                <a:gd name="T11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3">
                  <a:moveTo>
                    <a:pt x="53" y="8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2" y="0"/>
                    <a:pt x="7" y="3"/>
                    <a:pt x="6" y="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1"/>
                    <a:pt x="0" y="43"/>
                  </a:cubicBezTo>
                  <a:lnTo>
                    <a:pt x="53" y="8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8" name="íṧľiḍé">
              <a:extLst>
                <a:ext uri="{FF2B5EF4-FFF2-40B4-BE49-F238E27FC236}">
                  <a16:creationId xmlns:a16="http://schemas.microsoft.com/office/drawing/2014/main" id="{8F4B6CDC-1FB1-4373-A386-12AC24A7C7A6}"/>
                </a:ext>
              </a:extLst>
            </p:cNvPr>
            <p:cNvSpPr/>
            <p:nvPr/>
          </p:nvSpPr>
          <p:spPr bwMode="auto">
            <a:xfrm>
              <a:off x="7116951" y="4538366"/>
              <a:ext cx="120711" cy="95987"/>
            </a:xfrm>
            <a:custGeom>
              <a:avLst/>
              <a:gdLst>
                <a:gd name="T0" fmla="*/ 0 w 40"/>
                <a:gd name="T1" fmla="*/ 26 h 32"/>
                <a:gd name="T2" fmla="*/ 25 w 40"/>
                <a:gd name="T3" fmla="*/ 31 h 32"/>
                <a:gd name="T4" fmla="*/ 34 w 40"/>
                <a:gd name="T5" fmla="*/ 25 h 32"/>
                <a:gd name="T6" fmla="*/ 40 w 40"/>
                <a:gd name="T7" fmla="*/ 0 h 32"/>
                <a:gd name="T8" fmla="*/ 0 w 40"/>
                <a:gd name="T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0" y="26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9" y="32"/>
                    <a:pt x="34" y="29"/>
                    <a:pt x="34" y="25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9" name="íŝḻîḑe">
              <a:extLst>
                <a:ext uri="{FF2B5EF4-FFF2-40B4-BE49-F238E27FC236}">
                  <a16:creationId xmlns:a16="http://schemas.microsoft.com/office/drawing/2014/main" id="{917DDBCE-917D-4FAB-ABA3-343DD6CA5B62}"/>
                </a:ext>
              </a:extLst>
            </p:cNvPr>
            <p:cNvSpPr/>
            <p:nvPr/>
          </p:nvSpPr>
          <p:spPr bwMode="auto">
            <a:xfrm>
              <a:off x="6727186" y="4852505"/>
              <a:ext cx="157069" cy="90169"/>
            </a:xfrm>
            <a:custGeom>
              <a:avLst/>
              <a:gdLst>
                <a:gd name="T0" fmla="*/ 11 w 108"/>
                <a:gd name="T1" fmla="*/ 0 h 62"/>
                <a:gd name="T2" fmla="*/ 108 w 108"/>
                <a:gd name="T3" fmla="*/ 20 h 62"/>
                <a:gd name="T4" fmla="*/ 100 w 108"/>
                <a:gd name="T5" fmla="*/ 62 h 62"/>
                <a:gd name="T6" fmla="*/ 0 w 108"/>
                <a:gd name="T7" fmla="*/ 41 h 62"/>
                <a:gd name="T8" fmla="*/ 11 w 108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11" y="0"/>
                  </a:moveTo>
                  <a:lnTo>
                    <a:pt x="108" y="20"/>
                  </a:lnTo>
                  <a:lnTo>
                    <a:pt x="100" y="62"/>
                  </a:lnTo>
                  <a:lnTo>
                    <a:pt x="0" y="4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86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0" name="iṧḻîḋê">
              <a:extLst>
                <a:ext uri="{FF2B5EF4-FFF2-40B4-BE49-F238E27FC236}">
                  <a16:creationId xmlns:a16="http://schemas.microsoft.com/office/drawing/2014/main" id="{ECA8D1A4-C809-4B17-8521-AF17F25C6EC6}"/>
                </a:ext>
              </a:extLst>
            </p:cNvPr>
            <p:cNvSpPr/>
            <p:nvPr/>
          </p:nvSpPr>
          <p:spPr bwMode="auto">
            <a:xfrm>
              <a:off x="6794086" y="4928131"/>
              <a:ext cx="78535" cy="42176"/>
            </a:xfrm>
            <a:custGeom>
              <a:avLst/>
              <a:gdLst>
                <a:gd name="T0" fmla="*/ 0 w 54"/>
                <a:gd name="T1" fmla="*/ 18 h 29"/>
                <a:gd name="T2" fmla="*/ 50 w 54"/>
                <a:gd name="T3" fmla="*/ 29 h 29"/>
                <a:gd name="T4" fmla="*/ 54 w 54"/>
                <a:gd name="T5" fmla="*/ 10 h 29"/>
                <a:gd name="T6" fmla="*/ 4 w 54"/>
                <a:gd name="T7" fmla="*/ 0 h 29"/>
                <a:gd name="T8" fmla="*/ 0 w 54"/>
                <a:gd name="T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9">
                  <a:moveTo>
                    <a:pt x="0" y="18"/>
                  </a:moveTo>
                  <a:lnTo>
                    <a:pt x="50" y="29"/>
                  </a:lnTo>
                  <a:lnTo>
                    <a:pt x="54" y="10"/>
                  </a:lnTo>
                  <a:lnTo>
                    <a:pt x="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1" name="í$lîḋê">
              <a:extLst>
                <a:ext uri="{FF2B5EF4-FFF2-40B4-BE49-F238E27FC236}">
                  <a16:creationId xmlns:a16="http://schemas.microsoft.com/office/drawing/2014/main" id="{17F0DD55-2F2E-48D3-8583-5C09BC823E3C}"/>
                </a:ext>
              </a:extLst>
            </p:cNvPr>
            <p:cNvSpPr/>
            <p:nvPr/>
          </p:nvSpPr>
          <p:spPr bwMode="auto">
            <a:xfrm>
              <a:off x="6724278" y="4912134"/>
              <a:ext cx="75626" cy="42176"/>
            </a:xfrm>
            <a:custGeom>
              <a:avLst/>
              <a:gdLst>
                <a:gd name="T0" fmla="*/ 0 w 52"/>
                <a:gd name="T1" fmla="*/ 19 h 29"/>
                <a:gd name="T2" fmla="*/ 48 w 52"/>
                <a:gd name="T3" fmla="*/ 29 h 29"/>
                <a:gd name="T4" fmla="*/ 52 w 52"/>
                <a:gd name="T5" fmla="*/ 11 h 29"/>
                <a:gd name="T6" fmla="*/ 2 w 52"/>
                <a:gd name="T7" fmla="*/ 0 h 29"/>
                <a:gd name="T8" fmla="*/ 0 w 52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9">
                  <a:moveTo>
                    <a:pt x="0" y="19"/>
                  </a:moveTo>
                  <a:lnTo>
                    <a:pt x="48" y="29"/>
                  </a:lnTo>
                  <a:lnTo>
                    <a:pt x="52" y="11"/>
                  </a:lnTo>
                  <a:lnTo>
                    <a:pt x="2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2" name="ïs1îďe">
              <a:extLst>
                <a:ext uri="{FF2B5EF4-FFF2-40B4-BE49-F238E27FC236}">
                  <a16:creationId xmlns:a16="http://schemas.microsoft.com/office/drawing/2014/main" id="{45D4253D-DF2D-40AE-9797-80896D371DAE}"/>
                </a:ext>
              </a:extLst>
            </p:cNvPr>
            <p:cNvSpPr/>
            <p:nvPr/>
          </p:nvSpPr>
          <p:spPr bwMode="auto">
            <a:xfrm>
              <a:off x="7080592" y="4836508"/>
              <a:ext cx="55265" cy="55265"/>
            </a:xfrm>
            <a:custGeom>
              <a:avLst/>
              <a:gdLst>
                <a:gd name="T0" fmla="*/ 0 w 38"/>
                <a:gd name="T1" fmla="*/ 31 h 38"/>
                <a:gd name="T2" fmla="*/ 7 w 38"/>
                <a:gd name="T3" fmla="*/ 0 h 38"/>
                <a:gd name="T4" fmla="*/ 38 w 38"/>
                <a:gd name="T5" fmla="*/ 7 h 38"/>
                <a:gd name="T6" fmla="*/ 31 w 38"/>
                <a:gd name="T7" fmla="*/ 38 h 38"/>
                <a:gd name="T8" fmla="*/ 0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31"/>
                  </a:moveTo>
                  <a:lnTo>
                    <a:pt x="7" y="0"/>
                  </a:lnTo>
                  <a:lnTo>
                    <a:pt x="38" y="7"/>
                  </a:lnTo>
                  <a:lnTo>
                    <a:pt x="31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3" name="îš1îdé">
              <a:extLst>
                <a:ext uri="{FF2B5EF4-FFF2-40B4-BE49-F238E27FC236}">
                  <a16:creationId xmlns:a16="http://schemas.microsoft.com/office/drawing/2014/main" id="{E35F60C6-5988-4ECA-BA19-6A49D92E3189}"/>
                </a:ext>
              </a:extLst>
            </p:cNvPr>
            <p:cNvSpPr/>
            <p:nvPr/>
          </p:nvSpPr>
          <p:spPr bwMode="auto">
            <a:xfrm>
              <a:off x="7074774" y="4827781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3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8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3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4" name="işḷíḑe">
              <a:extLst>
                <a:ext uri="{FF2B5EF4-FFF2-40B4-BE49-F238E27FC236}">
                  <a16:creationId xmlns:a16="http://schemas.microsoft.com/office/drawing/2014/main" id="{6B86CD7E-3F92-4328-8389-05565A5B98E6}"/>
                </a:ext>
              </a:extLst>
            </p:cNvPr>
            <p:cNvSpPr/>
            <p:nvPr/>
          </p:nvSpPr>
          <p:spPr bwMode="auto">
            <a:xfrm>
              <a:off x="7074774" y="4827781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3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8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3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5" name="îSlïḓé">
              <a:extLst>
                <a:ext uri="{FF2B5EF4-FFF2-40B4-BE49-F238E27FC236}">
                  <a16:creationId xmlns:a16="http://schemas.microsoft.com/office/drawing/2014/main" id="{D124949C-8C34-4B25-89F7-59E12B370E37}"/>
                </a:ext>
              </a:extLst>
            </p:cNvPr>
            <p:cNvSpPr/>
            <p:nvPr/>
          </p:nvSpPr>
          <p:spPr bwMode="auto">
            <a:xfrm>
              <a:off x="7026781" y="4824873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29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29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6" name="iŝḻîḋé">
              <a:extLst>
                <a:ext uri="{FF2B5EF4-FFF2-40B4-BE49-F238E27FC236}">
                  <a16:creationId xmlns:a16="http://schemas.microsoft.com/office/drawing/2014/main" id="{60EC397B-C8A9-4E5C-8A9C-A265666AF9AB}"/>
                </a:ext>
              </a:extLst>
            </p:cNvPr>
            <p:cNvSpPr/>
            <p:nvPr/>
          </p:nvSpPr>
          <p:spPr bwMode="auto">
            <a:xfrm>
              <a:off x="7018055" y="4816147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7" name="îšľîdè">
              <a:extLst>
                <a:ext uri="{FF2B5EF4-FFF2-40B4-BE49-F238E27FC236}">
                  <a16:creationId xmlns:a16="http://schemas.microsoft.com/office/drawing/2014/main" id="{724F8122-7EDD-40AC-92FA-F5C09A5FC50A}"/>
                </a:ext>
              </a:extLst>
            </p:cNvPr>
            <p:cNvSpPr/>
            <p:nvPr/>
          </p:nvSpPr>
          <p:spPr bwMode="auto">
            <a:xfrm>
              <a:off x="7018055" y="4816147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" name="íṧḷïdé">
              <a:extLst>
                <a:ext uri="{FF2B5EF4-FFF2-40B4-BE49-F238E27FC236}">
                  <a16:creationId xmlns:a16="http://schemas.microsoft.com/office/drawing/2014/main" id="{F0D547CC-A793-4BB0-AA02-B325FA55EA2A}"/>
                </a:ext>
              </a:extLst>
            </p:cNvPr>
            <p:cNvSpPr/>
            <p:nvPr/>
          </p:nvSpPr>
          <p:spPr bwMode="auto">
            <a:xfrm>
              <a:off x="6968608" y="4813238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" name="iṣḷiḑe">
              <a:extLst>
                <a:ext uri="{FF2B5EF4-FFF2-40B4-BE49-F238E27FC236}">
                  <a16:creationId xmlns:a16="http://schemas.microsoft.com/office/drawing/2014/main" id="{58F4BB5F-A5CC-4868-976E-388DD03D58E8}"/>
                </a:ext>
              </a:extLst>
            </p:cNvPr>
            <p:cNvSpPr/>
            <p:nvPr/>
          </p:nvSpPr>
          <p:spPr bwMode="auto">
            <a:xfrm>
              <a:off x="6962790" y="4807421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6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7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7 w 46"/>
                <a:gd name="T19" fmla="*/ 0 h 45"/>
                <a:gd name="T20" fmla="*/ 7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6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close/>
                  <a:moveTo>
                    <a:pt x="7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" name="išļiďè">
              <a:extLst>
                <a:ext uri="{FF2B5EF4-FFF2-40B4-BE49-F238E27FC236}">
                  <a16:creationId xmlns:a16="http://schemas.microsoft.com/office/drawing/2014/main" id="{95479F4C-8CB7-4BF4-AB04-F47BBA105D7F}"/>
                </a:ext>
              </a:extLst>
            </p:cNvPr>
            <p:cNvSpPr/>
            <p:nvPr/>
          </p:nvSpPr>
          <p:spPr bwMode="auto">
            <a:xfrm>
              <a:off x="6962790" y="4807421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6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7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7 w 46"/>
                <a:gd name="T19" fmla="*/ 0 h 45"/>
                <a:gd name="T20" fmla="*/ 7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6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moveTo>
                    <a:pt x="7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" name="î$ľíḍe">
              <a:extLst>
                <a:ext uri="{FF2B5EF4-FFF2-40B4-BE49-F238E27FC236}">
                  <a16:creationId xmlns:a16="http://schemas.microsoft.com/office/drawing/2014/main" id="{8C1902B5-3AA2-47D1-B089-40D73CDB7AAD}"/>
                </a:ext>
              </a:extLst>
            </p:cNvPr>
            <p:cNvSpPr/>
            <p:nvPr/>
          </p:nvSpPr>
          <p:spPr bwMode="auto">
            <a:xfrm>
              <a:off x="6685010" y="4752156"/>
              <a:ext cx="280689" cy="103259"/>
            </a:xfrm>
            <a:custGeom>
              <a:avLst/>
              <a:gdLst>
                <a:gd name="T0" fmla="*/ 0 w 193"/>
                <a:gd name="T1" fmla="*/ 31 h 71"/>
                <a:gd name="T2" fmla="*/ 6 w 193"/>
                <a:gd name="T3" fmla="*/ 0 h 71"/>
                <a:gd name="T4" fmla="*/ 193 w 193"/>
                <a:gd name="T5" fmla="*/ 40 h 71"/>
                <a:gd name="T6" fmla="*/ 187 w 193"/>
                <a:gd name="T7" fmla="*/ 71 h 71"/>
                <a:gd name="T8" fmla="*/ 0 w 193"/>
                <a:gd name="T9" fmla="*/ 3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71">
                  <a:moveTo>
                    <a:pt x="0" y="31"/>
                  </a:moveTo>
                  <a:lnTo>
                    <a:pt x="6" y="0"/>
                  </a:lnTo>
                  <a:lnTo>
                    <a:pt x="193" y="40"/>
                  </a:lnTo>
                  <a:lnTo>
                    <a:pt x="187" y="7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" name="iSļíďè">
              <a:extLst>
                <a:ext uri="{FF2B5EF4-FFF2-40B4-BE49-F238E27FC236}">
                  <a16:creationId xmlns:a16="http://schemas.microsoft.com/office/drawing/2014/main" id="{16E048A1-0AFE-4A6D-A6CA-50FB1AA50ECA}"/>
                </a:ext>
              </a:extLst>
            </p:cNvPr>
            <p:cNvSpPr/>
            <p:nvPr/>
          </p:nvSpPr>
          <p:spPr bwMode="auto">
            <a:xfrm>
              <a:off x="6679192" y="4746338"/>
              <a:ext cx="293778" cy="114894"/>
            </a:xfrm>
            <a:custGeom>
              <a:avLst/>
              <a:gdLst>
                <a:gd name="T0" fmla="*/ 15 w 202"/>
                <a:gd name="T1" fmla="*/ 10 h 79"/>
                <a:gd name="T2" fmla="*/ 46 w 202"/>
                <a:gd name="T3" fmla="*/ 17 h 79"/>
                <a:gd name="T4" fmla="*/ 83 w 202"/>
                <a:gd name="T5" fmla="*/ 25 h 79"/>
                <a:gd name="T6" fmla="*/ 123 w 202"/>
                <a:gd name="T7" fmla="*/ 33 h 79"/>
                <a:gd name="T8" fmla="*/ 162 w 202"/>
                <a:gd name="T9" fmla="*/ 42 h 79"/>
                <a:gd name="T10" fmla="*/ 193 w 202"/>
                <a:gd name="T11" fmla="*/ 48 h 79"/>
                <a:gd name="T12" fmla="*/ 187 w 202"/>
                <a:gd name="T13" fmla="*/ 71 h 79"/>
                <a:gd name="T14" fmla="*/ 158 w 202"/>
                <a:gd name="T15" fmla="*/ 62 h 79"/>
                <a:gd name="T16" fmla="*/ 118 w 202"/>
                <a:gd name="T17" fmla="*/ 56 h 79"/>
                <a:gd name="T18" fmla="*/ 79 w 202"/>
                <a:gd name="T19" fmla="*/ 48 h 79"/>
                <a:gd name="T20" fmla="*/ 39 w 202"/>
                <a:gd name="T21" fmla="*/ 40 h 79"/>
                <a:gd name="T22" fmla="*/ 10 w 202"/>
                <a:gd name="T23" fmla="*/ 33 h 79"/>
                <a:gd name="T24" fmla="*/ 15 w 202"/>
                <a:gd name="T25" fmla="*/ 10 h 79"/>
                <a:gd name="T26" fmla="*/ 8 w 202"/>
                <a:gd name="T27" fmla="*/ 0 h 79"/>
                <a:gd name="T28" fmla="*/ 0 w 202"/>
                <a:gd name="T29" fmla="*/ 40 h 79"/>
                <a:gd name="T30" fmla="*/ 39 w 202"/>
                <a:gd name="T31" fmla="*/ 48 h 79"/>
                <a:gd name="T32" fmla="*/ 77 w 202"/>
                <a:gd name="T33" fmla="*/ 56 h 79"/>
                <a:gd name="T34" fmla="*/ 116 w 202"/>
                <a:gd name="T35" fmla="*/ 62 h 79"/>
                <a:gd name="T36" fmla="*/ 156 w 202"/>
                <a:gd name="T37" fmla="*/ 71 h 79"/>
                <a:gd name="T38" fmla="*/ 195 w 202"/>
                <a:gd name="T39" fmla="*/ 79 h 79"/>
                <a:gd name="T40" fmla="*/ 202 w 202"/>
                <a:gd name="T41" fmla="*/ 42 h 79"/>
                <a:gd name="T42" fmla="*/ 164 w 202"/>
                <a:gd name="T43" fmla="*/ 33 h 79"/>
                <a:gd name="T44" fmla="*/ 125 w 202"/>
                <a:gd name="T45" fmla="*/ 25 h 79"/>
                <a:gd name="T46" fmla="*/ 85 w 202"/>
                <a:gd name="T47" fmla="*/ 17 h 79"/>
                <a:gd name="T48" fmla="*/ 46 w 202"/>
                <a:gd name="T49" fmla="*/ 8 h 79"/>
                <a:gd name="T50" fmla="*/ 8 w 202"/>
                <a:gd name="T51" fmla="*/ 0 h 79"/>
                <a:gd name="T52" fmla="*/ 8 w 202"/>
                <a:gd name="T5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2" h="79">
                  <a:moveTo>
                    <a:pt x="15" y="10"/>
                  </a:moveTo>
                  <a:lnTo>
                    <a:pt x="46" y="17"/>
                  </a:lnTo>
                  <a:lnTo>
                    <a:pt x="83" y="25"/>
                  </a:lnTo>
                  <a:lnTo>
                    <a:pt x="123" y="33"/>
                  </a:lnTo>
                  <a:lnTo>
                    <a:pt x="162" y="42"/>
                  </a:lnTo>
                  <a:lnTo>
                    <a:pt x="193" y="48"/>
                  </a:lnTo>
                  <a:lnTo>
                    <a:pt x="187" y="71"/>
                  </a:lnTo>
                  <a:lnTo>
                    <a:pt x="158" y="62"/>
                  </a:lnTo>
                  <a:lnTo>
                    <a:pt x="118" y="56"/>
                  </a:lnTo>
                  <a:lnTo>
                    <a:pt x="79" y="48"/>
                  </a:lnTo>
                  <a:lnTo>
                    <a:pt x="39" y="40"/>
                  </a:lnTo>
                  <a:lnTo>
                    <a:pt x="10" y="33"/>
                  </a:lnTo>
                  <a:lnTo>
                    <a:pt x="15" y="10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77" y="56"/>
                  </a:lnTo>
                  <a:lnTo>
                    <a:pt x="116" y="62"/>
                  </a:lnTo>
                  <a:lnTo>
                    <a:pt x="156" y="71"/>
                  </a:lnTo>
                  <a:lnTo>
                    <a:pt x="195" y="79"/>
                  </a:lnTo>
                  <a:lnTo>
                    <a:pt x="202" y="42"/>
                  </a:lnTo>
                  <a:lnTo>
                    <a:pt x="164" y="33"/>
                  </a:lnTo>
                  <a:lnTo>
                    <a:pt x="125" y="25"/>
                  </a:lnTo>
                  <a:lnTo>
                    <a:pt x="85" y="17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" name="íṥḷíďê">
              <a:extLst>
                <a:ext uri="{FF2B5EF4-FFF2-40B4-BE49-F238E27FC236}">
                  <a16:creationId xmlns:a16="http://schemas.microsoft.com/office/drawing/2014/main" id="{926AD22C-7335-4ACE-B019-F0A9E217BAC7}"/>
                </a:ext>
              </a:extLst>
            </p:cNvPr>
            <p:cNvSpPr/>
            <p:nvPr/>
          </p:nvSpPr>
          <p:spPr bwMode="auto">
            <a:xfrm>
              <a:off x="6679192" y="4746338"/>
              <a:ext cx="293778" cy="114894"/>
            </a:xfrm>
            <a:custGeom>
              <a:avLst/>
              <a:gdLst>
                <a:gd name="T0" fmla="*/ 15 w 202"/>
                <a:gd name="T1" fmla="*/ 10 h 79"/>
                <a:gd name="T2" fmla="*/ 46 w 202"/>
                <a:gd name="T3" fmla="*/ 17 h 79"/>
                <a:gd name="T4" fmla="*/ 83 w 202"/>
                <a:gd name="T5" fmla="*/ 25 h 79"/>
                <a:gd name="T6" fmla="*/ 123 w 202"/>
                <a:gd name="T7" fmla="*/ 33 h 79"/>
                <a:gd name="T8" fmla="*/ 162 w 202"/>
                <a:gd name="T9" fmla="*/ 42 h 79"/>
                <a:gd name="T10" fmla="*/ 193 w 202"/>
                <a:gd name="T11" fmla="*/ 48 h 79"/>
                <a:gd name="T12" fmla="*/ 187 w 202"/>
                <a:gd name="T13" fmla="*/ 71 h 79"/>
                <a:gd name="T14" fmla="*/ 158 w 202"/>
                <a:gd name="T15" fmla="*/ 62 h 79"/>
                <a:gd name="T16" fmla="*/ 118 w 202"/>
                <a:gd name="T17" fmla="*/ 56 h 79"/>
                <a:gd name="T18" fmla="*/ 79 w 202"/>
                <a:gd name="T19" fmla="*/ 48 h 79"/>
                <a:gd name="T20" fmla="*/ 39 w 202"/>
                <a:gd name="T21" fmla="*/ 40 h 79"/>
                <a:gd name="T22" fmla="*/ 10 w 202"/>
                <a:gd name="T23" fmla="*/ 33 h 79"/>
                <a:gd name="T24" fmla="*/ 15 w 202"/>
                <a:gd name="T25" fmla="*/ 10 h 79"/>
                <a:gd name="T26" fmla="*/ 8 w 202"/>
                <a:gd name="T27" fmla="*/ 0 h 79"/>
                <a:gd name="T28" fmla="*/ 0 w 202"/>
                <a:gd name="T29" fmla="*/ 40 h 79"/>
                <a:gd name="T30" fmla="*/ 39 w 202"/>
                <a:gd name="T31" fmla="*/ 48 h 79"/>
                <a:gd name="T32" fmla="*/ 77 w 202"/>
                <a:gd name="T33" fmla="*/ 56 h 79"/>
                <a:gd name="T34" fmla="*/ 116 w 202"/>
                <a:gd name="T35" fmla="*/ 62 h 79"/>
                <a:gd name="T36" fmla="*/ 156 w 202"/>
                <a:gd name="T37" fmla="*/ 71 h 79"/>
                <a:gd name="T38" fmla="*/ 195 w 202"/>
                <a:gd name="T39" fmla="*/ 79 h 79"/>
                <a:gd name="T40" fmla="*/ 202 w 202"/>
                <a:gd name="T41" fmla="*/ 42 h 79"/>
                <a:gd name="T42" fmla="*/ 164 w 202"/>
                <a:gd name="T43" fmla="*/ 33 h 79"/>
                <a:gd name="T44" fmla="*/ 125 w 202"/>
                <a:gd name="T45" fmla="*/ 25 h 79"/>
                <a:gd name="T46" fmla="*/ 85 w 202"/>
                <a:gd name="T47" fmla="*/ 17 h 79"/>
                <a:gd name="T48" fmla="*/ 46 w 202"/>
                <a:gd name="T49" fmla="*/ 8 h 79"/>
                <a:gd name="T50" fmla="*/ 8 w 202"/>
                <a:gd name="T51" fmla="*/ 0 h 79"/>
                <a:gd name="T52" fmla="*/ 8 w 202"/>
                <a:gd name="T5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2" h="79">
                  <a:moveTo>
                    <a:pt x="15" y="10"/>
                  </a:moveTo>
                  <a:lnTo>
                    <a:pt x="46" y="17"/>
                  </a:lnTo>
                  <a:lnTo>
                    <a:pt x="83" y="25"/>
                  </a:lnTo>
                  <a:lnTo>
                    <a:pt x="123" y="33"/>
                  </a:lnTo>
                  <a:lnTo>
                    <a:pt x="162" y="42"/>
                  </a:lnTo>
                  <a:lnTo>
                    <a:pt x="193" y="48"/>
                  </a:lnTo>
                  <a:lnTo>
                    <a:pt x="187" y="71"/>
                  </a:lnTo>
                  <a:lnTo>
                    <a:pt x="158" y="62"/>
                  </a:lnTo>
                  <a:lnTo>
                    <a:pt x="118" y="56"/>
                  </a:lnTo>
                  <a:lnTo>
                    <a:pt x="79" y="48"/>
                  </a:lnTo>
                  <a:lnTo>
                    <a:pt x="39" y="40"/>
                  </a:lnTo>
                  <a:lnTo>
                    <a:pt x="10" y="33"/>
                  </a:lnTo>
                  <a:lnTo>
                    <a:pt x="15" y="10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77" y="56"/>
                  </a:lnTo>
                  <a:lnTo>
                    <a:pt x="116" y="62"/>
                  </a:lnTo>
                  <a:lnTo>
                    <a:pt x="156" y="71"/>
                  </a:lnTo>
                  <a:lnTo>
                    <a:pt x="195" y="79"/>
                  </a:lnTo>
                  <a:lnTo>
                    <a:pt x="202" y="42"/>
                  </a:lnTo>
                  <a:lnTo>
                    <a:pt x="164" y="33"/>
                  </a:lnTo>
                  <a:lnTo>
                    <a:pt x="125" y="25"/>
                  </a:lnTo>
                  <a:lnTo>
                    <a:pt x="85" y="17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íš1îḓe">
              <a:extLst>
                <a:ext uri="{FF2B5EF4-FFF2-40B4-BE49-F238E27FC236}">
                  <a16:creationId xmlns:a16="http://schemas.microsoft.com/office/drawing/2014/main" id="{C7BC1316-AD8B-48FE-A5BB-E1B953727DE2}"/>
                </a:ext>
              </a:extLst>
            </p:cNvPr>
            <p:cNvSpPr/>
            <p:nvPr/>
          </p:nvSpPr>
          <p:spPr bwMode="auto">
            <a:xfrm>
              <a:off x="6628291" y="4743429"/>
              <a:ext cx="53811" cy="50903"/>
            </a:xfrm>
            <a:custGeom>
              <a:avLst/>
              <a:gdLst>
                <a:gd name="T0" fmla="*/ 0 w 37"/>
                <a:gd name="T1" fmla="*/ 29 h 35"/>
                <a:gd name="T2" fmla="*/ 8 w 37"/>
                <a:gd name="T3" fmla="*/ 0 h 35"/>
                <a:gd name="T4" fmla="*/ 37 w 37"/>
                <a:gd name="T5" fmla="*/ 6 h 35"/>
                <a:gd name="T6" fmla="*/ 31 w 37"/>
                <a:gd name="T7" fmla="*/ 35 h 35"/>
                <a:gd name="T8" fmla="*/ 0 w 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0" y="29"/>
                  </a:moveTo>
                  <a:lnTo>
                    <a:pt x="8" y="0"/>
                  </a:lnTo>
                  <a:lnTo>
                    <a:pt x="37" y="6"/>
                  </a:lnTo>
                  <a:lnTo>
                    <a:pt x="31" y="3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" name="iş1îḍè">
              <a:extLst>
                <a:ext uri="{FF2B5EF4-FFF2-40B4-BE49-F238E27FC236}">
                  <a16:creationId xmlns:a16="http://schemas.microsoft.com/office/drawing/2014/main" id="{32205D4F-FE41-4A6D-BABB-D6179C325879}"/>
                </a:ext>
              </a:extLst>
            </p:cNvPr>
            <p:cNvSpPr/>
            <p:nvPr/>
          </p:nvSpPr>
          <p:spPr bwMode="auto">
            <a:xfrm>
              <a:off x="6621019" y="4734703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" name="iṥ1iďê">
              <a:extLst>
                <a:ext uri="{FF2B5EF4-FFF2-40B4-BE49-F238E27FC236}">
                  <a16:creationId xmlns:a16="http://schemas.microsoft.com/office/drawing/2014/main" id="{0D13CF00-3DC5-4CF0-9790-26A637C93DA0}"/>
                </a:ext>
              </a:extLst>
            </p:cNvPr>
            <p:cNvSpPr/>
            <p:nvPr/>
          </p:nvSpPr>
          <p:spPr bwMode="auto">
            <a:xfrm>
              <a:off x="6621019" y="4734703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ïslîḓê">
              <a:extLst>
                <a:ext uri="{FF2B5EF4-FFF2-40B4-BE49-F238E27FC236}">
                  <a16:creationId xmlns:a16="http://schemas.microsoft.com/office/drawing/2014/main" id="{59C3B69E-62D0-4DB0-B483-C6AE4A0A5D21}"/>
                </a:ext>
              </a:extLst>
            </p:cNvPr>
            <p:cNvSpPr/>
            <p:nvPr/>
          </p:nvSpPr>
          <p:spPr bwMode="auto">
            <a:xfrm>
              <a:off x="6573026" y="4731795"/>
              <a:ext cx="55265" cy="53811"/>
            </a:xfrm>
            <a:custGeom>
              <a:avLst/>
              <a:gdLst>
                <a:gd name="T0" fmla="*/ 0 w 38"/>
                <a:gd name="T1" fmla="*/ 29 h 37"/>
                <a:gd name="T2" fmla="*/ 6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29"/>
                  </a:moveTo>
                  <a:lnTo>
                    <a:pt x="6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8" name="iŝļíḓe">
              <a:extLst>
                <a:ext uri="{FF2B5EF4-FFF2-40B4-BE49-F238E27FC236}">
                  <a16:creationId xmlns:a16="http://schemas.microsoft.com/office/drawing/2014/main" id="{CC8AF05D-A360-4F7F-AAF2-DDFFB18141B4}"/>
                </a:ext>
              </a:extLst>
            </p:cNvPr>
            <p:cNvSpPr/>
            <p:nvPr/>
          </p:nvSpPr>
          <p:spPr bwMode="auto">
            <a:xfrm>
              <a:off x="6564300" y="4721614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9" name="íŝḻïḓe">
              <a:extLst>
                <a:ext uri="{FF2B5EF4-FFF2-40B4-BE49-F238E27FC236}">
                  <a16:creationId xmlns:a16="http://schemas.microsoft.com/office/drawing/2014/main" id="{DA57F9A5-5C91-4E46-8A71-03A59A7C8FF8}"/>
                </a:ext>
              </a:extLst>
            </p:cNvPr>
            <p:cNvSpPr/>
            <p:nvPr/>
          </p:nvSpPr>
          <p:spPr bwMode="auto">
            <a:xfrm>
              <a:off x="6564300" y="4721614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iSľiḋè">
              <a:extLst>
                <a:ext uri="{FF2B5EF4-FFF2-40B4-BE49-F238E27FC236}">
                  <a16:creationId xmlns:a16="http://schemas.microsoft.com/office/drawing/2014/main" id="{6E01F40E-5CEA-438E-95EF-581DE3FB89A8}"/>
                </a:ext>
              </a:extLst>
            </p:cNvPr>
            <p:cNvSpPr/>
            <p:nvPr/>
          </p:nvSpPr>
          <p:spPr bwMode="auto">
            <a:xfrm>
              <a:off x="6516306" y="4718705"/>
              <a:ext cx="53811" cy="55265"/>
            </a:xfrm>
            <a:custGeom>
              <a:avLst/>
              <a:gdLst>
                <a:gd name="T0" fmla="*/ 0 w 37"/>
                <a:gd name="T1" fmla="*/ 32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2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1" name="iśļiḋè">
              <a:extLst>
                <a:ext uri="{FF2B5EF4-FFF2-40B4-BE49-F238E27FC236}">
                  <a16:creationId xmlns:a16="http://schemas.microsoft.com/office/drawing/2014/main" id="{E7451FFD-53CA-4056-B0B1-4A900A48F5B4}"/>
                </a:ext>
              </a:extLst>
            </p:cNvPr>
            <p:cNvSpPr/>
            <p:nvPr/>
          </p:nvSpPr>
          <p:spPr bwMode="auto">
            <a:xfrm>
              <a:off x="6510488" y="4709979"/>
              <a:ext cx="65446" cy="69809"/>
            </a:xfrm>
            <a:custGeom>
              <a:avLst/>
              <a:gdLst>
                <a:gd name="T0" fmla="*/ 14 w 45"/>
                <a:gd name="T1" fmla="*/ 11 h 48"/>
                <a:gd name="T2" fmla="*/ 35 w 45"/>
                <a:gd name="T3" fmla="*/ 15 h 48"/>
                <a:gd name="T4" fmla="*/ 31 w 45"/>
                <a:gd name="T5" fmla="*/ 38 h 48"/>
                <a:gd name="T6" fmla="*/ 8 w 45"/>
                <a:gd name="T7" fmla="*/ 33 h 48"/>
                <a:gd name="T8" fmla="*/ 14 w 45"/>
                <a:gd name="T9" fmla="*/ 11 h 48"/>
                <a:gd name="T10" fmla="*/ 6 w 45"/>
                <a:gd name="T11" fmla="*/ 0 h 48"/>
                <a:gd name="T12" fmla="*/ 0 w 45"/>
                <a:gd name="T13" fmla="*/ 40 h 48"/>
                <a:gd name="T14" fmla="*/ 37 w 45"/>
                <a:gd name="T15" fmla="*/ 48 h 48"/>
                <a:gd name="T16" fmla="*/ 45 w 45"/>
                <a:gd name="T17" fmla="*/ 8 h 48"/>
                <a:gd name="T18" fmla="*/ 6 w 45"/>
                <a:gd name="T19" fmla="*/ 0 h 48"/>
                <a:gd name="T20" fmla="*/ 6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14" y="11"/>
                  </a:moveTo>
                  <a:lnTo>
                    <a:pt x="35" y="15"/>
                  </a:lnTo>
                  <a:lnTo>
                    <a:pt x="31" y="38"/>
                  </a:lnTo>
                  <a:lnTo>
                    <a:pt x="8" y="33"/>
                  </a:lnTo>
                  <a:lnTo>
                    <a:pt x="14" y="11"/>
                  </a:lnTo>
                  <a:close/>
                  <a:moveTo>
                    <a:pt x="6" y="0"/>
                  </a:moveTo>
                  <a:lnTo>
                    <a:pt x="0" y="40"/>
                  </a:lnTo>
                  <a:lnTo>
                    <a:pt x="37" y="48"/>
                  </a:lnTo>
                  <a:lnTo>
                    <a:pt x="45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2" name="iSļïḑê">
              <a:extLst>
                <a:ext uri="{FF2B5EF4-FFF2-40B4-BE49-F238E27FC236}">
                  <a16:creationId xmlns:a16="http://schemas.microsoft.com/office/drawing/2014/main" id="{2DCD61B5-92C0-4B11-8D7D-EC7EA371B011}"/>
                </a:ext>
              </a:extLst>
            </p:cNvPr>
            <p:cNvSpPr/>
            <p:nvPr/>
          </p:nvSpPr>
          <p:spPr bwMode="auto">
            <a:xfrm>
              <a:off x="6510488" y="4709979"/>
              <a:ext cx="65446" cy="69809"/>
            </a:xfrm>
            <a:custGeom>
              <a:avLst/>
              <a:gdLst>
                <a:gd name="T0" fmla="*/ 14 w 45"/>
                <a:gd name="T1" fmla="*/ 11 h 48"/>
                <a:gd name="T2" fmla="*/ 35 w 45"/>
                <a:gd name="T3" fmla="*/ 15 h 48"/>
                <a:gd name="T4" fmla="*/ 31 w 45"/>
                <a:gd name="T5" fmla="*/ 38 h 48"/>
                <a:gd name="T6" fmla="*/ 8 w 45"/>
                <a:gd name="T7" fmla="*/ 33 h 48"/>
                <a:gd name="T8" fmla="*/ 14 w 45"/>
                <a:gd name="T9" fmla="*/ 11 h 48"/>
                <a:gd name="T10" fmla="*/ 6 w 45"/>
                <a:gd name="T11" fmla="*/ 0 h 48"/>
                <a:gd name="T12" fmla="*/ 0 w 45"/>
                <a:gd name="T13" fmla="*/ 40 h 48"/>
                <a:gd name="T14" fmla="*/ 37 w 45"/>
                <a:gd name="T15" fmla="*/ 48 h 48"/>
                <a:gd name="T16" fmla="*/ 45 w 45"/>
                <a:gd name="T17" fmla="*/ 8 h 48"/>
                <a:gd name="T18" fmla="*/ 6 w 45"/>
                <a:gd name="T19" fmla="*/ 0 h 48"/>
                <a:gd name="T20" fmla="*/ 6 w 45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8">
                  <a:moveTo>
                    <a:pt x="14" y="11"/>
                  </a:moveTo>
                  <a:lnTo>
                    <a:pt x="35" y="15"/>
                  </a:lnTo>
                  <a:lnTo>
                    <a:pt x="31" y="38"/>
                  </a:lnTo>
                  <a:lnTo>
                    <a:pt x="8" y="33"/>
                  </a:lnTo>
                  <a:lnTo>
                    <a:pt x="14" y="11"/>
                  </a:lnTo>
                  <a:moveTo>
                    <a:pt x="6" y="0"/>
                  </a:moveTo>
                  <a:lnTo>
                    <a:pt x="0" y="40"/>
                  </a:lnTo>
                  <a:lnTo>
                    <a:pt x="37" y="48"/>
                  </a:lnTo>
                  <a:lnTo>
                    <a:pt x="45" y="8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îṣ1iḑe">
              <a:extLst>
                <a:ext uri="{FF2B5EF4-FFF2-40B4-BE49-F238E27FC236}">
                  <a16:creationId xmlns:a16="http://schemas.microsoft.com/office/drawing/2014/main" id="{DD8D6398-FDB0-4B8F-9668-99BCBA33D43D}"/>
                </a:ext>
              </a:extLst>
            </p:cNvPr>
            <p:cNvSpPr/>
            <p:nvPr/>
          </p:nvSpPr>
          <p:spPr bwMode="auto">
            <a:xfrm>
              <a:off x="7093681" y="4779788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îṣ1ïḋê">
              <a:extLst>
                <a:ext uri="{FF2B5EF4-FFF2-40B4-BE49-F238E27FC236}">
                  <a16:creationId xmlns:a16="http://schemas.microsoft.com/office/drawing/2014/main" id="{DABF6B98-922E-42DF-8CC2-116DD4BD20EB}"/>
                </a:ext>
              </a:extLst>
            </p:cNvPr>
            <p:cNvSpPr/>
            <p:nvPr/>
          </p:nvSpPr>
          <p:spPr bwMode="auto">
            <a:xfrm>
              <a:off x="7086409" y="4773970"/>
              <a:ext cx="69809" cy="65446"/>
            </a:xfrm>
            <a:custGeom>
              <a:avLst/>
              <a:gdLst>
                <a:gd name="T0" fmla="*/ 15 w 48"/>
                <a:gd name="T1" fmla="*/ 8 h 45"/>
                <a:gd name="T2" fmla="*/ 38 w 48"/>
                <a:gd name="T3" fmla="*/ 14 h 45"/>
                <a:gd name="T4" fmla="*/ 34 w 48"/>
                <a:gd name="T5" fmla="*/ 35 h 45"/>
                <a:gd name="T6" fmla="*/ 11 w 48"/>
                <a:gd name="T7" fmla="*/ 31 h 45"/>
                <a:gd name="T8" fmla="*/ 15 w 48"/>
                <a:gd name="T9" fmla="*/ 8 h 45"/>
                <a:gd name="T10" fmla="*/ 9 w 48"/>
                <a:gd name="T11" fmla="*/ 0 h 45"/>
                <a:gd name="T12" fmla="*/ 0 w 48"/>
                <a:gd name="T13" fmla="*/ 37 h 45"/>
                <a:gd name="T14" fmla="*/ 40 w 48"/>
                <a:gd name="T15" fmla="*/ 45 h 45"/>
                <a:gd name="T16" fmla="*/ 48 w 48"/>
                <a:gd name="T17" fmla="*/ 6 h 45"/>
                <a:gd name="T18" fmla="*/ 9 w 48"/>
                <a:gd name="T19" fmla="*/ 0 h 45"/>
                <a:gd name="T20" fmla="*/ 9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5" y="8"/>
                  </a:moveTo>
                  <a:lnTo>
                    <a:pt x="38" y="14"/>
                  </a:lnTo>
                  <a:lnTo>
                    <a:pt x="34" y="35"/>
                  </a:lnTo>
                  <a:lnTo>
                    <a:pt x="11" y="31"/>
                  </a:lnTo>
                  <a:lnTo>
                    <a:pt x="15" y="8"/>
                  </a:lnTo>
                  <a:close/>
                  <a:moveTo>
                    <a:pt x="9" y="0"/>
                  </a:moveTo>
                  <a:lnTo>
                    <a:pt x="0" y="37"/>
                  </a:lnTo>
                  <a:lnTo>
                    <a:pt x="40" y="45"/>
                  </a:lnTo>
                  <a:lnTo>
                    <a:pt x="48" y="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î$ḷïďê">
              <a:extLst>
                <a:ext uri="{FF2B5EF4-FFF2-40B4-BE49-F238E27FC236}">
                  <a16:creationId xmlns:a16="http://schemas.microsoft.com/office/drawing/2014/main" id="{8EE7A67B-C2AF-4842-A278-F6D69DD0EA84}"/>
                </a:ext>
              </a:extLst>
            </p:cNvPr>
            <p:cNvSpPr/>
            <p:nvPr/>
          </p:nvSpPr>
          <p:spPr bwMode="auto">
            <a:xfrm>
              <a:off x="7086409" y="4773970"/>
              <a:ext cx="69809" cy="65446"/>
            </a:xfrm>
            <a:custGeom>
              <a:avLst/>
              <a:gdLst>
                <a:gd name="T0" fmla="*/ 15 w 48"/>
                <a:gd name="T1" fmla="*/ 8 h 45"/>
                <a:gd name="T2" fmla="*/ 38 w 48"/>
                <a:gd name="T3" fmla="*/ 14 h 45"/>
                <a:gd name="T4" fmla="*/ 34 w 48"/>
                <a:gd name="T5" fmla="*/ 35 h 45"/>
                <a:gd name="T6" fmla="*/ 11 w 48"/>
                <a:gd name="T7" fmla="*/ 31 h 45"/>
                <a:gd name="T8" fmla="*/ 15 w 48"/>
                <a:gd name="T9" fmla="*/ 8 h 45"/>
                <a:gd name="T10" fmla="*/ 9 w 48"/>
                <a:gd name="T11" fmla="*/ 0 h 45"/>
                <a:gd name="T12" fmla="*/ 0 w 48"/>
                <a:gd name="T13" fmla="*/ 37 h 45"/>
                <a:gd name="T14" fmla="*/ 40 w 48"/>
                <a:gd name="T15" fmla="*/ 45 h 45"/>
                <a:gd name="T16" fmla="*/ 48 w 48"/>
                <a:gd name="T17" fmla="*/ 6 h 45"/>
                <a:gd name="T18" fmla="*/ 9 w 48"/>
                <a:gd name="T19" fmla="*/ 0 h 45"/>
                <a:gd name="T20" fmla="*/ 9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5" y="8"/>
                  </a:moveTo>
                  <a:lnTo>
                    <a:pt x="38" y="14"/>
                  </a:lnTo>
                  <a:lnTo>
                    <a:pt x="34" y="35"/>
                  </a:lnTo>
                  <a:lnTo>
                    <a:pt x="11" y="31"/>
                  </a:lnTo>
                  <a:lnTo>
                    <a:pt x="15" y="8"/>
                  </a:lnTo>
                  <a:moveTo>
                    <a:pt x="9" y="0"/>
                  </a:moveTo>
                  <a:lnTo>
                    <a:pt x="0" y="37"/>
                  </a:lnTo>
                  <a:lnTo>
                    <a:pt x="40" y="45"/>
                  </a:lnTo>
                  <a:lnTo>
                    <a:pt x="48" y="6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îṣḷïḍè">
              <a:extLst>
                <a:ext uri="{FF2B5EF4-FFF2-40B4-BE49-F238E27FC236}">
                  <a16:creationId xmlns:a16="http://schemas.microsoft.com/office/drawing/2014/main" id="{25E7299D-DD95-4E71-9DD2-F759F9E6F356}"/>
                </a:ext>
              </a:extLst>
            </p:cNvPr>
            <p:cNvSpPr/>
            <p:nvPr/>
          </p:nvSpPr>
          <p:spPr bwMode="auto">
            <a:xfrm>
              <a:off x="7038416" y="4768153"/>
              <a:ext cx="52356" cy="53811"/>
            </a:xfrm>
            <a:custGeom>
              <a:avLst/>
              <a:gdLst>
                <a:gd name="T0" fmla="*/ 0 w 36"/>
                <a:gd name="T1" fmla="*/ 31 h 37"/>
                <a:gd name="T2" fmla="*/ 6 w 36"/>
                <a:gd name="T3" fmla="*/ 0 h 37"/>
                <a:gd name="T4" fmla="*/ 36 w 36"/>
                <a:gd name="T5" fmla="*/ 6 h 37"/>
                <a:gd name="T6" fmla="*/ 29 w 36"/>
                <a:gd name="T7" fmla="*/ 37 h 37"/>
                <a:gd name="T8" fmla="*/ 0 w 36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7">
                  <a:moveTo>
                    <a:pt x="0" y="31"/>
                  </a:moveTo>
                  <a:lnTo>
                    <a:pt x="6" y="0"/>
                  </a:lnTo>
                  <a:lnTo>
                    <a:pt x="36" y="6"/>
                  </a:lnTo>
                  <a:lnTo>
                    <a:pt x="29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íšľiḋê">
              <a:extLst>
                <a:ext uri="{FF2B5EF4-FFF2-40B4-BE49-F238E27FC236}">
                  <a16:creationId xmlns:a16="http://schemas.microsoft.com/office/drawing/2014/main" id="{2A7C4759-34BE-4D89-BA65-38BC91FD1305}"/>
                </a:ext>
              </a:extLst>
            </p:cNvPr>
            <p:cNvSpPr/>
            <p:nvPr/>
          </p:nvSpPr>
          <p:spPr bwMode="auto">
            <a:xfrm>
              <a:off x="7029690" y="4760882"/>
              <a:ext cx="69809" cy="66900"/>
            </a:xfrm>
            <a:custGeom>
              <a:avLst/>
              <a:gdLst>
                <a:gd name="T0" fmla="*/ 15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5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5" y="9"/>
                  </a:lnTo>
                  <a:close/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8" name="îŝ1iḍe">
              <a:extLst>
                <a:ext uri="{FF2B5EF4-FFF2-40B4-BE49-F238E27FC236}">
                  <a16:creationId xmlns:a16="http://schemas.microsoft.com/office/drawing/2014/main" id="{FD387F82-DC69-49C6-8257-A1A433C926A1}"/>
                </a:ext>
              </a:extLst>
            </p:cNvPr>
            <p:cNvSpPr/>
            <p:nvPr/>
          </p:nvSpPr>
          <p:spPr bwMode="auto">
            <a:xfrm>
              <a:off x="7029690" y="4760882"/>
              <a:ext cx="69809" cy="66900"/>
            </a:xfrm>
            <a:custGeom>
              <a:avLst/>
              <a:gdLst>
                <a:gd name="T0" fmla="*/ 15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5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5" y="9"/>
                  </a:lnTo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9" name="ï$ļíḑé">
              <a:extLst>
                <a:ext uri="{FF2B5EF4-FFF2-40B4-BE49-F238E27FC236}">
                  <a16:creationId xmlns:a16="http://schemas.microsoft.com/office/drawing/2014/main" id="{93F17A83-6CE4-41A7-9A5D-2B99ED2374C7}"/>
                </a:ext>
              </a:extLst>
            </p:cNvPr>
            <p:cNvSpPr/>
            <p:nvPr/>
          </p:nvSpPr>
          <p:spPr bwMode="auto">
            <a:xfrm>
              <a:off x="6981696" y="4755064"/>
              <a:ext cx="53811" cy="55265"/>
            </a:xfrm>
            <a:custGeom>
              <a:avLst/>
              <a:gdLst>
                <a:gd name="T0" fmla="*/ 0 w 37"/>
                <a:gd name="T1" fmla="*/ 31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1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íś1ïḑe">
              <a:extLst>
                <a:ext uri="{FF2B5EF4-FFF2-40B4-BE49-F238E27FC236}">
                  <a16:creationId xmlns:a16="http://schemas.microsoft.com/office/drawing/2014/main" id="{F103D54B-D0E5-4D38-A9CB-6D0595724930}"/>
                </a:ext>
              </a:extLst>
            </p:cNvPr>
            <p:cNvSpPr/>
            <p:nvPr/>
          </p:nvSpPr>
          <p:spPr bwMode="auto">
            <a:xfrm>
              <a:off x="6972970" y="4749247"/>
              <a:ext cx="68355" cy="66900"/>
            </a:xfrm>
            <a:custGeom>
              <a:avLst/>
              <a:gdLst>
                <a:gd name="T0" fmla="*/ 14 w 47"/>
                <a:gd name="T1" fmla="*/ 11 h 46"/>
                <a:gd name="T2" fmla="*/ 37 w 47"/>
                <a:gd name="T3" fmla="*/ 15 h 46"/>
                <a:gd name="T4" fmla="*/ 33 w 47"/>
                <a:gd name="T5" fmla="*/ 38 h 46"/>
                <a:gd name="T6" fmla="*/ 10 w 47"/>
                <a:gd name="T7" fmla="*/ 31 h 46"/>
                <a:gd name="T8" fmla="*/ 14 w 47"/>
                <a:gd name="T9" fmla="*/ 11 h 46"/>
                <a:gd name="T10" fmla="*/ 8 w 47"/>
                <a:gd name="T11" fmla="*/ 0 h 46"/>
                <a:gd name="T12" fmla="*/ 0 w 47"/>
                <a:gd name="T13" fmla="*/ 40 h 46"/>
                <a:gd name="T14" fmla="*/ 39 w 47"/>
                <a:gd name="T15" fmla="*/ 46 h 46"/>
                <a:gd name="T16" fmla="*/ 47 w 47"/>
                <a:gd name="T17" fmla="*/ 8 h 46"/>
                <a:gd name="T18" fmla="*/ 8 w 47"/>
                <a:gd name="T19" fmla="*/ 0 h 46"/>
                <a:gd name="T20" fmla="*/ 8 w 47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6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1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ï$1ïḋê">
              <a:extLst>
                <a:ext uri="{FF2B5EF4-FFF2-40B4-BE49-F238E27FC236}">
                  <a16:creationId xmlns:a16="http://schemas.microsoft.com/office/drawing/2014/main" id="{A1E1C801-A792-4F64-9B11-A2D0B33BB725}"/>
                </a:ext>
              </a:extLst>
            </p:cNvPr>
            <p:cNvSpPr/>
            <p:nvPr/>
          </p:nvSpPr>
          <p:spPr bwMode="auto">
            <a:xfrm>
              <a:off x="6972970" y="4749247"/>
              <a:ext cx="68355" cy="66900"/>
            </a:xfrm>
            <a:custGeom>
              <a:avLst/>
              <a:gdLst>
                <a:gd name="T0" fmla="*/ 14 w 47"/>
                <a:gd name="T1" fmla="*/ 11 h 46"/>
                <a:gd name="T2" fmla="*/ 37 w 47"/>
                <a:gd name="T3" fmla="*/ 15 h 46"/>
                <a:gd name="T4" fmla="*/ 33 w 47"/>
                <a:gd name="T5" fmla="*/ 38 h 46"/>
                <a:gd name="T6" fmla="*/ 10 w 47"/>
                <a:gd name="T7" fmla="*/ 31 h 46"/>
                <a:gd name="T8" fmla="*/ 14 w 47"/>
                <a:gd name="T9" fmla="*/ 11 h 46"/>
                <a:gd name="T10" fmla="*/ 8 w 47"/>
                <a:gd name="T11" fmla="*/ 0 h 46"/>
                <a:gd name="T12" fmla="*/ 0 w 47"/>
                <a:gd name="T13" fmla="*/ 40 h 46"/>
                <a:gd name="T14" fmla="*/ 39 w 47"/>
                <a:gd name="T15" fmla="*/ 46 h 46"/>
                <a:gd name="T16" fmla="*/ 47 w 47"/>
                <a:gd name="T17" fmla="*/ 8 h 46"/>
                <a:gd name="T18" fmla="*/ 8 w 47"/>
                <a:gd name="T19" fmla="*/ 0 h 46"/>
                <a:gd name="T20" fmla="*/ 8 w 47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6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1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iŝlîḑé">
              <a:extLst>
                <a:ext uri="{FF2B5EF4-FFF2-40B4-BE49-F238E27FC236}">
                  <a16:creationId xmlns:a16="http://schemas.microsoft.com/office/drawing/2014/main" id="{B548905E-13E4-47F3-A76E-0301F86346F9}"/>
                </a:ext>
              </a:extLst>
            </p:cNvPr>
            <p:cNvSpPr/>
            <p:nvPr/>
          </p:nvSpPr>
          <p:spPr bwMode="auto">
            <a:xfrm>
              <a:off x="6923522" y="4743429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3" name="îṡľíḍé">
              <a:extLst>
                <a:ext uri="{FF2B5EF4-FFF2-40B4-BE49-F238E27FC236}">
                  <a16:creationId xmlns:a16="http://schemas.microsoft.com/office/drawing/2014/main" id="{57DB6018-2E52-4BA8-98E6-C8C746E8E5AC}"/>
                </a:ext>
              </a:extLst>
            </p:cNvPr>
            <p:cNvSpPr/>
            <p:nvPr/>
          </p:nvSpPr>
          <p:spPr bwMode="auto">
            <a:xfrm>
              <a:off x="6917705" y="4737612"/>
              <a:ext cx="66900" cy="69809"/>
            </a:xfrm>
            <a:custGeom>
              <a:avLst/>
              <a:gdLst>
                <a:gd name="T0" fmla="*/ 15 w 46"/>
                <a:gd name="T1" fmla="*/ 10 h 48"/>
                <a:gd name="T2" fmla="*/ 38 w 46"/>
                <a:gd name="T3" fmla="*/ 14 h 48"/>
                <a:gd name="T4" fmla="*/ 31 w 46"/>
                <a:gd name="T5" fmla="*/ 37 h 48"/>
                <a:gd name="T6" fmla="*/ 8 w 46"/>
                <a:gd name="T7" fmla="*/ 33 h 48"/>
                <a:gd name="T8" fmla="*/ 15 w 46"/>
                <a:gd name="T9" fmla="*/ 10 h 48"/>
                <a:gd name="T10" fmla="*/ 8 w 46"/>
                <a:gd name="T11" fmla="*/ 0 h 48"/>
                <a:gd name="T12" fmla="*/ 0 w 46"/>
                <a:gd name="T13" fmla="*/ 39 h 48"/>
                <a:gd name="T14" fmla="*/ 38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8" y="33"/>
                  </a:lnTo>
                  <a:lnTo>
                    <a:pt x="15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8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4" name="îṩḻîdê">
              <a:extLst>
                <a:ext uri="{FF2B5EF4-FFF2-40B4-BE49-F238E27FC236}">
                  <a16:creationId xmlns:a16="http://schemas.microsoft.com/office/drawing/2014/main" id="{89235755-D78F-430C-8E49-92A29825361C}"/>
                </a:ext>
              </a:extLst>
            </p:cNvPr>
            <p:cNvSpPr/>
            <p:nvPr/>
          </p:nvSpPr>
          <p:spPr bwMode="auto">
            <a:xfrm>
              <a:off x="6917705" y="4737612"/>
              <a:ext cx="66900" cy="69809"/>
            </a:xfrm>
            <a:custGeom>
              <a:avLst/>
              <a:gdLst>
                <a:gd name="T0" fmla="*/ 15 w 46"/>
                <a:gd name="T1" fmla="*/ 10 h 48"/>
                <a:gd name="T2" fmla="*/ 38 w 46"/>
                <a:gd name="T3" fmla="*/ 14 h 48"/>
                <a:gd name="T4" fmla="*/ 31 w 46"/>
                <a:gd name="T5" fmla="*/ 37 h 48"/>
                <a:gd name="T6" fmla="*/ 8 w 46"/>
                <a:gd name="T7" fmla="*/ 33 h 48"/>
                <a:gd name="T8" fmla="*/ 15 w 46"/>
                <a:gd name="T9" fmla="*/ 10 h 48"/>
                <a:gd name="T10" fmla="*/ 8 w 46"/>
                <a:gd name="T11" fmla="*/ 0 h 48"/>
                <a:gd name="T12" fmla="*/ 0 w 46"/>
                <a:gd name="T13" fmla="*/ 39 h 48"/>
                <a:gd name="T14" fmla="*/ 38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8" y="33"/>
                  </a:lnTo>
                  <a:lnTo>
                    <a:pt x="15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8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5" name="í$ḻiḍe">
              <a:extLst>
                <a:ext uri="{FF2B5EF4-FFF2-40B4-BE49-F238E27FC236}">
                  <a16:creationId xmlns:a16="http://schemas.microsoft.com/office/drawing/2014/main" id="{C67D2B4B-CA5E-44A3-929A-CA065B678E13}"/>
                </a:ext>
              </a:extLst>
            </p:cNvPr>
            <p:cNvSpPr/>
            <p:nvPr/>
          </p:nvSpPr>
          <p:spPr bwMode="auto">
            <a:xfrm>
              <a:off x="6866803" y="4731795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6" name="íṥliḍê">
              <a:extLst>
                <a:ext uri="{FF2B5EF4-FFF2-40B4-BE49-F238E27FC236}">
                  <a16:creationId xmlns:a16="http://schemas.microsoft.com/office/drawing/2014/main" id="{739CAC6D-D7D0-4229-AE1B-0BDA74CC344E}"/>
                </a:ext>
              </a:extLst>
            </p:cNvPr>
            <p:cNvSpPr/>
            <p:nvPr/>
          </p:nvSpPr>
          <p:spPr bwMode="auto">
            <a:xfrm>
              <a:off x="6860986" y="4725977"/>
              <a:ext cx="68355" cy="68355"/>
            </a:xfrm>
            <a:custGeom>
              <a:avLst/>
              <a:gdLst>
                <a:gd name="T0" fmla="*/ 14 w 47"/>
                <a:gd name="T1" fmla="*/ 10 h 47"/>
                <a:gd name="T2" fmla="*/ 37 w 47"/>
                <a:gd name="T3" fmla="*/ 14 h 47"/>
                <a:gd name="T4" fmla="*/ 33 w 47"/>
                <a:gd name="T5" fmla="*/ 37 h 47"/>
                <a:gd name="T6" fmla="*/ 10 w 47"/>
                <a:gd name="T7" fmla="*/ 33 h 47"/>
                <a:gd name="T8" fmla="*/ 14 w 47"/>
                <a:gd name="T9" fmla="*/ 10 h 47"/>
                <a:gd name="T10" fmla="*/ 8 w 47"/>
                <a:gd name="T11" fmla="*/ 0 h 47"/>
                <a:gd name="T12" fmla="*/ 0 w 47"/>
                <a:gd name="T13" fmla="*/ 39 h 47"/>
                <a:gd name="T14" fmla="*/ 39 w 47"/>
                <a:gd name="T15" fmla="*/ 47 h 47"/>
                <a:gd name="T16" fmla="*/ 47 w 47"/>
                <a:gd name="T17" fmla="*/ 8 h 47"/>
                <a:gd name="T18" fmla="*/ 8 w 47"/>
                <a:gd name="T19" fmla="*/ 0 h 47"/>
                <a:gd name="T20" fmla="*/ 8 w 4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7" name="îŝľidé">
              <a:extLst>
                <a:ext uri="{FF2B5EF4-FFF2-40B4-BE49-F238E27FC236}">
                  <a16:creationId xmlns:a16="http://schemas.microsoft.com/office/drawing/2014/main" id="{C71CED9B-E16D-4699-A477-B1FCB557988B}"/>
                </a:ext>
              </a:extLst>
            </p:cNvPr>
            <p:cNvSpPr/>
            <p:nvPr/>
          </p:nvSpPr>
          <p:spPr bwMode="auto">
            <a:xfrm>
              <a:off x="6860986" y="4725977"/>
              <a:ext cx="68355" cy="68355"/>
            </a:xfrm>
            <a:custGeom>
              <a:avLst/>
              <a:gdLst>
                <a:gd name="T0" fmla="*/ 14 w 47"/>
                <a:gd name="T1" fmla="*/ 10 h 47"/>
                <a:gd name="T2" fmla="*/ 37 w 47"/>
                <a:gd name="T3" fmla="*/ 14 h 47"/>
                <a:gd name="T4" fmla="*/ 33 w 47"/>
                <a:gd name="T5" fmla="*/ 37 h 47"/>
                <a:gd name="T6" fmla="*/ 10 w 47"/>
                <a:gd name="T7" fmla="*/ 33 h 47"/>
                <a:gd name="T8" fmla="*/ 14 w 47"/>
                <a:gd name="T9" fmla="*/ 10 h 47"/>
                <a:gd name="T10" fmla="*/ 8 w 47"/>
                <a:gd name="T11" fmla="*/ 0 h 47"/>
                <a:gd name="T12" fmla="*/ 0 w 47"/>
                <a:gd name="T13" fmla="*/ 39 h 47"/>
                <a:gd name="T14" fmla="*/ 39 w 47"/>
                <a:gd name="T15" fmla="*/ 47 h 47"/>
                <a:gd name="T16" fmla="*/ 47 w 47"/>
                <a:gd name="T17" fmla="*/ 8 h 47"/>
                <a:gd name="T18" fmla="*/ 8 w 47"/>
                <a:gd name="T19" fmla="*/ 0 h 47"/>
                <a:gd name="T20" fmla="*/ 8 w 47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8" name="ïṡļïḑè">
              <a:extLst>
                <a:ext uri="{FF2B5EF4-FFF2-40B4-BE49-F238E27FC236}">
                  <a16:creationId xmlns:a16="http://schemas.microsoft.com/office/drawing/2014/main" id="{DB7C0174-1053-4609-8904-36617A882DE6}"/>
                </a:ext>
              </a:extLst>
            </p:cNvPr>
            <p:cNvSpPr/>
            <p:nvPr/>
          </p:nvSpPr>
          <p:spPr bwMode="auto">
            <a:xfrm>
              <a:off x="6811538" y="4718705"/>
              <a:ext cx="52356" cy="55265"/>
            </a:xfrm>
            <a:custGeom>
              <a:avLst/>
              <a:gdLst>
                <a:gd name="T0" fmla="*/ 0 w 36"/>
                <a:gd name="T1" fmla="*/ 32 h 38"/>
                <a:gd name="T2" fmla="*/ 7 w 36"/>
                <a:gd name="T3" fmla="*/ 0 h 38"/>
                <a:gd name="T4" fmla="*/ 36 w 36"/>
                <a:gd name="T5" fmla="*/ 9 h 38"/>
                <a:gd name="T6" fmla="*/ 29 w 36"/>
                <a:gd name="T7" fmla="*/ 38 h 38"/>
                <a:gd name="T8" fmla="*/ 0 w 36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8">
                  <a:moveTo>
                    <a:pt x="0" y="32"/>
                  </a:moveTo>
                  <a:lnTo>
                    <a:pt x="7" y="0"/>
                  </a:lnTo>
                  <a:lnTo>
                    <a:pt x="36" y="9"/>
                  </a:lnTo>
                  <a:lnTo>
                    <a:pt x="29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9" name="íşḻíde">
              <a:extLst>
                <a:ext uri="{FF2B5EF4-FFF2-40B4-BE49-F238E27FC236}">
                  <a16:creationId xmlns:a16="http://schemas.microsoft.com/office/drawing/2014/main" id="{6D6939DE-277C-435E-96A4-1546AE272337}"/>
                </a:ext>
              </a:extLst>
            </p:cNvPr>
            <p:cNvSpPr/>
            <p:nvPr/>
          </p:nvSpPr>
          <p:spPr bwMode="auto">
            <a:xfrm>
              <a:off x="6802812" y="4712888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8 w 48"/>
                <a:gd name="T3" fmla="*/ 15 h 48"/>
                <a:gd name="T4" fmla="*/ 33 w 48"/>
                <a:gd name="T5" fmla="*/ 38 h 48"/>
                <a:gd name="T6" fmla="*/ 11 w 48"/>
                <a:gd name="T7" fmla="*/ 33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3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0" name="íślíḑe">
              <a:extLst>
                <a:ext uri="{FF2B5EF4-FFF2-40B4-BE49-F238E27FC236}">
                  <a16:creationId xmlns:a16="http://schemas.microsoft.com/office/drawing/2014/main" id="{71DE3C2F-A22A-4FD6-9963-8A599D623748}"/>
                </a:ext>
              </a:extLst>
            </p:cNvPr>
            <p:cNvSpPr/>
            <p:nvPr/>
          </p:nvSpPr>
          <p:spPr bwMode="auto">
            <a:xfrm>
              <a:off x="6802812" y="4712888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8 w 48"/>
                <a:gd name="T3" fmla="*/ 15 h 48"/>
                <a:gd name="T4" fmla="*/ 33 w 48"/>
                <a:gd name="T5" fmla="*/ 38 h 48"/>
                <a:gd name="T6" fmla="*/ 11 w 48"/>
                <a:gd name="T7" fmla="*/ 33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40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3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1" name="ïşlide">
              <a:extLst>
                <a:ext uri="{FF2B5EF4-FFF2-40B4-BE49-F238E27FC236}">
                  <a16:creationId xmlns:a16="http://schemas.microsoft.com/office/drawing/2014/main" id="{6DEC593B-AA05-4F1E-8B7A-43D6B8CCD056}"/>
                </a:ext>
              </a:extLst>
            </p:cNvPr>
            <p:cNvSpPr/>
            <p:nvPr/>
          </p:nvSpPr>
          <p:spPr bwMode="auto">
            <a:xfrm>
              <a:off x="6754818" y="4709979"/>
              <a:ext cx="53811" cy="50903"/>
            </a:xfrm>
            <a:custGeom>
              <a:avLst/>
              <a:gdLst>
                <a:gd name="T0" fmla="*/ 0 w 37"/>
                <a:gd name="T1" fmla="*/ 29 h 35"/>
                <a:gd name="T2" fmla="*/ 6 w 37"/>
                <a:gd name="T3" fmla="*/ 0 h 35"/>
                <a:gd name="T4" fmla="*/ 37 w 37"/>
                <a:gd name="T5" fmla="*/ 6 h 35"/>
                <a:gd name="T6" fmla="*/ 31 w 37"/>
                <a:gd name="T7" fmla="*/ 35 h 35"/>
                <a:gd name="T8" fmla="*/ 0 w 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0" y="29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2" name="íṩ1íḓé">
              <a:extLst>
                <a:ext uri="{FF2B5EF4-FFF2-40B4-BE49-F238E27FC236}">
                  <a16:creationId xmlns:a16="http://schemas.microsoft.com/office/drawing/2014/main" id="{F2794869-2C28-4435-88D0-BA3615233465}"/>
                </a:ext>
              </a:extLst>
            </p:cNvPr>
            <p:cNvSpPr/>
            <p:nvPr/>
          </p:nvSpPr>
          <p:spPr bwMode="auto">
            <a:xfrm>
              <a:off x="6746092" y="4701253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3" name="iṣľiḑé">
              <a:extLst>
                <a:ext uri="{FF2B5EF4-FFF2-40B4-BE49-F238E27FC236}">
                  <a16:creationId xmlns:a16="http://schemas.microsoft.com/office/drawing/2014/main" id="{F9614F1B-6CE0-49B9-980B-8B6C0662AEF8}"/>
                </a:ext>
              </a:extLst>
            </p:cNvPr>
            <p:cNvSpPr/>
            <p:nvPr/>
          </p:nvSpPr>
          <p:spPr bwMode="auto">
            <a:xfrm>
              <a:off x="6746092" y="4701253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4" name="íṩļîḓé">
              <a:extLst>
                <a:ext uri="{FF2B5EF4-FFF2-40B4-BE49-F238E27FC236}">
                  <a16:creationId xmlns:a16="http://schemas.microsoft.com/office/drawing/2014/main" id="{52CA3270-1757-4941-BAE6-3ECF5DCF572B}"/>
                </a:ext>
              </a:extLst>
            </p:cNvPr>
            <p:cNvSpPr/>
            <p:nvPr/>
          </p:nvSpPr>
          <p:spPr bwMode="auto">
            <a:xfrm>
              <a:off x="6696645" y="4698344"/>
              <a:ext cx="55265" cy="53811"/>
            </a:xfrm>
            <a:custGeom>
              <a:avLst/>
              <a:gdLst>
                <a:gd name="T0" fmla="*/ 0 w 38"/>
                <a:gd name="T1" fmla="*/ 29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2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29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5" name="íşľïďe">
              <a:extLst>
                <a:ext uri="{FF2B5EF4-FFF2-40B4-BE49-F238E27FC236}">
                  <a16:creationId xmlns:a16="http://schemas.microsoft.com/office/drawing/2014/main" id="{BF8F8567-C9EA-41C3-B701-A6B306D0A045}"/>
                </a:ext>
              </a:extLst>
            </p:cNvPr>
            <p:cNvSpPr/>
            <p:nvPr/>
          </p:nvSpPr>
          <p:spPr bwMode="auto">
            <a:xfrm>
              <a:off x="6690827" y="4689618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1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9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6" name="îṡlíde">
              <a:extLst>
                <a:ext uri="{FF2B5EF4-FFF2-40B4-BE49-F238E27FC236}">
                  <a16:creationId xmlns:a16="http://schemas.microsoft.com/office/drawing/2014/main" id="{156FEB26-C534-46DB-93E7-EC37E70A81D5}"/>
                </a:ext>
              </a:extLst>
            </p:cNvPr>
            <p:cNvSpPr/>
            <p:nvPr/>
          </p:nvSpPr>
          <p:spPr bwMode="auto">
            <a:xfrm>
              <a:off x="6690827" y="4689618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1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9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7" name="íšlíḋe">
              <a:extLst>
                <a:ext uri="{FF2B5EF4-FFF2-40B4-BE49-F238E27FC236}">
                  <a16:creationId xmlns:a16="http://schemas.microsoft.com/office/drawing/2014/main" id="{B6FFDAED-4C2E-41CF-A30C-A0BBA4402B73}"/>
                </a:ext>
              </a:extLst>
            </p:cNvPr>
            <p:cNvSpPr/>
            <p:nvPr/>
          </p:nvSpPr>
          <p:spPr bwMode="auto">
            <a:xfrm>
              <a:off x="6639926" y="4686710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8" name="išliḋè">
              <a:extLst>
                <a:ext uri="{FF2B5EF4-FFF2-40B4-BE49-F238E27FC236}">
                  <a16:creationId xmlns:a16="http://schemas.microsoft.com/office/drawing/2014/main" id="{3643FD0C-EE27-417D-8F67-D092BC3D2CE9}"/>
                </a:ext>
              </a:extLst>
            </p:cNvPr>
            <p:cNvSpPr/>
            <p:nvPr/>
          </p:nvSpPr>
          <p:spPr bwMode="auto">
            <a:xfrm>
              <a:off x="6634108" y="467653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9" name="ïSḷîde">
              <a:extLst>
                <a:ext uri="{FF2B5EF4-FFF2-40B4-BE49-F238E27FC236}">
                  <a16:creationId xmlns:a16="http://schemas.microsoft.com/office/drawing/2014/main" id="{9DCAB146-4D2D-40A5-81B8-D7F0022B86F3}"/>
                </a:ext>
              </a:extLst>
            </p:cNvPr>
            <p:cNvSpPr/>
            <p:nvPr/>
          </p:nvSpPr>
          <p:spPr bwMode="auto">
            <a:xfrm>
              <a:off x="6634108" y="467653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0" name="îślîḓe">
              <a:extLst>
                <a:ext uri="{FF2B5EF4-FFF2-40B4-BE49-F238E27FC236}">
                  <a16:creationId xmlns:a16="http://schemas.microsoft.com/office/drawing/2014/main" id="{154E1F6B-AF4B-4B88-99C3-49DA6A07D281}"/>
                </a:ext>
              </a:extLst>
            </p:cNvPr>
            <p:cNvSpPr/>
            <p:nvPr/>
          </p:nvSpPr>
          <p:spPr bwMode="auto">
            <a:xfrm>
              <a:off x="6527941" y="4661986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1" name="îṥļïḓè">
              <a:extLst>
                <a:ext uri="{FF2B5EF4-FFF2-40B4-BE49-F238E27FC236}">
                  <a16:creationId xmlns:a16="http://schemas.microsoft.com/office/drawing/2014/main" id="{AA9F9B86-F3B7-4776-A715-63258723B5A7}"/>
                </a:ext>
              </a:extLst>
            </p:cNvPr>
            <p:cNvSpPr/>
            <p:nvPr/>
          </p:nvSpPr>
          <p:spPr bwMode="auto">
            <a:xfrm>
              <a:off x="6519214" y="4656169"/>
              <a:ext cx="69809" cy="65446"/>
            </a:xfrm>
            <a:custGeom>
              <a:avLst/>
              <a:gdLst>
                <a:gd name="T0" fmla="*/ 14 w 48"/>
                <a:gd name="T1" fmla="*/ 8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8 h 45"/>
                <a:gd name="T10" fmla="*/ 8 w 48"/>
                <a:gd name="T11" fmla="*/ 0 h 45"/>
                <a:gd name="T12" fmla="*/ 0 w 48"/>
                <a:gd name="T13" fmla="*/ 37 h 45"/>
                <a:gd name="T14" fmla="*/ 39 w 48"/>
                <a:gd name="T15" fmla="*/ 45 h 45"/>
                <a:gd name="T16" fmla="*/ 48 w 48"/>
                <a:gd name="T17" fmla="*/ 6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8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8"/>
                  </a:lnTo>
                  <a:close/>
                  <a:moveTo>
                    <a:pt x="8" y="0"/>
                  </a:moveTo>
                  <a:lnTo>
                    <a:pt x="0" y="37"/>
                  </a:lnTo>
                  <a:lnTo>
                    <a:pt x="39" y="45"/>
                  </a:lnTo>
                  <a:lnTo>
                    <a:pt x="48" y="6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2" name="îṧļíḓé">
              <a:extLst>
                <a:ext uri="{FF2B5EF4-FFF2-40B4-BE49-F238E27FC236}">
                  <a16:creationId xmlns:a16="http://schemas.microsoft.com/office/drawing/2014/main" id="{FB3EE6D4-BAB1-430F-8842-3B7C59F72722}"/>
                </a:ext>
              </a:extLst>
            </p:cNvPr>
            <p:cNvSpPr/>
            <p:nvPr/>
          </p:nvSpPr>
          <p:spPr bwMode="auto">
            <a:xfrm>
              <a:off x="6519214" y="4656169"/>
              <a:ext cx="69809" cy="65446"/>
            </a:xfrm>
            <a:custGeom>
              <a:avLst/>
              <a:gdLst>
                <a:gd name="T0" fmla="*/ 14 w 48"/>
                <a:gd name="T1" fmla="*/ 8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8 h 45"/>
                <a:gd name="T10" fmla="*/ 8 w 48"/>
                <a:gd name="T11" fmla="*/ 0 h 45"/>
                <a:gd name="T12" fmla="*/ 0 w 48"/>
                <a:gd name="T13" fmla="*/ 37 h 45"/>
                <a:gd name="T14" fmla="*/ 39 w 48"/>
                <a:gd name="T15" fmla="*/ 45 h 45"/>
                <a:gd name="T16" fmla="*/ 48 w 48"/>
                <a:gd name="T17" fmla="*/ 6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8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8"/>
                  </a:lnTo>
                  <a:moveTo>
                    <a:pt x="8" y="0"/>
                  </a:moveTo>
                  <a:lnTo>
                    <a:pt x="0" y="37"/>
                  </a:lnTo>
                  <a:lnTo>
                    <a:pt x="39" y="45"/>
                  </a:lnTo>
                  <a:lnTo>
                    <a:pt x="48" y="6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3" name="íṧlíḑê">
              <a:extLst>
                <a:ext uri="{FF2B5EF4-FFF2-40B4-BE49-F238E27FC236}">
                  <a16:creationId xmlns:a16="http://schemas.microsoft.com/office/drawing/2014/main" id="{873F9A2C-BA2E-446E-BAAE-EAEB7A99C8E5}"/>
                </a:ext>
              </a:extLst>
            </p:cNvPr>
            <p:cNvSpPr/>
            <p:nvPr/>
          </p:nvSpPr>
          <p:spPr bwMode="auto">
            <a:xfrm>
              <a:off x="7105316" y="4721614"/>
              <a:ext cx="53811" cy="55265"/>
            </a:xfrm>
            <a:custGeom>
              <a:avLst/>
              <a:gdLst>
                <a:gd name="T0" fmla="*/ 0 w 37"/>
                <a:gd name="T1" fmla="*/ 32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2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4" name="ísļidê">
              <a:extLst>
                <a:ext uri="{FF2B5EF4-FFF2-40B4-BE49-F238E27FC236}">
                  <a16:creationId xmlns:a16="http://schemas.microsoft.com/office/drawing/2014/main" id="{146064A7-06AF-47B8-A5E0-FCFA0CC92100}"/>
                </a:ext>
              </a:extLst>
            </p:cNvPr>
            <p:cNvSpPr/>
            <p:nvPr/>
          </p:nvSpPr>
          <p:spPr bwMode="auto">
            <a:xfrm>
              <a:off x="7099499" y="4715796"/>
              <a:ext cx="65446" cy="66900"/>
            </a:xfrm>
            <a:custGeom>
              <a:avLst/>
              <a:gdLst>
                <a:gd name="T0" fmla="*/ 14 w 45"/>
                <a:gd name="T1" fmla="*/ 11 h 46"/>
                <a:gd name="T2" fmla="*/ 37 w 45"/>
                <a:gd name="T3" fmla="*/ 15 h 46"/>
                <a:gd name="T4" fmla="*/ 31 w 45"/>
                <a:gd name="T5" fmla="*/ 38 h 46"/>
                <a:gd name="T6" fmla="*/ 10 w 45"/>
                <a:gd name="T7" fmla="*/ 31 h 46"/>
                <a:gd name="T8" fmla="*/ 14 w 45"/>
                <a:gd name="T9" fmla="*/ 11 h 46"/>
                <a:gd name="T10" fmla="*/ 8 w 45"/>
                <a:gd name="T11" fmla="*/ 0 h 46"/>
                <a:gd name="T12" fmla="*/ 0 w 45"/>
                <a:gd name="T13" fmla="*/ 40 h 46"/>
                <a:gd name="T14" fmla="*/ 39 w 45"/>
                <a:gd name="T15" fmla="*/ 46 h 46"/>
                <a:gd name="T16" fmla="*/ 45 w 45"/>
                <a:gd name="T17" fmla="*/ 9 h 46"/>
                <a:gd name="T18" fmla="*/ 8 w 45"/>
                <a:gd name="T19" fmla="*/ 0 h 46"/>
                <a:gd name="T20" fmla="*/ 8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11"/>
                  </a:moveTo>
                  <a:lnTo>
                    <a:pt x="37" y="15"/>
                  </a:lnTo>
                  <a:lnTo>
                    <a:pt x="31" y="38"/>
                  </a:lnTo>
                  <a:lnTo>
                    <a:pt x="10" y="31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5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5" name="ísľiḓê">
              <a:extLst>
                <a:ext uri="{FF2B5EF4-FFF2-40B4-BE49-F238E27FC236}">
                  <a16:creationId xmlns:a16="http://schemas.microsoft.com/office/drawing/2014/main" id="{3E0692B1-28E1-49E9-A1D4-8F45BA59930E}"/>
                </a:ext>
              </a:extLst>
            </p:cNvPr>
            <p:cNvSpPr/>
            <p:nvPr/>
          </p:nvSpPr>
          <p:spPr bwMode="auto">
            <a:xfrm>
              <a:off x="7099499" y="4715796"/>
              <a:ext cx="65446" cy="66900"/>
            </a:xfrm>
            <a:custGeom>
              <a:avLst/>
              <a:gdLst>
                <a:gd name="T0" fmla="*/ 14 w 45"/>
                <a:gd name="T1" fmla="*/ 11 h 46"/>
                <a:gd name="T2" fmla="*/ 37 w 45"/>
                <a:gd name="T3" fmla="*/ 15 h 46"/>
                <a:gd name="T4" fmla="*/ 31 w 45"/>
                <a:gd name="T5" fmla="*/ 38 h 46"/>
                <a:gd name="T6" fmla="*/ 10 w 45"/>
                <a:gd name="T7" fmla="*/ 31 h 46"/>
                <a:gd name="T8" fmla="*/ 14 w 45"/>
                <a:gd name="T9" fmla="*/ 11 h 46"/>
                <a:gd name="T10" fmla="*/ 8 w 45"/>
                <a:gd name="T11" fmla="*/ 0 h 46"/>
                <a:gd name="T12" fmla="*/ 0 w 45"/>
                <a:gd name="T13" fmla="*/ 40 h 46"/>
                <a:gd name="T14" fmla="*/ 39 w 45"/>
                <a:gd name="T15" fmla="*/ 46 h 46"/>
                <a:gd name="T16" fmla="*/ 45 w 45"/>
                <a:gd name="T17" fmla="*/ 9 h 46"/>
                <a:gd name="T18" fmla="*/ 8 w 45"/>
                <a:gd name="T19" fmla="*/ 0 h 46"/>
                <a:gd name="T20" fmla="*/ 8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11"/>
                  </a:moveTo>
                  <a:lnTo>
                    <a:pt x="37" y="15"/>
                  </a:lnTo>
                  <a:lnTo>
                    <a:pt x="31" y="38"/>
                  </a:lnTo>
                  <a:lnTo>
                    <a:pt x="10" y="31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6"/>
                  </a:lnTo>
                  <a:lnTo>
                    <a:pt x="45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" name="ïṣ1iďê">
              <a:extLst>
                <a:ext uri="{FF2B5EF4-FFF2-40B4-BE49-F238E27FC236}">
                  <a16:creationId xmlns:a16="http://schemas.microsoft.com/office/drawing/2014/main" id="{68B71037-334C-42D6-AD66-BA4BF010C6E7}"/>
                </a:ext>
              </a:extLst>
            </p:cNvPr>
            <p:cNvSpPr/>
            <p:nvPr/>
          </p:nvSpPr>
          <p:spPr bwMode="auto">
            <a:xfrm>
              <a:off x="7047142" y="4709979"/>
              <a:ext cx="55265" cy="55265"/>
            </a:xfrm>
            <a:custGeom>
              <a:avLst/>
              <a:gdLst>
                <a:gd name="T0" fmla="*/ 0 w 38"/>
                <a:gd name="T1" fmla="*/ 31 h 38"/>
                <a:gd name="T2" fmla="*/ 9 w 38"/>
                <a:gd name="T3" fmla="*/ 0 h 38"/>
                <a:gd name="T4" fmla="*/ 38 w 38"/>
                <a:gd name="T5" fmla="*/ 6 h 38"/>
                <a:gd name="T6" fmla="*/ 32 w 38"/>
                <a:gd name="T7" fmla="*/ 38 h 38"/>
                <a:gd name="T8" fmla="*/ 0 w 38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31"/>
                  </a:moveTo>
                  <a:lnTo>
                    <a:pt x="9" y="0"/>
                  </a:lnTo>
                  <a:lnTo>
                    <a:pt x="38" y="6"/>
                  </a:lnTo>
                  <a:lnTo>
                    <a:pt x="32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7" name="î$1ïḑé">
              <a:extLst>
                <a:ext uri="{FF2B5EF4-FFF2-40B4-BE49-F238E27FC236}">
                  <a16:creationId xmlns:a16="http://schemas.microsoft.com/office/drawing/2014/main" id="{BC4ED52A-0E48-43F9-9A1D-B24101B53A6E}"/>
                </a:ext>
              </a:extLst>
            </p:cNvPr>
            <p:cNvSpPr/>
            <p:nvPr/>
          </p:nvSpPr>
          <p:spPr bwMode="auto">
            <a:xfrm>
              <a:off x="7041325" y="4704162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8" name="ïṩliḋe">
              <a:extLst>
                <a:ext uri="{FF2B5EF4-FFF2-40B4-BE49-F238E27FC236}">
                  <a16:creationId xmlns:a16="http://schemas.microsoft.com/office/drawing/2014/main" id="{DBD35E74-A1D7-45C0-B9F3-EE4B832ACFFC}"/>
                </a:ext>
              </a:extLst>
            </p:cNvPr>
            <p:cNvSpPr/>
            <p:nvPr/>
          </p:nvSpPr>
          <p:spPr bwMode="auto">
            <a:xfrm>
              <a:off x="7041325" y="4704162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5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9" name="ï$ḷíḍé">
              <a:extLst>
                <a:ext uri="{FF2B5EF4-FFF2-40B4-BE49-F238E27FC236}">
                  <a16:creationId xmlns:a16="http://schemas.microsoft.com/office/drawing/2014/main" id="{DE5E02E0-4CA9-469C-B3C8-D45AD219DF90}"/>
                </a:ext>
              </a:extLst>
            </p:cNvPr>
            <p:cNvSpPr/>
            <p:nvPr/>
          </p:nvSpPr>
          <p:spPr bwMode="auto">
            <a:xfrm>
              <a:off x="6993331" y="4698344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0" name="îṣľîḑé">
              <a:extLst>
                <a:ext uri="{FF2B5EF4-FFF2-40B4-BE49-F238E27FC236}">
                  <a16:creationId xmlns:a16="http://schemas.microsoft.com/office/drawing/2014/main" id="{A61F1913-ECB9-4D89-A19E-A7C648EBD7A3}"/>
                </a:ext>
              </a:extLst>
            </p:cNvPr>
            <p:cNvSpPr/>
            <p:nvPr/>
          </p:nvSpPr>
          <p:spPr bwMode="auto">
            <a:xfrm>
              <a:off x="6984605" y="4692527"/>
              <a:ext cx="69809" cy="68355"/>
            </a:xfrm>
            <a:custGeom>
              <a:avLst/>
              <a:gdLst>
                <a:gd name="T0" fmla="*/ 14 w 48"/>
                <a:gd name="T1" fmla="*/ 10 h 47"/>
                <a:gd name="T2" fmla="*/ 37 w 48"/>
                <a:gd name="T3" fmla="*/ 14 h 47"/>
                <a:gd name="T4" fmla="*/ 33 w 48"/>
                <a:gd name="T5" fmla="*/ 37 h 47"/>
                <a:gd name="T6" fmla="*/ 10 w 48"/>
                <a:gd name="T7" fmla="*/ 33 h 47"/>
                <a:gd name="T8" fmla="*/ 14 w 48"/>
                <a:gd name="T9" fmla="*/ 10 h 47"/>
                <a:gd name="T10" fmla="*/ 8 w 48"/>
                <a:gd name="T11" fmla="*/ 0 h 47"/>
                <a:gd name="T12" fmla="*/ 0 w 48"/>
                <a:gd name="T13" fmla="*/ 39 h 47"/>
                <a:gd name="T14" fmla="*/ 39 w 48"/>
                <a:gd name="T15" fmla="*/ 47 h 47"/>
                <a:gd name="T16" fmla="*/ 48 w 48"/>
                <a:gd name="T17" fmla="*/ 8 h 47"/>
                <a:gd name="T18" fmla="*/ 8 w 48"/>
                <a:gd name="T19" fmla="*/ 0 h 47"/>
                <a:gd name="T20" fmla="*/ 8 w 48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1" name="ïṡḻîḑe">
              <a:extLst>
                <a:ext uri="{FF2B5EF4-FFF2-40B4-BE49-F238E27FC236}">
                  <a16:creationId xmlns:a16="http://schemas.microsoft.com/office/drawing/2014/main" id="{CE2FC552-EC82-42D1-9ADF-BE454505FD1A}"/>
                </a:ext>
              </a:extLst>
            </p:cNvPr>
            <p:cNvSpPr/>
            <p:nvPr/>
          </p:nvSpPr>
          <p:spPr bwMode="auto">
            <a:xfrm>
              <a:off x="6984605" y="4692527"/>
              <a:ext cx="69809" cy="68355"/>
            </a:xfrm>
            <a:custGeom>
              <a:avLst/>
              <a:gdLst>
                <a:gd name="T0" fmla="*/ 14 w 48"/>
                <a:gd name="T1" fmla="*/ 10 h 47"/>
                <a:gd name="T2" fmla="*/ 37 w 48"/>
                <a:gd name="T3" fmla="*/ 14 h 47"/>
                <a:gd name="T4" fmla="*/ 33 w 48"/>
                <a:gd name="T5" fmla="*/ 37 h 47"/>
                <a:gd name="T6" fmla="*/ 10 w 48"/>
                <a:gd name="T7" fmla="*/ 33 h 47"/>
                <a:gd name="T8" fmla="*/ 14 w 48"/>
                <a:gd name="T9" fmla="*/ 10 h 47"/>
                <a:gd name="T10" fmla="*/ 8 w 48"/>
                <a:gd name="T11" fmla="*/ 0 h 47"/>
                <a:gd name="T12" fmla="*/ 0 w 48"/>
                <a:gd name="T13" fmla="*/ 39 h 47"/>
                <a:gd name="T14" fmla="*/ 39 w 48"/>
                <a:gd name="T15" fmla="*/ 47 h 47"/>
                <a:gd name="T16" fmla="*/ 48 w 48"/>
                <a:gd name="T17" fmla="*/ 8 h 47"/>
                <a:gd name="T18" fmla="*/ 8 w 48"/>
                <a:gd name="T19" fmla="*/ 0 h 47"/>
                <a:gd name="T20" fmla="*/ 8 w 48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7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7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2" name="îśḻíḑè">
              <a:extLst>
                <a:ext uri="{FF2B5EF4-FFF2-40B4-BE49-F238E27FC236}">
                  <a16:creationId xmlns:a16="http://schemas.microsoft.com/office/drawing/2014/main" id="{E7ABF6A8-2EBD-4CDB-BB54-88E43D30F4FD}"/>
                </a:ext>
              </a:extLst>
            </p:cNvPr>
            <p:cNvSpPr/>
            <p:nvPr/>
          </p:nvSpPr>
          <p:spPr bwMode="auto">
            <a:xfrm>
              <a:off x="6936612" y="4689618"/>
              <a:ext cx="53811" cy="50903"/>
            </a:xfrm>
            <a:custGeom>
              <a:avLst/>
              <a:gdLst>
                <a:gd name="T0" fmla="*/ 0 w 37"/>
                <a:gd name="T1" fmla="*/ 29 h 35"/>
                <a:gd name="T2" fmla="*/ 6 w 37"/>
                <a:gd name="T3" fmla="*/ 0 h 35"/>
                <a:gd name="T4" fmla="*/ 37 w 37"/>
                <a:gd name="T5" fmla="*/ 6 h 35"/>
                <a:gd name="T6" fmla="*/ 31 w 37"/>
                <a:gd name="T7" fmla="*/ 35 h 35"/>
                <a:gd name="T8" fmla="*/ 0 w 37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0" y="29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5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3" name="ïṡľidé">
              <a:extLst>
                <a:ext uri="{FF2B5EF4-FFF2-40B4-BE49-F238E27FC236}">
                  <a16:creationId xmlns:a16="http://schemas.microsoft.com/office/drawing/2014/main" id="{00F1D65B-6B13-457F-A545-CF996F5C3101}"/>
                </a:ext>
              </a:extLst>
            </p:cNvPr>
            <p:cNvSpPr/>
            <p:nvPr/>
          </p:nvSpPr>
          <p:spPr bwMode="auto">
            <a:xfrm>
              <a:off x="6929340" y="4679438"/>
              <a:ext cx="66900" cy="69809"/>
            </a:xfrm>
            <a:custGeom>
              <a:avLst/>
              <a:gdLst>
                <a:gd name="T0" fmla="*/ 15 w 46"/>
                <a:gd name="T1" fmla="*/ 11 h 48"/>
                <a:gd name="T2" fmla="*/ 36 w 46"/>
                <a:gd name="T3" fmla="*/ 15 h 48"/>
                <a:gd name="T4" fmla="*/ 32 w 46"/>
                <a:gd name="T5" fmla="*/ 38 h 48"/>
                <a:gd name="T6" fmla="*/ 9 w 46"/>
                <a:gd name="T7" fmla="*/ 34 h 48"/>
                <a:gd name="T8" fmla="*/ 15 w 46"/>
                <a:gd name="T9" fmla="*/ 11 h 48"/>
                <a:gd name="T10" fmla="*/ 7 w 46"/>
                <a:gd name="T11" fmla="*/ 0 h 48"/>
                <a:gd name="T12" fmla="*/ 0 w 46"/>
                <a:gd name="T13" fmla="*/ 40 h 48"/>
                <a:gd name="T14" fmla="*/ 38 w 46"/>
                <a:gd name="T15" fmla="*/ 48 h 48"/>
                <a:gd name="T16" fmla="*/ 46 w 46"/>
                <a:gd name="T17" fmla="*/ 9 h 48"/>
                <a:gd name="T18" fmla="*/ 7 w 46"/>
                <a:gd name="T19" fmla="*/ 0 h 48"/>
                <a:gd name="T20" fmla="*/ 7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1"/>
                  </a:moveTo>
                  <a:lnTo>
                    <a:pt x="36" y="15"/>
                  </a:lnTo>
                  <a:lnTo>
                    <a:pt x="32" y="38"/>
                  </a:lnTo>
                  <a:lnTo>
                    <a:pt x="9" y="34"/>
                  </a:lnTo>
                  <a:lnTo>
                    <a:pt x="15" y="11"/>
                  </a:lnTo>
                  <a:close/>
                  <a:moveTo>
                    <a:pt x="7" y="0"/>
                  </a:moveTo>
                  <a:lnTo>
                    <a:pt x="0" y="40"/>
                  </a:lnTo>
                  <a:lnTo>
                    <a:pt x="38" y="48"/>
                  </a:lnTo>
                  <a:lnTo>
                    <a:pt x="46" y="9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4" name="î$ḻiḋé">
              <a:extLst>
                <a:ext uri="{FF2B5EF4-FFF2-40B4-BE49-F238E27FC236}">
                  <a16:creationId xmlns:a16="http://schemas.microsoft.com/office/drawing/2014/main" id="{3CA4E98E-B52C-4FFB-B12C-487177C301C2}"/>
                </a:ext>
              </a:extLst>
            </p:cNvPr>
            <p:cNvSpPr/>
            <p:nvPr/>
          </p:nvSpPr>
          <p:spPr bwMode="auto">
            <a:xfrm>
              <a:off x="6929340" y="4679438"/>
              <a:ext cx="66900" cy="69809"/>
            </a:xfrm>
            <a:custGeom>
              <a:avLst/>
              <a:gdLst>
                <a:gd name="T0" fmla="*/ 15 w 46"/>
                <a:gd name="T1" fmla="*/ 11 h 48"/>
                <a:gd name="T2" fmla="*/ 36 w 46"/>
                <a:gd name="T3" fmla="*/ 15 h 48"/>
                <a:gd name="T4" fmla="*/ 32 w 46"/>
                <a:gd name="T5" fmla="*/ 38 h 48"/>
                <a:gd name="T6" fmla="*/ 9 w 46"/>
                <a:gd name="T7" fmla="*/ 34 h 48"/>
                <a:gd name="T8" fmla="*/ 15 w 46"/>
                <a:gd name="T9" fmla="*/ 11 h 48"/>
                <a:gd name="T10" fmla="*/ 7 w 46"/>
                <a:gd name="T11" fmla="*/ 0 h 48"/>
                <a:gd name="T12" fmla="*/ 0 w 46"/>
                <a:gd name="T13" fmla="*/ 40 h 48"/>
                <a:gd name="T14" fmla="*/ 38 w 46"/>
                <a:gd name="T15" fmla="*/ 48 h 48"/>
                <a:gd name="T16" fmla="*/ 46 w 46"/>
                <a:gd name="T17" fmla="*/ 9 h 48"/>
                <a:gd name="T18" fmla="*/ 7 w 46"/>
                <a:gd name="T19" fmla="*/ 0 h 48"/>
                <a:gd name="T20" fmla="*/ 7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5" y="11"/>
                  </a:moveTo>
                  <a:lnTo>
                    <a:pt x="36" y="15"/>
                  </a:lnTo>
                  <a:lnTo>
                    <a:pt x="32" y="38"/>
                  </a:lnTo>
                  <a:lnTo>
                    <a:pt x="9" y="34"/>
                  </a:lnTo>
                  <a:lnTo>
                    <a:pt x="15" y="11"/>
                  </a:lnTo>
                  <a:moveTo>
                    <a:pt x="7" y="0"/>
                  </a:moveTo>
                  <a:lnTo>
                    <a:pt x="0" y="40"/>
                  </a:lnTo>
                  <a:lnTo>
                    <a:pt x="38" y="48"/>
                  </a:lnTo>
                  <a:lnTo>
                    <a:pt x="46" y="9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5" name="iṥlíḑe">
              <a:extLst>
                <a:ext uri="{FF2B5EF4-FFF2-40B4-BE49-F238E27FC236}">
                  <a16:creationId xmlns:a16="http://schemas.microsoft.com/office/drawing/2014/main" id="{415C60AC-A791-4415-B0C0-4DBF44267B3A}"/>
                </a:ext>
              </a:extLst>
            </p:cNvPr>
            <p:cNvSpPr/>
            <p:nvPr/>
          </p:nvSpPr>
          <p:spPr bwMode="auto">
            <a:xfrm>
              <a:off x="6878438" y="4676530"/>
              <a:ext cx="55265" cy="55265"/>
            </a:xfrm>
            <a:custGeom>
              <a:avLst/>
              <a:gdLst>
                <a:gd name="T0" fmla="*/ 0 w 38"/>
                <a:gd name="T1" fmla="*/ 29 h 38"/>
                <a:gd name="T2" fmla="*/ 6 w 38"/>
                <a:gd name="T3" fmla="*/ 0 h 38"/>
                <a:gd name="T4" fmla="*/ 38 w 38"/>
                <a:gd name="T5" fmla="*/ 7 h 38"/>
                <a:gd name="T6" fmla="*/ 31 w 38"/>
                <a:gd name="T7" fmla="*/ 38 h 38"/>
                <a:gd name="T8" fmla="*/ 0 w 38"/>
                <a:gd name="T9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29"/>
                  </a:moveTo>
                  <a:lnTo>
                    <a:pt x="6" y="0"/>
                  </a:lnTo>
                  <a:lnTo>
                    <a:pt x="38" y="7"/>
                  </a:lnTo>
                  <a:lnTo>
                    <a:pt x="31" y="38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" name="íSļîďè">
              <a:extLst>
                <a:ext uri="{FF2B5EF4-FFF2-40B4-BE49-F238E27FC236}">
                  <a16:creationId xmlns:a16="http://schemas.microsoft.com/office/drawing/2014/main" id="{5288DD78-C1FD-40EC-ACD3-7B14070F6CC3}"/>
                </a:ext>
              </a:extLst>
            </p:cNvPr>
            <p:cNvSpPr/>
            <p:nvPr/>
          </p:nvSpPr>
          <p:spPr bwMode="auto">
            <a:xfrm>
              <a:off x="6872621" y="4667804"/>
              <a:ext cx="66900" cy="69809"/>
            </a:xfrm>
            <a:custGeom>
              <a:avLst/>
              <a:gdLst>
                <a:gd name="T0" fmla="*/ 14 w 46"/>
                <a:gd name="T1" fmla="*/ 10 h 48"/>
                <a:gd name="T2" fmla="*/ 37 w 46"/>
                <a:gd name="T3" fmla="*/ 15 h 48"/>
                <a:gd name="T4" fmla="*/ 31 w 46"/>
                <a:gd name="T5" fmla="*/ 37 h 48"/>
                <a:gd name="T6" fmla="*/ 10 w 46"/>
                <a:gd name="T7" fmla="*/ 33 h 48"/>
                <a:gd name="T8" fmla="*/ 14 w 46"/>
                <a:gd name="T9" fmla="*/ 10 h 48"/>
                <a:gd name="T10" fmla="*/ 8 w 46"/>
                <a:gd name="T11" fmla="*/ 0 h 48"/>
                <a:gd name="T12" fmla="*/ 0 w 46"/>
                <a:gd name="T13" fmla="*/ 40 h 48"/>
                <a:gd name="T14" fmla="*/ 39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4" y="10"/>
                  </a:moveTo>
                  <a:lnTo>
                    <a:pt x="37" y="15"/>
                  </a:lnTo>
                  <a:lnTo>
                    <a:pt x="31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7" name="îśḻiḑê">
              <a:extLst>
                <a:ext uri="{FF2B5EF4-FFF2-40B4-BE49-F238E27FC236}">
                  <a16:creationId xmlns:a16="http://schemas.microsoft.com/office/drawing/2014/main" id="{FA76F307-DEF9-48D6-903B-318EA40E8A19}"/>
                </a:ext>
              </a:extLst>
            </p:cNvPr>
            <p:cNvSpPr/>
            <p:nvPr/>
          </p:nvSpPr>
          <p:spPr bwMode="auto">
            <a:xfrm>
              <a:off x="6872621" y="4667804"/>
              <a:ext cx="66900" cy="69809"/>
            </a:xfrm>
            <a:custGeom>
              <a:avLst/>
              <a:gdLst>
                <a:gd name="T0" fmla="*/ 14 w 46"/>
                <a:gd name="T1" fmla="*/ 10 h 48"/>
                <a:gd name="T2" fmla="*/ 37 w 46"/>
                <a:gd name="T3" fmla="*/ 15 h 48"/>
                <a:gd name="T4" fmla="*/ 31 w 46"/>
                <a:gd name="T5" fmla="*/ 37 h 48"/>
                <a:gd name="T6" fmla="*/ 10 w 46"/>
                <a:gd name="T7" fmla="*/ 33 h 48"/>
                <a:gd name="T8" fmla="*/ 14 w 46"/>
                <a:gd name="T9" fmla="*/ 10 h 48"/>
                <a:gd name="T10" fmla="*/ 8 w 46"/>
                <a:gd name="T11" fmla="*/ 0 h 48"/>
                <a:gd name="T12" fmla="*/ 0 w 46"/>
                <a:gd name="T13" fmla="*/ 40 h 48"/>
                <a:gd name="T14" fmla="*/ 39 w 46"/>
                <a:gd name="T15" fmla="*/ 48 h 48"/>
                <a:gd name="T16" fmla="*/ 46 w 46"/>
                <a:gd name="T17" fmla="*/ 8 h 48"/>
                <a:gd name="T18" fmla="*/ 8 w 46"/>
                <a:gd name="T19" fmla="*/ 0 h 48"/>
                <a:gd name="T20" fmla="*/ 8 w 46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8">
                  <a:moveTo>
                    <a:pt x="14" y="10"/>
                  </a:moveTo>
                  <a:lnTo>
                    <a:pt x="37" y="15"/>
                  </a:lnTo>
                  <a:lnTo>
                    <a:pt x="31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8" name="iṩļíḑe">
              <a:extLst>
                <a:ext uri="{FF2B5EF4-FFF2-40B4-BE49-F238E27FC236}">
                  <a16:creationId xmlns:a16="http://schemas.microsoft.com/office/drawing/2014/main" id="{0E88A565-CAAC-4AA1-BD34-9E37E12D5A82}"/>
                </a:ext>
              </a:extLst>
            </p:cNvPr>
            <p:cNvSpPr/>
            <p:nvPr/>
          </p:nvSpPr>
          <p:spPr bwMode="auto">
            <a:xfrm>
              <a:off x="6821718" y="4664895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8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8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9" name="íṩļîďè">
              <a:extLst>
                <a:ext uri="{FF2B5EF4-FFF2-40B4-BE49-F238E27FC236}">
                  <a16:creationId xmlns:a16="http://schemas.microsoft.com/office/drawing/2014/main" id="{C3EABA4B-976C-4399-B1DB-DA8D3D5F0758}"/>
                </a:ext>
              </a:extLst>
            </p:cNvPr>
            <p:cNvSpPr/>
            <p:nvPr/>
          </p:nvSpPr>
          <p:spPr bwMode="auto">
            <a:xfrm>
              <a:off x="6814447" y="4656169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0" name="îṧ1íḑe">
              <a:extLst>
                <a:ext uri="{FF2B5EF4-FFF2-40B4-BE49-F238E27FC236}">
                  <a16:creationId xmlns:a16="http://schemas.microsoft.com/office/drawing/2014/main" id="{359D0000-BF8D-421C-AFCA-F353773F5AC2}"/>
                </a:ext>
              </a:extLst>
            </p:cNvPr>
            <p:cNvSpPr/>
            <p:nvPr/>
          </p:nvSpPr>
          <p:spPr bwMode="auto">
            <a:xfrm>
              <a:off x="6814447" y="4656169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1" name="isḷîďé">
              <a:extLst>
                <a:ext uri="{FF2B5EF4-FFF2-40B4-BE49-F238E27FC236}">
                  <a16:creationId xmlns:a16="http://schemas.microsoft.com/office/drawing/2014/main" id="{60B3C0B4-5018-436F-B35B-312B36D7AEA6}"/>
                </a:ext>
              </a:extLst>
            </p:cNvPr>
            <p:cNvSpPr/>
            <p:nvPr/>
          </p:nvSpPr>
          <p:spPr bwMode="auto">
            <a:xfrm>
              <a:off x="6766453" y="4653260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6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6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2" name="îśľiḑê">
              <a:extLst>
                <a:ext uri="{FF2B5EF4-FFF2-40B4-BE49-F238E27FC236}">
                  <a16:creationId xmlns:a16="http://schemas.microsoft.com/office/drawing/2014/main" id="{5E52F772-7FF8-4A82-B7E8-11C0B69DC843}"/>
                </a:ext>
              </a:extLst>
            </p:cNvPr>
            <p:cNvSpPr/>
            <p:nvPr/>
          </p:nvSpPr>
          <p:spPr bwMode="auto">
            <a:xfrm>
              <a:off x="6757727" y="4643079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3" name="ïṣļïďê">
              <a:extLst>
                <a:ext uri="{FF2B5EF4-FFF2-40B4-BE49-F238E27FC236}">
                  <a16:creationId xmlns:a16="http://schemas.microsoft.com/office/drawing/2014/main" id="{C42A4F38-1FF6-438D-AAF6-245461877B17}"/>
                </a:ext>
              </a:extLst>
            </p:cNvPr>
            <p:cNvSpPr/>
            <p:nvPr/>
          </p:nvSpPr>
          <p:spPr bwMode="auto">
            <a:xfrm>
              <a:off x="6757727" y="4643079"/>
              <a:ext cx="69809" cy="69809"/>
            </a:xfrm>
            <a:custGeom>
              <a:avLst/>
              <a:gdLst>
                <a:gd name="T0" fmla="*/ 15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4 h 48"/>
                <a:gd name="T8" fmla="*/ 15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4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4" name="iṣḻide">
              <a:extLst>
                <a:ext uri="{FF2B5EF4-FFF2-40B4-BE49-F238E27FC236}">
                  <a16:creationId xmlns:a16="http://schemas.microsoft.com/office/drawing/2014/main" id="{CD312A10-9744-42D3-8E2A-45F6CC849BD4}"/>
                </a:ext>
              </a:extLst>
            </p:cNvPr>
            <p:cNvSpPr/>
            <p:nvPr/>
          </p:nvSpPr>
          <p:spPr bwMode="auto">
            <a:xfrm>
              <a:off x="6709734" y="4640170"/>
              <a:ext cx="53811" cy="55265"/>
            </a:xfrm>
            <a:custGeom>
              <a:avLst/>
              <a:gdLst>
                <a:gd name="T0" fmla="*/ 0 w 37"/>
                <a:gd name="T1" fmla="*/ 32 h 38"/>
                <a:gd name="T2" fmla="*/ 6 w 37"/>
                <a:gd name="T3" fmla="*/ 0 h 38"/>
                <a:gd name="T4" fmla="*/ 37 w 37"/>
                <a:gd name="T5" fmla="*/ 7 h 38"/>
                <a:gd name="T6" fmla="*/ 31 w 37"/>
                <a:gd name="T7" fmla="*/ 38 h 38"/>
                <a:gd name="T8" fmla="*/ 0 w 37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2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5" name="îṧ1iḓe">
              <a:extLst>
                <a:ext uri="{FF2B5EF4-FFF2-40B4-BE49-F238E27FC236}">
                  <a16:creationId xmlns:a16="http://schemas.microsoft.com/office/drawing/2014/main" id="{3C610F01-F065-4E42-9A49-06F01C0DF1ED}"/>
                </a:ext>
              </a:extLst>
            </p:cNvPr>
            <p:cNvSpPr/>
            <p:nvPr/>
          </p:nvSpPr>
          <p:spPr bwMode="auto">
            <a:xfrm>
              <a:off x="6703917" y="4634353"/>
              <a:ext cx="65446" cy="66900"/>
            </a:xfrm>
            <a:custGeom>
              <a:avLst/>
              <a:gdLst>
                <a:gd name="T0" fmla="*/ 14 w 45"/>
                <a:gd name="T1" fmla="*/ 9 h 46"/>
                <a:gd name="T2" fmla="*/ 37 w 45"/>
                <a:gd name="T3" fmla="*/ 15 h 46"/>
                <a:gd name="T4" fmla="*/ 31 w 45"/>
                <a:gd name="T5" fmla="*/ 36 h 46"/>
                <a:gd name="T6" fmla="*/ 8 w 45"/>
                <a:gd name="T7" fmla="*/ 31 h 46"/>
                <a:gd name="T8" fmla="*/ 14 w 45"/>
                <a:gd name="T9" fmla="*/ 9 h 46"/>
                <a:gd name="T10" fmla="*/ 6 w 45"/>
                <a:gd name="T11" fmla="*/ 0 h 46"/>
                <a:gd name="T12" fmla="*/ 0 w 45"/>
                <a:gd name="T13" fmla="*/ 38 h 46"/>
                <a:gd name="T14" fmla="*/ 37 w 45"/>
                <a:gd name="T15" fmla="*/ 46 h 46"/>
                <a:gd name="T16" fmla="*/ 45 w 45"/>
                <a:gd name="T17" fmla="*/ 6 h 46"/>
                <a:gd name="T18" fmla="*/ 6 w 45"/>
                <a:gd name="T19" fmla="*/ 0 h 46"/>
                <a:gd name="T20" fmla="*/ 6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9"/>
                  </a:moveTo>
                  <a:lnTo>
                    <a:pt x="37" y="15"/>
                  </a:lnTo>
                  <a:lnTo>
                    <a:pt x="31" y="36"/>
                  </a:lnTo>
                  <a:lnTo>
                    <a:pt x="8" y="31"/>
                  </a:lnTo>
                  <a:lnTo>
                    <a:pt x="14" y="9"/>
                  </a:lnTo>
                  <a:close/>
                  <a:moveTo>
                    <a:pt x="6" y="0"/>
                  </a:moveTo>
                  <a:lnTo>
                    <a:pt x="0" y="38"/>
                  </a:lnTo>
                  <a:lnTo>
                    <a:pt x="37" y="46"/>
                  </a:lnTo>
                  <a:lnTo>
                    <a:pt x="45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6" name="i$ḷïdè">
              <a:extLst>
                <a:ext uri="{FF2B5EF4-FFF2-40B4-BE49-F238E27FC236}">
                  <a16:creationId xmlns:a16="http://schemas.microsoft.com/office/drawing/2014/main" id="{2D7F2F8C-0397-47EC-A5F7-3CEE9478CE37}"/>
                </a:ext>
              </a:extLst>
            </p:cNvPr>
            <p:cNvSpPr/>
            <p:nvPr/>
          </p:nvSpPr>
          <p:spPr bwMode="auto">
            <a:xfrm>
              <a:off x="6703917" y="4634353"/>
              <a:ext cx="65446" cy="66900"/>
            </a:xfrm>
            <a:custGeom>
              <a:avLst/>
              <a:gdLst>
                <a:gd name="T0" fmla="*/ 14 w 45"/>
                <a:gd name="T1" fmla="*/ 9 h 46"/>
                <a:gd name="T2" fmla="*/ 37 w 45"/>
                <a:gd name="T3" fmla="*/ 15 h 46"/>
                <a:gd name="T4" fmla="*/ 31 w 45"/>
                <a:gd name="T5" fmla="*/ 36 h 46"/>
                <a:gd name="T6" fmla="*/ 8 w 45"/>
                <a:gd name="T7" fmla="*/ 31 h 46"/>
                <a:gd name="T8" fmla="*/ 14 w 45"/>
                <a:gd name="T9" fmla="*/ 9 h 46"/>
                <a:gd name="T10" fmla="*/ 6 w 45"/>
                <a:gd name="T11" fmla="*/ 0 h 46"/>
                <a:gd name="T12" fmla="*/ 0 w 45"/>
                <a:gd name="T13" fmla="*/ 38 h 46"/>
                <a:gd name="T14" fmla="*/ 37 w 45"/>
                <a:gd name="T15" fmla="*/ 46 h 46"/>
                <a:gd name="T16" fmla="*/ 45 w 45"/>
                <a:gd name="T17" fmla="*/ 6 h 46"/>
                <a:gd name="T18" fmla="*/ 6 w 45"/>
                <a:gd name="T19" fmla="*/ 0 h 46"/>
                <a:gd name="T20" fmla="*/ 6 w 45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6">
                  <a:moveTo>
                    <a:pt x="14" y="9"/>
                  </a:moveTo>
                  <a:lnTo>
                    <a:pt x="37" y="15"/>
                  </a:lnTo>
                  <a:lnTo>
                    <a:pt x="31" y="36"/>
                  </a:lnTo>
                  <a:lnTo>
                    <a:pt x="8" y="31"/>
                  </a:lnTo>
                  <a:lnTo>
                    <a:pt x="14" y="9"/>
                  </a:lnTo>
                  <a:moveTo>
                    <a:pt x="6" y="0"/>
                  </a:moveTo>
                  <a:lnTo>
                    <a:pt x="0" y="38"/>
                  </a:lnTo>
                  <a:lnTo>
                    <a:pt x="37" y="46"/>
                  </a:lnTo>
                  <a:lnTo>
                    <a:pt x="45" y="6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7" name="iṩļïḓe">
              <a:extLst>
                <a:ext uri="{FF2B5EF4-FFF2-40B4-BE49-F238E27FC236}">
                  <a16:creationId xmlns:a16="http://schemas.microsoft.com/office/drawing/2014/main" id="{D1B0F4EB-A4FD-4DC3-89F9-1DEED1ECFC59}"/>
                </a:ext>
              </a:extLst>
            </p:cNvPr>
            <p:cNvSpPr/>
            <p:nvPr/>
          </p:nvSpPr>
          <p:spPr bwMode="auto">
            <a:xfrm>
              <a:off x="6651560" y="4628536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1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8" name="îsḻîďè">
              <a:extLst>
                <a:ext uri="{FF2B5EF4-FFF2-40B4-BE49-F238E27FC236}">
                  <a16:creationId xmlns:a16="http://schemas.microsoft.com/office/drawing/2014/main" id="{72770CD1-CFA5-4AD1-AFE8-640DC3DAEF94}"/>
                </a:ext>
              </a:extLst>
            </p:cNvPr>
            <p:cNvSpPr/>
            <p:nvPr/>
          </p:nvSpPr>
          <p:spPr bwMode="auto">
            <a:xfrm>
              <a:off x="6645743" y="4622718"/>
              <a:ext cx="66900" cy="66900"/>
            </a:xfrm>
            <a:custGeom>
              <a:avLst/>
              <a:gdLst>
                <a:gd name="T0" fmla="*/ 15 w 46"/>
                <a:gd name="T1" fmla="*/ 8 h 46"/>
                <a:gd name="T2" fmla="*/ 38 w 46"/>
                <a:gd name="T3" fmla="*/ 14 h 46"/>
                <a:gd name="T4" fmla="*/ 31 w 46"/>
                <a:gd name="T5" fmla="*/ 37 h 46"/>
                <a:gd name="T6" fmla="*/ 11 w 46"/>
                <a:gd name="T7" fmla="*/ 31 h 46"/>
                <a:gd name="T8" fmla="*/ 15 w 46"/>
                <a:gd name="T9" fmla="*/ 8 h 46"/>
                <a:gd name="T10" fmla="*/ 8 w 46"/>
                <a:gd name="T11" fmla="*/ 0 h 46"/>
                <a:gd name="T12" fmla="*/ 0 w 46"/>
                <a:gd name="T13" fmla="*/ 37 h 46"/>
                <a:gd name="T14" fmla="*/ 40 w 46"/>
                <a:gd name="T15" fmla="*/ 46 h 46"/>
                <a:gd name="T16" fmla="*/ 46 w 46"/>
                <a:gd name="T17" fmla="*/ 8 h 46"/>
                <a:gd name="T18" fmla="*/ 8 w 46"/>
                <a:gd name="T19" fmla="*/ 0 h 46"/>
                <a:gd name="T20" fmla="*/ 8 w 46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6">
                  <a:moveTo>
                    <a:pt x="15" y="8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11" y="31"/>
                  </a:lnTo>
                  <a:lnTo>
                    <a:pt x="15" y="8"/>
                  </a:lnTo>
                  <a:close/>
                  <a:moveTo>
                    <a:pt x="8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9" name="îšḻiḋê">
              <a:extLst>
                <a:ext uri="{FF2B5EF4-FFF2-40B4-BE49-F238E27FC236}">
                  <a16:creationId xmlns:a16="http://schemas.microsoft.com/office/drawing/2014/main" id="{A7203892-EA07-4064-B923-311CB5B0FA9A}"/>
                </a:ext>
              </a:extLst>
            </p:cNvPr>
            <p:cNvSpPr/>
            <p:nvPr/>
          </p:nvSpPr>
          <p:spPr bwMode="auto">
            <a:xfrm>
              <a:off x="6645743" y="4622718"/>
              <a:ext cx="66900" cy="66900"/>
            </a:xfrm>
            <a:custGeom>
              <a:avLst/>
              <a:gdLst>
                <a:gd name="T0" fmla="*/ 15 w 46"/>
                <a:gd name="T1" fmla="*/ 8 h 46"/>
                <a:gd name="T2" fmla="*/ 38 w 46"/>
                <a:gd name="T3" fmla="*/ 14 h 46"/>
                <a:gd name="T4" fmla="*/ 31 w 46"/>
                <a:gd name="T5" fmla="*/ 37 h 46"/>
                <a:gd name="T6" fmla="*/ 11 w 46"/>
                <a:gd name="T7" fmla="*/ 31 h 46"/>
                <a:gd name="T8" fmla="*/ 15 w 46"/>
                <a:gd name="T9" fmla="*/ 8 h 46"/>
                <a:gd name="T10" fmla="*/ 8 w 46"/>
                <a:gd name="T11" fmla="*/ 0 h 46"/>
                <a:gd name="T12" fmla="*/ 0 w 46"/>
                <a:gd name="T13" fmla="*/ 37 h 46"/>
                <a:gd name="T14" fmla="*/ 40 w 46"/>
                <a:gd name="T15" fmla="*/ 46 h 46"/>
                <a:gd name="T16" fmla="*/ 46 w 46"/>
                <a:gd name="T17" fmla="*/ 8 h 46"/>
                <a:gd name="T18" fmla="*/ 8 w 46"/>
                <a:gd name="T19" fmla="*/ 0 h 46"/>
                <a:gd name="T20" fmla="*/ 8 w 46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6">
                  <a:moveTo>
                    <a:pt x="15" y="8"/>
                  </a:moveTo>
                  <a:lnTo>
                    <a:pt x="38" y="14"/>
                  </a:lnTo>
                  <a:lnTo>
                    <a:pt x="31" y="37"/>
                  </a:lnTo>
                  <a:lnTo>
                    <a:pt x="11" y="31"/>
                  </a:lnTo>
                  <a:lnTo>
                    <a:pt x="15" y="8"/>
                  </a:lnTo>
                  <a:moveTo>
                    <a:pt x="8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6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0" name="işḻîde">
              <a:extLst>
                <a:ext uri="{FF2B5EF4-FFF2-40B4-BE49-F238E27FC236}">
                  <a16:creationId xmlns:a16="http://schemas.microsoft.com/office/drawing/2014/main" id="{E3DB108E-C28C-4A39-AD98-E11105357293}"/>
                </a:ext>
              </a:extLst>
            </p:cNvPr>
            <p:cNvSpPr/>
            <p:nvPr/>
          </p:nvSpPr>
          <p:spPr bwMode="auto">
            <a:xfrm>
              <a:off x="6586114" y="4616901"/>
              <a:ext cx="62537" cy="111985"/>
            </a:xfrm>
            <a:custGeom>
              <a:avLst/>
              <a:gdLst>
                <a:gd name="T0" fmla="*/ 0 w 43"/>
                <a:gd name="T1" fmla="*/ 70 h 77"/>
                <a:gd name="T2" fmla="*/ 14 w 43"/>
                <a:gd name="T3" fmla="*/ 0 h 77"/>
                <a:gd name="T4" fmla="*/ 43 w 43"/>
                <a:gd name="T5" fmla="*/ 6 h 77"/>
                <a:gd name="T6" fmla="*/ 29 w 43"/>
                <a:gd name="T7" fmla="*/ 77 h 77"/>
                <a:gd name="T8" fmla="*/ 0 w 43"/>
                <a:gd name="T9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">
                  <a:moveTo>
                    <a:pt x="0" y="70"/>
                  </a:moveTo>
                  <a:lnTo>
                    <a:pt x="14" y="0"/>
                  </a:lnTo>
                  <a:lnTo>
                    <a:pt x="43" y="6"/>
                  </a:lnTo>
                  <a:lnTo>
                    <a:pt x="29" y="77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1" name="íṩļíďè">
              <a:extLst>
                <a:ext uri="{FF2B5EF4-FFF2-40B4-BE49-F238E27FC236}">
                  <a16:creationId xmlns:a16="http://schemas.microsoft.com/office/drawing/2014/main" id="{0A8001BE-FEBE-4D0B-998E-59E3C82B0DBC}"/>
                </a:ext>
              </a:extLst>
            </p:cNvPr>
            <p:cNvSpPr/>
            <p:nvPr/>
          </p:nvSpPr>
          <p:spPr bwMode="auto">
            <a:xfrm>
              <a:off x="6575934" y="4611084"/>
              <a:ext cx="81443" cy="123620"/>
            </a:xfrm>
            <a:custGeom>
              <a:avLst/>
              <a:gdLst>
                <a:gd name="T0" fmla="*/ 23 w 56"/>
                <a:gd name="T1" fmla="*/ 8 h 85"/>
                <a:gd name="T2" fmla="*/ 46 w 56"/>
                <a:gd name="T3" fmla="*/ 14 h 85"/>
                <a:gd name="T4" fmla="*/ 40 w 56"/>
                <a:gd name="T5" fmla="*/ 45 h 85"/>
                <a:gd name="T6" fmla="*/ 34 w 56"/>
                <a:gd name="T7" fmla="*/ 74 h 85"/>
                <a:gd name="T8" fmla="*/ 11 w 56"/>
                <a:gd name="T9" fmla="*/ 70 h 85"/>
                <a:gd name="T10" fmla="*/ 17 w 56"/>
                <a:gd name="T11" fmla="*/ 39 h 85"/>
                <a:gd name="T12" fmla="*/ 23 w 56"/>
                <a:gd name="T13" fmla="*/ 8 h 85"/>
                <a:gd name="T14" fmla="*/ 17 w 56"/>
                <a:gd name="T15" fmla="*/ 0 h 85"/>
                <a:gd name="T16" fmla="*/ 9 w 56"/>
                <a:gd name="T17" fmla="*/ 37 h 85"/>
                <a:gd name="T18" fmla="*/ 0 w 56"/>
                <a:gd name="T19" fmla="*/ 76 h 85"/>
                <a:gd name="T20" fmla="*/ 40 w 56"/>
                <a:gd name="T21" fmla="*/ 85 h 85"/>
                <a:gd name="T22" fmla="*/ 48 w 56"/>
                <a:gd name="T23" fmla="*/ 45 h 85"/>
                <a:gd name="T24" fmla="*/ 56 w 56"/>
                <a:gd name="T25" fmla="*/ 8 h 85"/>
                <a:gd name="T26" fmla="*/ 17 w 56"/>
                <a:gd name="T27" fmla="*/ 0 h 85"/>
                <a:gd name="T28" fmla="*/ 17 w 56"/>
                <a:gd name="T2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85">
                  <a:moveTo>
                    <a:pt x="23" y="8"/>
                  </a:moveTo>
                  <a:lnTo>
                    <a:pt x="46" y="14"/>
                  </a:lnTo>
                  <a:lnTo>
                    <a:pt x="40" y="45"/>
                  </a:lnTo>
                  <a:lnTo>
                    <a:pt x="34" y="74"/>
                  </a:lnTo>
                  <a:lnTo>
                    <a:pt x="11" y="70"/>
                  </a:lnTo>
                  <a:lnTo>
                    <a:pt x="17" y="39"/>
                  </a:lnTo>
                  <a:lnTo>
                    <a:pt x="23" y="8"/>
                  </a:lnTo>
                  <a:close/>
                  <a:moveTo>
                    <a:pt x="17" y="0"/>
                  </a:moveTo>
                  <a:lnTo>
                    <a:pt x="9" y="37"/>
                  </a:lnTo>
                  <a:lnTo>
                    <a:pt x="0" y="76"/>
                  </a:lnTo>
                  <a:lnTo>
                    <a:pt x="40" y="85"/>
                  </a:lnTo>
                  <a:lnTo>
                    <a:pt x="48" y="45"/>
                  </a:lnTo>
                  <a:lnTo>
                    <a:pt x="56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2" name="išļiḓè">
              <a:extLst>
                <a:ext uri="{FF2B5EF4-FFF2-40B4-BE49-F238E27FC236}">
                  <a16:creationId xmlns:a16="http://schemas.microsoft.com/office/drawing/2014/main" id="{55D56F3A-20A7-4FE8-8A02-14D9F6430028}"/>
                </a:ext>
              </a:extLst>
            </p:cNvPr>
            <p:cNvSpPr/>
            <p:nvPr/>
          </p:nvSpPr>
          <p:spPr bwMode="auto">
            <a:xfrm>
              <a:off x="6575934" y="4611084"/>
              <a:ext cx="81443" cy="123620"/>
            </a:xfrm>
            <a:custGeom>
              <a:avLst/>
              <a:gdLst>
                <a:gd name="T0" fmla="*/ 23 w 56"/>
                <a:gd name="T1" fmla="*/ 8 h 85"/>
                <a:gd name="T2" fmla="*/ 46 w 56"/>
                <a:gd name="T3" fmla="*/ 14 h 85"/>
                <a:gd name="T4" fmla="*/ 40 w 56"/>
                <a:gd name="T5" fmla="*/ 45 h 85"/>
                <a:gd name="T6" fmla="*/ 34 w 56"/>
                <a:gd name="T7" fmla="*/ 74 h 85"/>
                <a:gd name="T8" fmla="*/ 11 w 56"/>
                <a:gd name="T9" fmla="*/ 70 h 85"/>
                <a:gd name="T10" fmla="*/ 17 w 56"/>
                <a:gd name="T11" fmla="*/ 39 h 85"/>
                <a:gd name="T12" fmla="*/ 23 w 56"/>
                <a:gd name="T13" fmla="*/ 8 h 85"/>
                <a:gd name="T14" fmla="*/ 17 w 56"/>
                <a:gd name="T15" fmla="*/ 0 h 85"/>
                <a:gd name="T16" fmla="*/ 9 w 56"/>
                <a:gd name="T17" fmla="*/ 37 h 85"/>
                <a:gd name="T18" fmla="*/ 0 w 56"/>
                <a:gd name="T19" fmla="*/ 76 h 85"/>
                <a:gd name="T20" fmla="*/ 40 w 56"/>
                <a:gd name="T21" fmla="*/ 85 h 85"/>
                <a:gd name="T22" fmla="*/ 48 w 56"/>
                <a:gd name="T23" fmla="*/ 45 h 85"/>
                <a:gd name="T24" fmla="*/ 56 w 56"/>
                <a:gd name="T25" fmla="*/ 8 h 85"/>
                <a:gd name="T26" fmla="*/ 17 w 56"/>
                <a:gd name="T27" fmla="*/ 0 h 85"/>
                <a:gd name="T28" fmla="*/ 17 w 56"/>
                <a:gd name="T2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85">
                  <a:moveTo>
                    <a:pt x="23" y="8"/>
                  </a:moveTo>
                  <a:lnTo>
                    <a:pt x="46" y="14"/>
                  </a:lnTo>
                  <a:lnTo>
                    <a:pt x="40" y="45"/>
                  </a:lnTo>
                  <a:lnTo>
                    <a:pt x="34" y="74"/>
                  </a:lnTo>
                  <a:lnTo>
                    <a:pt x="11" y="70"/>
                  </a:lnTo>
                  <a:lnTo>
                    <a:pt x="17" y="39"/>
                  </a:lnTo>
                  <a:lnTo>
                    <a:pt x="23" y="8"/>
                  </a:lnTo>
                  <a:moveTo>
                    <a:pt x="17" y="0"/>
                  </a:moveTo>
                  <a:lnTo>
                    <a:pt x="9" y="37"/>
                  </a:lnTo>
                  <a:lnTo>
                    <a:pt x="0" y="76"/>
                  </a:lnTo>
                  <a:lnTo>
                    <a:pt x="40" y="85"/>
                  </a:lnTo>
                  <a:lnTo>
                    <a:pt x="48" y="45"/>
                  </a:lnTo>
                  <a:lnTo>
                    <a:pt x="56" y="8"/>
                  </a:lnTo>
                  <a:lnTo>
                    <a:pt x="17" y="0"/>
                  </a:lnTo>
                  <a:lnTo>
                    <a:pt x="1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3" name="íSḻïḑe">
              <a:extLst>
                <a:ext uri="{FF2B5EF4-FFF2-40B4-BE49-F238E27FC236}">
                  <a16:creationId xmlns:a16="http://schemas.microsoft.com/office/drawing/2014/main" id="{A8CEC2DB-AAA1-4C10-9F08-8813E95C8706}"/>
                </a:ext>
              </a:extLst>
            </p:cNvPr>
            <p:cNvSpPr/>
            <p:nvPr/>
          </p:nvSpPr>
          <p:spPr bwMode="auto">
            <a:xfrm>
              <a:off x="6539575" y="4605266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4" name="işḻïḍê">
              <a:extLst>
                <a:ext uri="{FF2B5EF4-FFF2-40B4-BE49-F238E27FC236}">
                  <a16:creationId xmlns:a16="http://schemas.microsoft.com/office/drawing/2014/main" id="{396325D0-5C12-4408-84A9-45CB03AF6247}"/>
                </a:ext>
              </a:extLst>
            </p:cNvPr>
            <p:cNvSpPr/>
            <p:nvPr/>
          </p:nvSpPr>
          <p:spPr bwMode="auto">
            <a:xfrm>
              <a:off x="6530849" y="4597995"/>
              <a:ext cx="69809" cy="66900"/>
            </a:xfrm>
            <a:custGeom>
              <a:avLst/>
              <a:gdLst>
                <a:gd name="T0" fmla="*/ 15 w 48"/>
                <a:gd name="T1" fmla="*/ 11 h 46"/>
                <a:gd name="T2" fmla="*/ 38 w 48"/>
                <a:gd name="T3" fmla="*/ 15 h 46"/>
                <a:gd name="T4" fmla="*/ 33 w 48"/>
                <a:gd name="T5" fmla="*/ 38 h 46"/>
                <a:gd name="T6" fmla="*/ 11 w 48"/>
                <a:gd name="T7" fmla="*/ 31 h 46"/>
                <a:gd name="T8" fmla="*/ 15 w 48"/>
                <a:gd name="T9" fmla="*/ 11 h 46"/>
                <a:gd name="T10" fmla="*/ 8 w 48"/>
                <a:gd name="T11" fmla="*/ 0 h 46"/>
                <a:gd name="T12" fmla="*/ 0 w 48"/>
                <a:gd name="T13" fmla="*/ 40 h 46"/>
                <a:gd name="T14" fmla="*/ 40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1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5" name="işḻïďe">
              <a:extLst>
                <a:ext uri="{FF2B5EF4-FFF2-40B4-BE49-F238E27FC236}">
                  <a16:creationId xmlns:a16="http://schemas.microsoft.com/office/drawing/2014/main" id="{8A2644D3-514C-409A-8530-A8704751F2F6}"/>
                </a:ext>
              </a:extLst>
            </p:cNvPr>
            <p:cNvSpPr/>
            <p:nvPr/>
          </p:nvSpPr>
          <p:spPr bwMode="auto">
            <a:xfrm>
              <a:off x="6530849" y="4597995"/>
              <a:ext cx="69809" cy="66900"/>
            </a:xfrm>
            <a:custGeom>
              <a:avLst/>
              <a:gdLst>
                <a:gd name="T0" fmla="*/ 15 w 48"/>
                <a:gd name="T1" fmla="*/ 11 h 46"/>
                <a:gd name="T2" fmla="*/ 38 w 48"/>
                <a:gd name="T3" fmla="*/ 15 h 46"/>
                <a:gd name="T4" fmla="*/ 33 w 48"/>
                <a:gd name="T5" fmla="*/ 38 h 46"/>
                <a:gd name="T6" fmla="*/ 11 w 48"/>
                <a:gd name="T7" fmla="*/ 31 h 46"/>
                <a:gd name="T8" fmla="*/ 15 w 48"/>
                <a:gd name="T9" fmla="*/ 11 h 46"/>
                <a:gd name="T10" fmla="*/ 8 w 48"/>
                <a:gd name="T11" fmla="*/ 0 h 46"/>
                <a:gd name="T12" fmla="*/ 0 w 48"/>
                <a:gd name="T13" fmla="*/ 40 h 46"/>
                <a:gd name="T14" fmla="*/ 40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11"/>
                  </a:moveTo>
                  <a:lnTo>
                    <a:pt x="38" y="15"/>
                  </a:lnTo>
                  <a:lnTo>
                    <a:pt x="33" y="38"/>
                  </a:lnTo>
                  <a:lnTo>
                    <a:pt x="11" y="31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6" name="îṥľíḑè">
              <a:extLst>
                <a:ext uri="{FF2B5EF4-FFF2-40B4-BE49-F238E27FC236}">
                  <a16:creationId xmlns:a16="http://schemas.microsoft.com/office/drawing/2014/main" id="{269ED39F-3414-43D3-81B6-AC10D993C9F5}"/>
                </a:ext>
              </a:extLst>
            </p:cNvPr>
            <p:cNvSpPr/>
            <p:nvPr/>
          </p:nvSpPr>
          <p:spPr bwMode="auto">
            <a:xfrm>
              <a:off x="7004966" y="4643079"/>
              <a:ext cx="167250" cy="75626"/>
            </a:xfrm>
            <a:custGeom>
              <a:avLst/>
              <a:gdLst>
                <a:gd name="T0" fmla="*/ 0 w 115"/>
                <a:gd name="T1" fmla="*/ 30 h 52"/>
                <a:gd name="T2" fmla="*/ 7 w 115"/>
                <a:gd name="T3" fmla="*/ 0 h 52"/>
                <a:gd name="T4" fmla="*/ 115 w 115"/>
                <a:gd name="T5" fmla="*/ 23 h 52"/>
                <a:gd name="T6" fmla="*/ 108 w 115"/>
                <a:gd name="T7" fmla="*/ 52 h 52"/>
                <a:gd name="T8" fmla="*/ 0 w 115"/>
                <a:gd name="T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52">
                  <a:moveTo>
                    <a:pt x="0" y="30"/>
                  </a:moveTo>
                  <a:lnTo>
                    <a:pt x="7" y="0"/>
                  </a:lnTo>
                  <a:lnTo>
                    <a:pt x="115" y="23"/>
                  </a:lnTo>
                  <a:lnTo>
                    <a:pt x="108" y="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" name="î$1îḓe">
              <a:extLst>
                <a:ext uri="{FF2B5EF4-FFF2-40B4-BE49-F238E27FC236}">
                  <a16:creationId xmlns:a16="http://schemas.microsoft.com/office/drawing/2014/main" id="{6C0203AE-7CB5-42C4-A691-EFA5A30F2ED1}"/>
                </a:ext>
              </a:extLst>
            </p:cNvPr>
            <p:cNvSpPr/>
            <p:nvPr/>
          </p:nvSpPr>
          <p:spPr bwMode="auto">
            <a:xfrm>
              <a:off x="6996240" y="4634353"/>
              <a:ext cx="181794" cy="94533"/>
            </a:xfrm>
            <a:custGeom>
              <a:avLst/>
              <a:gdLst>
                <a:gd name="T0" fmla="*/ 15 w 125"/>
                <a:gd name="T1" fmla="*/ 11 h 65"/>
                <a:gd name="T2" fmla="*/ 46 w 125"/>
                <a:gd name="T3" fmla="*/ 17 h 65"/>
                <a:gd name="T4" fmla="*/ 85 w 125"/>
                <a:gd name="T5" fmla="*/ 25 h 65"/>
                <a:gd name="T6" fmla="*/ 116 w 125"/>
                <a:gd name="T7" fmla="*/ 31 h 65"/>
                <a:gd name="T8" fmla="*/ 110 w 125"/>
                <a:gd name="T9" fmla="*/ 54 h 65"/>
                <a:gd name="T10" fmla="*/ 81 w 125"/>
                <a:gd name="T11" fmla="*/ 48 h 65"/>
                <a:gd name="T12" fmla="*/ 42 w 125"/>
                <a:gd name="T13" fmla="*/ 40 h 65"/>
                <a:gd name="T14" fmla="*/ 11 w 125"/>
                <a:gd name="T15" fmla="*/ 33 h 65"/>
                <a:gd name="T16" fmla="*/ 15 w 125"/>
                <a:gd name="T17" fmla="*/ 11 h 65"/>
                <a:gd name="T18" fmla="*/ 8 w 125"/>
                <a:gd name="T19" fmla="*/ 0 h 65"/>
                <a:gd name="T20" fmla="*/ 0 w 125"/>
                <a:gd name="T21" fmla="*/ 40 h 65"/>
                <a:gd name="T22" fmla="*/ 40 w 125"/>
                <a:gd name="T23" fmla="*/ 48 h 65"/>
                <a:gd name="T24" fmla="*/ 79 w 125"/>
                <a:gd name="T25" fmla="*/ 56 h 65"/>
                <a:gd name="T26" fmla="*/ 116 w 125"/>
                <a:gd name="T27" fmla="*/ 65 h 65"/>
                <a:gd name="T28" fmla="*/ 125 w 125"/>
                <a:gd name="T29" fmla="*/ 25 h 65"/>
                <a:gd name="T30" fmla="*/ 87 w 125"/>
                <a:gd name="T31" fmla="*/ 17 h 65"/>
                <a:gd name="T32" fmla="*/ 48 w 125"/>
                <a:gd name="T33" fmla="*/ 9 h 65"/>
                <a:gd name="T34" fmla="*/ 8 w 125"/>
                <a:gd name="T35" fmla="*/ 0 h 65"/>
                <a:gd name="T36" fmla="*/ 8 w 125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65">
                  <a:moveTo>
                    <a:pt x="15" y="11"/>
                  </a:moveTo>
                  <a:lnTo>
                    <a:pt x="46" y="17"/>
                  </a:lnTo>
                  <a:lnTo>
                    <a:pt x="85" y="25"/>
                  </a:lnTo>
                  <a:lnTo>
                    <a:pt x="116" y="31"/>
                  </a:lnTo>
                  <a:lnTo>
                    <a:pt x="110" y="54"/>
                  </a:lnTo>
                  <a:lnTo>
                    <a:pt x="81" y="48"/>
                  </a:lnTo>
                  <a:lnTo>
                    <a:pt x="42" y="40"/>
                  </a:lnTo>
                  <a:lnTo>
                    <a:pt x="11" y="33"/>
                  </a:lnTo>
                  <a:lnTo>
                    <a:pt x="15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79" y="56"/>
                  </a:lnTo>
                  <a:lnTo>
                    <a:pt x="116" y="65"/>
                  </a:lnTo>
                  <a:lnTo>
                    <a:pt x="125" y="25"/>
                  </a:lnTo>
                  <a:lnTo>
                    <a:pt x="87" y="17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" name="îṥ1íďè">
              <a:extLst>
                <a:ext uri="{FF2B5EF4-FFF2-40B4-BE49-F238E27FC236}">
                  <a16:creationId xmlns:a16="http://schemas.microsoft.com/office/drawing/2014/main" id="{31950681-EAF7-440B-971F-9BAD60BCE912}"/>
                </a:ext>
              </a:extLst>
            </p:cNvPr>
            <p:cNvSpPr/>
            <p:nvPr/>
          </p:nvSpPr>
          <p:spPr bwMode="auto">
            <a:xfrm>
              <a:off x="6996240" y="4634353"/>
              <a:ext cx="181794" cy="94533"/>
            </a:xfrm>
            <a:custGeom>
              <a:avLst/>
              <a:gdLst>
                <a:gd name="T0" fmla="*/ 15 w 125"/>
                <a:gd name="T1" fmla="*/ 11 h 65"/>
                <a:gd name="T2" fmla="*/ 46 w 125"/>
                <a:gd name="T3" fmla="*/ 17 h 65"/>
                <a:gd name="T4" fmla="*/ 85 w 125"/>
                <a:gd name="T5" fmla="*/ 25 h 65"/>
                <a:gd name="T6" fmla="*/ 116 w 125"/>
                <a:gd name="T7" fmla="*/ 31 h 65"/>
                <a:gd name="T8" fmla="*/ 110 w 125"/>
                <a:gd name="T9" fmla="*/ 54 h 65"/>
                <a:gd name="T10" fmla="*/ 81 w 125"/>
                <a:gd name="T11" fmla="*/ 48 h 65"/>
                <a:gd name="T12" fmla="*/ 42 w 125"/>
                <a:gd name="T13" fmla="*/ 40 h 65"/>
                <a:gd name="T14" fmla="*/ 11 w 125"/>
                <a:gd name="T15" fmla="*/ 33 h 65"/>
                <a:gd name="T16" fmla="*/ 15 w 125"/>
                <a:gd name="T17" fmla="*/ 11 h 65"/>
                <a:gd name="T18" fmla="*/ 8 w 125"/>
                <a:gd name="T19" fmla="*/ 0 h 65"/>
                <a:gd name="T20" fmla="*/ 0 w 125"/>
                <a:gd name="T21" fmla="*/ 40 h 65"/>
                <a:gd name="T22" fmla="*/ 40 w 125"/>
                <a:gd name="T23" fmla="*/ 48 h 65"/>
                <a:gd name="T24" fmla="*/ 79 w 125"/>
                <a:gd name="T25" fmla="*/ 56 h 65"/>
                <a:gd name="T26" fmla="*/ 116 w 125"/>
                <a:gd name="T27" fmla="*/ 65 h 65"/>
                <a:gd name="T28" fmla="*/ 125 w 125"/>
                <a:gd name="T29" fmla="*/ 25 h 65"/>
                <a:gd name="T30" fmla="*/ 87 w 125"/>
                <a:gd name="T31" fmla="*/ 17 h 65"/>
                <a:gd name="T32" fmla="*/ 48 w 125"/>
                <a:gd name="T33" fmla="*/ 9 h 65"/>
                <a:gd name="T34" fmla="*/ 8 w 125"/>
                <a:gd name="T35" fmla="*/ 0 h 65"/>
                <a:gd name="T36" fmla="*/ 8 w 125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" h="65">
                  <a:moveTo>
                    <a:pt x="15" y="11"/>
                  </a:moveTo>
                  <a:lnTo>
                    <a:pt x="46" y="17"/>
                  </a:lnTo>
                  <a:lnTo>
                    <a:pt x="85" y="25"/>
                  </a:lnTo>
                  <a:lnTo>
                    <a:pt x="116" y="31"/>
                  </a:lnTo>
                  <a:lnTo>
                    <a:pt x="110" y="54"/>
                  </a:lnTo>
                  <a:lnTo>
                    <a:pt x="81" y="48"/>
                  </a:lnTo>
                  <a:lnTo>
                    <a:pt x="42" y="40"/>
                  </a:lnTo>
                  <a:lnTo>
                    <a:pt x="11" y="33"/>
                  </a:lnTo>
                  <a:lnTo>
                    <a:pt x="15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40" y="48"/>
                  </a:lnTo>
                  <a:lnTo>
                    <a:pt x="79" y="56"/>
                  </a:lnTo>
                  <a:lnTo>
                    <a:pt x="116" y="65"/>
                  </a:lnTo>
                  <a:lnTo>
                    <a:pt x="125" y="25"/>
                  </a:lnTo>
                  <a:lnTo>
                    <a:pt x="87" y="17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9" name="iśľïḑe">
              <a:extLst>
                <a:ext uri="{FF2B5EF4-FFF2-40B4-BE49-F238E27FC236}">
                  <a16:creationId xmlns:a16="http://schemas.microsoft.com/office/drawing/2014/main" id="{62C56CD8-A4EC-4DED-BBFD-7621A35A28DC}"/>
                </a:ext>
              </a:extLst>
            </p:cNvPr>
            <p:cNvSpPr/>
            <p:nvPr/>
          </p:nvSpPr>
          <p:spPr bwMode="auto">
            <a:xfrm>
              <a:off x="6948247" y="4631444"/>
              <a:ext cx="53811" cy="55265"/>
            </a:xfrm>
            <a:custGeom>
              <a:avLst/>
              <a:gdLst>
                <a:gd name="T0" fmla="*/ 0 w 37"/>
                <a:gd name="T1" fmla="*/ 31 h 38"/>
                <a:gd name="T2" fmla="*/ 6 w 37"/>
                <a:gd name="T3" fmla="*/ 0 h 38"/>
                <a:gd name="T4" fmla="*/ 37 w 37"/>
                <a:gd name="T5" fmla="*/ 6 h 38"/>
                <a:gd name="T6" fmla="*/ 31 w 37"/>
                <a:gd name="T7" fmla="*/ 38 h 38"/>
                <a:gd name="T8" fmla="*/ 0 w 37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0" name="iṥ1îḋê">
              <a:extLst>
                <a:ext uri="{FF2B5EF4-FFF2-40B4-BE49-F238E27FC236}">
                  <a16:creationId xmlns:a16="http://schemas.microsoft.com/office/drawing/2014/main" id="{8967ADB3-D2B8-46A9-B9B1-5319A58B08DF}"/>
                </a:ext>
              </a:extLst>
            </p:cNvPr>
            <p:cNvSpPr/>
            <p:nvPr/>
          </p:nvSpPr>
          <p:spPr bwMode="auto">
            <a:xfrm>
              <a:off x="6939521" y="4622718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1" name="í$ḻîḓe">
              <a:extLst>
                <a:ext uri="{FF2B5EF4-FFF2-40B4-BE49-F238E27FC236}">
                  <a16:creationId xmlns:a16="http://schemas.microsoft.com/office/drawing/2014/main" id="{6C3DCADC-B1C8-4F0B-B0C4-8EBEEB4B27C2}"/>
                </a:ext>
              </a:extLst>
            </p:cNvPr>
            <p:cNvSpPr/>
            <p:nvPr/>
          </p:nvSpPr>
          <p:spPr bwMode="auto">
            <a:xfrm>
              <a:off x="6939521" y="4622718"/>
              <a:ext cx="68355" cy="69809"/>
            </a:xfrm>
            <a:custGeom>
              <a:avLst/>
              <a:gdLst>
                <a:gd name="T0" fmla="*/ 14 w 47"/>
                <a:gd name="T1" fmla="*/ 10 h 48"/>
                <a:gd name="T2" fmla="*/ 37 w 47"/>
                <a:gd name="T3" fmla="*/ 14 h 48"/>
                <a:gd name="T4" fmla="*/ 33 w 47"/>
                <a:gd name="T5" fmla="*/ 37 h 48"/>
                <a:gd name="T6" fmla="*/ 10 w 47"/>
                <a:gd name="T7" fmla="*/ 33 h 48"/>
                <a:gd name="T8" fmla="*/ 14 w 47"/>
                <a:gd name="T9" fmla="*/ 10 h 48"/>
                <a:gd name="T10" fmla="*/ 8 w 47"/>
                <a:gd name="T11" fmla="*/ 0 h 48"/>
                <a:gd name="T12" fmla="*/ 0 w 47"/>
                <a:gd name="T13" fmla="*/ 39 h 48"/>
                <a:gd name="T14" fmla="*/ 39 w 47"/>
                <a:gd name="T15" fmla="*/ 48 h 48"/>
                <a:gd name="T16" fmla="*/ 47 w 47"/>
                <a:gd name="T17" fmla="*/ 8 h 48"/>
                <a:gd name="T18" fmla="*/ 8 w 47"/>
                <a:gd name="T19" fmla="*/ 0 h 48"/>
                <a:gd name="T20" fmla="*/ 8 w 47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48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3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8"/>
                  </a:lnTo>
                  <a:lnTo>
                    <a:pt x="47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2" name="ïṧľîdè">
              <a:extLst>
                <a:ext uri="{FF2B5EF4-FFF2-40B4-BE49-F238E27FC236}">
                  <a16:creationId xmlns:a16="http://schemas.microsoft.com/office/drawing/2014/main" id="{7CD300C9-40A6-4D6F-B6CA-45BBD5219E8D}"/>
                </a:ext>
              </a:extLst>
            </p:cNvPr>
            <p:cNvSpPr/>
            <p:nvPr/>
          </p:nvSpPr>
          <p:spPr bwMode="auto">
            <a:xfrm>
              <a:off x="6890073" y="4619810"/>
              <a:ext cx="55265" cy="53811"/>
            </a:xfrm>
            <a:custGeom>
              <a:avLst/>
              <a:gdLst>
                <a:gd name="T0" fmla="*/ 0 w 38"/>
                <a:gd name="T1" fmla="*/ 31 h 37"/>
                <a:gd name="T2" fmla="*/ 7 w 38"/>
                <a:gd name="T3" fmla="*/ 0 h 37"/>
                <a:gd name="T4" fmla="*/ 38 w 38"/>
                <a:gd name="T5" fmla="*/ 6 h 37"/>
                <a:gd name="T6" fmla="*/ 32 w 38"/>
                <a:gd name="T7" fmla="*/ 37 h 37"/>
                <a:gd name="T8" fmla="*/ 0 w 38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31"/>
                  </a:moveTo>
                  <a:lnTo>
                    <a:pt x="7" y="0"/>
                  </a:lnTo>
                  <a:lnTo>
                    <a:pt x="38" y="6"/>
                  </a:lnTo>
                  <a:lnTo>
                    <a:pt x="32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3" name="ïṡlïḋê">
              <a:extLst>
                <a:ext uri="{FF2B5EF4-FFF2-40B4-BE49-F238E27FC236}">
                  <a16:creationId xmlns:a16="http://schemas.microsoft.com/office/drawing/2014/main" id="{A022F2AA-B5BD-4ADF-B0A7-8370778C5E71}"/>
                </a:ext>
              </a:extLst>
            </p:cNvPr>
            <p:cNvSpPr/>
            <p:nvPr/>
          </p:nvSpPr>
          <p:spPr bwMode="auto">
            <a:xfrm>
              <a:off x="6884256" y="4613992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8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9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9 w 46"/>
                <a:gd name="T19" fmla="*/ 0 h 45"/>
                <a:gd name="T20" fmla="*/ 9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8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close/>
                  <a:moveTo>
                    <a:pt x="9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4" name="ïṧḻîďé">
              <a:extLst>
                <a:ext uri="{FF2B5EF4-FFF2-40B4-BE49-F238E27FC236}">
                  <a16:creationId xmlns:a16="http://schemas.microsoft.com/office/drawing/2014/main" id="{CAA88F87-64AB-409D-834C-51ABD8B482DC}"/>
                </a:ext>
              </a:extLst>
            </p:cNvPr>
            <p:cNvSpPr/>
            <p:nvPr/>
          </p:nvSpPr>
          <p:spPr bwMode="auto">
            <a:xfrm>
              <a:off x="6884256" y="4613992"/>
              <a:ext cx="66900" cy="65446"/>
            </a:xfrm>
            <a:custGeom>
              <a:avLst/>
              <a:gdLst>
                <a:gd name="T0" fmla="*/ 15 w 46"/>
                <a:gd name="T1" fmla="*/ 8 h 45"/>
                <a:gd name="T2" fmla="*/ 38 w 46"/>
                <a:gd name="T3" fmla="*/ 14 h 45"/>
                <a:gd name="T4" fmla="*/ 31 w 46"/>
                <a:gd name="T5" fmla="*/ 35 h 45"/>
                <a:gd name="T6" fmla="*/ 9 w 46"/>
                <a:gd name="T7" fmla="*/ 31 h 45"/>
                <a:gd name="T8" fmla="*/ 15 w 46"/>
                <a:gd name="T9" fmla="*/ 8 h 45"/>
                <a:gd name="T10" fmla="*/ 9 w 46"/>
                <a:gd name="T11" fmla="*/ 0 h 45"/>
                <a:gd name="T12" fmla="*/ 0 w 46"/>
                <a:gd name="T13" fmla="*/ 37 h 45"/>
                <a:gd name="T14" fmla="*/ 38 w 46"/>
                <a:gd name="T15" fmla="*/ 45 h 45"/>
                <a:gd name="T16" fmla="*/ 46 w 46"/>
                <a:gd name="T17" fmla="*/ 6 h 45"/>
                <a:gd name="T18" fmla="*/ 9 w 46"/>
                <a:gd name="T19" fmla="*/ 0 h 45"/>
                <a:gd name="T20" fmla="*/ 9 w 46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5">
                  <a:moveTo>
                    <a:pt x="15" y="8"/>
                  </a:moveTo>
                  <a:lnTo>
                    <a:pt x="38" y="14"/>
                  </a:lnTo>
                  <a:lnTo>
                    <a:pt x="31" y="35"/>
                  </a:lnTo>
                  <a:lnTo>
                    <a:pt x="9" y="31"/>
                  </a:lnTo>
                  <a:lnTo>
                    <a:pt x="15" y="8"/>
                  </a:lnTo>
                  <a:moveTo>
                    <a:pt x="9" y="0"/>
                  </a:moveTo>
                  <a:lnTo>
                    <a:pt x="0" y="37"/>
                  </a:lnTo>
                  <a:lnTo>
                    <a:pt x="38" y="45"/>
                  </a:lnTo>
                  <a:lnTo>
                    <a:pt x="46" y="6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îṥḻíḋe">
              <a:extLst>
                <a:ext uri="{FF2B5EF4-FFF2-40B4-BE49-F238E27FC236}">
                  <a16:creationId xmlns:a16="http://schemas.microsoft.com/office/drawing/2014/main" id="{7EEEDD4F-D61D-4B94-9927-6576D2067B96}"/>
                </a:ext>
              </a:extLst>
            </p:cNvPr>
            <p:cNvSpPr/>
            <p:nvPr/>
          </p:nvSpPr>
          <p:spPr bwMode="auto">
            <a:xfrm>
              <a:off x="6833353" y="4608175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6" name="ísḻiḍé">
              <a:extLst>
                <a:ext uri="{FF2B5EF4-FFF2-40B4-BE49-F238E27FC236}">
                  <a16:creationId xmlns:a16="http://schemas.microsoft.com/office/drawing/2014/main" id="{167E1316-0C39-4DDE-9138-EAC824F8ABFA}"/>
                </a:ext>
              </a:extLst>
            </p:cNvPr>
            <p:cNvSpPr/>
            <p:nvPr/>
          </p:nvSpPr>
          <p:spPr bwMode="auto">
            <a:xfrm>
              <a:off x="6827536" y="4600904"/>
              <a:ext cx="69809" cy="66900"/>
            </a:xfrm>
            <a:custGeom>
              <a:avLst/>
              <a:gdLst>
                <a:gd name="T0" fmla="*/ 14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4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4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4" y="9"/>
                  </a:lnTo>
                  <a:close/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7" name="isḻïḍe">
              <a:extLst>
                <a:ext uri="{FF2B5EF4-FFF2-40B4-BE49-F238E27FC236}">
                  <a16:creationId xmlns:a16="http://schemas.microsoft.com/office/drawing/2014/main" id="{74F35916-3AE7-4CFF-B05F-DD2A6C30532F}"/>
                </a:ext>
              </a:extLst>
            </p:cNvPr>
            <p:cNvSpPr/>
            <p:nvPr/>
          </p:nvSpPr>
          <p:spPr bwMode="auto">
            <a:xfrm>
              <a:off x="6827536" y="4600904"/>
              <a:ext cx="69809" cy="66900"/>
            </a:xfrm>
            <a:custGeom>
              <a:avLst/>
              <a:gdLst>
                <a:gd name="T0" fmla="*/ 14 w 48"/>
                <a:gd name="T1" fmla="*/ 9 h 46"/>
                <a:gd name="T2" fmla="*/ 37 w 48"/>
                <a:gd name="T3" fmla="*/ 15 h 46"/>
                <a:gd name="T4" fmla="*/ 33 w 48"/>
                <a:gd name="T5" fmla="*/ 38 h 46"/>
                <a:gd name="T6" fmla="*/ 10 w 48"/>
                <a:gd name="T7" fmla="*/ 32 h 46"/>
                <a:gd name="T8" fmla="*/ 14 w 48"/>
                <a:gd name="T9" fmla="*/ 9 h 46"/>
                <a:gd name="T10" fmla="*/ 8 w 48"/>
                <a:gd name="T11" fmla="*/ 0 h 46"/>
                <a:gd name="T12" fmla="*/ 0 w 48"/>
                <a:gd name="T13" fmla="*/ 38 h 46"/>
                <a:gd name="T14" fmla="*/ 39 w 48"/>
                <a:gd name="T15" fmla="*/ 46 h 46"/>
                <a:gd name="T16" fmla="*/ 48 w 48"/>
                <a:gd name="T17" fmla="*/ 9 h 46"/>
                <a:gd name="T18" fmla="*/ 8 w 48"/>
                <a:gd name="T19" fmla="*/ 0 h 46"/>
                <a:gd name="T20" fmla="*/ 8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4" y="9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2"/>
                  </a:lnTo>
                  <a:lnTo>
                    <a:pt x="14" y="9"/>
                  </a:lnTo>
                  <a:moveTo>
                    <a:pt x="8" y="0"/>
                  </a:moveTo>
                  <a:lnTo>
                    <a:pt x="0" y="38"/>
                  </a:lnTo>
                  <a:lnTo>
                    <a:pt x="39" y="46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ïṩlide">
              <a:extLst>
                <a:ext uri="{FF2B5EF4-FFF2-40B4-BE49-F238E27FC236}">
                  <a16:creationId xmlns:a16="http://schemas.microsoft.com/office/drawing/2014/main" id="{A5C33604-BCC0-4957-A200-1AA3EA8E57E7}"/>
                </a:ext>
              </a:extLst>
            </p:cNvPr>
            <p:cNvSpPr/>
            <p:nvPr/>
          </p:nvSpPr>
          <p:spPr bwMode="auto">
            <a:xfrm>
              <a:off x="6779543" y="4595086"/>
              <a:ext cx="53811" cy="55265"/>
            </a:xfrm>
            <a:custGeom>
              <a:avLst/>
              <a:gdLst>
                <a:gd name="T0" fmla="*/ 0 w 37"/>
                <a:gd name="T1" fmla="*/ 31 h 38"/>
                <a:gd name="T2" fmla="*/ 6 w 37"/>
                <a:gd name="T3" fmla="*/ 0 h 38"/>
                <a:gd name="T4" fmla="*/ 37 w 37"/>
                <a:gd name="T5" fmla="*/ 7 h 38"/>
                <a:gd name="T6" fmla="*/ 29 w 37"/>
                <a:gd name="T7" fmla="*/ 38 h 38"/>
                <a:gd name="T8" fmla="*/ 0 w 37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0" y="31"/>
                  </a:moveTo>
                  <a:lnTo>
                    <a:pt x="6" y="0"/>
                  </a:lnTo>
                  <a:lnTo>
                    <a:pt x="37" y="7"/>
                  </a:lnTo>
                  <a:lnTo>
                    <a:pt x="29" y="38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9" name="ïṡľiḓè">
              <a:extLst>
                <a:ext uri="{FF2B5EF4-FFF2-40B4-BE49-F238E27FC236}">
                  <a16:creationId xmlns:a16="http://schemas.microsoft.com/office/drawing/2014/main" id="{14DEDF06-7892-45B9-A383-822329EDD90B}"/>
                </a:ext>
              </a:extLst>
            </p:cNvPr>
            <p:cNvSpPr/>
            <p:nvPr/>
          </p:nvSpPr>
          <p:spPr bwMode="auto">
            <a:xfrm>
              <a:off x="6769362" y="4589269"/>
              <a:ext cx="69809" cy="66900"/>
            </a:xfrm>
            <a:custGeom>
              <a:avLst/>
              <a:gdLst>
                <a:gd name="T0" fmla="*/ 15 w 48"/>
                <a:gd name="T1" fmla="*/ 8 h 46"/>
                <a:gd name="T2" fmla="*/ 38 w 48"/>
                <a:gd name="T3" fmla="*/ 15 h 46"/>
                <a:gd name="T4" fmla="*/ 34 w 48"/>
                <a:gd name="T5" fmla="*/ 37 h 46"/>
                <a:gd name="T6" fmla="*/ 11 w 48"/>
                <a:gd name="T7" fmla="*/ 31 h 46"/>
                <a:gd name="T8" fmla="*/ 15 w 48"/>
                <a:gd name="T9" fmla="*/ 8 h 46"/>
                <a:gd name="T10" fmla="*/ 9 w 48"/>
                <a:gd name="T11" fmla="*/ 0 h 46"/>
                <a:gd name="T12" fmla="*/ 0 w 48"/>
                <a:gd name="T13" fmla="*/ 37 h 46"/>
                <a:gd name="T14" fmla="*/ 40 w 48"/>
                <a:gd name="T15" fmla="*/ 46 h 46"/>
                <a:gd name="T16" fmla="*/ 48 w 48"/>
                <a:gd name="T17" fmla="*/ 8 h 46"/>
                <a:gd name="T18" fmla="*/ 9 w 48"/>
                <a:gd name="T19" fmla="*/ 0 h 46"/>
                <a:gd name="T20" fmla="*/ 9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8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1"/>
                  </a:lnTo>
                  <a:lnTo>
                    <a:pt x="15" y="8"/>
                  </a:lnTo>
                  <a:close/>
                  <a:moveTo>
                    <a:pt x="9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0" name="iŝľíďe">
              <a:extLst>
                <a:ext uri="{FF2B5EF4-FFF2-40B4-BE49-F238E27FC236}">
                  <a16:creationId xmlns:a16="http://schemas.microsoft.com/office/drawing/2014/main" id="{2B8E65B0-C638-4CF1-B5DF-ECF9B8F114C7}"/>
                </a:ext>
              </a:extLst>
            </p:cNvPr>
            <p:cNvSpPr/>
            <p:nvPr/>
          </p:nvSpPr>
          <p:spPr bwMode="auto">
            <a:xfrm>
              <a:off x="6769362" y="4589269"/>
              <a:ext cx="69809" cy="66900"/>
            </a:xfrm>
            <a:custGeom>
              <a:avLst/>
              <a:gdLst>
                <a:gd name="T0" fmla="*/ 15 w 48"/>
                <a:gd name="T1" fmla="*/ 8 h 46"/>
                <a:gd name="T2" fmla="*/ 38 w 48"/>
                <a:gd name="T3" fmla="*/ 15 h 46"/>
                <a:gd name="T4" fmla="*/ 34 w 48"/>
                <a:gd name="T5" fmla="*/ 37 h 46"/>
                <a:gd name="T6" fmla="*/ 11 w 48"/>
                <a:gd name="T7" fmla="*/ 31 h 46"/>
                <a:gd name="T8" fmla="*/ 15 w 48"/>
                <a:gd name="T9" fmla="*/ 8 h 46"/>
                <a:gd name="T10" fmla="*/ 9 w 48"/>
                <a:gd name="T11" fmla="*/ 0 h 46"/>
                <a:gd name="T12" fmla="*/ 0 w 48"/>
                <a:gd name="T13" fmla="*/ 37 h 46"/>
                <a:gd name="T14" fmla="*/ 40 w 48"/>
                <a:gd name="T15" fmla="*/ 46 h 46"/>
                <a:gd name="T16" fmla="*/ 48 w 48"/>
                <a:gd name="T17" fmla="*/ 8 h 46"/>
                <a:gd name="T18" fmla="*/ 9 w 48"/>
                <a:gd name="T19" fmla="*/ 0 h 46"/>
                <a:gd name="T20" fmla="*/ 9 w 48"/>
                <a:gd name="T2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6">
                  <a:moveTo>
                    <a:pt x="15" y="8"/>
                  </a:moveTo>
                  <a:lnTo>
                    <a:pt x="38" y="15"/>
                  </a:lnTo>
                  <a:lnTo>
                    <a:pt x="34" y="37"/>
                  </a:lnTo>
                  <a:lnTo>
                    <a:pt x="11" y="31"/>
                  </a:lnTo>
                  <a:lnTo>
                    <a:pt x="15" y="8"/>
                  </a:lnTo>
                  <a:moveTo>
                    <a:pt x="9" y="0"/>
                  </a:moveTo>
                  <a:lnTo>
                    <a:pt x="0" y="37"/>
                  </a:lnTo>
                  <a:lnTo>
                    <a:pt x="40" y="46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íṥļíḋê">
              <a:extLst>
                <a:ext uri="{FF2B5EF4-FFF2-40B4-BE49-F238E27FC236}">
                  <a16:creationId xmlns:a16="http://schemas.microsoft.com/office/drawing/2014/main" id="{5F980A5E-B01C-40DA-B3CE-E075F120BEAA}"/>
                </a:ext>
              </a:extLst>
            </p:cNvPr>
            <p:cNvSpPr/>
            <p:nvPr/>
          </p:nvSpPr>
          <p:spPr bwMode="auto">
            <a:xfrm>
              <a:off x="6721369" y="4583451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íŝ1îḓe">
              <a:extLst>
                <a:ext uri="{FF2B5EF4-FFF2-40B4-BE49-F238E27FC236}">
                  <a16:creationId xmlns:a16="http://schemas.microsoft.com/office/drawing/2014/main" id="{793895DC-4213-4E96-85D9-0D5334566192}"/>
                </a:ext>
              </a:extLst>
            </p:cNvPr>
            <p:cNvSpPr/>
            <p:nvPr/>
          </p:nvSpPr>
          <p:spPr bwMode="auto">
            <a:xfrm>
              <a:off x="6712643" y="4577634"/>
              <a:ext cx="69809" cy="65446"/>
            </a:xfrm>
            <a:custGeom>
              <a:avLst/>
              <a:gdLst>
                <a:gd name="T0" fmla="*/ 14 w 48"/>
                <a:gd name="T1" fmla="*/ 10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10 h 45"/>
                <a:gd name="T10" fmla="*/ 8 w 48"/>
                <a:gd name="T11" fmla="*/ 0 h 45"/>
                <a:gd name="T12" fmla="*/ 0 w 48"/>
                <a:gd name="T13" fmla="*/ 39 h 45"/>
                <a:gd name="T14" fmla="*/ 39 w 48"/>
                <a:gd name="T15" fmla="*/ 45 h 45"/>
                <a:gd name="T16" fmla="*/ 48 w 48"/>
                <a:gd name="T17" fmla="*/ 8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10"/>
                  </a:lnTo>
                  <a:close/>
                  <a:moveTo>
                    <a:pt x="8" y="0"/>
                  </a:moveTo>
                  <a:lnTo>
                    <a:pt x="0" y="39"/>
                  </a:lnTo>
                  <a:lnTo>
                    <a:pt x="39" y="45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išľïḓè">
              <a:extLst>
                <a:ext uri="{FF2B5EF4-FFF2-40B4-BE49-F238E27FC236}">
                  <a16:creationId xmlns:a16="http://schemas.microsoft.com/office/drawing/2014/main" id="{F15973D0-2D42-4675-97F6-D0A50B75D435}"/>
                </a:ext>
              </a:extLst>
            </p:cNvPr>
            <p:cNvSpPr/>
            <p:nvPr/>
          </p:nvSpPr>
          <p:spPr bwMode="auto">
            <a:xfrm>
              <a:off x="6712643" y="4577634"/>
              <a:ext cx="69809" cy="65446"/>
            </a:xfrm>
            <a:custGeom>
              <a:avLst/>
              <a:gdLst>
                <a:gd name="T0" fmla="*/ 14 w 48"/>
                <a:gd name="T1" fmla="*/ 10 h 45"/>
                <a:gd name="T2" fmla="*/ 37 w 48"/>
                <a:gd name="T3" fmla="*/ 14 h 45"/>
                <a:gd name="T4" fmla="*/ 33 w 48"/>
                <a:gd name="T5" fmla="*/ 37 h 45"/>
                <a:gd name="T6" fmla="*/ 10 w 48"/>
                <a:gd name="T7" fmla="*/ 31 h 45"/>
                <a:gd name="T8" fmla="*/ 14 w 48"/>
                <a:gd name="T9" fmla="*/ 10 h 45"/>
                <a:gd name="T10" fmla="*/ 8 w 48"/>
                <a:gd name="T11" fmla="*/ 0 h 45"/>
                <a:gd name="T12" fmla="*/ 0 w 48"/>
                <a:gd name="T13" fmla="*/ 39 h 45"/>
                <a:gd name="T14" fmla="*/ 39 w 48"/>
                <a:gd name="T15" fmla="*/ 45 h 45"/>
                <a:gd name="T16" fmla="*/ 48 w 48"/>
                <a:gd name="T17" fmla="*/ 8 h 45"/>
                <a:gd name="T18" fmla="*/ 8 w 48"/>
                <a:gd name="T19" fmla="*/ 0 h 45"/>
                <a:gd name="T20" fmla="*/ 8 w 48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5">
                  <a:moveTo>
                    <a:pt x="14" y="10"/>
                  </a:moveTo>
                  <a:lnTo>
                    <a:pt x="37" y="14"/>
                  </a:lnTo>
                  <a:lnTo>
                    <a:pt x="33" y="37"/>
                  </a:lnTo>
                  <a:lnTo>
                    <a:pt x="10" y="31"/>
                  </a:lnTo>
                  <a:lnTo>
                    <a:pt x="14" y="10"/>
                  </a:lnTo>
                  <a:moveTo>
                    <a:pt x="8" y="0"/>
                  </a:moveTo>
                  <a:lnTo>
                    <a:pt x="0" y="39"/>
                  </a:lnTo>
                  <a:lnTo>
                    <a:pt x="39" y="45"/>
                  </a:lnTo>
                  <a:lnTo>
                    <a:pt x="48" y="8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íṥļîḓê">
              <a:extLst>
                <a:ext uri="{FF2B5EF4-FFF2-40B4-BE49-F238E27FC236}">
                  <a16:creationId xmlns:a16="http://schemas.microsoft.com/office/drawing/2014/main" id="{136ED6CF-8536-451A-A16F-4555103A80B7}"/>
                </a:ext>
              </a:extLst>
            </p:cNvPr>
            <p:cNvSpPr/>
            <p:nvPr/>
          </p:nvSpPr>
          <p:spPr bwMode="auto">
            <a:xfrm>
              <a:off x="6664649" y="4571817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6 h 37"/>
                <a:gd name="T6" fmla="*/ 31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6"/>
                  </a:lnTo>
                  <a:lnTo>
                    <a:pt x="31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5" name="î$lîḋé">
              <a:extLst>
                <a:ext uri="{FF2B5EF4-FFF2-40B4-BE49-F238E27FC236}">
                  <a16:creationId xmlns:a16="http://schemas.microsoft.com/office/drawing/2014/main" id="{A7AE83DE-FEDF-4C7F-A206-7F39C80EF78D}"/>
                </a:ext>
              </a:extLst>
            </p:cNvPr>
            <p:cNvSpPr/>
            <p:nvPr/>
          </p:nvSpPr>
          <p:spPr bwMode="auto">
            <a:xfrm>
              <a:off x="6657378" y="4565999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2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2" y="37"/>
                  </a:lnTo>
                  <a:lnTo>
                    <a:pt x="9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6" name="iŝlïḑê">
              <a:extLst>
                <a:ext uri="{FF2B5EF4-FFF2-40B4-BE49-F238E27FC236}">
                  <a16:creationId xmlns:a16="http://schemas.microsoft.com/office/drawing/2014/main" id="{E507148A-4771-438C-A260-5A1616FB6BFC}"/>
                </a:ext>
              </a:extLst>
            </p:cNvPr>
            <p:cNvSpPr/>
            <p:nvPr/>
          </p:nvSpPr>
          <p:spPr bwMode="auto">
            <a:xfrm>
              <a:off x="6657378" y="4565999"/>
              <a:ext cx="66900" cy="68355"/>
            </a:xfrm>
            <a:custGeom>
              <a:avLst/>
              <a:gdLst>
                <a:gd name="T0" fmla="*/ 15 w 46"/>
                <a:gd name="T1" fmla="*/ 10 h 47"/>
                <a:gd name="T2" fmla="*/ 38 w 46"/>
                <a:gd name="T3" fmla="*/ 14 h 47"/>
                <a:gd name="T4" fmla="*/ 32 w 46"/>
                <a:gd name="T5" fmla="*/ 37 h 47"/>
                <a:gd name="T6" fmla="*/ 9 w 46"/>
                <a:gd name="T7" fmla="*/ 33 h 47"/>
                <a:gd name="T8" fmla="*/ 15 w 46"/>
                <a:gd name="T9" fmla="*/ 10 h 47"/>
                <a:gd name="T10" fmla="*/ 9 w 46"/>
                <a:gd name="T11" fmla="*/ 0 h 47"/>
                <a:gd name="T12" fmla="*/ 0 w 46"/>
                <a:gd name="T13" fmla="*/ 39 h 47"/>
                <a:gd name="T14" fmla="*/ 38 w 46"/>
                <a:gd name="T15" fmla="*/ 47 h 47"/>
                <a:gd name="T16" fmla="*/ 46 w 46"/>
                <a:gd name="T17" fmla="*/ 8 h 47"/>
                <a:gd name="T18" fmla="*/ 9 w 46"/>
                <a:gd name="T19" fmla="*/ 0 h 47"/>
                <a:gd name="T20" fmla="*/ 9 w 46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7">
                  <a:moveTo>
                    <a:pt x="15" y="10"/>
                  </a:moveTo>
                  <a:lnTo>
                    <a:pt x="38" y="14"/>
                  </a:lnTo>
                  <a:lnTo>
                    <a:pt x="32" y="37"/>
                  </a:lnTo>
                  <a:lnTo>
                    <a:pt x="9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38" y="47"/>
                  </a:lnTo>
                  <a:lnTo>
                    <a:pt x="46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7" name="îṩ1iḓè">
              <a:extLst>
                <a:ext uri="{FF2B5EF4-FFF2-40B4-BE49-F238E27FC236}">
                  <a16:creationId xmlns:a16="http://schemas.microsoft.com/office/drawing/2014/main" id="{DF01A5A5-64B3-4CA8-8E61-744287359282}"/>
                </a:ext>
              </a:extLst>
            </p:cNvPr>
            <p:cNvSpPr/>
            <p:nvPr/>
          </p:nvSpPr>
          <p:spPr bwMode="auto">
            <a:xfrm>
              <a:off x="6606475" y="4558727"/>
              <a:ext cx="55265" cy="55265"/>
            </a:xfrm>
            <a:custGeom>
              <a:avLst/>
              <a:gdLst>
                <a:gd name="T0" fmla="*/ 0 w 38"/>
                <a:gd name="T1" fmla="*/ 32 h 38"/>
                <a:gd name="T2" fmla="*/ 6 w 38"/>
                <a:gd name="T3" fmla="*/ 0 h 38"/>
                <a:gd name="T4" fmla="*/ 38 w 38"/>
                <a:gd name="T5" fmla="*/ 7 h 38"/>
                <a:gd name="T6" fmla="*/ 31 w 38"/>
                <a:gd name="T7" fmla="*/ 38 h 38"/>
                <a:gd name="T8" fmla="*/ 0 w 38"/>
                <a:gd name="T9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0" y="32"/>
                  </a:moveTo>
                  <a:lnTo>
                    <a:pt x="6" y="0"/>
                  </a:lnTo>
                  <a:lnTo>
                    <a:pt x="38" y="7"/>
                  </a:lnTo>
                  <a:lnTo>
                    <a:pt x="31" y="3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iSļídê">
              <a:extLst>
                <a:ext uri="{FF2B5EF4-FFF2-40B4-BE49-F238E27FC236}">
                  <a16:creationId xmlns:a16="http://schemas.microsoft.com/office/drawing/2014/main" id="{FD8430D1-2432-442B-B465-83366EA28D2B}"/>
                </a:ext>
              </a:extLst>
            </p:cNvPr>
            <p:cNvSpPr/>
            <p:nvPr/>
          </p:nvSpPr>
          <p:spPr bwMode="auto">
            <a:xfrm>
              <a:off x="6600658" y="455291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3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3"/>
                  </a:lnTo>
                  <a:lnTo>
                    <a:pt x="14" y="11"/>
                  </a:lnTo>
                  <a:close/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9" name="i$1ïďè">
              <a:extLst>
                <a:ext uri="{FF2B5EF4-FFF2-40B4-BE49-F238E27FC236}">
                  <a16:creationId xmlns:a16="http://schemas.microsoft.com/office/drawing/2014/main" id="{06495A1F-6165-48C4-AE31-CFDD16A1FD9F}"/>
                </a:ext>
              </a:extLst>
            </p:cNvPr>
            <p:cNvSpPr/>
            <p:nvPr/>
          </p:nvSpPr>
          <p:spPr bwMode="auto">
            <a:xfrm>
              <a:off x="6600658" y="4552910"/>
              <a:ext cx="69809" cy="69809"/>
            </a:xfrm>
            <a:custGeom>
              <a:avLst/>
              <a:gdLst>
                <a:gd name="T0" fmla="*/ 14 w 48"/>
                <a:gd name="T1" fmla="*/ 11 h 48"/>
                <a:gd name="T2" fmla="*/ 37 w 48"/>
                <a:gd name="T3" fmla="*/ 15 h 48"/>
                <a:gd name="T4" fmla="*/ 33 w 48"/>
                <a:gd name="T5" fmla="*/ 38 h 48"/>
                <a:gd name="T6" fmla="*/ 10 w 48"/>
                <a:gd name="T7" fmla="*/ 33 h 48"/>
                <a:gd name="T8" fmla="*/ 14 w 48"/>
                <a:gd name="T9" fmla="*/ 11 h 48"/>
                <a:gd name="T10" fmla="*/ 8 w 48"/>
                <a:gd name="T11" fmla="*/ 0 h 48"/>
                <a:gd name="T12" fmla="*/ 0 w 48"/>
                <a:gd name="T13" fmla="*/ 40 h 48"/>
                <a:gd name="T14" fmla="*/ 39 w 48"/>
                <a:gd name="T15" fmla="*/ 48 h 48"/>
                <a:gd name="T16" fmla="*/ 48 w 48"/>
                <a:gd name="T17" fmla="*/ 9 h 48"/>
                <a:gd name="T18" fmla="*/ 8 w 48"/>
                <a:gd name="T19" fmla="*/ 0 h 48"/>
                <a:gd name="T20" fmla="*/ 8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4" y="11"/>
                  </a:moveTo>
                  <a:lnTo>
                    <a:pt x="37" y="15"/>
                  </a:lnTo>
                  <a:lnTo>
                    <a:pt x="33" y="38"/>
                  </a:lnTo>
                  <a:lnTo>
                    <a:pt x="10" y="33"/>
                  </a:lnTo>
                  <a:lnTo>
                    <a:pt x="14" y="11"/>
                  </a:lnTo>
                  <a:moveTo>
                    <a:pt x="8" y="0"/>
                  </a:moveTo>
                  <a:lnTo>
                    <a:pt x="0" y="40"/>
                  </a:lnTo>
                  <a:lnTo>
                    <a:pt x="39" y="48"/>
                  </a:lnTo>
                  <a:lnTo>
                    <a:pt x="48" y="9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îṥḻîḓe">
              <a:extLst>
                <a:ext uri="{FF2B5EF4-FFF2-40B4-BE49-F238E27FC236}">
                  <a16:creationId xmlns:a16="http://schemas.microsoft.com/office/drawing/2014/main" id="{64A43F95-7B8E-484E-A01B-33F299A83800}"/>
                </a:ext>
              </a:extLst>
            </p:cNvPr>
            <p:cNvSpPr/>
            <p:nvPr/>
          </p:nvSpPr>
          <p:spPr bwMode="auto">
            <a:xfrm>
              <a:off x="6552665" y="4547092"/>
              <a:ext cx="53811" cy="53811"/>
            </a:xfrm>
            <a:custGeom>
              <a:avLst/>
              <a:gdLst>
                <a:gd name="T0" fmla="*/ 0 w 37"/>
                <a:gd name="T1" fmla="*/ 31 h 37"/>
                <a:gd name="T2" fmla="*/ 6 w 37"/>
                <a:gd name="T3" fmla="*/ 0 h 37"/>
                <a:gd name="T4" fmla="*/ 37 w 37"/>
                <a:gd name="T5" fmla="*/ 8 h 37"/>
                <a:gd name="T6" fmla="*/ 29 w 37"/>
                <a:gd name="T7" fmla="*/ 37 h 37"/>
                <a:gd name="T8" fmla="*/ 0 w 37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31"/>
                  </a:moveTo>
                  <a:lnTo>
                    <a:pt x="6" y="0"/>
                  </a:lnTo>
                  <a:lnTo>
                    <a:pt x="37" y="8"/>
                  </a:lnTo>
                  <a:lnTo>
                    <a:pt x="29" y="3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îṧļíḑê">
              <a:extLst>
                <a:ext uri="{FF2B5EF4-FFF2-40B4-BE49-F238E27FC236}">
                  <a16:creationId xmlns:a16="http://schemas.microsoft.com/office/drawing/2014/main" id="{EA1517EF-35D0-479F-88B3-20DAD218BF38}"/>
                </a:ext>
              </a:extLst>
            </p:cNvPr>
            <p:cNvSpPr/>
            <p:nvPr/>
          </p:nvSpPr>
          <p:spPr bwMode="auto">
            <a:xfrm>
              <a:off x="6542484" y="4541275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close/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2" name="ïślídè">
              <a:extLst>
                <a:ext uri="{FF2B5EF4-FFF2-40B4-BE49-F238E27FC236}">
                  <a16:creationId xmlns:a16="http://schemas.microsoft.com/office/drawing/2014/main" id="{A8E7C196-F1FA-4260-944D-8E0EFB735640}"/>
                </a:ext>
              </a:extLst>
            </p:cNvPr>
            <p:cNvSpPr/>
            <p:nvPr/>
          </p:nvSpPr>
          <p:spPr bwMode="auto">
            <a:xfrm>
              <a:off x="6542484" y="4541275"/>
              <a:ext cx="69809" cy="69809"/>
            </a:xfrm>
            <a:custGeom>
              <a:avLst/>
              <a:gdLst>
                <a:gd name="T0" fmla="*/ 15 w 48"/>
                <a:gd name="T1" fmla="*/ 10 h 48"/>
                <a:gd name="T2" fmla="*/ 38 w 48"/>
                <a:gd name="T3" fmla="*/ 14 h 48"/>
                <a:gd name="T4" fmla="*/ 34 w 48"/>
                <a:gd name="T5" fmla="*/ 37 h 48"/>
                <a:gd name="T6" fmla="*/ 11 w 48"/>
                <a:gd name="T7" fmla="*/ 33 h 48"/>
                <a:gd name="T8" fmla="*/ 15 w 48"/>
                <a:gd name="T9" fmla="*/ 10 h 48"/>
                <a:gd name="T10" fmla="*/ 9 w 48"/>
                <a:gd name="T11" fmla="*/ 0 h 48"/>
                <a:gd name="T12" fmla="*/ 0 w 48"/>
                <a:gd name="T13" fmla="*/ 39 h 48"/>
                <a:gd name="T14" fmla="*/ 40 w 48"/>
                <a:gd name="T15" fmla="*/ 48 h 48"/>
                <a:gd name="T16" fmla="*/ 48 w 48"/>
                <a:gd name="T17" fmla="*/ 8 h 48"/>
                <a:gd name="T18" fmla="*/ 9 w 48"/>
                <a:gd name="T19" fmla="*/ 0 h 48"/>
                <a:gd name="T20" fmla="*/ 9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15" y="10"/>
                  </a:moveTo>
                  <a:lnTo>
                    <a:pt x="38" y="14"/>
                  </a:lnTo>
                  <a:lnTo>
                    <a:pt x="34" y="37"/>
                  </a:lnTo>
                  <a:lnTo>
                    <a:pt x="11" y="33"/>
                  </a:lnTo>
                  <a:lnTo>
                    <a:pt x="15" y="10"/>
                  </a:lnTo>
                  <a:moveTo>
                    <a:pt x="9" y="0"/>
                  </a:moveTo>
                  <a:lnTo>
                    <a:pt x="0" y="39"/>
                  </a:lnTo>
                  <a:lnTo>
                    <a:pt x="40" y="48"/>
                  </a:lnTo>
                  <a:lnTo>
                    <a:pt x="48" y="8"/>
                  </a:lnTo>
                  <a:lnTo>
                    <a:pt x="9" y="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3" name="isḷiḑé">
              <a:extLst>
                <a:ext uri="{FF2B5EF4-FFF2-40B4-BE49-F238E27FC236}">
                  <a16:creationId xmlns:a16="http://schemas.microsoft.com/office/drawing/2014/main" id="{2ED15F7B-59D8-4D79-8CE5-1687CB929EF5}"/>
                </a:ext>
              </a:extLst>
            </p:cNvPr>
            <p:cNvSpPr/>
            <p:nvPr/>
          </p:nvSpPr>
          <p:spPr bwMode="auto">
            <a:xfrm>
              <a:off x="4327517" y="4196595"/>
              <a:ext cx="381038" cy="495932"/>
            </a:xfrm>
            <a:custGeom>
              <a:avLst/>
              <a:gdLst>
                <a:gd name="T0" fmla="*/ 116 w 126"/>
                <a:gd name="T1" fmla="*/ 164 h 164"/>
                <a:gd name="T2" fmla="*/ 11 w 126"/>
                <a:gd name="T3" fmla="*/ 164 h 164"/>
                <a:gd name="T4" fmla="*/ 0 w 126"/>
                <a:gd name="T5" fmla="*/ 154 h 164"/>
                <a:gd name="T6" fmla="*/ 0 w 126"/>
                <a:gd name="T7" fmla="*/ 10 h 164"/>
                <a:gd name="T8" fmla="*/ 11 w 126"/>
                <a:gd name="T9" fmla="*/ 0 h 164"/>
                <a:gd name="T10" fmla="*/ 116 w 126"/>
                <a:gd name="T11" fmla="*/ 0 h 164"/>
                <a:gd name="T12" fmla="*/ 126 w 126"/>
                <a:gd name="T13" fmla="*/ 10 h 164"/>
                <a:gd name="T14" fmla="*/ 126 w 126"/>
                <a:gd name="T15" fmla="*/ 154 h 164"/>
                <a:gd name="T16" fmla="*/ 116 w 126"/>
                <a:gd name="T17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64">
                  <a:moveTo>
                    <a:pt x="116" y="164"/>
                  </a:moveTo>
                  <a:cubicBezTo>
                    <a:pt x="11" y="164"/>
                    <a:pt x="11" y="164"/>
                    <a:pt x="11" y="164"/>
                  </a:cubicBezTo>
                  <a:cubicBezTo>
                    <a:pt x="5" y="164"/>
                    <a:pt x="0" y="160"/>
                    <a:pt x="0" y="15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22" y="0"/>
                    <a:pt x="126" y="4"/>
                    <a:pt x="126" y="10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60"/>
                    <a:pt x="122" y="164"/>
                    <a:pt x="116" y="164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4" name="íṡlíḍê">
              <a:extLst>
                <a:ext uri="{FF2B5EF4-FFF2-40B4-BE49-F238E27FC236}">
                  <a16:creationId xmlns:a16="http://schemas.microsoft.com/office/drawing/2014/main" id="{C7EDA1AB-E043-4653-A626-5399192D04EE}"/>
                </a:ext>
              </a:extLst>
            </p:cNvPr>
            <p:cNvSpPr/>
            <p:nvPr/>
          </p:nvSpPr>
          <p:spPr bwMode="auto">
            <a:xfrm>
              <a:off x="4388599" y="4235863"/>
              <a:ext cx="277780" cy="420306"/>
            </a:xfrm>
            <a:custGeom>
              <a:avLst/>
              <a:gdLst>
                <a:gd name="T0" fmla="*/ 84 w 92"/>
                <a:gd name="T1" fmla="*/ 139 h 139"/>
                <a:gd name="T2" fmla="*/ 8 w 92"/>
                <a:gd name="T3" fmla="*/ 139 h 139"/>
                <a:gd name="T4" fmla="*/ 0 w 92"/>
                <a:gd name="T5" fmla="*/ 131 h 139"/>
                <a:gd name="T6" fmla="*/ 0 w 92"/>
                <a:gd name="T7" fmla="*/ 8 h 139"/>
                <a:gd name="T8" fmla="*/ 8 w 92"/>
                <a:gd name="T9" fmla="*/ 0 h 139"/>
                <a:gd name="T10" fmla="*/ 84 w 92"/>
                <a:gd name="T11" fmla="*/ 0 h 139"/>
                <a:gd name="T12" fmla="*/ 92 w 92"/>
                <a:gd name="T13" fmla="*/ 8 h 139"/>
                <a:gd name="T14" fmla="*/ 92 w 92"/>
                <a:gd name="T15" fmla="*/ 131 h 139"/>
                <a:gd name="T16" fmla="*/ 84 w 92"/>
                <a:gd name="T1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39">
                  <a:moveTo>
                    <a:pt x="84" y="139"/>
                  </a:moveTo>
                  <a:cubicBezTo>
                    <a:pt x="8" y="139"/>
                    <a:pt x="8" y="139"/>
                    <a:pt x="8" y="139"/>
                  </a:cubicBezTo>
                  <a:cubicBezTo>
                    <a:pt x="3" y="139"/>
                    <a:pt x="0" y="135"/>
                    <a:pt x="0" y="13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92" y="3"/>
                    <a:pt x="92" y="8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2" y="135"/>
                    <a:pt x="89" y="139"/>
                    <a:pt x="84" y="139"/>
                  </a:cubicBezTo>
                  <a:close/>
                </a:path>
              </a:pathLst>
            </a:custGeom>
            <a:solidFill>
              <a:srgbClr val="111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5" name="î$ḷïḋe">
              <a:extLst>
                <a:ext uri="{FF2B5EF4-FFF2-40B4-BE49-F238E27FC236}">
                  <a16:creationId xmlns:a16="http://schemas.microsoft.com/office/drawing/2014/main" id="{A56E3284-E788-448A-8093-9FF7256227EA}"/>
                </a:ext>
              </a:extLst>
            </p:cNvPr>
            <p:cNvSpPr/>
            <p:nvPr/>
          </p:nvSpPr>
          <p:spPr bwMode="auto">
            <a:xfrm>
              <a:off x="4394416" y="4241680"/>
              <a:ext cx="266146" cy="405763"/>
            </a:xfrm>
            <a:custGeom>
              <a:avLst/>
              <a:gdLst>
                <a:gd name="T0" fmla="*/ 80 w 88"/>
                <a:gd name="T1" fmla="*/ 134 h 134"/>
                <a:gd name="T2" fmla="*/ 8 w 88"/>
                <a:gd name="T3" fmla="*/ 134 h 134"/>
                <a:gd name="T4" fmla="*/ 0 w 88"/>
                <a:gd name="T5" fmla="*/ 127 h 134"/>
                <a:gd name="T6" fmla="*/ 0 w 88"/>
                <a:gd name="T7" fmla="*/ 8 h 134"/>
                <a:gd name="T8" fmla="*/ 8 w 88"/>
                <a:gd name="T9" fmla="*/ 0 h 134"/>
                <a:gd name="T10" fmla="*/ 80 w 88"/>
                <a:gd name="T11" fmla="*/ 0 h 134"/>
                <a:gd name="T12" fmla="*/ 88 w 88"/>
                <a:gd name="T13" fmla="*/ 8 h 134"/>
                <a:gd name="T14" fmla="*/ 88 w 88"/>
                <a:gd name="T15" fmla="*/ 127 h 134"/>
                <a:gd name="T16" fmla="*/ 80 w 88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34">
                  <a:moveTo>
                    <a:pt x="80" y="134"/>
                  </a:moveTo>
                  <a:cubicBezTo>
                    <a:pt x="8" y="134"/>
                    <a:pt x="8" y="134"/>
                    <a:pt x="8" y="134"/>
                  </a:cubicBezTo>
                  <a:cubicBezTo>
                    <a:pt x="3" y="134"/>
                    <a:pt x="0" y="131"/>
                    <a:pt x="0" y="12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4" y="0"/>
                    <a:pt x="88" y="3"/>
                    <a:pt x="88" y="8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88" y="131"/>
                    <a:pt x="84" y="134"/>
                    <a:pt x="80" y="134"/>
                  </a:cubicBez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6" name="isļiḑê">
              <a:extLst>
                <a:ext uri="{FF2B5EF4-FFF2-40B4-BE49-F238E27FC236}">
                  <a16:creationId xmlns:a16="http://schemas.microsoft.com/office/drawing/2014/main" id="{3242CCF1-661C-4DF3-8563-4AAEE5E23FA4}"/>
                </a:ext>
              </a:extLst>
            </p:cNvPr>
            <p:cNvSpPr/>
            <p:nvPr/>
          </p:nvSpPr>
          <p:spPr bwMode="auto">
            <a:xfrm>
              <a:off x="4394416" y="4241680"/>
              <a:ext cx="66900" cy="66900"/>
            </a:xfrm>
            <a:custGeom>
              <a:avLst/>
              <a:gdLst>
                <a:gd name="T0" fmla="*/ 22 w 22"/>
                <a:gd name="T1" fmla="*/ 0 h 22"/>
                <a:gd name="T2" fmla="*/ 8 w 22"/>
                <a:gd name="T3" fmla="*/ 0 h 22"/>
                <a:gd name="T4" fmla="*/ 0 w 22"/>
                <a:gd name="T5" fmla="*/ 8 h 22"/>
                <a:gd name="T6" fmla="*/ 0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7" y="15"/>
                    <a:pt x="15" y="7"/>
                    <a:pt x="22" y="0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7" name="ïŝľîḍé">
              <a:extLst>
                <a:ext uri="{FF2B5EF4-FFF2-40B4-BE49-F238E27FC236}">
                  <a16:creationId xmlns:a16="http://schemas.microsoft.com/office/drawing/2014/main" id="{251EC218-0DED-43A4-A449-5272C49A2376}"/>
                </a:ext>
              </a:extLst>
            </p:cNvPr>
            <p:cNvSpPr/>
            <p:nvPr/>
          </p:nvSpPr>
          <p:spPr bwMode="auto">
            <a:xfrm>
              <a:off x="4394416" y="4254769"/>
              <a:ext cx="266146" cy="359224"/>
            </a:xfrm>
            <a:custGeom>
              <a:avLst/>
              <a:gdLst>
                <a:gd name="T0" fmla="*/ 88 w 88"/>
                <a:gd name="T1" fmla="*/ 31 h 119"/>
                <a:gd name="T2" fmla="*/ 88 w 88"/>
                <a:gd name="T3" fmla="*/ 4 h 119"/>
                <a:gd name="T4" fmla="*/ 87 w 88"/>
                <a:gd name="T5" fmla="*/ 0 h 119"/>
                <a:gd name="T6" fmla="*/ 0 w 88"/>
                <a:gd name="T7" fmla="*/ 86 h 119"/>
                <a:gd name="T8" fmla="*/ 0 w 88"/>
                <a:gd name="T9" fmla="*/ 119 h 119"/>
                <a:gd name="T10" fmla="*/ 88 w 88"/>
                <a:gd name="T11" fmla="*/ 3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19">
                  <a:moveTo>
                    <a:pt x="88" y="31"/>
                  </a:move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7" y="1"/>
                    <a:pt x="87" y="0"/>
                  </a:cubicBezTo>
                  <a:cubicBezTo>
                    <a:pt x="58" y="28"/>
                    <a:pt x="29" y="57"/>
                    <a:pt x="0" y="86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89"/>
                    <a:pt x="59" y="60"/>
                    <a:pt x="88" y="31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" name="îŝ1îḓê">
              <a:extLst>
                <a:ext uri="{FF2B5EF4-FFF2-40B4-BE49-F238E27FC236}">
                  <a16:creationId xmlns:a16="http://schemas.microsoft.com/office/drawing/2014/main" id="{144119F8-6CF2-4122-904F-52E009001476}"/>
                </a:ext>
              </a:extLst>
            </p:cNvPr>
            <p:cNvSpPr/>
            <p:nvPr/>
          </p:nvSpPr>
          <p:spPr bwMode="auto">
            <a:xfrm>
              <a:off x="4564574" y="4552910"/>
              <a:ext cx="95987" cy="94533"/>
            </a:xfrm>
            <a:custGeom>
              <a:avLst/>
              <a:gdLst>
                <a:gd name="T0" fmla="*/ 0 w 32"/>
                <a:gd name="T1" fmla="*/ 31 h 31"/>
                <a:gd name="T2" fmla="*/ 24 w 32"/>
                <a:gd name="T3" fmla="*/ 31 h 31"/>
                <a:gd name="T4" fmla="*/ 32 w 32"/>
                <a:gd name="T5" fmla="*/ 24 h 31"/>
                <a:gd name="T6" fmla="*/ 32 w 32"/>
                <a:gd name="T7" fmla="*/ 0 h 31"/>
                <a:gd name="T8" fmla="*/ 0 w 32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0" y="31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28"/>
                    <a:pt x="32" y="2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10"/>
                    <a:pt x="11" y="21"/>
                    <a:pt x="0" y="31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9" name="îṩḻiḍè">
              <a:extLst>
                <a:ext uri="{FF2B5EF4-FFF2-40B4-BE49-F238E27FC236}">
                  <a16:creationId xmlns:a16="http://schemas.microsoft.com/office/drawing/2014/main" id="{FDBDAA77-C62B-4FE2-AD10-CF3CCFB9C4FF}"/>
                </a:ext>
              </a:extLst>
            </p:cNvPr>
            <p:cNvSpPr/>
            <p:nvPr/>
          </p:nvSpPr>
          <p:spPr bwMode="auto">
            <a:xfrm>
              <a:off x="4340605" y="4426381"/>
              <a:ext cx="36359" cy="36359"/>
            </a:xfrm>
            <a:prstGeom prst="ellipse">
              <a:avLst/>
            </a:pr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0" name="ïśľîďè">
              <a:extLst>
                <a:ext uri="{FF2B5EF4-FFF2-40B4-BE49-F238E27FC236}">
                  <a16:creationId xmlns:a16="http://schemas.microsoft.com/office/drawing/2014/main" id="{ECFF37BC-FE84-4E87-B6BA-7DF5B3D97466}"/>
                </a:ext>
              </a:extLst>
            </p:cNvPr>
            <p:cNvSpPr/>
            <p:nvPr/>
          </p:nvSpPr>
          <p:spPr bwMode="auto">
            <a:xfrm>
              <a:off x="4349331" y="4435107"/>
              <a:ext cx="21816" cy="21816"/>
            </a:xfrm>
            <a:prstGeom prst="ellipse">
              <a:avLst/>
            </a:pr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1" name="iš1iḍê">
              <a:extLst>
                <a:ext uri="{FF2B5EF4-FFF2-40B4-BE49-F238E27FC236}">
                  <a16:creationId xmlns:a16="http://schemas.microsoft.com/office/drawing/2014/main" id="{A7F03A00-9A2D-4EC9-866F-D59139627E5A}"/>
                </a:ext>
              </a:extLst>
            </p:cNvPr>
            <p:cNvSpPr/>
            <p:nvPr/>
          </p:nvSpPr>
          <p:spPr bwMode="auto">
            <a:xfrm>
              <a:off x="6796995" y="2164875"/>
              <a:ext cx="751897" cy="453756"/>
            </a:xfrm>
            <a:custGeom>
              <a:avLst/>
              <a:gdLst>
                <a:gd name="T0" fmla="*/ 233 w 249"/>
                <a:gd name="T1" fmla="*/ 150 h 150"/>
                <a:gd name="T2" fmla="*/ 15 w 249"/>
                <a:gd name="T3" fmla="*/ 150 h 150"/>
                <a:gd name="T4" fmla="*/ 0 w 249"/>
                <a:gd name="T5" fmla="*/ 135 h 150"/>
                <a:gd name="T6" fmla="*/ 0 w 249"/>
                <a:gd name="T7" fmla="*/ 15 h 150"/>
                <a:gd name="T8" fmla="*/ 15 w 249"/>
                <a:gd name="T9" fmla="*/ 0 h 150"/>
                <a:gd name="T10" fmla="*/ 233 w 249"/>
                <a:gd name="T11" fmla="*/ 0 h 150"/>
                <a:gd name="T12" fmla="*/ 249 w 249"/>
                <a:gd name="T13" fmla="*/ 15 h 150"/>
                <a:gd name="T14" fmla="*/ 249 w 249"/>
                <a:gd name="T15" fmla="*/ 135 h 150"/>
                <a:gd name="T16" fmla="*/ 233 w 249"/>
                <a:gd name="T1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150">
                  <a:moveTo>
                    <a:pt x="233" y="150"/>
                  </a:moveTo>
                  <a:cubicBezTo>
                    <a:pt x="15" y="150"/>
                    <a:pt x="15" y="150"/>
                    <a:pt x="15" y="150"/>
                  </a:cubicBezTo>
                  <a:cubicBezTo>
                    <a:pt x="7" y="150"/>
                    <a:pt x="0" y="144"/>
                    <a:pt x="0" y="13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242" y="0"/>
                    <a:pt x="249" y="7"/>
                    <a:pt x="249" y="15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49" y="144"/>
                    <a:pt x="242" y="150"/>
                    <a:pt x="233" y="15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2" name="îsļïḋê">
              <a:extLst>
                <a:ext uri="{FF2B5EF4-FFF2-40B4-BE49-F238E27FC236}">
                  <a16:creationId xmlns:a16="http://schemas.microsoft.com/office/drawing/2014/main" id="{1290ED96-D958-477D-95C2-288CB2F698B5}"/>
                </a:ext>
              </a:extLst>
            </p:cNvPr>
            <p:cNvSpPr/>
            <p:nvPr/>
          </p:nvSpPr>
          <p:spPr bwMode="auto">
            <a:xfrm>
              <a:off x="6796995" y="2593906"/>
              <a:ext cx="751897" cy="187611"/>
            </a:xfrm>
            <a:custGeom>
              <a:avLst/>
              <a:gdLst>
                <a:gd name="T0" fmla="*/ 239 w 249"/>
                <a:gd name="T1" fmla="*/ 62 h 62"/>
                <a:gd name="T2" fmla="*/ 10 w 249"/>
                <a:gd name="T3" fmla="*/ 62 h 62"/>
                <a:gd name="T4" fmla="*/ 0 w 249"/>
                <a:gd name="T5" fmla="*/ 52 h 62"/>
                <a:gd name="T6" fmla="*/ 0 w 249"/>
                <a:gd name="T7" fmla="*/ 10 h 62"/>
                <a:gd name="T8" fmla="*/ 10 w 249"/>
                <a:gd name="T9" fmla="*/ 0 h 62"/>
                <a:gd name="T10" fmla="*/ 239 w 249"/>
                <a:gd name="T11" fmla="*/ 0 h 62"/>
                <a:gd name="T12" fmla="*/ 249 w 249"/>
                <a:gd name="T13" fmla="*/ 10 h 62"/>
                <a:gd name="T14" fmla="*/ 249 w 249"/>
                <a:gd name="T15" fmla="*/ 52 h 62"/>
                <a:gd name="T16" fmla="*/ 239 w 249"/>
                <a:gd name="T1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62">
                  <a:moveTo>
                    <a:pt x="239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4" y="0"/>
                    <a:pt x="249" y="4"/>
                    <a:pt x="249" y="10"/>
                  </a:cubicBezTo>
                  <a:cubicBezTo>
                    <a:pt x="249" y="52"/>
                    <a:pt x="249" y="52"/>
                    <a:pt x="249" y="52"/>
                  </a:cubicBezTo>
                  <a:cubicBezTo>
                    <a:pt x="249" y="58"/>
                    <a:pt x="244" y="62"/>
                    <a:pt x="239" y="62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3" name="iṣḻíḑê">
              <a:extLst>
                <a:ext uri="{FF2B5EF4-FFF2-40B4-BE49-F238E27FC236}">
                  <a16:creationId xmlns:a16="http://schemas.microsoft.com/office/drawing/2014/main" id="{31D7A84B-411F-432F-B4CF-EA465E445886}"/>
                </a:ext>
              </a:extLst>
            </p:cNvPr>
            <p:cNvSpPr/>
            <p:nvPr/>
          </p:nvSpPr>
          <p:spPr bwMode="auto">
            <a:xfrm>
              <a:off x="6796995" y="2570637"/>
              <a:ext cx="751897" cy="189065"/>
            </a:xfrm>
            <a:custGeom>
              <a:avLst/>
              <a:gdLst>
                <a:gd name="T0" fmla="*/ 239 w 249"/>
                <a:gd name="T1" fmla="*/ 63 h 63"/>
                <a:gd name="T2" fmla="*/ 10 w 249"/>
                <a:gd name="T3" fmla="*/ 63 h 63"/>
                <a:gd name="T4" fmla="*/ 0 w 249"/>
                <a:gd name="T5" fmla="*/ 53 h 63"/>
                <a:gd name="T6" fmla="*/ 0 w 249"/>
                <a:gd name="T7" fmla="*/ 10 h 63"/>
                <a:gd name="T8" fmla="*/ 10 w 249"/>
                <a:gd name="T9" fmla="*/ 0 h 63"/>
                <a:gd name="T10" fmla="*/ 239 w 249"/>
                <a:gd name="T11" fmla="*/ 0 h 63"/>
                <a:gd name="T12" fmla="*/ 249 w 249"/>
                <a:gd name="T13" fmla="*/ 10 h 63"/>
                <a:gd name="T14" fmla="*/ 249 w 249"/>
                <a:gd name="T15" fmla="*/ 53 h 63"/>
                <a:gd name="T16" fmla="*/ 239 w 249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63">
                  <a:moveTo>
                    <a:pt x="239" y="63"/>
                  </a:moveTo>
                  <a:cubicBezTo>
                    <a:pt x="10" y="63"/>
                    <a:pt x="10" y="63"/>
                    <a:pt x="10" y="63"/>
                  </a:cubicBezTo>
                  <a:cubicBezTo>
                    <a:pt x="4" y="63"/>
                    <a:pt x="0" y="59"/>
                    <a:pt x="0" y="5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44" y="0"/>
                    <a:pt x="249" y="5"/>
                    <a:pt x="249" y="10"/>
                  </a:cubicBezTo>
                  <a:cubicBezTo>
                    <a:pt x="249" y="53"/>
                    <a:pt x="249" y="53"/>
                    <a:pt x="249" y="53"/>
                  </a:cubicBezTo>
                  <a:cubicBezTo>
                    <a:pt x="249" y="59"/>
                    <a:pt x="244" y="63"/>
                    <a:pt x="239" y="63"/>
                  </a:cubicBez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4" name="ïšļïḍé">
              <a:extLst>
                <a:ext uri="{FF2B5EF4-FFF2-40B4-BE49-F238E27FC236}">
                  <a16:creationId xmlns:a16="http://schemas.microsoft.com/office/drawing/2014/main" id="{62F12864-FCCA-42C0-B1EC-7C2DB5877353}"/>
                </a:ext>
              </a:extLst>
            </p:cNvPr>
            <p:cNvSpPr/>
            <p:nvPr/>
          </p:nvSpPr>
          <p:spPr bwMode="auto">
            <a:xfrm>
              <a:off x="6824627" y="2593906"/>
              <a:ext cx="695177" cy="145435"/>
            </a:xfrm>
            <a:custGeom>
              <a:avLst/>
              <a:gdLst>
                <a:gd name="T0" fmla="*/ 222 w 230"/>
                <a:gd name="T1" fmla="*/ 48 h 48"/>
                <a:gd name="T2" fmla="*/ 8 w 230"/>
                <a:gd name="T3" fmla="*/ 48 h 48"/>
                <a:gd name="T4" fmla="*/ 0 w 230"/>
                <a:gd name="T5" fmla="*/ 39 h 48"/>
                <a:gd name="T6" fmla="*/ 0 w 230"/>
                <a:gd name="T7" fmla="*/ 8 h 48"/>
                <a:gd name="T8" fmla="*/ 8 w 230"/>
                <a:gd name="T9" fmla="*/ 0 h 48"/>
                <a:gd name="T10" fmla="*/ 222 w 230"/>
                <a:gd name="T11" fmla="*/ 0 h 48"/>
                <a:gd name="T12" fmla="*/ 230 w 230"/>
                <a:gd name="T13" fmla="*/ 8 h 48"/>
                <a:gd name="T14" fmla="*/ 230 w 230"/>
                <a:gd name="T15" fmla="*/ 39 h 48"/>
                <a:gd name="T16" fmla="*/ 222 w 230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48">
                  <a:moveTo>
                    <a:pt x="222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27" y="0"/>
                    <a:pt x="230" y="3"/>
                    <a:pt x="230" y="8"/>
                  </a:cubicBezTo>
                  <a:cubicBezTo>
                    <a:pt x="230" y="39"/>
                    <a:pt x="230" y="39"/>
                    <a:pt x="230" y="39"/>
                  </a:cubicBezTo>
                  <a:cubicBezTo>
                    <a:pt x="230" y="44"/>
                    <a:pt x="227" y="48"/>
                    <a:pt x="222" y="48"/>
                  </a:cubicBez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5" name="iṧḷíḋe">
              <a:extLst>
                <a:ext uri="{FF2B5EF4-FFF2-40B4-BE49-F238E27FC236}">
                  <a16:creationId xmlns:a16="http://schemas.microsoft.com/office/drawing/2014/main" id="{98DFF080-E9A6-45DB-A3E9-A7E6ED3EE487}"/>
                </a:ext>
              </a:extLst>
            </p:cNvPr>
            <p:cNvSpPr/>
            <p:nvPr/>
          </p:nvSpPr>
          <p:spPr bwMode="auto">
            <a:xfrm>
              <a:off x="6984605" y="2593906"/>
              <a:ext cx="338863" cy="145435"/>
            </a:xfrm>
            <a:custGeom>
              <a:avLst/>
              <a:gdLst>
                <a:gd name="T0" fmla="*/ 233 w 233"/>
                <a:gd name="T1" fmla="*/ 0 h 100"/>
                <a:gd name="T2" fmla="*/ 100 w 233"/>
                <a:gd name="T3" fmla="*/ 0 h 100"/>
                <a:gd name="T4" fmla="*/ 0 w 233"/>
                <a:gd name="T5" fmla="*/ 100 h 100"/>
                <a:gd name="T6" fmla="*/ 133 w 233"/>
                <a:gd name="T7" fmla="*/ 100 h 100"/>
                <a:gd name="T8" fmla="*/ 233 w 23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100">
                  <a:moveTo>
                    <a:pt x="233" y="0"/>
                  </a:moveTo>
                  <a:lnTo>
                    <a:pt x="100" y="0"/>
                  </a:lnTo>
                  <a:lnTo>
                    <a:pt x="0" y="100"/>
                  </a:lnTo>
                  <a:lnTo>
                    <a:pt x="133" y="10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2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6" name="îśḷiḍé">
              <a:extLst>
                <a:ext uri="{FF2B5EF4-FFF2-40B4-BE49-F238E27FC236}">
                  <a16:creationId xmlns:a16="http://schemas.microsoft.com/office/drawing/2014/main" id="{AFBBBEFD-7A2E-48C7-92B4-447E3F824BB2}"/>
                </a:ext>
              </a:extLst>
            </p:cNvPr>
            <p:cNvSpPr/>
            <p:nvPr/>
          </p:nvSpPr>
          <p:spPr bwMode="auto">
            <a:xfrm>
              <a:off x="7383096" y="2602632"/>
              <a:ext cx="136708" cy="136708"/>
            </a:xfrm>
            <a:custGeom>
              <a:avLst/>
              <a:gdLst>
                <a:gd name="T0" fmla="*/ 0 w 45"/>
                <a:gd name="T1" fmla="*/ 45 h 45"/>
                <a:gd name="T2" fmla="*/ 37 w 45"/>
                <a:gd name="T3" fmla="*/ 45 h 45"/>
                <a:gd name="T4" fmla="*/ 45 w 45"/>
                <a:gd name="T5" fmla="*/ 36 h 45"/>
                <a:gd name="T6" fmla="*/ 45 w 45"/>
                <a:gd name="T7" fmla="*/ 5 h 45"/>
                <a:gd name="T8" fmla="*/ 44 w 45"/>
                <a:gd name="T9" fmla="*/ 0 h 45"/>
                <a:gd name="T10" fmla="*/ 0 w 45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0" y="45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42" y="45"/>
                    <a:pt x="45" y="41"/>
                    <a:pt x="45" y="3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3"/>
                    <a:pt x="45" y="2"/>
                    <a:pt x="44" y="0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42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7" name="îṥlidé">
              <a:extLst>
                <a:ext uri="{FF2B5EF4-FFF2-40B4-BE49-F238E27FC236}">
                  <a16:creationId xmlns:a16="http://schemas.microsoft.com/office/drawing/2014/main" id="{FAAA12F1-AD88-4438-920E-D56FD72951FC}"/>
                </a:ext>
              </a:extLst>
            </p:cNvPr>
            <p:cNvSpPr/>
            <p:nvPr/>
          </p:nvSpPr>
          <p:spPr bwMode="auto">
            <a:xfrm>
              <a:off x="6824627" y="2593906"/>
              <a:ext cx="98895" cy="100350"/>
            </a:xfrm>
            <a:custGeom>
              <a:avLst/>
              <a:gdLst>
                <a:gd name="T0" fmla="*/ 33 w 33"/>
                <a:gd name="T1" fmla="*/ 0 h 33"/>
                <a:gd name="T2" fmla="*/ 8 w 33"/>
                <a:gd name="T3" fmla="*/ 0 h 33"/>
                <a:gd name="T4" fmla="*/ 0 w 33"/>
                <a:gd name="T5" fmla="*/ 8 h 33"/>
                <a:gd name="T6" fmla="*/ 0 w 33"/>
                <a:gd name="T7" fmla="*/ 33 h 33"/>
                <a:gd name="T8" fmla="*/ 33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33"/>
                    <a:pt x="0" y="33"/>
                    <a:pt x="0" y="3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42B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8" name="iŝ1idé">
              <a:extLst>
                <a:ext uri="{FF2B5EF4-FFF2-40B4-BE49-F238E27FC236}">
                  <a16:creationId xmlns:a16="http://schemas.microsoft.com/office/drawing/2014/main" id="{78DCD724-B17A-424F-B1FC-04E4564630E8}"/>
                </a:ext>
              </a:extLst>
            </p:cNvPr>
            <p:cNvSpPr/>
            <p:nvPr/>
          </p:nvSpPr>
          <p:spPr bwMode="auto">
            <a:xfrm>
              <a:off x="7099499" y="2223049"/>
              <a:ext cx="145435" cy="62537"/>
            </a:xfrm>
            <a:prstGeom prst="rect">
              <a:avLst/>
            </a:prstGeom>
            <a:solidFill>
              <a:srgbClr val="386E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9" name="íṩļîḓê">
              <a:extLst>
                <a:ext uri="{FF2B5EF4-FFF2-40B4-BE49-F238E27FC236}">
                  <a16:creationId xmlns:a16="http://schemas.microsoft.com/office/drawing/2014/main" id="{6D77B066-01FF-48E0-BBB9-31B068D9C4D6}"/>
                </a:ext>
              </a:extLst>
            </p:cNvPr>
            <p:cNvSpPr/>
            <p:nvPr/>
          </p:nvSpPr>
          <p:spPr bwMode="auto">
            <a:xfrm>
              <a:off x="7099499" y="2195416"/>
              <a:ext cx="72717" cy="27633"/>
            </a:xfrm>
            <a:prstGeom prst="rect">
              <a:avLst/>
            </a:pr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0" name="ï$ļídé">
              <a:extLst>
                <a:ext uri="{FF2B5EF4-FFF2-40B4-BE49-F238E27FC236}">
                  <a16:creationId xmlns:a16="http://schemas.microsoft.com/office/drawing/2014/main" id="{ED3CC3AA-7917-45D6-95D7-F45A798E60C1}"/>
                </a:ext>
              </a:extLst>
            </p:cNvPr>
            <p:cNvSpPr/>
            <p:nvPr/>
          </p:nvSpPr>
          <p:spPr bwMode="auto">
            <a:xfrm>
              <a:off x="7172216" y="2195416"/>
              <a:ext cx="72717" cy="27633"/>
            </a:xfrm>
            <a:prstGeom prst="rect">
              <a:avLst/>
            </a:pr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1" name="iṡḻíḋe">
              <a:extLst>
                <a:ext uri="{FF2B5EF4-FFF2-40B4-BE49-F238E27FC236}">
                  <a16:creationId xmlns:a16="http://schemas.microsoft.com/office/drawing/2014/main" id="{15B7B905-0AA9-4179-801E-8BC349DBB363}"/>
                </a:ext>
              </a:extLst>
            </p:cNvPr>
            <p:cNvSpPr/>
            <p:nvPr/>
          </p:nvSpPr>
          <p:spPr bwMode="auto">
            <a:xfrm>
              <a:off x="6860986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2" name="iş1íḓe">
              <a:extLst>
                <a:ext uri="{FF2B5EF4-FFF2-40B4-BE49-F238E27FC236}">
                  <a16:creationId xmlns:a16="http://schemas.microsoft.com/office/drawing/2014/main" id="{C0FAB09F-58C8-4E37-A05A-A51B95CCF41D}"/>
                </a:ext>
              </a:extLst>
            </p:cNvPr>
            <p:cNvSpPr/>
            <p:nvPr/>
          </p:nvSpPr>
          <p:spPr bwMode="auto">
            <a:xfrm>
              <a:off x="6853714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3" name="íṣḻiḓé">
              <a:extLst>
                <a:ext uri="{FF2B5EF4-FFF2-40B4-BE49-F238E27FC236}">
                  <a16:creationId xmlns:a16="http://schemas.microsoft.com/office/drawing/2014/main" id="{D823B856-F3F5-47D5-AD17-2AD651C72A00}"/>
                </a:ext>
              </a:extLst>
            </p:cNvPr>
            <p:cNvSpPr/>
            <p:nvPr/>
          </p:nvSpPr>
          <p:spPr bwMode="auto">
            <a:xfrm>
              <a:off x="6853714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4" name="îSḷiďé">
              <a:extLst>
                <a:ext uri="{FF2B5EF4-FFF2-40B4-BE49-F238E27FC236}">
                  <a16:creationId xmlns:a16="http://schemas.microsoft.com/office/drawing/2014/main" id="{835D74C0-3FF6-437C-8CA2-3AC437300501}"/>
                </a:ext>
              </a:extLst>
            </p:cNvPr>
            <p:cNvSpPr/>
            <p:nvPr/>
          </p:nvSpPr>
          <p:spPr bwMode="auto">
            <a:xfrm>
              <a:off x="6917705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5" name="îSļïḍe">
              <a:extLst>
                <a:ext uri="{FF2B5EF4-FFF2-40B4-BE49-F238E27FC236}">
                  <a16:creationId xmlns:a16="http://schemas.microsoft.com/office/drawing/2014/main" id="{132EDB94-33A3-4656-A6FA-EC1C4C3B97C1}"/>
                </a:ext>
              </a:extLst>
            </p:cNvPr>
            <p:cNvSpPr/>
            <p:nvPr/>
          </p:nvSpPr>
          <p:spPr bwMode="auto">
            <a:xfrm>
              <a:off x="6911888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6" name="ïśľîďé">
              <a:extLst>
                <a:ext uri="{FF2B5EF4-FFF2-40B4-BE49-F238E27FC236}">
                  <a16:creationId xmlns:a16="http://schemas.microsoft.com/office/drawing/2014/main" id="{96ADA50D-3E1D-4DF5-9138-E47C7CA28958}"/>
                </a:ext>
              </a:extLst>
            </p:cNvPr>
            <p:cNvSpPr/>
            <p:nvPr/>
          </p:nvSpPr>
          <p:spPr bwMode="auto">
            <a:xfrm>
              <a:off x="6911888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7" name="îṧľiďe">
              <a:extLst>
                <a:ext uri="{FF2B5EF4-FFF2-40B4-BE49-F238E27FC236}">
                  <a16:creationId xmlns:a16="http://schemas.microsoft.com/office/drawing/2014/main" id="{8BBE7B9B-A756-4594-8D1A-08B5E78F66BB}"/>
                </a:ext>
              </a:extLst>
            </p:cNvPr>
            <p:cNvSpPr/>
            <p:nvPr/>
          </p:nvSpPr>
          <p:spPr bwMode="auto">
            <a:xfrm>
              <a:off x="6975879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8" name="îšḷîde">
              <a:extLst>
                <a:ext uri="{FF2B5EF4-FFF2-40B4-BE49-F238E27FC236}">
                  <a16:creationId xmlns:a16="http://schemas.microsoft.com/office/drawing/2014/main" id="{4872C569-2C9A-4590-B151-B3BED95D50E5}"/>
                </a:ext>
              </a:extLst>
            </p:cNvPr>
            <p:cNvSpPr/>
            <p:nvPr/>
          </p:nvSpPr>
          <p:spPr bwMode="auto">
            <a:xfrm>
              <a:off x="6968608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9" name="iṧľïḓe">
              <a:extLst>
                <a:ext uri="{FF2B5EF4-FFF2-40B4-BE49-F238E27FC236}">
                  <a16:creationId xmlns:a16="http://schemas.microsoft.com/office/drawing/2014/main" id="{B078DFDF-6BD7-4DF9-A1B2-174920CA3E40}"/>
                </a:ext>
              </a:extLst>
            </p:cNvPr>
            <p:cNvSpPr/>
            <p:nvPr/>
          </p:nvSpPr>
          <p:spPr bwMode="auto">
            <a:xfrm>
              <a:off x="6968608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0" name="ï$ľiḓe">
              <a:extLst>
                <a:ext uri="{FF2B5EF4-FFF2-40B4-BE49-F238E27FC236}">
                  <a16:creationId xmlns:a16="http://schemas.microsoft.com/office/drawing/2014/main" id="{172D69D5-3539-4FE8-8668-92AF84A9497F}"/>
                </a:ext>
              </a:extLst>
            </p:cNvPr>
            <p:cNvSpPr/>
            <p:nvPr/>
          </p:nvSpPr>
          <p:spPr bwMode="auto">
            <a:xfrm>
              <a:off x="7032599" y="2327762"/>
              <a:ext cx="277780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1" name="î$ļïḍé">
              <a:extLst>
                <a:ext uri="{FF2B5EF4-FFF2-40B4-BE49-F238E27FC236}">
                  <a16:creationId xmlns:a16="http://schemas.microsoft.com/office/drawing/2014/main" id="{C211CE15-F9FB-40D7-8C08-F87426F272C8}"/>
                </a:ext>
              </a:extLst>
            </p:cNvPr>
            <p:cNvSpPr/>
            <p:nvPr/>
          </p:nvSpPr>
          <p:spPr bwMode="auto">
            <a:xfrm>
              <a:off x="7026781" y="2321944"/>
              <a:ext cx="289415" cy="58174"/>
            </a:xfrm>
            <a:custGeom>
              <a:avLst/>
              <a:gdLst>
                <a:gd name="T0" fmla="*/ 191 w 199"/>
                <a:gd name="T1" fmla="*/ 9 h 40"/>
                <a:gd name="T2" fmla="*/ 191 w 199"/>
                <a:gd name="T3" fmla="*/ 31 h 40"/>
                <a:gd name="T4" fmla="*/ 160 w 199"/>
                <a:gd name="T5" fmla="*/ 31 h 40"/>
                <a:gd name="T6" fmla="*/ 120 w 199"/>
                <a:gd name="T7" fmla="*/ 31 h 40"/>
                <a:gd name="T8" fmla="*/ 81 w 199"/>
                <a:gd name="T9" fmla="*/ 31 h 40"/>
                <a:gd name="T10" fmla="*/ 41 w 199"/>
                <a:gd name="T11" fmla="*/ 31 h 40"/>
                <a:gd name="T12" fmla="*/ 8 w 199"/>
                <a:gd name="T13" fmla="*/ 31 h 40"/>
                <a:gd name="T14" fmla="*/ 8 w 199"/>
                <a:gd name="T15" fmla="*/ 9 h 40"/>
                <a:gd name="T16" fmla="*/ 41 w 199"/>
                <a:gd name="T17" fmla="*/ 9 h 40"/>
                <a:gd name="T18" fmla="*/ 81 w 199"/>
                <a:gd name="T19" fmla="*/ 9 h 40"/>
                <a:gd name="T20" fmla="*/ 120 w 199"/>
                <a:gd name="T21" fmla="*/ 9 h 40"/>
                <a:gd name="T22" fmla="*/ 160 w 199"/>
                <a:gd name="T23" fmla="*/ 9 h 40"/>
                <a:gd name="T24" fmla="*/ 191 w 199"/>
                <a:gd name="T25" fmla="*/ 9 h 40"/>
                <a:gd name="T26" fmla="*/ 199 w 199"/>
                <a:gd name="T27" fmla="*/ 0 h 40"/>
                <a:gd name="T28" fmla="*/ 160 w 199"/>
                <a:gd name="T29" fmla="*/ 0 h 40"/>
                <a:gd name="T30" fmla="*/ 120 w 199"/>
                <a:gd name="T31" fmla="*/ 0 h 40"/>
                <a:gd name="T32" fmla="*/ 81 w 199"/>
                <a:gd name="T33" fmla="*/ 0 h 40"/>
                <a:gd name="T34" fmla="*/ 41 w 199"/>
                <a:gd name="T35" fmla="*/ 0 h 40"/>
                <a:gd name="T36" fmla="*/ 0 w 199"/>
                <a:gd name="T37" fmla="*/ 0 h 40"/>
                <a:gd name="T38" fmla="*/ 0 w 199"/>
                <a:gd name="T39" fmla="*/ 40 h 40"/>
                <a:gd name="T40" fmla="*/ 41 w 199"/>
                <a:gd name="T41" fmla="*/ 40 h 40"/>
                <a:gd name="T42" fmla="*/ 81 w 199"/>
                <a:gd name="T43" fmla="*/ 40 h 40"/>
                <a:gd name="T44" fmla="*/ 120 w 199"/>
                <a:gd name="T45" fmla="*/ 40 h 40"/>
                <a:gd name="T46" fmla="*/ 160 w 199"/>
                <a:gd name="T47" fmla="*/ 40 h 40"/>
                <a:gd name="T48" fmla="*/ 199 w 199"/>
                <a:gd name="T49" fmla="*/ 40 h 40"/>
                <a:gd name="T50" fmla="*/ 199 w 199"/>
                <a:gd name="T51" fmla="*/ 0 h 40"/>
                <a:gd name="T52" fmla="*/ 199 w 19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40">
                  <a:moveTo>
                    <a:pt x="191" y="9"/>
                  </a:moveTo>
                  <a:lnTo>
                    <a:pt x="191" y="31"/>
                  </a:lnTo>
                  <a:lnTo>
                    <a:pt x="160" y="31"/>
                  </a:lnTo>
                  <a:lnTo>
                    <a:pt x="120" y="31"/>
                  </a:lnTo>
                  <a:lnTo>
                    <a:pt x="81" y="31"/>
                  </a:lnTo>
                  <a:lnTo>
                    <a:pt x="4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41" y="9"/>
                  </a:lnTo>
                  <a:lnTo>
                    <a:pt x="81" y="9"/>
                  </a:lnTo>
                  <a:lnTo>
                    <a:pt x="120" y="9"/>
                  </a:lnTo>
                  <a:lnTo>
                    <a:pt x="160" y="9"/>
                  </a:lnTo>
                  <a:lnTo>
                    <a:pt x="191" y="9"/>
                  </a:lnTo>
                  <a:close/>
                  <a:moveTo>
                    <a:pt x="199" y="0"/>
                  </a:moveTo>
                  <a:lnTo>
                    <a:pt x="160" y="0"/>
                  </a:lnTo>
                  <a:lnTo>
                    <a:pt x="120" y="0"/>
                  </a:lnTo>
                  <a:lnTo>
                    <a:pt x="8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81" y="40"/>
                  </a:lnTo>
                  <a:lnTo>
                    <a:pt x="120" y="40"/>
                  </a:lnTo>
                  <a:lnTo>
                    <a:pt x="160" y="40"/>
                  </a:lnTo>
                  <a:lnTo>
                    <a:pt x="199" y="40"/>
                  </a:lnTo>
                  <a:lnTo>
                    <a:pt x="199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2" name="îŝḷiḍê">
              <a:extLst>
                <a:ext uri="{FF2B5EF4-FFF2-40B4-BE49-F238E27FC236}">
                  <a16:creationId xmlns:a16="http://schemas.microsoft.com/office/drawing/2014/main" id="{75C9CD7D-E44C-4FCC-B3E5-44574F2215D4}"/>
                </a:ext>
              </a:extLst>
            </p:cNvPr>
            <p:cNvSpPr/>
            <p:nvPr/>
          </p:nvSpPr>
          <p:spPr bwMode="auto">
            <a:xfrm>
              <a:off x="7026781" y="2321944"/>
              <a:ext cx="289415" cy="58174"/>
            </a:xfrm>
            <a:custGeom>
              <a:avLst/>
              <a:gdLst>
                <a:gd name="T0" fmla="*/ 191 w 199"/>
                <a:gd name="T1" fmla="*/ 9 h 40"/>
                <a:gd name="T2" fmla="*/ 191 w 199"/>
                <a:gd name="T3" fmla="*/ 31 h 40"/>
                <a:gd name="T4" fmla="*/ 160 w 199"/>
                <a:gd name="T5" fmla="*/ 31 h 40"/>
                <a:gd name="T6" fmla="*/ 120 w 199"/>
                <a:gd name="T7" fmla="*/ 31 h 40"/>
                <a:gd name="T8" fmla="*/ 81 w 199"/>
                <a:gd name="T9" fmla="*/ 31 h 40"/>
                <a:gd name="T10" fmla="*/ 41 w 199"/>
                <a:gd name="T11" fmla="*/ 31 h 40"/>
                <a:gd name="T12" fmla="*/ 8 w 199"/>
                <a:gd name="T13" fmla="*/ 31 h 40"/>
                <a:gd name="T14" fmla="*/ 8 w 199"/>
                <a:gd name="T15" fmla="*/ 9 h 40"/>
                <a:gd name="T16" fmla="*/ 41 w 199"/>
                <a:gd name="T17" fmla="*/ 9 h 40"/>
                <a:gd name="T18" fmla="*/ 81 w 199"/>
                <a:gd name="T19" fmla="*/ 9 h 40"/>
                <a:gd name="T20" fmla="*/ 120 w 199"/>
                <a:gd name="T21" fmla="*/ 9 h 40"/>
                <a:gd name="T22" fmla="*/ 160 w 199"/>
                <a:gd name="T23" fmla="*/ 9 h 40"/>
                <a:gd name="T24" fmla="*/ 191 w 199"/>
                <a:gd name="T25" fmla="*/ 9 h 40"/>
                <a:gd name="T26" fmla="*/ 199 w 199"/>
                <a:gd name="T27" fmla="*/ 0 h 40"/>
                <a:gd name="T28" fmla="*/ 160 w 199"/>
                <a:gd name="T29" fmla="*/ 0 h 40"/>
                <a:gd name="T30" fmla="*/ 120 w 199"/>
                <a:gd name="T31" fmla="*/ 0 h 40"/>
                <a:gd name="T32" fmla="*/ 81 w 199"/>
                <a:gd name="T33" fmla="*/ 0 h 40"/>
                <a:gd name="T34" fmla="*/ 41 w 199"/>
                <a:gd name="T35" fmla="*/ 0 h 40"/>
                <a:gd name="T36" fmla="*/ 0 w 199"/>
                <a:gd name="T37" fmla="*/ 0 h 40"/>
                <a:gd name="T38" fmla="*/ 0 w 199"/>
                <a:gd name="T39" fmla="*/ 40 h 40"/>
                <a:gd name="T40" fmla="*/ 41 w 199"/>
                <a:gd name="T41" fmla="*/ 40 h 40"/>
                <a:gd name="T42" fmla="*/ 81 w 199"/>
                <a:gd name="T43" fmla="*/ 40 h 40"/>
                <a:gd name="T44" fmla="*/ 120 w 199"/>
                <a:gd name="T45" fmla="*/ 40 h 40"/>
                <a:gd name="T46" fmla="*/ 160 w 199"/>
                <a:gd name="T47" fmla="*/ 40 h 40"/>
                <a:gd name="T48" fmla="*/ 199 w 199"/>
                <a:gd name="T49" fmla="*/ 40 h 40"/>
                <a:gd name="T50" fmla="*/ 199 w 199"/>
                <a:gd name="T51" fmla="*/ 0 h 40"/>
                <a:gd name="T52" fmla="*/ 199 w 199"/>
                <a:gd name="T5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40">
                  <a:moveTo>
                    <a:pt x="191" y="9"/>
                  </a:moveTo>
                  <a:lnTo>
                    <a:pt x="191" y="31"/>
                  </a:lnTo>
                  <a:lnTo>
                    <a:pt x="160" y="31"/>
                  </a:lnTo>
                  <a:lnTo>
                    <a:pt x="120" y="31"/>
                  </a:lnTo>
                  <a:lnTo>
                    <a:pt x="81" y="31"/>
                  </a:lnTo>
                  <a:lnTo>
                    <a:pt x="4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41" y="9"/>
                  </a:lnTo>
                  <a:lnTo>
                    <a:pt x="81" y="9"/>
                  </a:lnTo>
                  <a:lnTo>
                    <a:pt x="120" y="9"/>
                  </a:lnTo>
                  <a:lnTo>
                    <a:pt x="160" y="9"/>
                  </a:lnTo>
                  <a:lnTo>
                    <a:pt x="191" y="9"/>
                  </a:lnTo>
                  <a:moveTo>
                    <a:pt x="199" y="0"/>
                  </a:moveTo>
                  <a:lnTo>
                    <a:pt x="160" y="0"/>
                  </a:lnTo>
                  <a:lnTo>
                    <a:pt x="120" y="0"/>
                  </a:lnTo>
                  <a:lnTo>
                    <a:pt x="8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81" y="40"/>
                  </a:lnTo>
                  <a:lnTo>
                    <a:pt x="120" y="40"/>
                  </a:lnTo>
                  <a:lnTo>
                    <a:pt x="160" y="40"/>
                  </a:lnTo>
                  <a:lnTo>
                    <a:pt x="199" y="40"/>
                  </a:lnTo>
                  <a:lnTo>
                    <a:pt x="199" y="0"/>
                  </a:lnTo>
                  <a:lnTo>
                    <a:pt x="1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3" name="iṩ1îḍê">
              <a:extLst>
                <a:ext uri="{FF2B5EF4-FFF2-40B4-BE49-F238E27FC236}">
                  <a16:creationId xmlns:a16="http://schemas.microsoft.com/office/drawing/2014/main" id="{914FE75B-598A-45FA-9493-3D5FBCD481E7}"/>
                </a:ext>
              </a:extLst>
            </p:cNvPr>
            <p:cNvSpPr/>
            <p:nvPr/>
          </p:nvSpPr>
          <p:spPr bwMode="auto">
            <a:xfrm>
              <a:off x="7323468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4" name="iSḻíḓé">
              <a:extLst>
                <a:ext uri="{FF2B5EF4-FFF2-40B4-BE49-F238E27FC236}">
                  <a16:creationId xmlns:a16="http://schemas.microsoft.com/office/drawing/2014/main" id="{773EAB66-CFBD-4420-A895-C19E5F4FB11F}"/>
                </a:ext>
              </a:extLst>
            </p:cNvPr>
            <p:cNvSpPr/>
            <p:nvPr/>
          </p:nvSpPr>
          <p:spPr bwMode="auto">
            <a:xfrm>
              <a:off x="7316196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5" name="ïsľíďé">
              <a:extLst>
                <a:ext uri="{FF2B5EF4-FFF2-40B4-BE49-F238E27FC236}">
                  <a16:creationId xmlns:a16="http://schemas.microsoft.com/office/drawing/2014/main" id="{53F4E26C-FAD3-4AF6-BD71-B7F3933F62B1}"/>
                </a:ext>
              </a:extLst>
            </p:cNvPr>
            <p:cNvSpPr/>
            <p:nvPr/>
          </p:nvSpPr>
          <p:spPr bwMode="auto">
            <a:xfrm>
              <a:off x="7316196" y="2321944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6" name="iṡ1íḑé">
              <a:extLst>
                <a:ext uri="{FF2B5EF4-FFF2-40B4-BE49-F238E27FC236}">
                  <a16:creationId xmlns:a16="http://schemas.microsoft.com/office/drawing/2014/main" id="{48FBBE20-3F0F-4589-BC66-9B321CBB2B28}"/>
                </a:ext>
              </a:extLst>
            </p:cNvPr>
            <p:cNvSpPr/>
            <p:nvPr/>
          </p:nvSpPr>
          <p:spPr bwMode="auto">
            <a:xfrm>
              <a:off x="7380187" y="2327762"/>
              <a:ext cx="45085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7" name="îŝľiďè">
              <a:extLst>
                <a:ext uri="{FF2B5EF4-FFF2-40B4-BE49-F238E27FC236}">
                  <a16:creationId xmlns:a16="http://schemas.microsoft.com/office/drawing/2014/main" id="{327F3CA9-1299-4DDF-A114-B3106BBD1F45}"/>
                </a:ext>
              </a:extLst>
            </p:cNvPr>
            <p:cNvSpPr/>
            <p:nvPr/>
          </p:nvSpPr>
          <p:spPr bwMode="auto">
            <a:xfrm>
              <a:off x="7374370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8" name="íšľíḑè">
              <a:extLst>
                <a:ext uri="{FF2B5EF4-FFF2-40B4-BE49-F238E27FC236}">
                  <a16:creationId xmlns:a16="http://schemas.microsoft.com/office/drawing/2014/main" id="{A94AA9A6-B1CE-457C-9319-A3F19DCB5C8D}"/>
                </a:ext>
              </a:extLst>
            </p:cNvPr>
            <p:cNvSpPr/>
            <p:nvPr/>
          </p:nvSpPr>
          <p:spPr bwMode="auto">
            <a:xfrm>
              <a:off x="7374370" y="2321944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9" name="ï$ḷíḋé">
              <a:extLst>
                <a:ext uri="{FF2B5EF4-FFF2-40B4-BE49-F238E27FC236}">
                  <a16:creationId xmlns:a16="http://schemas.microsoft.com/office/drawing/2014/main" id="{5BE599E1-B1A3-4118-9F47-8A5EA14A0BCC}"/>
                </a:ext>
              </a:extLst>
            </p:cNvPr>
            <p:cNvSpPr/>
            <p:nvPr/>
          </p:nvSpPr>
          <p:spPr bwMode="auto">
            <a:xfrm>
              <a:off x="7436907" y="2327762"/>
              <a:ext cx="49448" cy="46539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0" name="isľïdè">
              <a:extLst>
                <a:ext uri="{FF2B5EF4-FFF2-40B4-BE49-F238E27FC236}">
                  <a16:creationId xmlns:a16="http://schemas.microsoft.com/office/drawing/2014/main" id="{03868EF4-5DBB-490D-AE8F-812E09B3A31A}"/>
                </a:ext>
              </a:extLst>
            </p:cNvPr>
            <p:cNvSpPr/>
            <p:nvPr/>
          </p:nvSpPr>
          <p:spPr bwMode="auto">
            <a:xfrm>
              <a:off x="7431089" y="2321944"/>
              <a:ext cx="61083" cy="58174"/>
            </a:xfrm>
            <a:custGeom>
              <a:avLst/>
              <a:gdLst>
                <a:gd name="T0" fmla="*/ 34 w 42"/>
                <a:gd name="T1" fmla="*/ 9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9 h 40"/>
                <a:gd name="T8" fmla="*/ 34 w 42"/>
                <a:gd name="T9" fmla="*/ 9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9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4" y="9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1" name="i$ḷide">
              <a:extLst>
                <a:ext uri="{FF2B5EF4-FFF2-40B4-BE49-F238E27FC236}">
                  <a16:creationId xmlns:a16="http://schemas.microsoft.com/office/drawing/2014/main" id="{5F213997-C980-464E-B639-A77AE21286EC}"/>
                </a:ext>
              </a:extLst>
            </p:cNvPr>
            <p:cNvSpPr/>
            <p:nvPr/>
          </p:nvSpPr>
          <p:spPr bwMode="auto">
            <a:xfrm>
              <a:off x="7431089" y="2321944"/>
              <a:ext cx="61083" cy="58174"/>
            </a:xfrm>
            <a:custGeom>
              <a:avLst/>
              <a:gdLst>
                <a:gd name="T0" fmla="*/ 34 w 42"/>
                <a:gd name="T1" fmla="*/ 9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9 h 40"/>
                <a:gd name="T8" fmla="*/ 34 w 42"/>
                <a:gd name="T9" fmla="*/ 9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9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4" y="9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2" name="ïšḻídé">
              <a:extLst>
                <a:ext uri="{FF2B5EF4-FFF2-40B4-BE49-F238E27FC236}">
                  <a16:creationId xmlns:a16="http://schemas.microsoft.com/office/drawing/2014/main" id="{05145DCC-45A0-443A-BD39-B5C30AE17D8A}"/>
                </a:ext>
              </a:extLst>
            </p:cNvPr>
            <p:cNvSpPr/>
            <p:nvPr/>
          </p:nvSpPr>
          <p:spPr bwMode="auto">
            <a:xfrm>
              <a:off x="6860986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3" name="îšlîdê">
              <a:extLst>
                <a:ext uri="{FF2B5EF4-FFF2-40B4-BE49-F238E27FC236}">
                  <a16:creationId xmlns:a16="http://schemas.microsoft.com/office/drawing/2014/main" id="{95AD5C35-8873-44A7-85DF-9E8228F0AE70}"/>
                </a:ext>
              </a:extLst>
            </p:cNvPr>
            <p:cNvSpPr/>
            <p:nvPr/>
          </p:nvSpPr>
          <p:spPr bwMode="auto">
            <a:xfrm>
              <a:off x="6853714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4" name="íṡļiḑê">
              <a:extLst>
                <a:ext uri="{FF2B5EF4-FFF2-40B4-BE49-F238E27FC236}">
                  <a16:creationId xmlns:a16="http://schemas.microsoft.com/office/drawing/2014/main" id="{F8AB4FB6-991A-40B4-B9AF-AC04ECFD1A0C}"/>
                </a:ext>
              </a:extLst>
            </p:cNvPr>
            <p:cNvSpPr/>
            <p:nvPr/>
          </p:nvSpPr>
          <p:spPr bwMode="auto">
            <a:xfrm>
              <a:off x="6853714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5" name="ïŝlídè">
              <a:extLst>
                <a:ext uri="{FF2B5EF4-FFF2-40B4-BE49-F238E27FC236}">
                  <a16:creationId xmlns:a16="http://schemas.microsoft.com/office/drawing/2014/main" id="{1FF837E1-C1E2-4D4A-874B-53E086F77F82}"/>
                </a:ext>
              </a:extLst>
            </p:cNvPr>
            <p:cNvSpPr/>
            <p:nvPr/>
          </p:nvSpPr>
          <p:spPr bwMode="auto">
            <a:xfrm>
              <a:off x="6917705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6" name="íŝḷidé">
              <a:extLst>
                <a:ext uri="{FF2B5EF4-FFF2-40B4-BE49-F238E27FC236}">
                  <a16:creationId xmlns:a16="http://schemas.microsoft.com/office/drawing/2014/main" id="{ADE4817D-BCCA-4D1A-95C8-0A233D77199F}"/>
                </a:ext>
              </a:extLst>
            </p:cNvPr>
            <p:cNvSpPr/>
            <p:nvPr/>
          </p:nvSpPr>
          <p:spPr bwMode="auto">
            <a:xfrm>
              <a:off x="6911888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7" name="îṡḷíḍé">
              <a:extLst>
                <a:ext uri="{FF2B5EF4-FFF2-40B4-BE49-F238E27FC236}">
                  <a16:creationId xmlns:a16="http://schemas.microsoft.com/office/drawing/2014/main" id="{09380E3F-38F7-40E7-AB33-D7E841548DA1}"/>
                </a:ext>
              </a:extLst>
            </p:cNvPr>
            <p:cNvSpPr/>
            <p:nvPr/>
          </p:nvSpPr>
          <p:spPr bwMode="auto">
            <a:xfrm>
              <a:off x="6911888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8" name="íṥ1iďè">
              <a:extLst>
                <a:ext uri="{FF2B5EF4-FFF2-40B4-BE49-F238E27FC236}">
                  <a16:creationId xmlns:a16="http://schemas.microsoft.com/office/drawing/2014/main" id="{E9F5A1B0-9325-4942-8621-071BD2029431}"/>
                </a:ext>
              </a:extLst>
            </p:cNvPr>
            <p:cNvSpPr/>
            <p:nvPr/>
          </p:nvSpPr>
          <p:spPr bwMode="auto">
            <a:xfrm>
              <a:off x="6975879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9" name="îṣ1íḑé">
              <a:extLst>
                <a:ext uri="{FF2B5EF4-FFF2-40B4-BE49-F238E27FC236}">
                  <a16:creationId xmlns:a16="http://schemas.microsoft.com/office/drawing/2014/main" id="{D7E03045-B246-476B-8BF8-AC3B681CFCC8}"/>
                </a:ext>
              </a:extLst>
            </p:cNvPr>
            <p:cNvSpPr/>
            <p:nvPr/>
          </p:nvSpPr>
          <p:spPr bwMode="auto">
            <a:xfrm>
              <a:off x="6968608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0" name="ïšḷidè">
              <a:extLst>
                <a:ext uri="{FF2B5EF4-FFF2-40B4-BE49-F238E27FC236}">
                  <a16:creationId xmlns:a16="http://schemas.microsoft.com/office/drawing/2014/main" id="{1699B616-B3E5-46E6-9457-7948A85B35EE}"/>
                </a:ext>
              </a:extLst>
            </p:cNvPr>
            <p:cNvSpPr/>
            <p:nvPr/>
          </p:nvSpPr>
          <p:spPr bwMode="auto">
            <a:xfrm>
              <a:off x="6968608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1" name="ïṣḻídè">
              <a:extLst>
                <a:ext uri="{FF2B5EF4-FFF2-40B4-BE49-F238E27FC236}">
                  <a16:creationId xmlns:a16="http://schemas.microsoft.com/office/drawing/2014/main" id="{220D6551-C2DF-4EC5-B1BC-98876EE204FD}"/>
                </a:ext>
              </a:extLst>
            </p:cNvPr>
            <p:cNvSpPr/>
            <p:nvPr/>
          </p:nvSpPr>
          <p:spPr bwMode="auto">
            <a:xfrm>
              <a:off x="7032599" y="2385935"/>
              <a:ext cx="47994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2" name="ïṥḷîdé">
              <a:extLst>
                <a:ext uri="{FF2B5EF4-FFF2-40B4-BE49-F238E27FC236}">
                  <a16:creationId xmlns:a16="http://schemas.microsoft.com/office/drawing/2014/main" id="{4F496263-A95B-4AC1-B3CA-D56AF64A4228}"/>
                </a:ext>
              </a:extLst>
            </p:cNvPr>
            <p:cNvSpPr/>
            <p:nvPr/>
          </p:nvSpPr>
          <p:spPr bwMode="auto">
            <a:xfrm>
              <a:off x="7026781" y="2380118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3" name="işḻïḓê">
              <a:extLst>
                <a:ext uri="{FF2B5EF4-FFF2-40B4-BE49-F238E27FC236}">
                  <a16:creationId xmlns:a16="http://schemas.microsoft.com/office/drawing/2014/main" id="{075993DE-E9DF-451D-B86D-442D8B8A9552}"/>
                </a:ext>
              </a:extLst>
            </p:cNvPr>
            <p:cNvSpPr/>
            <p:nvPr/>
          </p:nvSpPr>
          <p:spPr bwMode="auto">
            <a:xfrm>
              <a:off x="7026781" y="2380118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4" name="îŝḷïḓè">
              <a:extLst>
                <a:ext uri="{FF2B5EF4-FFF2-40B4-BE49-F238E27FC236}">
                  <a16:creationId xmlns:a16="http://schemas.microsoft.com/office/drawing/2014/main" id="{F95F34C8-07D7-4395-81ED-427AD5834AEA}"/>
                </a:ext>
              </a:extLst>
            </p:cNvPr>
            <p:cNvSpPr/>
            <p:nvPr/>
          </p:nvSpPr>
          <p:spPr bwMode="auto">
            <a:xfrm>
              <a:off x="7093681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5" name="íş1iḋè">
              <a:extLst>
                <a:ext uri="{FF2B5EF4-FFF2-40B4-BE49-F238E27FC236}">
                  <a16:creationId xmlns:a16="http://schemas.microsoft.com/office/drawing/2014/main" id="{626FCC94-EF04-4F3E-A783-CF6FE0D18C63}"/>
                </a:ext>
              </a:extLst>
            </p:cNvPr>
            <p:cNvSpPr/>
            <p:nvPr/>
          </p:nvSpPr>
          <p:spPr bwMode="auto">
            <a:xfrm>
              <a:off x="7086409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6" name="ïṩlíḑê">
              <a:extLst>
                <a:ext uri="{FF2B5EF4-FFF2-40B4-BE49-F238E27FC236}">
                  <a16:creationId xmlns:a16="http://schemas.microsoft.com/office/drawing/2014/main" id="{56D310B2-1EBC-4633-85A6-05B91FADEDD2}"/>
                </a:ext>
              </a:extLst>
            </p:cNvPr>
            <p:cNvSpPr/>
            <p:nvPr/>
          </p:nvSpPr>
          <p:spPr bwMode="auto">
            <a:xfrm>
              <a:off x="7086409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7" name="ïSļîḋè">
              <a:extLst>
                <a:ext uri="{FF2B5EF4-FFF2-40B4-BE49-F238E27FC236}">
                  <a16:creationId xmlns:a16="http://schemas.microsoft.com/office/drawing/2014/main" id="{C937FBBA-5203-4B15-A568-2024D1AF472C}"/>
                </a:ext>
              </a:extLst>
            </p:cNvPr>
            <p:cNvSpPr/>
            <p:nvPr/>
          </p:nvSpPr>
          <p:spPr bwMode="auto">
            <a:xfrm>
              <a:off x="7150400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8" name="îşļíḋé">
              <a:extLst>
                <a:ext uri="{FF2B5EF4-FFF2-40B4-BE49-F238E27FC236}">
                  <a16:creationId xmlns:a16="http://schemas.microsoft.com/office/drawing/2014/main" id="{BE78C426-60B5-4D85-829B-0C22AB6030B1}"/>
                </a:ext>
              </a:extLst>
            </p:cNvPr>
            <p:cNvSpPr/>
            <p:nvPr/>
          </p:nvSpPr>
          <p:spPr bwMode="auto">
            <a:xfrm>
              <a:off x="7144583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9" name="îS1îḍè">
              <a:extLst>
                <a:ext uri="{FF2B5EF4-FFF2-40B4-BE49-F238E27FC236}">
                  <a16:creationId xmlns:a16="http://schemas.microsoft.com/office/drawing/2014/main" id="{51583EFF-A7B7-4708-9B7C-91248D592FE3}"/>
                </a:ext>
              </a:extLst>
            </p:cNvPr>
            <p:cNvSpPr/>
            <p:nvPr/>
          </p:nvSpPr>
          <p:spPr bwMode="auto">
            <a:xfrm>
              <a:off x="7144583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0" name="îşḻíďe">
              <a:extLst>
                <a:ext uri="{FF2B5EF4-FFF2-40B4-BE49-F238E27FC236}">
                  <a16:creationId xmlns:a16="http://schemas.microsoft.com/office/drawing/2014/main" id="{D4A98240-21D3-4A41-A0FC-23D2C683A0E9}"/>
                </a:ext>
              </a:extLst>
            </p:cNvPr>
            <p:cNvSpPr/>
            <p:nvPr/>
          </p:nvSpPr>
          <p:spPr bwMode="auto">
            <a:xfrm>
              <a:off x="7208574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1" name="işlîḑé">
              <a:extLst>
                <a:ext uri="{FF2B5EF4-FFF2-40B4-BE49-F238E27FC236}">
                  <a16:creationId xmlns:a16="http://schemas.microsoft.com/office/drawing/2014/main" id="{C3A8D8A7-151F-4B08-9310-4006249583CB}"/>
                </a:ext>
              </a:extLst>
            </p:cNvPr>
            <p:cNvSpPr/>
            <p:nvPr/>
          </p:nvSpPr>
          <p:spPr bwMode="auto">
            <a:xfrm>
              <a:off x="7201303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2" name="íṣľiďé">
              <a:extLst>
                <a:ext uri="{FF2B5EF4-FFF2-40B4-BE49-F238E27FC236}">
                  <a16:creationId xmlns:a16="http://schemas.microsoft.com/office/drawing/2014/main" id="{9E411F3F-38BF-414F-94CC-E9C318C80DB9}"/>
                </a:ext>
              </a:extLst>
            </p:cNvPr>
            <p:cNvSpPr/>
            <p:nvPr/>
          </p:nvSpPr>
          <p:spPr bwMode="auto">
            <a:xfrm>
              <a:off x="7201303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3" name="íşļíḍê">
              <a:extLst>
                <a:ext uri="{FF2B5EF4-FFF2-40B4-BE49-F238E27FC236}">
                  <a16:creationId xmlns:a16="http://schemas.microsoft.com/office/drawing/2014/main" id="{A8DC2038-29C6-4F6F-BC6E-6BCB9A8CC79B}"/>
                </a:ext>
              </a:extLst>
            </p:cNvPr>
            <p:cNvSpPr/>
            <p:nvPr/>
          </p:nvSpPr>
          <p:spPr bwMode="auto">
            <a:xfrm>
              <a:off x="7265294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4" name="ïşļîḋe">
              <a:extLst>
                <a:ext uri="{FF2B5EF4-FFF2-40B4-BE49-F238E27FC236}">
                  <a16:creationId xmlns:a16="http://schemas.microsoft.com/office/drawing/2014/main" id="{706C169A-2FBF-4679-817F-0A16BAAF2AAA}"/>
                </a:ext>
              </a:extLst>
            </p:cNvPr>
            <p:cNvSpPr/>
            <p:nvPr/>
          </p:nvSpPr>
          <p:spPr bwMode="auto">
            <a:xfrm>
              <a:off x="7259477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5" name="i$1ïďé">
              <a:extLst>
                <a:ext uri="{FF2B5EF4-FFF2-40B4-BE49-F238E27FC236}">
                  <a16:creationId xmlns:a16="http://schemas.microsoft.com/office/drawing/2014/main" id="{8F16B105-F622-4C69-94E9-FD064A1CFADC}"/>
                </a:ext>
              </a:extLst>
            </p:cNvPr>
            <p:cNvSpPr/>
            <p:nvPr/>
          </p:nvSpPr>
          <p:spPr bwMode="auto">
            <a:xfrm>
              <a:off x="7259477" y="238011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6" name="ïṩ1íḍe">
              <a:extLst>
                <a:ext uri="{FF2B5EF4-FFF2-40B4-BE49-F238E27FC236}">
                  <a16:creationId xmlns:a16="http://schemas.microsoft.com/office/drawing/2014/main" id="{B2E9298F-5031-47E7-9B87-674F69BAE2A5}"/>
                </a:ext>
              </a:extLst>
            </p:cNvPr>
            <p:cNvSpPr/>
            <p:nvPr/>
          </p:nvSpPr>
          <p:spPr bwMode="auto">
            <a:xfrm>
              <a:off x="7323468" y="2385935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7" name="iSľïďé">
              <a:extLst>
                <a:ext uri="{FF2B5EF4-FFF2-40B4-BE49-F238E27FC236}">
                  <a16:creationId xmlns:a16="http://schemas.microsoft.com/office/drawing/2014/main" id="{D75C6876-CB29-42C7-B429-7AABF312F56A}"/>
                </a:ext>
              </a:extLst>
            </p:cNvPr>
            <p:cNvSpPr/>
            <p:nvPr/>
          </p:nvSpPr>
          <p:spPr bwMode="auto">
            <a:xfrm>
              <a:off x="7316196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8" name="iṣlíḋè">
              <a:extLst>
                <a:ext uri="{FF2B5EF4-FFF2-40B4-BE49-F238E27FC236}">
                  <a16:creationId xmlns:a16="http://schemas.microsoft.com/office/drawing/2014/main" id="{E128524A-6B5F-4778-9C54-0E05544E93D2}"/>
                </a:ext>
              </a:extLst>
            </p:cNvPr>
            <p:cNvSpPr/>
            <p:nvPr/>
          </p:nvSpPr>
          <p:spPr bwMode="auto">
            <a:xfrm>
              <a:off x="7316196" y="2380118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9" name="ïsļiḑê">
              <a:extLst>
                <a:ext uri="{FF2B5EF4-FFF2-40B4-BE49-F238E27FC236}">
                  <a16:creationId xmlns:a16="http://schemas.microsoft.com/office/drawing/2014/main" id="{95599423-2185-43B5-8FFA-7EB124675BDD}"/>
                </a:ext>
              </a:extLst>
            </p:cNvPr>
            <p:cNvSpPr/>
            <p:nvPr/>
          </p:nvSpPr>
          <p:spPr bwMode="auto">
            <a:xfrm>
              <a:off x="7436907" y="2385935"/>
              <a:ext cx="4944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0" name="íṣļiḋè">
              <a:extLst>
                <a:ext uri="{FF2B5EF4-FFF2-40B4-BE49-F238E27FC236}">
                  <a16:creationId xmlns:a16="http://schemas.microsoft.com/office/drawing/2014/main" id="{1CA6DDF6-4A36-4E4F-95F4-F1F950EF5D0C}"/>
                </a:ext>
              </a:extLst>
            </p:cNvPr>
            <p:cNvSpPr/>
            <p:nvPr/>
          </p:nvSpPr>
          <p:spPr bwMode="auto">
            <a:xfrm>
              <a:off x="7431089" y="238011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1" name="îŝḷïdè">
              <a:extLst>
                <a:ext uri="{FF2B5EF4-FFF2-40B4-BE49-F238E27FC236}">
                  <a16:creationId xmlns:a16="http://schemas.microsoft.com/office/drawing/2014/main" id="{47900ED3-2B02-4AB9-B1A1-DE41689C7D98}"/>
                </a:ext>
              </a:extLst>
            </p:cNvPr>
            <p:cNvSpPr/>
            <p:nvPr/>
          </p:nvSpPr>
          <p:spPr bwMode="auto">
            <a:xfrm>
              <a:off x="7431089" y="238011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2" name="îşľíḍè">
              <a:extLst>
                <a:ext uri="{FF2B5EF4-FFF2-40B4-BE49-F238E27FC236}">
                  <a16:creationId xmlns:a16="http://schemas.microsoft.com/office/drawing/2014/main" id="{EAD23CAC-73D0-489B-84DC-B0C2EBEF9C9E}"/>
                </a:ext>
              </a:extLst>
            </p:cNvPr>
            <p:cNvSpPr/>
            <p:nvPr/>
          </p:nvSpPr>
          <p:spPr bwMode="auto">
            <a:xfrm>
              <a:off x="6860986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3" name="íS1ïḑé">
              <a:extLst>
                <a:ext uri="{FF2B5EF4-FFF2-40B4-BE49-F238E27FC236}">
                  <a16:creationId xmlns:a16="http://schemas.microsoft.com/office/drawing/2014/main" id="{0027917D-A447-43CD-BBC8-BD0314E99D16}"/>
                </a:ext>
              </a:extLst>
            </p:cNvPr>
            <p:cNvSpPr/>
            <p:nvPr/>
          </p:nvSpPr>
          <p:spPr bwMode="auto">
            <a:xfrm>
              <a:off x="6853714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4" name="ïšḻîďê">
              <a:extLst>
                <a:ext uri="{FF2B5EF4-FFF2-40B4-BE49-F238E27FC236}">
                  <a16:creationId xmlns:a16="http://schemas.microsoft.com/office/drawing/2014/main" id="{331F505B-208B-47D5-936B-29198A3F493B}"/>
                </a:ext>
              </a:extLst>
            </p:cNvPr>
            <p:cNvSpPr/>
            <p:nvPr/>
          </p:nvSpPr>
          <p:spPr bwMode="auto">
            <a:xfrm>
              <a:off x="6853714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5" name="işḻidê">
              <a:extLst>
                <a:ext uri="{FF2B5EF4-FFF2-40B4-BE49-F238E27FC236}">
                  <a16:creationId xmlns:a16="http://schemas.microsoft.com/office/drawing/2014/main" id="{F87ED007-4454-4AE3-A6AA-545E4D75B352}"/>
                </a:ext>
              </a:extLst>
            </p:cNvPr>
            <p:cNvSpPr/>
            <p:nvPr/>
          </p:nvSpPr>
          <p:spPr bwMode="auto">
            <a:xfrm>
              <a:off x="6917705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6" name="îşḷïḋè">
              <a:extLst>
                <a:ext uri="{FF2B5EF4-FFF2-40B4-BE49-F238E27FC236}">
                  <a16:creationId xmlns:a16="http://schemas.microsoft.com/office/drawing/2014/main" id="{D233FEB0-B690-4FF5-A51C-35370008772B}"/>
                </a:ext>
              </a:extLst>
            </p:cNvPr>
            <p:cNvSpPr/>
            <p:nvPr/>
          </p:nvSpPr>
          <p:spPr bwMode="auto">
            <a:xfrm>
              <a:off x="6911888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7" name="ïsļîḓè">
              <a:extLst>
                <a:ext uri="{FF2B5EF4-FFF2-40B4-BE49-F238E27FC236}">
                  <a16:creationId xmlns:a16="http://schemas.microsoft.com/office/drawing/2014/main" id="{53A51D36-4760-40D7-B770-6447BEE704BE}"/>
                </a:ext>
              </a:extLst>
            </p:cNvPr>
            <p:cNvSpPr/>
            <p:nvPr/>
          </p:nvSpPr>
          <p:spPr bwMode="auto">
            <a:xfrm>
              <a:off x="6911888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8" name="ïṣḷiḑè">
              <a:extLst>
                <a:ext uri="{FF2B5EF4-FFF2-40B4-BE49-F238E27FC236}">
                  <a16:creationId xmlns:a16="http://schemas.microsoft.com/office/drawing/2014/main" id="{AE3E5B92-CB3E-432E-9A10-D74432BB4CD4}"/>
                </a:ext>
              </a:extLst>
            </p:cNvPr>
            <p:cNvSpPr/>
            <p:nvPr/>
          </p:nvSpPr>
          <p:spPr bwMode="auto">
            <a:xfrm>
              <a:off x="6975879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9" name="ïṩ1ïdè">
              <a:extLst>
                <a:ext uri="{FF2B5EF4-FFF2-40B4-BE49-F238E27FC236}">
                  <a16:creationId xmlns:a16="http://schemas.microsoft.com/office/drawing/2014/main" id="{2C797B75-4784-4C88-846C-DB347D0904CA}"/>
                </a:ext>
              </a:extLst>
            </p:cNvPr>
            <p:cNvSpPr/>
            <p:nvPr/>
          </p:nvSpPr>
          <p:spPr bwMode="auto">
            <a:xfrm>
              <a:off x="6968608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" name="îsḷïďe">
              <a:extLst>
                <a:ext uri="{FF2B5EF4-FFF2-40B4-BE49-F238E27FC236}">
                  <a16:creationId xmlns:a16="http://schemas.microsoft.com/office/drawing/2014/main" id="{03141437-1579-472F-B252-0DF85C85491B}"/>
                </a:ext>
              </a:extLst>
            </p:cNvPr>
            <p:cNvSpPr/>
            <p:nvPr/>
          </p:nvSpPr>
          <p:spPr bwMode="auto">
            <a:xfrm>
              <a:off x="6968608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" name="îṥḻîḓè">
              <a:extLst>
                <a:ext uri="{FF2B5EF4-FFF2-40B4-BE49-F238E27FC236}">
                  <a16:creationId xmlns:a16="http://schemas.microsoft.com/office/drawing/2014/main" id="{F1FD8A3D-8D1C-4308-BE19-FE71B777FC1A}"/>
                </a:ext>
              </a:extLst>
            </p:cNvPr>
            <p:cNvSpPr/>
            <p:nvPr/>
          </p:nvSpPr>
          <p:spPr bwMode="auto">
            <a:xfrm>
              <a:off x="7032599" y="2442654"/>
              <a:ext cx="47994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2" name="îṥḻïdè">
              <a:extLst>
                <a:ext uri="{FF2B5EF4-FFF2-40B4-BE49-F238E27FC236}">
                  <a16:creationId xmlns:a16="http://schemas.microsoft.com/office/drawing/2014/main" id="{68DF3D99-FE0D-409C-B4E8-DADA7DB31EDF}"/>
                </a:ext>
              </a:extLst>
            </p:cNvPr>
            <p:cNvSpPr/>
            <p:nvPr/>
          </p:nvSpPr>
          <p:spPr bwMode="auto">
            <a:xfrm>
              <a:off x="7026781" y="2436837"/>
              <a:ext cx="59629" cy="58174"/>
            </a:xfrm>
            <a:custGeom>
              <a:avLst/>
              <a:gdLst>
                <a:gd name="T0" fmla="*/ 33 w 41"/>
                <a:gd name="T1" fmla="*/ 8 h 40"/>
                <a:gd name="T2" fmla="*/ 33 w 41"/>
                <a:gd name="T3" fmla="*/ 31 h 40"/>
                <a:gd name="T4" fmla="*/ 8 w 41"/>
                <a:gd name="T5" fmla="*/ 31 h 40"/>
                <a:gd name="T6" fmla="*/ 8 w 41"/>
                <a:gd name="T7" fmla="*/ 8 h 40"/>
                <a:gd name="T8" fmla="*/ 33 w 41"/>
                <a:gd name="T9" fmla="*/ 8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  <a:gd name="T20" fmla="*/ 41 w 41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0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3" name="iślîḑè">
              <a:extLst>
                <a:ext uri="{FF2B5EF4-FFF2-40B4-BE49-F238E27FC236}">
                  <a16:creationId xmlns:a16="http://schemas.microsoft.com/office/drawing/2014/main" id="{FF111B86-9B3C-450B-B1B9-34B422A21CBB}"/>
                </a:ext>
              </a:extLst>
            </p:cNvPr>
            <p:cNvSpPr/>
            <p:nvPr/>
          </p:nvSpPr>
          <p:spPr bwMode="auto">
            <a:xfrm>
              <a:off x="7026781" y="2436837"/>
              <a:ext cx="59629" cy="58174"/>
            </a:xfrm>
            <a:custGeom>
              <a:avLst/>
              <a:gdLst>
                <a:gd name="T0" fmla="*/ 33 w 41"/>
                <a:gd name="T1" fmla="*/ 8 h 40"/>
                <a:gd name="T2" fmla="*/ 33 w 41"/>
                <a:gd name="T3" fmla="*/ 31 h 40"/>
                <a:gd name="T4" fmla="*/ 8 w 41"/>
                <a:gd name="T5" fmla="*/ 31 h 40"/>
                <a:gd name="T6" fmla="*/ 8 w 41"/>
                <a:gd name="T7" fmla="*/ 8 h 40"/>
                <a:gd name="T8" fmla="*/ 33 w 41"/>
                <a:gd name="T9" fmla="*/ 8 h 40"/>
                <a:gd name="T10" fmla="*/ 41 w 41"/>
                <a:gd name="T11" fmla="*/ 0 h 40"/>
                <a:gd name="T12" fmla="*/ 0 w 41"/>
                <a:gd name="T13" fmla="*/ 0 h 40"/>
                <a:gd name="T14" fmla="*/ 0 w 41"/>
                <a:gd name="T15" fmla="*/ 40 h 40"/>
                <a:gd name="T16" fmla="*/ 41 w 41"/>
                <a:gd name="T17" fmla="*/ 40 h 40"/>
                <a:gd name="T18" fmla="*/ 41 w 41"/>
                <a:gd name="T19" fmla="*/ 0 h 40"/>
                <a:gd name="T20" fmla="*/ 41 w 41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0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1" y="40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4" name="išlíḋé">
              <a:extLst>
                <a:ext uri="{FF2B5EF4-FFF2-40B4-BE49-F238E27FC236}">
                  <a16:creationId xmlns:a16="http://schemas.microsoft.com/office/drawing/2014/main" id="{2091067B-B9BF-4280-A10C-96DB21C45308}"/>
                </a:ext>
              </a:extLst>
            </p:cNvPr>
            <p:cNvSpPr/>
            <p:nvPr/>
          </p:nvSpPr>
          <p:spPr bwMode="auto">
            <a:xfrm>
              <a:off x="7093681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5" name="ïṣḷiḍe">
              <a:extLst>
                <a:ext uri="{FF2B5EF4-FFF2-40B4-BE49-F238E27FC236}">
                  <a16:creationId xmlns:a16="http://schemas.microsoft.com/office/drawing/2014/main" id="{D14A761F-48A9-4C54-9E14-0F8D0F309AF4}"/>
                </a:ext>
              </a:extLst>
            </p:cNvPr>
            <p:cNvSpPr/>
            <p:nvPr/>
          </p:nvSpPr>
          <p:spPr bwMode="auto">
            <a:xfrm>
              <a:off x="7086409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6" name="íşlíḋe">
              <a:extLst>
                <a:ext uri="{FF2B5EF4-FFF2-40B4-BE49-F238E27FC236}">
                  <a16:creationId xmlns:a16="http://schemas.microsoft.com/office/drawing/2014/main" id="{EF79A539-E153-4866-89D7-B2BF390E4CEC}"/>
                </a:ext>
              </a:extLst>
            </p:cNvPr>
            <p:cNvSpPr/>
            <p:nvPr/>
          </p:nvSpPr>
          <p:spPr bwMode="auto">
            <a:xfrm>
              <a:off x="7086409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7" name="íṡḻíḍe">
              <a:extLst>
                <a:ext uri="{FF2B5EF4-FFF2-40B4-BE49-F238E27FC236}">
                  <a16:creationId xmlns:a16="http://schemas.microsoft.com/office/drawing/2014/main" id="{E6E7A88F-A72C-4485-A7D4-5B358070FDEF}"/>
                </a:ext>
              </a:extLst>
            </p:cNvPr>
            <p:cNvSpPr/>
            <p:nvPr/>
          </p:nvSpPr>
          <p:spPr bwMode="auto">
            <a:xfrm>
              <a:off x="7150400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8" name="î$ľîďê">
              <a:extLst>
                <a:ext uri="{FF2B5EF4-FFF2-40B4-BE49-F238E27FC236}">
                  <a16:creationId xmlns:a16="http://schemas.microsoft.com/office/drawing/2014/main" id="{8D3FB0B1-1E0A-47D6-A123-8AB18C6C3A8E}"/>
                </a:ext>
              </a:extLst>
            </p:cNvPr>
            <p:cNvSpPr/>
            <p:nvPr/>
          </p:nvSpPr>
          <p:spPr bwMode="auto">
            <a:xfrm>
              <a:off x="7144583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9" name="íşļîďe">
              <a:extLst>
                <a:ext uri="{FF2B5EF4-FFF2-40B4-BE49-F238E27FC236}">
                  <a16:creationId xmlns:a16="http://schemas.microsoft.com/office/drawing/2014/main" id="{C9F344A2-110A-400E-B95E-73140346CF69}"/>
                </a:ext>
              </a:extLst>
            </p:cNvPr>
            <p:cNvSpPr/>
            <p:nvPr/>
          </p:nvSpPr>
          <p:spPr bwMode="auto">
            <a:xfrm>
              <a:off x="7144583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0" name="ïsľíḓe">
              <a:extLst>
                <a:ext uri="{FF2B5EF4-FFF2-40B4-BE49-F238E27FC236}">
                  <a16:creationId xmlns:a16="http://schemas.microsoft.com/office/drawing/2014/main" id="{F60FB36B-CCF6-4309-975C-452298A44181}"/>
                </a:ext>
              </a:extLst>
            </p:cNvPr>
            <p:cNvSpPr/>
            <p:nvPr/>
          </p:nvSpPr>
          <p:spPr bwMode="auto">
            <a:xfrm>
              <a:off x="7208574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1" name="îṩlïḋe">
              <a:extLst>
                <a:ext uri="{FF2B5EF4-FFF2-40B4-BE49-F238E27FC236}">
                  <a16:creationId xmlns:a16="http://schemas.microsoft.com/office/drawing/2014/main" id="{4F388C8A-6412-4855-92F2-A00775080411}"/>
                </a:ext>
              </a:extLst>
            </p:cNvPr>
            <p:cNvSpPr/>
            <p:nvPr/>
          </p:nvSpPr>
          <p:spPr bwMode="auto">
            <a:xfrm>
              <a:off x="7201303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2" name="iṥ1iḋe">
              <a:extLst>
                <a:ext uri="{FF2B5EF4-FFF2-40B4-BE49-F238E27FC236}">
                  <a16:creationId xmlns:a16="http://schemas.microsoft.com/office/drawing/2014/main" id="{D925D152-642A-4C60-B583-61873E8C84CC}"/>
                </a:ext>
              </a:extLst>
            </p:cNvPr>
            <p:cNvSpPr/>
            <p:nvPr/>
          </p:nvSpPr>
          <p:spPr bwMode="auto">
            <a:xfrm>
              <a:off x="7201303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3" name="íṣľíḓe">
              <a:extLst>
                <a:ext uri="{FF2B5EF4-FFF2-40B4-BE49-F238E27FC236}">
                  <a16:creationId xmlns:a16="http://schemas.microsoft.com/office/drawing/2014/main" id="{2EFA2FAE-D930-4228-B85E-1FE01C2DB8CF}"/>
                </a:ext>
              </a:extLst>
            </p:cNvPr>
            <p:cNvSpPr/>
            <p:nvPr/>
          </p:nvSpPr>
          <p:spPr bwMode="auto">
            <a:xfrm>
              <a:off x="7265294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4" name="i$ḷïďè">
              <a:extLst>
                <a:ext uri="{FF2B5EF4-FFF2-40B4-BE49-F238E27FC236}">
                  <a16:creationId xmlns:a16="http://schemas.microsoft.com/office/drawing/2014/main" id="{0961B7DC-CAB5-41CE-9DE9-8D9623478026}"/>
                </a:ext>
              </a:extLst>
            </p:cNvPr>
            <p:cNvSpPr/>
            <p:nvPr/>
          </p:nvSpPr>
          <p:spPr bwMode="auto">
            <a:xfrm>
              <a:off x="7259477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5" name="îš1iḓe">
              <a:extLst>
                <a:ext uri="{FF2B5EF4-FFF2-40B4-BE49-F238E27FC236}">
                  <a16:creationId xmlns:a16="http://schemas.microsoft.com/office/drawing/2014/main" id="{91891797-C6C1-418D-AAC4-793A9CEFF083}"/>
                </a:ext>
              </a:extLst>
            </p:cNvPr>
            <p:cNvSpPr/>
            <p:nvPr/>
          </p:nvSpPr>
          <p:spPr bwMode="auto">
            <a:xfrm>
              <a:off x="7259477" y="2436837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6" name="îşļîḓe">
              <a:extLst>
                <a:ext uri="{FF2B5EF4-FFF2-40B4-BE49-F238E27FC236}">
                  <a16:creationId xmlns:a16="http://schemas.microsoft.com/office/drawing/2014/main" id="{854C39F4-2DE2-4A08-A206-4B07380984C9}"/>
                </a:ext>
              </a:extLst>
            </p:cNvPr>
            <p:cNvSpPr/>
            <p:nvPr/>
          </p:nvSpPr>
          <p:spPr bwMode="auto">
            <a:xfrm>
              <a:off x="7323468" y="2442654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7" name="ïšḻiḋè">
              <a:extLst>
                <a:ext uri="{FF2B5EF4-FFF2-40B4-BE49-F238E27FC236}">
                  <a16:creationId xmlns:a16="http://schemas.microsoft.com/office/drawing/2014/main" id="{093EEA20-932C-4BE6-84A9-5EBB4FC2C277}"/>
                </a:ext>
              </a:extLst>
            </p:cNvPr>
            <p:cNvSpPr/>
            <p:nvPr/>
          </p:nvSpPr>
          <p:spPr bwMode="auto">
            <a:xfrm>
              <a:off x="7316196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8" name="ï$ḷídè">
              <a:extLst>
                <a:ext uri="{FF2B5EF4-FFF2-40B4-BE49-F238E27FC236}">
                  <a16:creationId xmlns:a16="http://schemas.microsoft.com/office/drawing/2014/main" id="{815FF2FD-9857-4D77-A690-6B84F9B10BA9}"/>
                </a:ext>
              </a:extLst>
            </p:cNvPr>
            <p:cNvSpPr/>
            <p:nvPr/>
          </p:nvSpPr>
          <p:spPr bwMode="auto">
            <a:xfrm>
              <a:off x="7316196" y="2436837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9" name="îṥlíḋé">
              <a:extLst>
                <a:ext uri="{FF2B5EF4-FFF2-40B4-BE49-F238E27FC236}">
                  <a16:creationId xmlns:a16="http://schemas.microsoft.com/office/drawing/2014/main" id="{F047E7A3-E976-4E63-9C93-937AE7C4ACEA}"/>
                </a:ext>
              </a:extLst>
            </p:cNvPr>
            <p:cNvSpPr/>
            <p:nvPr/>
          </p:nvSpPr>
          <p:spPr bwMode="auto">
            <a:xfrm>
              <a:off x="7380187" y="2385935"/>
              <a:ext cx="45085" cy="101804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0" name="íṧļïḋè">
              <a:extLst>
                <a:ext uri="{FF2B5EF4-FFF2-40B4-BE49-F238E27FC236}">
                  <a16:creationId xmlns:a16="http://schemas.microsoft.com/office/drawing/2014/main" id="{EBCAEB9B-E1FD-491C-A11B-6107E3FD0FA0}"/>
                </a:ext>
              </a:extLst>
            </p:cNvPr>
            <p:cNvSpPr/>
            <p:nvPr/>
          </p:nvSpPr>
          <p:spPr bwMode="auto">
            <a:xfrm>
              <a:off x="7374370" y="2380118"/>
              <a:ext cx="56720" cy="114894"/>
            </a:xfrm>
            <a:custGeom>
              <a:avLst/>
              <a:gdLst>
                <a:gd name="T0" fmla="*/ 31 w 39"/>
                <a:gd name="T1" fmla="*/ 8 h 79"/>
                <a:gd name="T2" fmla="*/ 31 w 39"/>
                <a:gd name="T3" fmla="*/ 39 h 79"/>
                <a:gd name="T4" fmla="*/ 31 w 39"/>
                <a:gd name="T5" fmla="*/ 70 h 79"/>
                <a:gd name="T6" fmla="*/ 8 w 39"/>
                <a:gd name="T7" fmla="*/ 70 h 79"/>
                <a:gd name="T8" fmla="*/ 8 w 39"/>
                <a:gd name="T9" fmla="*/ 39 h 79"/>
                <a:gd name="T10" fmla="*/ 8 w 39"/>
                <a:gd name="T11" fmla="*/ 8 h 79"/>
                <a:gd name="T12" fmla="*/ 31 w 39"/>
                <a:gd name="T13" fmla="*/ 8 h 79"/>
                <a:gd name="T14" fmla="*/ 39 w 39"/>
                <a:gd name="T15" fmla="*/ 0 h 79"/>
                <a:gd name="T16" fmla="*/ 0 w 39"/>
                <a:gd name="T17" fmla="*/ 0 h 79"/>
                <a:gd name="T18" fmla="*/ 0 w 39"/>
                <a:gd name="T19" fmla="*/ 39 h 79"/>
                <a:gd name="T20" fmla="*/ 0 w 39"/>
                <a:gd name="T21" fmla="*/ 79 h 79"/>
                <a:gd name="T22" fmla="*/ 39 w 39"/>
                <a:gd name="T23" fmla="*/ 79 h 79"/>
                <a:gd name="T24" fmla="*/ 39 w 39"/>
                <a:gd name="T25" fmla="*/ 39 h 79"/>
                <a:gd name="T26" fmla="*/ 39 w 39"/>
                <a:gd name="T27" fmla="*/ 0 h 79"/>
                <a:gd name="T28" fmla="*/ 39 w 39"/>
                <a:gd name="T2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79">
                  <a:moveTo>
                    <a:pt x="31" y="8"/>
                  </a:moveTo>
                  <a:lnTo>
                    <a:pt x="31" y="39"/>
                  </a:lnTo>
                  <a:lnTo>
                    <a:pt x="31" y="70"/>
                  </a:lnTo>
                  <a:lnTo>
                    <a:pt x="8" y="70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79"/>
                  </a:lnTo>
                  <a:lnTo>
                    <a:pt x="39" y="7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1" name="iSḻïḍè">
              <a:extLst>
                <a:ext uri="{FF2B5EF4-FFF2-40B4-BE49-F238E27FC236}">
                  <a16:creationId xmlns:a16="http://schemas.microsoft.com/office/drawing/2014/main" id="{6FADE284-360B-474B-ABFA-D6039E47E691}"/>
                </a:ext>
              </a:extLst>
            </p:cNvPr>
            <p:cNvSpPr/>
            <p:nvPr/>
          </p:nvSpPr>
          <p:spPr bwMode="auto">
            <a:xfrm>
              <a:off x="7374370" y="2380118"/>
              <a:ext cx="56720" cy="114894"/>
            </a:xfrm>
            <a:custGeom>
              <a:avLst/>
              <a:gdLst>
                <a:gd name="T0" fmla="*/ 31 w 39"/>
                <a:gd name="T1" fmla="*/ 8 h 79"/>
                <a:gd name="T2" fmla="*/ 31 w 39"/>
                <a:gd name="T3" fmla="*/ 39 h 79"/>
                <a:gd name="T4" fmla="*/ 31 w 39"/>
                <a:gd name="T5" fmla="*/ 70 h 79"/>
                <a:gd name="T6" fmla="*/ 8 w 39"/>
                <a:gd name="T7" fmla="*/ 70 h 79"/>
                <a:gd name="T8" fmla="*/ 8 w 39"/>
                <a:gd name="T9" fmla="*/ 39 h 79"/>
                <a:gd name="T10" fmla="*/ 8 w 39"/>
                <a:gd name="T11" fmla="*/ 8 h 79"/>
                <a:gd name="T12" fmla="*/ 31 w 39"/>
                <a:gd name="T13" fmla="*/ 8 h 79"/>
                <a:gd name="T14" fmla="*/ 39 w 39"/>
                <a:gd name="T15" fmla="*/ 0 h 79"/>
                <a:gd name="T16" fmla="*/ 0 w 39"/>
                <a:gd name="T17" fmla="*/ 0 h 79"/>
                <a:gd name="T18" fmla="*/ 0 w 39"/>
                <a:gd name="T19" fmla="*/ 39 h 79"/>
                <a:gd name="T20" fmla="*/ 0 w 39"/>
                <a:gd name="T21" fmla="*/ 79 h 79"/>
                <a:gd name="T22" fmla="*/ 39 w 39"/>
                <a:gd name="T23" fmla="*/ 79 h 79"/>
                <a:gd name="T24" fmla="*/ 39 w 39"/>
                <a:gd name="T25" fmla="*/ 39 h 79"/>
                <a:gd name="T26" fmla="*/ 39 w 39"/>
                <a:gd name="T27" fmla="*/ 0 h 79"/>
                <a:gd name="T28" fmla="*/ 39 w 39"/>
                <a:gd name="T29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79">
                  <a:moveTo>
                    <a:pt x="31" y="8"/>
                  </a:moveTo>
                  <a:lnTo>
                    <a:pt x="31" y="39"/>
                  </a:lnTo>
                  <a:lnTo>
                    <a:pt x="31" y="70"/>
                  </a:lnTo>
                  <a:lnTo>
                    <a:pt x="8" y="70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79"/>
                  </a:lnTo>
                  <a:lnTo>
                    <a:pt x="39" y="7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2" name="îŝḻíḍê">
              <a:extLst>
                <a:ext uri="{FF2B5EF4-FFF2-40B4-BE49-F238E27FC236}">
                  <a16:creationId xmlns:a16="http://schemas.microsoft.com/office/drawing/2014/main" id="{B3B07035-A6BA-4F61-90C1-B44CC0D104B8}"/>
                </a:ext>
              </a:extLst>
            </p:cNvPr>
            <p:cNvSpPr/>
            <p:nvPr/>
          </p:nvSpPr>
          <p:spPr bwMode="auto">
            <a:xfrm>
              <a:off x="7436907" y="2442654"/>
              <a:ext cx="4944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3" name="işḻíďé">
              <a:extLst>
                <a:ext uri="{FF2B5EF4-FFF2-40B4-BE49-F238E27FC236}">
                  <a16:creationId xmlns:a16="http://schemas.microsoft.com/office/drawing/2014/main" id="{4954423E-E867-435B-84BF-31860D266926}"/>
                </a:ext>
              </a:extLst>
            </p:cNvPr>
            <p:cNvSpPr/>
            <p:nvPr/>
          </p:nvSpPr>
          <p:spPr bwMode="auto">
            <a:xfrm>
              <a:off x="7431089" y="2436837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4" name="î$ḷîḍe">
              <a:extLst>
                <a:ext uri="{FF2B5EF4-FFF2-40B4-BE49-F238E27FC236}">
                  <a16:creationId xmlns:a16="http://schemas.microsoft.com/office/drawing/2014/main" id="{5355100B-F99E-4E8C-AF5C-7324F42970C6}"/>
                </a:ext>
              </a:extLst>
            </p:cNvPr>
            <p:cNvSpPr/>
            <p:nvPr/>
          </p:nvSpPr>
          <p:spPr bwMode="auto">
            <a:xfrm>
              <a:off x="7431089" y="2436837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5" name="ïṡḷïḋê">
              <a:extLst>
                <a:ext uri="{FF2B5EF4-FFF2-40B4-BE49-F238E27FC236}">
                  <a16:creationId xmlns:a16="http://schemas.microsoft.com/office/drawing/2014/main" id="{1F33153D-9ED1-450D-83E5-02375A848154}"/>
                </a:ext>
              </a:extLst>
            </p:cNvPr>
            <p:cNvSpPr/>
            <p:nvPr/>
          </p:nvSpPr>
          <p:spPr bwMode="auto">
            <a:xfrm>
              <a:off x="6860986" y="2500828"/>
              <a:ext cx="15997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6" name="íSļíde">
              <a:extLst>
                <a:ext uri="{FF2B5EF4-FFF2-40B4-BE49-F238E27FC236}">
                  <a16:creationId xmlns:a16="http://schemas.microsoft.com/office/drawing/2014/main" id="{BE303C34-A9D5-49B3-89E1-C51A2BCCFBDB}"/>
                </a:ext>
              </a:extLst>
            </p:cNvPr>
            <p:cNvSpPr/>
            <p:nvPr/>
          </p:nvSpPr>
          <p:spPr bwMode="auto">
            <a:xfrm>
              <a:off x="6853714" y="2495011"/>
              <a:ext cx="173068" cy="56720"/>
            </a:xfrm>
            <a:custGeom>
              <a:avLst/>
              <a:gdLst>
                <a:gd name="T0" fmla="*/ 111 w 119"/>
                <a:gd name="T1" fmla="*/ 8 h 39"/>
                <a:gd name="T2" fmla="*/ 111 w 119"/>
                <a:gd name="T3" fmla="*/ 31 h 39"/>
                <a:gd name="T4" fmla="*/ 79 w 119"/>
                <a:gd name="T5" fmla="*/ 31 h 39"/>
                <a:gd name="T6" fmla="*/ 40 w 119"/>
                <a:gd name="T7" fmla="*/ 31 h 39"/>
                <a:gd name="T8" fmla="*/ 9 w 119"/>
                <a:gd name="T9" fmla="*/ 31 h 39"/>
                <a:gd name="T10" fmla="*/ 9 w 119"/>
                <a:gd name="T11" fmla="*/ 8 h 39"/>
                <a:gd name="T12" fmla="*/ 40 w 119"/>
                <a:gd name="T13" fmla="*/ 8 h 39"/>
                <a:gd name="T14" fmla="*/ 79 w 119"/>
                <a:gd name="T15" fmla="*/ 8 h 39"/>
                <a:gd name="T16" fmla="*/ 111 w 119"/>
                <a:gd name="T17" fmla="*/ 8 h 39"/>
                <a:gd name="T18" fmla="*/ 119 w 119"/>
                <a:gd name="T19" fmla="*/ 0 h 39"/>
                <a:gd name="T20" fmla="*/ 79 w 119"/>
                <a:gd name="T21" fmla="*/ 0 h 39"/>
                <a:gd name="T22" fmla="*/ 40 w 119"/>
                <a:gd name="T23" fmla="*/ 0 h 39"/>
                <a:gd name="T24" fmla="*/ 0 w 119"/>
                <a:gd name="T25" fmla="*/ 0 h 39"/>
                <a:gd name="T26" fmla="*/ 0 w 119"/>
                <a:gd name="T27" fmla="*/ 39 h 39"/>
                <a:gd name="T28" fmla="*/ 40 w 119"/>
                <a:gd name="T29" fmla="*/ 39 h 39"/>
                <a:gd name="T30" fmla="*/ 79 w 119"/>
                <a:gd name="T31" fmla="*/ 39 h 39"/>
                <a:gd name="T32" fmla="*/ 119 w 119"/>
                <a:gd name="T33" fmla="*/ 39 h 39"/>
                <a:gd name="T34" fmla="*/ 119 w 119"/>
                <a:gd name="T35" fmla="*/ 0 h 39"/>
                <a:gd name="T36" fmla="*/ 119 w 119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9">
                  <a:moveTo>
                    <a:pt x="111" y="8"/>
                  </a:moveTo>
                  <a:lnTo>
                    <a:pt x="111" y="31"/>
                  </a:lnTo>
                  <a:lnTo>
                    <a:pt x="79" y="31"/>
                  </a:lnTo>
                  <a:lnTo>
                    <a:pt x="40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40" y="8"/>
                  </a:lnTo>
                  <a:lnTo>
                    <a:pt x="79" y="8"/>
                  </a:lnTo>
                  <a:lnTo>
                    <a:pt x="111" y="8"/>
                  </a:lnTo>
                  <a:close/>
                  <a:moveTo>
                    <a:pt x="119" y="0"/>
                  </a:moveTo>
                  <a:lnTo>
                    <a:pt x="79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79" y="39"/>
                  </a:lnTo>
                  <a:lnTo>
                    <a:pt x="119" y="39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7" name="íşḻíḑè">
              <a:extLst>
                <a:ext uri="{FF2B5EF4-FFF2-40B4-BE49-F238E27FC236}">
                  <a16:creationId xmlns:a16="http://schemas.microsoft.com/office/drawing/2014/main" id="{F6225F82-F1E1-413C-B0A2-07A35FE9B8ED}"/>
                </a:ext>
              </a:extLst>
            </p:cNvPr>
            <p:cNvSpPr/>
            <p:nvPr/>
          </p:nvSpPr>
          <p:spPr bwMode="auto">
            <a:xfrm>
              <a:off x="6853714" y="2495011"/>
              <a:ext cx="173068" cy="56720"/>
            </a:xfrm>
            <a:custGeom>
              <a:avLst/>
              <a:gdLst>
                <a:gd name="T0" fmla="*/ 111 w 119"/>
                <a:gd name="T1" fmla="*/ 8 h 39"/>
                <a:gd name="T2" fmla="*/ 111 w 119"/>
                <a:gd name="T3" fmla="*/ 31 h 39"/>
                <a:gd name="T4" fmla="*/ 79 w 119"/>
                <a:gd name="T5" fmla="*/ 31 h 39"/>
                <a:gd name="T6" fmla="*/ 40 w 119"/>
                <a:gd name="T7" fmla="*/ 31 h 39"/>
                <a:gd name="T8" fmla="*/ 9 w 119"/>
                <a:gd name="T9" fmla="*/ 31 h 39"/>
                <a:gd name="T10" fmla="*/ 9 w 119"/>
                <a:gd name="T11" fmla="*/ 8 h 39"/>
                <a:gd name="T12" fmla="*/ 40 w 119"/>
                <a:gd name="T13" fmla="*/ 8 h 39"/>
                <a:gd name="T14" fmla="*/ 79 w 119"/>
                <a:gd name="T15" fmla="*/ 8 h 39"/>
                <a:gd name="T16" fmla="*/ 111 w 119"/>
                <a:gd name="T17" fmla="*/ 8 h 39"/>
                <a:gd name="T18" fmla="*/ 119 w 119"/>
                <a:gd name="T19" fmla="*/ 0 h 39"/>
                <a:gd name="T20" fmla="*/ 79 w 119"/>
                <a:gd name="T21" fmla="*/ 0 h 39"/>
                <a:gd name="T22" fmla="*/ 40 w 119"/>
                <a:gd name="T23" fmla="*/ 0 h 39"/>
                <a:gd name="T24" fmla="*/ 0 w 119"/>
                <a:gd name="T25" fmla="*/ 0 h 39"/>
                <a:gd name="T26" fmla="*/ 0 w 119"/>
                <a:gd name="T27" fmla="*/ 39 h 39"/>
                <a:gd name="T28" fmla="*/ 40 w 119"/>
                <a:gd name="T29" fmla="*/ 39 h 39"/>
                <a:gd name="T30" fmla="*/ 79 w 119"/>
                <a:gd name="T31" fmla="*/ 39 h 39"/>
                <a:gd name="T32" fmla="*/ 119 w 119"/>
                <a:gd name="T33" fmla="*/ 39 h 39"/>
                <a:gd name="T34" fmla="*/ 119 w 119"/>
                <a:gd name="T35" fmla="*/ 0 h 39"/>
                <a:gd name="T36" fmla="*/ 119 w 119"/>
                <a:gd name="T3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9">
                  <a:moveTo>
                    <a:pt x="111" y="8"/>
                  </a:moveTo>
                  <a:lnTo>
                    <a:pt x="111" y="31"/>
                  </a:lnTo>
                  <a:lnTo>
                    <a:pt x="79" y="31"/>
                  </a:lnTo>
                  <a:lnTo>
                    <a:pt x="40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40" y="8"/>
                  </a:lnTo>
                  <a:lnTo>
                    <a:pt x="79" y="8"/>
                  </a:lnTo>
                  <a:lnTo>
                    <a:pt x="111" y="8"/>
                  </a:lnTo>
                  <a:moveTo>
                    <a:pt x="119" y="0"/>
                  </a:moveTo>
                  <a:lnTo>
                    <a:pt x="79" y="0"/>
                  </a:lnTo>
                  <a:lnTo>
                    <a:pt x="40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79" y="39"/>
                  </a:lnTo>
                  <a:lnTo>
                    <a:pt x="119" y="39"/>
                  </a:lnTo>
                  <a:lnTo>
                    <a:pt x="119" y="0"/>
                  </a:lnTo>
                  <a:lnTo>
                    <a:pt x="1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8" name="íṡ1íḋè">
              <a:extLst>
                <a:ext uri="{FF2B5EF4-FFF2-40B4-BE49-F238E27FC236}">
                  <a16:creationId xmlns:a16="http://schemas.microsoft.com/office/drawing/2014/main" id="{9339E8BB-FB6E-40EE-A294-8E035E5618E9}"/>
                </a:ext>
              </a:extLst>
            </p:cNvPr>
            <p:cNvSpPr/>
            <p:nvPr/>
          </p:nvSpPr>
          <p:spPr bwMode="auto">
            <a:xfrm>
              <a:off x="7032599" y="2500828"/>
              <a:ext cx="47994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9" name="îsḷïdê">
              <a:extLst>
                <a:ext uri="{FF2B5EF4-FFF2-40B4-BE49-F238E27FC236}">
                  <a16:creationId xmlns:a16="http://schemas.microsoft.com/office/drawing/2014/main" id="{82B06586-8A31-4B3E-B6FD-0EA26D0F3ED6}"/>
                </a:ext>
              </a:extLst>
            </p:cNvPr>
            <p:cNvSpPr/>
            <p:nvPr/>
          </p:nvSpPr>
          <p:spPr bwMode="auto">
            <a:xfrm>
              <a:off x="7026781" y="2495011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close/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0" name="îṡļîdê">
              <a:extLst>
                <a:ext uri="{FF2B5EF4-FFF2-40B4-BE49-F238E27FC236}">
                  <a16:creationId xmlns:a16="http://schemas.microsoft.com/office/drawing/2014/main" id="{F9A95BA6-F0CD-4F78-B1D8-55C160D21395}"/>
                </a:ext>
              </a:extLst>
            </p:cNvPr>
            <p:cNvSpPr/>
            <p:nvPr/>
          </p:nvSpPr>
          <p:spPr bwMode="auto">
            <a:xfrm>
              <a:off x="7026781" y="2495011"/>
              <a:ext cx="59629" cy="56720"/>
            </a:xfrm>
            <a:custGeom>
              <a:avLst/>
              <a:gdLst>
                <a:gd name="T0" fmla="*/ 33 w 41"/>
                <a:gd name="T1" fmla="*/ 8 h 39"/>
                <a:gd name="T2" fmla="*/ 33 w 41"/>
                <a:gd name="T3" fmla="*/ 31 h 39"/>
                <a:gd name="T4" fmla="*/ 8 w 41"/>
                <a:gd name="T5" fmla="*/ 31 h 39"/>
                <a:gd name="T6" fmla="*/ 8 w 41"/>
                <a:gd name="T7" fmla="*/ 8 h 39"/>
                <a:gd name="T8" fmla="*/ 33 w 41"/>
                <a:gd name="T9" fmla="*/ 8 h 39"/>
                <a:gd name="T10" fmla="*/ 41 w 41"/>
                <a:gd name="T11" fmla="*/ 0 h 39"/>
                <a:gd name="T12" fmla="*/ 0 w 41"/>
                <a:gd name="T13" fmla="*/ 0 h 39"/>
                <a:gd name="T14" fmla="*/ 0 w 41"/>
                <a:gd name="T15" fmla="*/ 39 h 39"/>
                <a:gd name="T16" fmla="*/ 41 w 41"/>
                <a:gd name="T17" fmla="*/ 39 h 39"/>
                <a:gd name="T18" fmla="*/ 41 w 41"/>
                <a:gd name="T19" fmla="*/ 0 h 39"/>
                <a:gd name="T20" fmla="*/ 41 w 41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39">
                  <a:moveTo>
                    <a:pt x="33" y="8"/>
                  </a:moveTo>
                  <a:lnTo>
                    <a:pt x="3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3" y="8"/>
                  </a:lnTo>
                  <a:moveTo>
                    <a:pt x="41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1" y="39"/>
                  </a:lnTo>
                  <a:lnTo>
                    <a:pt x="41" y="0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1" name="îŝľiďè">
              <a:extLst>
                <a:ext uri="{FF2B5EF4-FFF2-40B4-BE49-F238E27FC236}">
                  <a16:creationId xmlns:a16="http://schemas.microsoft.com/office/drawing/2014/main" id="{4272328A-652A-4C16-BF06-9686E1EBA45F}"/>
                </a:ext>
              </a:extLst>
            </p:cNvPr>
            <p:cNvSpPr/>
            <p:nvPr/>
          </p:nvSpPr>
          <p:spPr bwMode="auto">
            <a:xfrm>
              <a:off x="7093681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2" name="íṣḻîďe">
              <a:extLst>
                <a:ext uri="{FF2B5EF4-FFF2-40B4-BE49-F238E27FC236}">
                  <a16:creationId xmlns:a16="http://schemas.microsoft.com/office/drawing/2014/main" id="{D4D5A2A7-7636-4173-9052-9DDE71A777B0}"/>
                </a:ext>
              </a:extLst>
            </p:cNvPr>
            <p:cNvSpPr/>
            <p:nvPr/>
          </p:nvSpPr>
          <p:spPr bwMode="auto">
            <a:xfrm>
              <a:off x="7086409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3" name="ï$ļíḍe">
              <a:extLst>
                <a:ext uri="{FF2B5EF4-FFF2-40B4-BE49-F238E27FC236}">
                  <a16:creationId xmlns:a16="http://schemas.microsoft.com/office/drawing/2014/main" id="{1A8E8C2A-66A4-40F7-B00C-70CC09AB2521}"/>
                </a:ext>
              </a:extLst>
            </p:cNvPr>
            <p:cNvSpPr/>
            <p:nvPr/>
          </p:nvSpPr>
          <p:spPr bwMode="auto">
            <a:xfrm>
              <a:off x="7086409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4" name="iṥ1íḍe">
              <a:extLst>
                <a:ext uri="{FF2B5EF4-FFF2-40B4-BE49-F238E27FC236}">
                  <a16:creationId xmlns:a16="http://schemas.microsoft.com/office/drawing/2014/main" id="{B9D7940B-706B-478B-9C4B-454D4F7885A9}"/>
                </a:ext>
              </a:extLst>
            </p:cNvPr>
            <p:cNvSpPr/>
            <p:nvPr/>
          </p:nvSpPr>
          <p:spPr bwMode="auto">
            <a:xfrm>
              <a:off x="7150400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5" name="iṣḻîďé">
              <a:extLst>
                <a:ext uri="{FF2B5EF4-FFF2-40B4-BE49-F238E27FC236}">
                  <a16:creationId xmlns:a16="http://schemas.microsoft.com/office/drawing/2014/main" id="{385BB55A-76C4-4331-8A0A-195C23DCB605}"/>
                </a:ext>
              </a:extLst>
            </p:cNvPr>
            <p:cNvSpPr/>
            <p:nvPr/>
          </p:nvSpPr>
          <p:spPr bwMode="auto">
            <a:xfrm>
              <a:off x="7144583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6" name="îŝḻïḓê">
              <a:extLst>
                <a:ext uri="{FF2B5EF4-FFF2-40B4-BE49-F238E27FC236}">
                  <a16:creationId xmlns:a16="http://schemas.microsoft.com/office/drawing/2014/main" id="{FAF472E8-B832-4806-BD0B-BC9C9F9EC286}"/>
                </a:ext>
              </a:extLst>
            </p:cNvPr>
            <p:cNvSpPr/>
            <p:nvPr/>
          </p:nvSpPr>
          <p:spPr bwMode="auto">
            <a:xfrm>
              <a:off x="7144583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7" name="i$ľîďé">
              <a:extLst>
                <a:ext uri="{FF2B5EF4-FFF2-40B4-BE49-F238E27FC236}">
                  <a16:creationId xmlns:a16="http://schemas.microsoft.com/office/drawing/2014/main" id="{01D925D0-E6A7-47F1-B7BF-BE48A1A8D2D3}"/>
                </a:ext>
              </a:extLst>
            </p:cNvPr>
            <p:cNvSpPr/>
            <p:nvPr/>
          </p:nvSpPr>
          <p:spPr bwMode="auto">
            <a:xfrm>
              <a:off x="7208574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8" name="íşlïdê">
              <a:extLst>
                <a:ext uri="{FF2B5EF4-FFF2-40B4-BE49-F238E27FC236}">
                  <a16:creationId xmlns:a16="http://schemas.microsoft.com/office/drawing/2014/main" id="{874ED6CA-E920-427D-A980-A86727E8A4A8}"/>
                </a:ext>
              </a:extLst>
            </p:cNvPr>
            <p:cNvSpPr/>
            <p:nvPr/>
          </p:nvSpPr>
          <p:spPr bwMode="auto">
            <a:xfrm>
              <a:off x="7201303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9" name="íśḻíḑè">
              <a:extLst>
                <a:ext uri="{FF2B5EF4-FFF2-40B4-BE49-F238E27FC236}">
                  <a16:creationId xmlns:a16="http://schemas.microsoft.com/office/drawing/2014/main" id="{BCF3E03D-DEB7-4B1D-BD68-AD30CC7FCFF3}"/>
                </a:ext>
              </a:extLst>
            </p:cNvPr>
            <p:cNvSpPr/>
            <p:nvPr/>
          </p:nvSpPr>
          <p:spPr bwMode="auto">
            <a:xfrm>
              <a:off x="7201303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0" name="ïśliďè">
              <a:extLst>
                <a:ext uri="{FF2B5EF4-FFF2-40B4-BE49-F238E27FC236}">
                  <a16:creationId xmlns:a16="http://schemas.microsoft.com/office/drawing/2014/main" id="{982AD3F7-A05F-42F3-93A3-DE6EFCEDED8D}"/>
                </a:ext>
              </a:extLst>
            </p:cNvPr>
            <p:cNvSpPr/>
            <p:nvPr/>
          </p:nvSpPr>
          <p:spPr bwMode="auto">
            <a:xfrm>
              <a:off x="7265294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1" name="íṣḷide">
              <a:extLst>
                <a:ext uri="{FF2B5EF4-FFF2-40B4-BE49-F238E27FC236}">
                  <a16:creationId xmlns:a16="http://schemas.microsoft.com/office/drawing/2014/main" id="{94849BDB-75B3-4C8B-B493-6B41792BFEA2}"/>
                </a:ext>
              </a:extLst>
            </p:cNvPr>
            <p:cNvSpPr/>
            <p:nvPr/>
          </p:nvSpPr>
          <p:spPr bwMode="auto">
            <a:xfrm>
              <a:off x="7259477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2" name="işľîḋe">
              <a:extLst>
                <a:ext uri="{FF2B5EF4-FFF2-40B4-BE49-F238E27FC236}">
                  <a16:creationId xmlns:a16="http://schemas.microsoft.com/office/drawing/2014/main" id="{783817A3-5B33-4E24-9430-7473430D8E0D}"/>
                </a:ext>
              </a:extLst>
            </p:cNvPr>
            <p:cNvSpPr/>
            <p:nvPr/>
          </p:nvSpPr>
          <p:spPr bwMode="auto">
            <a:xfrm>
              <a:off x="7259477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3" name="îṡļîďè">
              <a:extLst>
                <a:ext uri="{FF2B5EF4-FFF2-40B4-BE49-F238E27FC236}">
                  <a16:creationId xmlns:a16="http://schemas.microsoft.com/office/drawing/2014/main" id="{8D5D4B6B-4F33-4BEB-8FA2-C3DAF17A5A86}"/>
                </a:ext>
              </a:extLst>
            </p:cNvPr>
            <p:cNvSpPr/>
            <p:nvPr/>
          </p:nvSpPr>
          <p:spPr bwMode="auto">
            <a:xfrm>
              <a:off x="7323468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4" name="ïśļiḋé">
              <a:extLst>
                <a:ext uri="{FF2B5EF4-FFF2-40B4-BE49-F238E27FC236}">
                  <a16:creationId xmlns:a16="http://schemas.microsoft.com/office/drawing/2014/main" id="{A3BA3C00-1DF4-4B92-B13E-B15DFB51F25A}"/>
                </a:ext>
              </a:extLst>
            </p:cNvPr>
            <p:cNvSpPr/>
            <p:nvPr/>
          </p:nvSpPr>
          <p:spPr bwMode="auto">
            <a:xfrm>
              <a:off x="7316196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5" name="îs1ídé">
              <a:extLst>
                <a:ext uri="{FF2B5EF4-FFF2-40B4-BE49-F238E27FC236}">
                  <a16:creationId xmlns:a16="http://schemas.microsoft.com/office/drawing/2014/main" id="{319B8B53-99BC-42F7-BCEF-7759607439D1}"/>
                </a:ext>
              </a:extLst>
            </p:cNvPr>
            <p:cNvSpPr/>
            <p:nvPr/>
          </p:nvSpPr>
          <p:spPr bwMode="auto">
            <a:xfrm>
              <a:off x="7316196" y="2495011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6" name="îšliḋè">
              <a:extLst>
                <a:ext uri="{FF2B5EF4-FFF2-40B4-BE49-F238E27FC236}">
                  <a16:creationId xmlns:a16="http://schemas.microsoft.com/office/drawing/2014/main" id="{F24B8760-13B1-4C11-BEB5-187C69820919}"/>
                </a:ext>
              </a:extLst>
            </p:cNvPr>
            <p:cNvSpPr/>
            <p:nvPr/>
          </p:nvSpPr>
          <p:spPr bwMode="auto">
            <a:xfrm>
              <a:off x="7380187" y="2500828"/>
              <a:ext cx="45085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7" name="ï$ḻiḑe">
              <a:extLst>
                <a:ext uri="{FF2B5EF4-FFF2-40B4-BE49-F238E27FC236}">
                  <a16:creationId xmlns:a16="http://schemas.microsoft.com/office/drawing/2014/main" id="{60FDE7A3-41FD-4CD6-B497-F0A8C63599E1}"/>
                </a:ext>
              </a:extLst>
            </p:cNvPr>
            <p:cNvSpPr/>
            <p:nvPr/>
          </p:nvSpPr>
          <p:spPr bwMode="auto">
            <a:xfrm>
              <a:off x="7374370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8" name="íṧ1ïḓè">
              <a:extLst>
                <a:ext uri="{FF2B5EF4-FFF2-40B4-BE49-F238E27FC236}">
                  <a16:creationId xmlns:a16="http://schemas.microsoft.com/office/drawing/2014/main" id="{4B868B8D-C850-40AD-B6F2-D94534F28DEF}"/>
                </a:ext>
              </a:extLst>
            </p:cNvPr>
            <p:cNvSpPr/>
            <p:nvPr/>
          </p:nvSpPr>
          <p:spPr bwMode="auto">
            <a:xfrm>
              <a:off x="7374370" y="2495011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9" name="ïśľïḋé">
              <a:extLst>
                <a:ext uri="{FF2B5EF4-FFF2-40B4-BE49-F238E27FC236}">
                  <a16:creationId xmlns:a16="http://schemas.microsoft.com/office/drawing/2014/main" id="{310EF581-23CF-4F8F-8F67-0FA2DDD1F04E}"/>
                </a:ext>
              </a:extLst>
            </p:cNvPr>
            <p:cNvSpPr/>
            <p:nvPr/>
          </p:nvSpPr>
          <p:spPr bwMode="auto">
            <a:xfrm>
              <a:off x="7436907" y="2500828"/>
              <a:ext cx="49448" cy="45085"/>
            </a:xfrm>
            <a:prstGeom prst="rect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0" name="ïśľiḑê">
              <a:extLst>
                <a:ext uri="{FF2B5EF4-FFF2-40B4-BE49-F238E27FC236}">
                  <a16:creationId xmlns:a16="http://schemas.microsoft.com/office/drawing/2014/main" id="{CCAC0AA8-579F-4E6A-97E1-E2A4B9E223A2}"/>
                </a:ext>
              </a:extLst>
            </p:cNvPr>
            <p:cNvSpPr/>
            <p:nvPr/>
          </p:nvSpPr>
          <p:spPr bwMode="auto">
            <a:xfrm>
              <a:off x="7431089" y="2495011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1" name="iṧḻïďè">
              <a:extLst>
                <a:ext uri="{FF2B5EF4-FFF2-40B4-BE49-F238E27FC236}">
                  <a16:creationId xmlns:a16="http://schemas.microsoft.com/office/drawing/2014/main" id="{D758775F-F355-4304-B7E1-F5370461DDA8}"/>
                </a:ext>
              </a:extLst>
            </p:cNvPr>
            <p:cNvSpPr/>
            <p:nvPr/>
          </p:nvSpPr>
          <p:spPr bwMode="auto">
            <a:xfrm>
              <a:off x="7431089" y="2495011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2" name="ïṥ1íḓé">
              <a:extLst>
                <a:ext uri="{FF2B5EF4-FFF2-40B4-BE49-F238E27FC236}">
                  <a16:creationId xmlns:a16="http://schemas.microsoft.com/office/drawing/2014/main" id="{F5A86D35-4A9A-4384-8428-251645C1F6AA}"/>
                </a:ext>
              </a:extLst>
            </p:cNvPr>
            <p:cNvSpPr/>
            <p:nvPr/>
          </p:nvSpPr>
          <p:spPr bwMode="auto">
            <a:xfrm>
              <a:off x="5204486" y="2116881"/>
              <a:ext cx="658819" cy="655910"/>
            </a:xfrm>
            <a:custGeom>
              <a:avLst/>
              <a:gdLst>
                <a:gd name="T0" fmla="*/ 0 w 453"/>
                <a:gd name="T1" fmla="*/ 197 h 451"/>
                <a:gd name="T2" fmla="*/ 197 w 453"/>
                <a:gd name="T3" fmla="*/ 0 h 451"/>
                <a:gd name="T4" fmla="*/ 453 w 453"/>
                <a:gd name="T5" fmla="*/ 255 h 451"/>
                <a:gd name="T6" fmla="*/ 256 w 453"/>
                <a:gd name="T7" fmla="*/ 451 h 451"/>
                <a:gd name="T8" fmla="*/ 0 w 453"/>
                <a:gd name="T9" fmla="*/ 19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51">
                  <a:moveTo>
                    <a:pt x="0" y="197"/>
                  </a:moveTo>
                  <a:lnTo>
                    <a:pt x="197" y="0"/>
                  </a:lnTo>
                  <a:lnTo>
                    <a:pt x="453" y="255"/>
                  </a:lnTo>
                  <a:lnTo>
                    <a:pt x="256" y="451"/>
                  </a:lnTo>
                  <a:lnTo>
                    <a:pt x="0" y="197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3" name="íšḷíḓé">
              <a:extLst>
                <a:ext uri="{FF2B5EF4-FFF2-40B4-BE49-F238E27FC236}">
                  <a16:creationId xmlns:a16="http://schemas.microsoft.com/office/drawing/2014/main" id="{6B274475-8D40-4B57-BD1B-39877E684CB5}"/>
                </a:ext>
              </a:extLst>
            </p:cNvPr>
            <p:cNvSpPr/>
            <p:nvPr/>
          </p:nvSpPr>
          <p:spPr bwMode="auto">
            <a:xfrm>
              <a:off x="5533168" y="2445563"/>
              <a:ext cx="229787" cy="226878"/>
            </a:xfrm>
            <a:custGeom>
              <a:avLst/>
              <a:gdLst>
                <a:gd name="T0" fmla="*/ 0 w 158"/>
                <a:gd name="T1" fmla="*/ 144 h 156"/>
                <a:gd name="T2" fmla="*/ 144 w 158"/>
                <a:gd name="T3" fmla="*/ 0 h 156"/>
                <a:gd name="T4" fmla="*/ 158 w 158"/>
                <a:gd name="T5" fmla="*/ 13 h 156"/>
                <a:gd name="T6" fmla="*/ 15 w 158"/>
                <a:gd name="T7" fmla="*/ 156 h 156"/>
                <a:gd name="T8" fmla="*/ 0 w 158"/>
                <a:gd name="T9" fmla="*/ 14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6">
                  <a:moveTo>
                    <a:pt x="0" y="144"/>
                  </a:moveTo>
                  <a:lnTo>
                    <a:pt x="144" y="0"/>
                  </a:lnTo>
                  <a:lnTo>
                    <a:pt x="158" y="13"/>
                  </a:lnTo>
                  <a:lnTo>
                    <a:pt x="15" y="15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4" name="îšlïḍé">
              <a:extLst>
                <a:ext uri="{FF2B5EF4-FFF2-40B4-BE49-F238E27FC236}">
                  <a16:creationId xmlns:a16="http://schemas.microsoft.com/office/drawing/2014/main" id="{9444277B-038E-49B3-8B41-F3E7E2431F29}"/>
                </a:ext>
              </a:extLst>
            </p:cNvPr>
            <p:cNvSpPr/>
            <p:nvPr/>
          </p:nvSpPr>
          <p:spPr bwMode="auto">
            <a:xfrm>
              <a:off x="5527351" y="2394661"/>
              <a:ext cx="184702" cy="187611"/>
            </a:xfrm>
            <a:custGeom>
              <a:avLst/>
              <a:gdLst>
                <a:gd name="T0" fmla="*/ 0 w 127"/>
                <a:gd name="T1" fmla="*/ 114 h 129"/>
                <a:gd name="T2" fmla="*/ 115 w 127"/>
                <a:gd name="T3" fmla="*/ 0 h 129"/>
                <a:gd name="T4" fmla="*/ 127 w 127"/>
                <a:gd name="T5" fmla="*/ 15 h 129"/>
                <a:gd name="T6" fmla="*/ 15 w 127"/>
                <a:gd name="T7" fmla="*/ 129 h 129"/>
                <a:gd name="T8" fmla="*/ 0 w 127"/>
                <a:gd name="T9" fmla="*/ 1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9">
                  <a:moveTo>
                    <a:pt x="0" y="114"/>
                  </a:moveTo>
                  <a:lnTo>
                    <a:pt x="115" y="0"/>
                  </a:lnTo>
                  <a:lnTo>
                    <a:pt x="127" y="15"/>
                  </a:lnTo>
                  <a:lnTo>
                    <a:pt x="15" y="129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5" name="iŝļîḍê">
              <a:extLst>
                <a:ext uri="{FF2B5EF4-FFF2-40B4-BE49-F238E27FC236}">
                  <a16:creationId xmlns:a16="http://schemas.microsoft.com/office/drawing/2014/main" id="{EBC757FD-ED84-422B-BECD-41D081BABEAF}"/>
                </a:ext>
              </a:extLst>
            </p:cNvPr>
            <p:cNvSpPr/>
            <p:nvPr/>
          </p:nvSpPr>
          <p:spPr bwMode="auto">
            <a:xfrm>
              <a:off x="5434273" y="2346668"/>
              <a:ext cx="229787" cy="229787"/>
            </a:xfrm>
            <a:custGeom>
              <a:avLst/>
              <a:gdLst>
                <a:gd name="T0" fmla="*/ 0 w 158"/>
                <a:gd name="T1" fmla="*/ 143 h 158"/>
                <a:gd name="T2" fmla="*/ 143 w 158"/>
                <a:gd name="T3" fmla="*/ 0 h 158"/>
                <a:gd name="T4" fmla="*/ 158 w 158"/>
                <a:gd name="T5" fmla="*/ 12 h 158"/>
                <a:gd name="T6" fmla="*/ 14 w 158"/>
                <a:gd name="T7" fmla="*/ 158 h 158"/>
                <a:gd name="T8" fmla="*/ 0 w 158"/>
                <a:gd name="T9" fmla="*/ 14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158">
                  <a:moveTo>
                    <a:pt x="0" y="143"/>
                  </a:moveTo>
                  <a:lnTo>
                    <a:pt x="143" y="0"/>
                  </a:lnTo>
                  <a:lnTo>
                    <a:pt x="158" y="12"/>
                  </a:lnTo>
                  <a:lnTo>
                    <a:pt x="14" y="158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6" name="ïṣḷiďê">
              <a:extLst>
                <a:ext uri="{FF2B5EF4-FFF2-40B4-BE49-F238E27FC236}">
                  <a16:creationId xmlns:a16="http://schemas.microsoft.com/office/drawing/2014/main" id="{CDA9D9B4-2F96-42F4-8F68-E0F053BB0422}"/>
                </a:ext>
              </a:extLst>
            </p:cNvPr>
            <p:cNvSpPr/>
            <p:nvPr/>
          </p:nvSpPr>
          <p:spPr bwMode="auto">
            <a:xfrm>
              <a:off x="5428456" y="2298675"/>
              <a:ext cx="184702" cy="183248"/>
            </a:xfrm>
            <a:custGeom>
              <a:avLst/>
              <a:gdLst>
                <a:gd name="T0" fmla="*/ 0 w 127"/>
                <a:gd name="T1" fmla="*/ 112 h 126"/>
                <a:gd name="T2" fmla="*/ 114 w 127"/>
                <a:gd name="T3" fmla="*/ 0 h 126"/>
                <a:gd name="T4" fmla="*/ 127 w 127"/>
                <a:gd name="T5" fmla="*/ 12 h 126"/>
                <a:gd name="T6" fmla="*/ 14 w 127"/>
                <a:gd name="T7" fmla="*/ 126 h 126"/>
                <a:gd name="T8" fmla="*/ 0 w 127"/>
                <a:gd name="T9" fmla="*/ 11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6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4" y="126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7" name="iṥḷîďè">
              <a:extLst>
                <a:ext uri="{FF2B5EF4-FFF2-40B4-BE49-F238E27FC236}">
                  <a16:creationId xmlns:a16="http://schemas.microsoft.com/office/drawing/2014/main" id="{B6C104B7-7272-4EFE-8EB5-1FC20EF4905E}"/>
                </a:ext>
              </a:extLst>
            </p:cNvPr>
            <p:cNvSpPr/>
            <p:nvPr/>
          </p:nvSpPr>
          <p:spPr bwMode="auto">
            <a:xfrm>
              <a:off x="5972381" y="2481922"/>
              <a:ext cx="530836" cy="613734"/>
            </a:xfrm>
            <a:custGeom>
              <a:avLst/>
              <a:gdLst>
                <a:gd name="T0" fmla="*/ 0 w 365"/>
                <a:gd name="T1" fmla="*/ 75 h 422"/>
                <a:gd name="T2" fmla="*/ 268 w 365"/>
                <a:gd name="T3" fmla="*/ 0 h 422"/>
                <a:gd name="T4" fmla="*/ 365 w 365"/>
                <a:gd name="T5" fmla="*/ 347 h 422"/>
                <a:gd name="T6" fmla="*/ 100 w 365"/>
                <a:gd name="T7" fmla="*/ 422 h 422"/>
                <a:gd name="T8" fmla="*/ 0 w 365"/>
                <a:gd name="T9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422">
                  <a:moveTo>
                    <a:pt x="0" y="75"/>
                  </a:moveTo>
                  <a:lnTo>
                    <a:pt x="268" y="0"/>
                  </a:lnTo>
                  <a:lnTo>
                    <a:pt x="365" y="347"/>
                  </a:lnTo>
                  <a:lnTo>
                    <a:pt x="100" y="42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8" name="iṣļîḍè">
              <a:extLst>
                <a:ext uri="{FF2B5EF4-FFF2-40B4-BE49-F238E27FC236}">
                  <a16:creationId xmlns:a16="http://schemas.microsoft.com/office/drawing/2014/main" id="{C90007DE-CC1E-4ECF-A752-497E89489A9F}"/>
                </a:ext>
              </a:extLst>
            </p:cNvPr>
            <p:cNvSpPr/>
            <p:nvPr/>
          </p:nvSpPr>
          <p:spPr bwMode="auto">
            <a:xfrm>
              <a:off x="6138176" y="2890593"/>
              <a:ext cx="290869" cy="107622"/>
            </a:xfrm>
            <a:custGeom>
              <a:avLst/>
              <a:gdLst>
                <a:gd name="T0" fmla="*/ 0 w 200"/>
                <a:gd name="T1" fmla="*/ 56 h 74"/>
                <a:gd name="T2" fmla="*/ 195 w 200"/>
                <a:gd name="T3" fmla="*/ 0 h 74"/>
                <a:gd name="T4" fmla="*/ 200 w 200"/>
                <a:gd name="T5" fmla="*/ 18 h 74"/>
                <a:gd name="T6" fmla="*/ 4 w 200"/>
                <a:gd name="T7" fmla="*/ 74 h 74"/>
                <a:gd name="T8" fmla="*/ 0 w 200"/>
                <a:gd name="T9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4">
                  <a:moveTo>
                    <a:pt x="0" y="56"/>
                  </a:moveTo>
                  <a:lnTo>
                    <a:pt x="195" y="0"/>
                  </a:lnTo>
                  <a:lnTo>
                    <a:pt x="200" y="18"/>
                  </a:lnTo>
                  <a:lnTo>
                    <a:pt x="4" y="7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9" name="ïśļïḓé">
              <a:extLst>
                <a:ext uri="{FF2B5EF4-FFF2-40B4-BE49-F238E27FC236}">
                  <a16:creationId xmlns:a16="http://schemas.microsoft.com/office/drawing/2014/main" id="{D15FA589-7065-4EE6-962C-0428334B3452}"/>
                </a:ext>
              </a:extLst>
            </p:cNvPr>
            <p:cNvSpPr/>
            <p:nvPr/>
          </p:nvSpPr>
          <p:spPr bwMode="auto">
            <a:xfrm>
              <a:off x="6177444" y="2823693"/>
              <a:ext cx="232695" cy="90169"/>
            </a:xfrm>
            <a:custGeom>
              <a:avLst/>
              <a:gdLst>
                <a:gd name="T0" fmla="*/ 0 w 160"/>
                <a:gd name="T1" fmla="*/ 43 h 62"/>
                <a:gd name="T2" fmla="*/ 154 w 160"/>
                <a:gd name="T3" fmla="*/ 0 h 62"/>
                <a:gd name="T4" fmla="*/ 160 w 160"/>
                <a:gd name="T5" fmla="*/ 19 h 62"/>
                <a:gd name="T6" fmla="*/ 4 w 160"/>
                <a:gd name="T7" fmla="*/ 62 h 62"/>
                <a:gd name="T8" fmla="*/ 0 w 160"/>
                <a:gd name="T9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62">
                  <a:moveTo>
                    <a:pt x="0" y="43"/>
                  </a:moveTo>
                  <a:lnTo>
                    <a:pt x="154" y="0"/>
                  </a:lnTo>
                  <a:lnTo>
                    <a:pt x="160" y="19"/>
                  </a:lnTo>
                  <a:lnTo>
                    <a:pt x="4" y="62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0" name="îśliḑè">
              <a:extLst>
                <a:ext uri="{FF2B5EF4-FFF2-40B4-BE49-F238E27FC236}">
                  <a16:creationId xmlns:a16="http://schemas.microsoft.com/office/drawing/2014/main" id="{8F55B7B8-5315-49F4-9819-125D7A368791}"/>
                </a:ext>
              </a:extLst>
            </p:cNvPr>
            <p:cNvSpPr/>
            <p:nvPr/>
          </p:nvSpPr>
          <p:spPr bwMode="auto">
            <a:xfrm>
              <a:off x="6098909" y="2756793"/>
              <a:ext cx="290869" cy="106168"/>
            </a:xfrm>
            <a:custGeom>
              <a:avLst/>
              <a:gdLst>
                <a:gd name="T0" fmla="*/ 0 w 200"/>
                <a:gd name="T1" fmla="*/ 54 h 73"/>
                <a:gd name="T2" fmla="*/ 195 w 200"/>
                <a:gd name="T3" fmla="*/ 0 h 73"/>
                <a:gd name="T4" fmla="*/ 200 w 200"/>
                <a:gd name="T5" fmla="*/ 17 h 73"/>
                <a:gd name="T6" fmla="*/ 4 w 200"/>
                <a:gd name="T7" fmla="*/ 73 h 73"/>
                <a:gd name="T8" fmla="*/ 0 w 200"/>
                <a:gd name="T9" fmla="*/ 5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73">
                  <a:moveTo>
                    <a:pt x="0" y="54"/>
                  </a:moveTo>
                  <a:lnTo>
                    <a:pt x="195" y="0"/>
                  </a:lnTo>
                  <a:lnTo>
                    <a:pt x="200" y="17"/>
                  </a:lnTo>
                  <a:lnTo>
                    <a:pt x="4" y="73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1" name="ïṡ1iḋe">
              <a:extLst>
                <a:ext uri="{FF2B5EF4-FFF2-40B4-BE49-F238E27FC236}">
                  <a16:creationId xmlns:a16="http://schemas.microsoft.com/office/drawing/2014/main" id="{FF88D281-ABF3-4198-BAC5-83A11A0720BE}"/>
                </a:ext>
              </a:extLst>
            </p:cNvPr>
            <p:cNvSpPr/>
            <p:nvPr/>
          </p:nvSpPr>
          <p:spPr bwMode="auto">
            <a:xfrm>
              <a:off x="6138176" y="2686984"/>
              <a:ext cx="232695" cy="91624"/>
            </a:xfrm>
            <a:custGeom>
              <a:avLst/>
              <a:gdLst>
                <a:gd name="T0" fmla="*/ 0 w 160"/>
                <a:gd name="T1" fmla="*/ 44 h 63"/>
                <a:gd name="T2" fmla="*/ 156 w 160"/>
                <a:gd name="T3" fmla="*/ 0 h 63"/>
                <a:gd name="T4" fmla="*/ 160 w 160"/>
                <a:gd name="T5" fmla="*/ 19 h 63"/>
                <a:gd name="T6" fmla="*/ 6 w 160"/>
                <a:gd name="T7" fmla="*/ 63 h 63"/>
                <a:gd name="T8" fmla="*/ 0 w 160"/>
                <a:gd name="T9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63">
                  <a:moveTo>
                    <a:pt x="0" y="44"/>
                  </a:moveTo>
                  <a:lnTo>
                    <a:pt x="156" y="0"/>
                  </a:lnTo>
                  <a:lnTo>
                    <a:pt x="160" y="19"/>
                  </a:lnTo>
                  <a:lnTo>
                    <a:pt x="6" y="63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2" name="iṩḻïḋe">
              <a:extLst>
                <a:ext uri="{FF2B5EF4-FFF2-40B4-BE49-F238E27FC236}">
                  <a16:creationId xmlns:a16="http://schemas.microsoft.com/office/drawing/2014/main" id="{B4291639-8697-417A-94AC-7E26C9AF5F3E}"/>
                </a:ext>
              </a:extLst>
            </p:cNvPr>
            <p:cNvSpPr/>
            <p:nvPr/>
          </p:nvSpPr>
          <p:spPr bwMode="auto">
            <a:xfrm>
              <a:off x="4116636" y="2801878"/>
              <a:ext cx="653002" cy="603554"/>
            </a:xfrm>
            <a:custGeom>
              <a:avLst/>
              <a:gdLst>
                <a:gd name="T0" fmla="*/ 0 w 449"/>
                <a:gd name="T1" fmla="*/ 245 h 415"/>
                <a:gd name="T2" fmla="*/ 131 w 449"/>
                <a:gd name="T3" fmla="*/ 0 h 415"/>
                <a:gd name="T4" fmla="*/ 449 w 449"/>
                <a:gd name="T5" fmla="*/ 168 h 415"/>
                <a:gd name="T6" fmla="*/ 318 w 449"/>
                <a:gd name="T7" fmla="*/ 415 h 415"/>
                <a:gd name="T8" fmla="*/ 0 w 449"/>
                <a:gd name="T9" fmla="*/ 24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415">
                  <a:moveTo>
                    <a:pt x="0" y="245"/>
                  </a:moveTo>
                  <a:lnTo>
                    <a:pt x="131" y="0"/>
                  </a:lnTo>
                  <a:lnTo>
                    <a:pt x="449" y="168"/>
                  </a:lnTo>
                  <a:lnTo>
                    <a:pt x="318" y="415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3" name="îš1iḑê">
              <a:extLst>
                <a:ext uri="{FF2B5EF4-FFF2-40B4-BE49-F238E27FC236}">
                  <a16:creationId xmlns:a16="http://schemas.microsoft.com/office/drawing/2014/main" id="{ACEB6EF1-14A2-4559-93BF-2D15FE28EA41}"/>
                </a:ext>
              </a:extLst>
            </p:cNvPr>
            <p:cNvSpPr/>
            <p:nvPr/>
          </p:nvSpPr>
          <p:spPr bwMode="auto">
            <a:xfrm>
              <a:off x="4503492" y="3043299"/>
              <a:ext cx="162887" cy="271963"/>
            </a:xfrm>
            <a:custGeom>
              <a:avLst/>
              <a:gdLst>
                <a:gd name="T0" fmla="*/ 0 w 112"/>
                <a:gd name="T1" fmla="*/ 179 h 187"/>
                <a:gd name="T2" fmla="*/ 96 w 112"/>
                <a:gd name="T3" fmla="*/ 0 h 187"/>
                <a:gd name="T4" fmla="*/ 112 w 112"/>
                <a:gd name="T5" fmla="*/ 9 h 187"/>
                <a:gd name="T6" fmla="*/ 17 w 112"/>
                <a:gd name="T7" fmla="*/ 187 h 187"/>
                <a:gd name="T8" fmla="*/ 0 w 112"/>
                <a:gd name="T9" fmla="*/ 17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87">
                  <a:moveTo>
                    <a:pt x="0" y="179"/>
                  </a:moveTo>
                  <a:lnTo>
                    <a:pt x="96" y="0"/>
                  </a:lnTo>
                  <a:lnTo>
                    <a:pt x="112" y="9"/>
                  </a:lnTo>
                  <a:lnTo>
                    <a:pt x="17" y="187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4" name="iṣliḑe">
              <a:extLst>
                <a:ext uri="{FF2B5EF4-FFF2-40B4-BE49-F238E27FC236}">
                  <a16:creationId xmlns:a16="http://schemas.microsoft.com/office/drawing/2014/main" id="{9508E025-1971-4EB1-AFAC-102FAC8B6229}"/>
                </a:ext>
              </a:extLst>
            </p:cNvPr>
            <p:cNvSpPr/>
            <p:nvPr/>
          </p:nvSpPr>
          <p:spPr bwMode="auto">
            <a:xfrm>
              <a:off x="4470042" y="3011304"/>
              <a:ext cx="136708" cy="216698"/>
            </a:xfrm>
            <a:custGeom>
              <a:avLst/>
              <a:gdLst>
                <a:gd name="T0" fmla="*/ 0 w 94"/>
                <a:gd name="T1" fmla="*/ 141 h 149"/>
                <a:gd name="T2" fmla="*/ 77 w 94"/>
                <a:gd name="T3" fmla="*/ 0 h 149"/>
                <a:gd name="T4" fmla="*/ 94 w 94"/>
                <a:gd name="T5" fmla="*/ 8 h 149"/>
                <a:gd name="T6" fmla="*/ 17 w 94"/>
                <a:gd name="T7" fmla="*/ 149 h 149"/>
                <a:gd name="T8" fmla="*/ 0 w 94"/>
                <a:gd name="T9" fmla="*/ 14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49">
                  <a:moveTo>
                    <a:pt x="0" y="141"/>
                  </a:moveTo>
                  <a:lnTo>
                    <a:pt x="77" y="0"/>
                  </a:lnTo>
                  <a:lnTo>
                    <a:pt x="94" y="8"/>
                  </a:lnTo>
                  <a:lnTo>
                    <a:pt x="17" y="149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5" name="ísḻiḍé">
              <a:extLst>
                <a:ext uri="{FF2B5EF4-FFF2-40B4-BE49-F238E27FC236}">
                  <a16:creationId xmlns:a16="http://schemas.microsoft.com/office/drawing/2014/main" id="{FD12969B-B1A9-4569-A7BA-94DAE421D9BD}"/>
                </a:ext>
              </a:extLst>
            </p:cNvPr>
            <p:cNvSpPr/>
            <p:nvPr/>
          </p:nvSpPr>
          <p:spPr bwMode="auto">
            <a:xfrm>
              <a:off x="4379873" y="2977853"/>
              <a:ext cx="162887" cy="271963"/>
            </a:xfrm>
            <a:custGeom>
              <a:avLst/>
              <a:gdLst>
                <a:gd name="T0" fmla="*/ 0 w 112"/>
                <a:gd name="T1" fmla="*/ 178 h 187"/>
                <a:gd name="T2" fmla="*/ 95 w 112"/>
                <a:gd name="T3" fmla="*/ 0 h 187"/>
                <a:gd name="T4" fmla="*/ 112 w 112"/>
                <a:gd name="T5" fmla="*/ 8 h 187"/>
                <a:gd name="T6" fmla="*/ 16 w 112"/>
                <a:gd name="T7" fmla="*/ 187 h 187"/>
                <a:gd name="T8" fmla="*/ 0 w 112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87">
                  <a:moveTo>
                    <a:pt x="0" y="178"/>
                  </a:moveTo>
                  <a:lnTo>
                    <a:pt x="95" y="0"/>
                  </a:lnTo>
                  <a:lnTo>
                    <a:pt x="112" y="8"/>
                  </a:lnTo>
                  <a:lnTo>
                    <a:pt x="16" y="187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6" name="îşḻîḓé">
              <a:extLst>
                <a:ext uri="{FF2B5EF4-FFF2-40B4-BE49-F238E27FC236}">
                  <a16:creationId xmlns:a16="http://schemas.microsoft.com/office/drawing/2014/main" id="{85A7ED60-8035-49B6-A44E-27CC57768E3D}"/>
                </a:ext>
              </a:extLst>
            </p:cNvPr>
            <p:cNvSpPr/>
            <p:nvPr/>
          </p:nvSpPr>
          <p:spPr bwMode="auto">
            <a:xfrm>
              <a:off x="4346423" y="2944404"/>
              <a:ext cx="135255" cy="216698"/>
            </a:xfrm>
            <a:custGeom>
              <a:avLst/>
              <a:gdLst>
                <a:gd name="T0" fmla="*/ 0 w 93"/>
                <a:gd name="T1" fmla="*/ 141 h 149"/>
                <a:gd name="T2" fmla="*/ 77 w 93"/>
                <a:gd name="T3" fmla="*/ 0 h 149"/>
                <a:gd name="T4" fmla="*/ 93 w 93"/>
                <a:gd name="T5" fmla="*/ 8 h 149"/>
                <a:gd name="T6" fmla="*/ 17 w 93"/>
                <a:gd name="T7" fmla="*/ 149 h 149"/>
                <a:gd name="T8" fmla="*/ 0 w 93"/>
                <a:gd name="T9" fmla="*/ 14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49">
                  <a:moveTo>
                    <a:pt x="0" y="141"/>
                  </a:moveTo>
                  <a:lnTo>
                    <a:pt x="77" y="0"/>
                  </a:lnTo>
                  <a:lnTo>
                    <a:pt x="93" y="8"/>
                  </a:lnTo>
                  <a:lnTo>
                    <a:pt x="17" y="149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7" name="isľîḑe">
              <a:extLst>
                <a:ext uri="{FF2B5EF4-FFF2-40B4-BE49-F238E27FC236}">
                  <a16:creationId xmlns:a16="http://schemas.microsoft.com/office/drawing/2014/main" id="{9E8EF1DD-AAD1-4F6C-B402-9C569F9BD611}"/>
                </a:ext>
              </a:extLst>
            </p:cNvPr>
            <p:cNvSpPr/>
            <p:nvPr/>
          </p:nvSpPr>
          <p:spPr bwMode="auto">
            <a:xfrm>
              <a:off x="7220209" y="2860052"/>
              <a:ext cx="628277" cy="552651"/>
            </a:xfrm>
            <a:custGeom>
              <a:avLst/>
              <a:gdLst>
                <a:gd name="T0" fmla="*/ 432 w 432"/>
                <a:gd name="T1" fmla="*/ 118 h 380"/>
                <a:gd name="T2" fmla="*/ 341 w 432"/>
                <a:gd name="T3" fmla="*/ 380 h 380"/>
                <a:gd name="T4" fmla="*/ 0 w 432"/>
                <a:gd name="T5" fmla="*/ 261 h 380"/>
                <a:gd name="T6" fmla="*/ 91 w 432"/>
                <a:gd name="T7" fmla="*/ 0 h 380"/>
                <a:gd name="T8" fmla="*/ 432 w 432"/>
                <a:gd name="T9" fmla="*/ 1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380">
                  <a:moveTo>
                    <a:pt x="432" y="118"/>
                  </a:moveTo>
                  <a:lnTo>
                    <a:pt x="341" y="380"/>
                  </a:lnTo>
                  <a:lnTo>
                    <a:pt x="0" y="261"/>
                  </a:lnTo>
                  <a:lnTo>
                    <a:pt x="91" y="0"/>
                  </a:lnTo>
                  <a:lnTo>
                    <a:pt x="432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8" name="ís1íḋê">
              <a:extLst>
                <a:ext uri="{FF2B5EF4-FFF2-40B4-BE49-F238E27FC236}">
                  <a16:creationId xmlns:a16="http://schemas.microsoft.com/office/drawing/2014/main" id="{3A0C63CA-8C0B-4354-B092-877E1CEAE885}"/>
                </a:ext>
              </a:extLst>
            </p:cNvPr>
            <p:cNvSpPr/>
            <p:nvPr/>
          </p:nvSpPr>
          <p:spPr bwMode="auto">
            <a:xfrm>
              <a:off x="7319104" y="2938587"/>
              <a:ext cx="125074" cy="286506"/>
            </a:xfrm>
            <a:custGeom>
              <a:avLst/>
              <a:gdLst>
                <a:gd name="T0" fmla="*/ 86 w 86"/>
                <a:gd name="T1" fmla="*/ 6 h 197"/>
                <a:gd name="T2" fmla="*/ 19 w 86"/>
                <a:gd name="T3" fmla="*/ 197 h 197"/>
                <a:gd name="T4" fmla="*/ 0 w 86"/>
                <a:gd name="T5" fmla="*/ 191 h 197"/>
                <a:gd name="T6" fmla="*/ 67 w 86"/>
                <a:gd name="T7" fmla="*/ 0 h 197"/>
                <a:gd name="T8" fmla="*/ 86 w 86"/>
                <a:gd name="T9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197">
                  <a:moveTo>
                    <a:pt x="86" y="6"/>
                  </a:moveTo>
                  <a:lnTo>
                    <a:pt x="19" y="197"/>
                  </a:lnTo>
                  <a:lnTo>
                    <a:pt x="0" y="191"/>
                  </a:lnTo>
                  <a:lnTo>
                    <a:pt x="67" y="0"/>
                  </a:lnTo>
                  <a:lnTo>
                    <a:pt x="86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9" name="îṣḷíde">
              <a:extLst>
                <a:ext uri="{FF2B5EF4-FFF2-40B4-BE49-F238E27FC236}">
                  <a16:creationId xmlns:a16="http://schemas.microsoft.com/office/drawing/2014/main" id="{7AD225A0-F197-4315-A7CC-9212A8A26DB9}"/>
                </a:ext>
              </a:extLst>
            </p:cNvPr>
            <p:cNvSpPr/>
            <p:nvPr/>
          </p:nvSpPr>
          <p:spPr bwMode="auto">
            <a:xfrm>
              <a:off x="7386004" y="3020030"/>
              <a:ext cx="103259" cy="229787"/>
            </a:xfrm>
            <a:custGeom>
              <a:avLst/>
              <a:gdLst>
                <a:gd name="T0" fmla="*/ 71 w 71"/>
                <a:gd name="T1" fmla="*/ 6 h 158"/>
                <a:gd name="T2" fmla="*/ 19 w 71"/>
                <a:gd name="T3" fmla="*/ 158 h 158"/>
                <a:gd name="T4" fmla="*/ 0 w 71"/>
                <a:gd name="T5" fmla="*/ 151 h 158"/>
                <a:gd name="T6" fmla="*/ 54 w 71"/>
                <a:gd name="T7" fmla="*/ 0 h 158"/>
                <a:gd name="T8" fmla="*/ 71 w 71"/>
                <a:gd name="T9" fmla="*/ 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8">
                  <a:moveTo>
                    <a:pt x="71" y="6"/>
                  </a:moveTo>
                  <a:lnTo>
                    <a:pt x="19" y="158"/>
                  </a:lnTo>
                  <a:lnTo>
                    <a:pt x="0" y="151"/>
                  </a:lnTo>
                  <a:lnTo>
                    <a:pt x="54" y="0"/>
                  </a:lnTo>
                  <a:lnTo>
                    <a:pt x="71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0" name="iṥḷiḓe">
              <a:extLst>
                <a:ext uri="{FF2B5EF4-FFF2-40B4-BE49-F238E27FC236}">
                  <a16:creationId xmlns:a16="http://schemas.microsoft.com/office/drawing/2014/main" id="{AA0E14CE-0200-49B2-AEB0-84770E4077B9}"/>
                </a:ext>
              </a:extLst>
            </p:cNvPr>
            <p:cNvSpPr/>
            <p:nvPr/>
          </p:nvSpPr>
          <p:spPr bwMode="auto">
            <a:xfrm>
              <a:off x="7452904" y="2986579"/>
              <a:ext cx="123620" cy="286506"/>
            </a:xfrm>
            <a:custGeom>
              <a:avLst/>
              <a:gdLst>
                <a:gd name="T0" fmla="*/ 85 w 85"/>
                <a:gd name="T1" fmla="*/ 6 h 197"/>
                <a:gd name="T2" fmla="*/ 19 w 85"/>
                <a:gd name="T3" fmla="*/ 197 h 197"/>
                <a:gd name="T4" fmla="*/ 0 w 85"/>
                <a:gd name="T5" fmla="*/ 191 h 197"/>
                <a:gd name="T6" fmla="*/ 66 w 85"/>
                <a:gd name="T7" fmla="*/ 0 h 197"/>
                <a:gd name="T8" fmla="*/ 85 w 85"/>
                <a:gd name="T9" fmla="*/ 6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97">
                  <a:moveTo>
                    <a:pt x="85" y="6"/>
                  </a:moveTo>
                  <a:lnTo>
                    <a:pt x="19" y="197"/>
                  </a:lnTo>
                  <a:lnTo>
                    <a:pt x="0" y="191"/>
                  </a:lnTo>
                  <a:lnTo>
                    <a:pt x="66" y="0"/>
                  </a:lnTo>
                  <a:lnTo>
                    <a:pt x="85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1" name="iş1íḍè">
              <a:extLst>
                <a:ext uri="{FF2B5EF4-FFF2-40B4-BE49-F238E27FC236}">
                  <a16:creationId xmlns:a16="http://schemas.microsoft.com/office/drawing/2014/main" id="{2D6858B1-A797-4E3C-A51A-D5C693F7890F}"/>
                </a:ext>
              </a:extLst>
            </p:cNvPr>
            <p:cNvSpPr/>
            <p:nvPr/>
          </p:nvSpPr>
          <p:spPr bwMode="auto">
            <a:xfrm>
              <a:off x="7519804" y="3068023"/>
              <a:ext cx="101804" cy="226878"/>
            </a:xfrm>
            <a:custGeom>
              <a:avLst/>
              <a:gdLst>
                <a:gd name="T0" fmla="*/ 70 w 70"/>
                <a:gd name="T1" fmla="*/ 6 h 156"/>
                <a:gd name="T2" fmla="*/ 18 w 70"/>
                <a:gd name="T3" fmla="*/ 156 h 156"/>
                <a:gd name="T4" fmla="*/ 0 w 70"/>
                <a:gd name="T5" fmla="*/ 149 h 156"/>
                <a:gd name="T6" fmla="*/ 54 w 70"/>
                <a:gd name="T7" fmla="*/ 0 h 156"/>
                <a:gd name="T8" fmla="*/ 70 w 70"/>
                <a:gd name="T9" fmla="*/ 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56">
                  <a:moveTo>
                    <a:pt x="70" y="6"/>
                  </a:moveTo>
                  <a:lnTo>
                    <a:pt x="18" y="156"/>
                  </a:lnTo>
                  <a:lnTo>
                    <a:pt x="0" y="149"/>
                  </a:lnTo>
                  <a:lnTo>
                    <a:pt x="54" y="0"/>
                  </a:lnTo>
                  <a:lnTo>
                    <a:pt x="70" y="6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2" name="is1íḓè">
              <a:extLst>
                <a:ext uri="{FF2B5EF4-FFF2-40B4-BE49-F238E27FC236}">
                  <a16:creationId xmlns:a16="http://schemas.microsoft.com/office/drawing/2014/main" id="{6EE2DFB8-E301-43A5-BC42-ABB4A035E639}"/>
                </a:ext>
              </a:extLst>
            </p:cNvPr>
            <p:cNvSpPr/>
            <p:nvPr/>
          </p:nvSpPr>
          <p:spPr bwMode="auto">
            <a:xfrm>
              <a:off x="6084366" y="2054345"/>
              <a:ext cx="59629" cy="78535"/>
            </a:xfrm>
            <a:custGeom>
              <a:avLst/>
              <a:gdLst>
                <a:gd name="T0" fmla="*/ 4 w 20"/>
                <a:gd name="T1" fmla="*/ 24 h 26"/>
                <a:gd name="T2" fmla="*/ 4 w 20"/>
                <a:gd name="T3" fmla="*/ 24 h 26"/>
                <a:gd name="T4" fmla="*/ 1 w 20"/>
                <a:gd name="T5" fmla="*/ 15 h 26"/>
                <a:gd name="T6" fmla="*/ 7 w 20"/>
                <a:gd name="T7" fmla="*/ 4 h 26"/>
                <a:gd name="T8" fmla="*/ 16 w 20"/>
                <a:gd name="T9" fmla="*/ 2 h 26"/>
                <a:gd name="T10" fmla="*/ 16 w 20"/>
                <a:gd name="T11" fmla="*/ 2 h 26"/>
                <a:gd name="T12" fmla="*/ 18 w 20"/>
                <a:gd name="T13" fmla="*/ 10 h 26"/>
                <a:gd name="T14" fmla="*/ 13 w 20"/>
                <a:gd name="T15" fmla="*/ 21 h 26"/>
                <a:gd name="T16" fmla="*/ 4 w 20"/>
                <a:gd name="T1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6"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1" y="22"/>
                    <a:pt x="0" y="18"/>
                    <a:pt x="1" y="1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1"/>
                    <a:pt x="12" y="0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9" y="3"/>
                    <a:pt x="20" y="7"/>
                    <a:pt x="18" y="1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4"/>
                    <a:pt x="8" y="26"/>
                    <a:pt x="4" y="2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3" name="íṥḻiďé">
              <a:extLst>
                <a:ext uri="{FF2B5EF4-FFF2-40B4-BE49-F238E27FC236}">
                  <a16:creationId xmlns:a16="http://schemas.microsoft.com/office/drawing/2014/main" id="{0E631F1F-FECA-49B3-A6A8-4872B1F494B8}"/>
                </a:ext>
              </a:extLst>
            </p:cNvPr>
            <p:cNvSpPr/>
            <p:nvPr/>
          </p:nvSpPr>
          <p:spPr bwMode="auto">
            <a:xfrm>
              <a:off x="5313563" y="1471152"/>
              <a:ext cx="459573" cy="687906"/>
            </a:xfrm>
            <a:custGeom>
              <a:avLst/>
              <a:gdLst>
                <a:gd name="T0" fmla="*/ 127 w 152"/>
                <a:gd name="T1" fmla="*/ 0 h 228"/>
                <a:gd name="T2" fmla="*/ 38 w 152"/>
                <a:gd name="T3" fmla="*/ 72 h 228"/>
                <a:gd name="T4" fmla="*/ 24 w 152"/>
                <a:gd name="T5" fmla="*/ 228 h 228"/>
                <a:gd name="T6" fmla="*/ 63 w 152"/>
                <a:gd name="T7" fmla="*/ 221 h 228"/>
                <a:gd name="T8" fmla="*/ 72 w 152"/>
                <a:gd name="T9" fmla="*/ 110 h 228"/>
                <a:gd name="T10" fmla="*/ 152 w 152"/>
                <a:gd name="T11" fmla="*/ 68 h 228"/>
                <a:gd name="T12" fmla="*/ 127 w 152"/>
                <a:gd name="T13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228">
                  <a:moveTo>
                    <a:pt x="127" y="0"/>
                  </a:moveTo>
                  <a:cubicBezTo>
                    <a:pt x="127" y="0"/>
                    <a:pt x="76" y="22"/>
                    <a:pt x="38" y="72"/>
                  </a:cubicBezTo>
                  <a:cubicBezTo>
                    <a:pt x="0" y="122"/>
                    <a:pt x="24" y="228"/>
                    <a:pt x="24" y="228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63" y="221"/>
                    <a:pt x="59" y="132"/>
                    <a:pt x="72" y="110"/>
                  </a:cubicBezTo>
                  <a:cubicBezTo>
                    <a:pt x="90" y="82"/>
                    <a:pt x="152" y="68"/>
                    <a:pt x="152" y="68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4" name="išḻiḍê">
              <a:extLst>
                <a:ext uri="{FF2B5EF4-FFF2-40B4-BE49-F238E27FC236}">
                  <a16:creationId xmlns:a16="http://schemas.microsoft.com/office/drawing/2014/main" id="{CA5EDC13-D9C1-4056-AA13-4763B6A5DC50}"/>
                </a:ext>
              </a:extLst>
            </p:cNvPr>
            <p:cNvSpPr/>
            <p:nvPr/>
          </p:nvSpPr>
          <p:spPr bwMode="auto">
            <a:xfrm>
              <a:off x="6101818" y="2004897"/>
              <a:ext cx="66900" cy="72717"/>
            </a:xfrm>
            <a:custGeom>
              <a:avLst/>
              <a:gdLst>
                <a:gd name="T0" fmla="*/ 3 w 22"/>
                <a:gd name="T1" fmla="*/ 22 h 24"/>
                <a:gd name="T2" fmla="*/ 3 w 22"/>
                <a:gd name="T3" fmla="*/ 22 h 24"/>
                <a:gd name="T4" fmla="*/ 2 w 22"/>
                <a:gd name="T5" fmla="*/ 13 h 24"/>
                <a:gd name="T6" fmla="*/ 9 w 22"/>
                <a:gd name="T7" fmla="*/ 3 h 24"/>
                <a:gd name="T8" fmla="*/ 18 w 22"/>
                <a:gd name="T9" fmla="*/ 2 h 24"/>
                <a:gd name="T10" fmla="*/ 18 w 22"/>
                <a:gd name="T11" fmla="*/ 2 h 24"/>
                <a:gd name="T12" fmla="*/ 20 w 22"/>
                <a:gd name="T13" fmla="*/ 11 h 24"/>
                <a:gd name="T14" fmla="*/ 13 w 22"/>
                <a:gd name="T15" fmla="*/ 20 h 24"/>
                <a:gd name="T16" fmla="*/ 3 w 22"/>
                <a:gd name="T17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0"/>
                    <a:pt x="15" y="0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4"/>
                    <a:pt x="22" y="8"/>
                    <a:pt x="20" y="11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23"/>
                    <a:pt x="6" y="24"/>
                    <a:pt x="3" y="2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5" name="ïSḷïḍè">
              <a:extLst>
                <a:ext uri="{FF2B5EF4-FFF2-40B4-BE49-F238E27FC236}">
                  <a16:creationId xmlns:a16="http://schemas.microsoft.com/office/drawing/2014/main" id="{6342CE9E-A40A-4246-88D7-9271EE119DB5}"/>
                </a:ext>
              </a:extLst>
            </p:cNvPr>
            <p:cNvSpPr/>
            <p:nvPr/>
          </p:nvSpPr>
          <p:spPr bwMode="auto">
            <a:xfrm>
              <a:off x="6101818" y="2035438"/>
              <a:ext cx="63991" cy="75626"/>
            </a:xfrm>
            <a:custGeom>
              <a:avLst/>
              <a:gdLst>
                <a:gd name="T0" fmla="*/ 17 w 21"/>
                <a:gd name="T1" fmla="*/ 23 h 25"/>
                <a:gd name="T2" fmla="*/ 17 w 21"/>
                <a:gd name="T3" fmla="*/ 23 h 25"/>
                <a:gd name="T4" fmla="*/ 8 w 21"/>
                <a:gd name="T5" fmla="*/ 21 h 25"/>
                <a:gd name="T6" fmla="*/ 1 w 21"/>
                <a:gd name="T7" fmla="*/ 11 h 25"/>
                <a:gd name="T8" fmla="*/ 3 w 21"/>
                <a:gd name="T9" fmla="*/ 2 h 25"/>
                <a:gd name="T10" fmla="*/ 3 w 21"/>
                <a:gd name="T11" fmla="*/ 2 h 25"/>
                <a:gd name="T12" fmla="*/ 12 w 21"/>
                <a:gd name="T13" fmla="*/ 4 h 25"/>
                <a:gd name="T14" fmla="*/ 19 w 21"/>
                <a:gd name="T15" fmla="*/ 14 h 25"/>
                <a:gd name="T16" fmla="*/ 17 w 21"/>
                <a:gd name="T17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5">
                  <a:moveTo>
                    <a:pt x="17" y="23"/>
                  </a:move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0" y="24"/>
                    <a:pt x="8" y="2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7"/>
                    <a:pt x="20" y="21"/>
                    <a:pt x="17" y="2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6" name="ï$ľiḍé">
              <a:extLst>
                <a:ext uri="{FF2B5EF4-FFF2-40B4-BE49-F238E27FC236}">
                  <a16:creationId xmlns:a16="http://schemas.microsoft.com/office/drawing/2014/main" id="{AE65025D-5669-4B5F-AC95-5A493538EEC6}"/>
                </a:ext>
              </a:extLst>
            </p:cNvPr>
            <p:cNvSpPr/>
            <p:nvPr/>
          </p:nvSpPr>
          <p:spPr bwMode="auto">
            <a:xfrm>
              <a:off x="6090183" y="2068888"/>
              <a:ext cx="132346" cy="84352"/>
            </a:xfrm>
            <a:custGeom>
              <a:avLst/>
              <a:gdLst>
                <a:gd name="T0" fmla="*/ 38 w 44"/>
                <a:gd name="T1" fmla="*/ 14 h 28"/>
                <a:gd name="T2" fmla="*/ 11 w 44"/>
                <a:gd name="T3" fmla="*/ 26 h 28"/>
                <a:gd name="T4" fmla="*/ 2 w 44"/>
                <a:gd name="T5" fmla="*/ 23 h 28"/>
                <a:gd name="T6" fmla="*/ 2 w 44"/>
                <a:gd name="T7" fmla="*/ 23 h 28"/>
                <a:gd name="T8" fmla="*/ 5 w 44"/>
                <a:gd name="T9" fmla="*/ 14 h 28"/>
                <a:gd name="T10" fmla="*/ 33 w 44"/>
                <a:gd name="T11" fmla="*/ 2 h 28"/>
                <a:gd name="T12" fmla="*/ 42 w 44"/>
                <a:gd name="T13" fmla="*/ 5 h 28"/>
                <a:gd name="T14" fmla="*/ 42 w 44"/>
                <a:gd name="T15" fmla="*/ 5 h 28"/>
                <a:gd name="T16" fmla="*/ 38 w 44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8">
                  <a:moveTo>
                    <a:pt x="38" y="14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7" y="28"/>
                    <a:pt x="3" y="26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19"/>
                    <a:pt x="2" y="15"/>
                    <a:pt x="5" y="14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7" y="0"/>
                    <a:pt x="41" y="2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4" y="9"/>
                    <a:pt x="42" y="13"/>
                    <a:pt x="38" y="1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7" name="iSḷîḋe">
              <a:extLst>
                <a:ext uri="{FF2B5EF4-FFF2-40B4-BE49-F238E27FC236}">
                  <a16:creationId xmlns:a16="http://schemas.microsoft.com/office/drawing/2014/main" id="{EBA1BEC1-C039-41D7-A5DC-4A2F5497B798}"/>
                </a:ext>
              </a:extLst>
            </p:cNvPr>
            <p:cNvSpPr/>
            <p:nvPr/>
          </p:nvSpPr>
          <p:spPr bwMode="auto">
            <a:xfrm>
              <a:off x="6113453" y="1965629"/>
              <a:ext cx="170159" cy="157069"/>
            </a:xfrm>
            <a:custGeom>
              <a:avLst/>
              <a:gdLst>
                <a:gd name="T0" fmla="*/ 43 w 56"/>
                <a:gd name="T1" fmla="*/ 41 h 52"/>
                <a:gd name="T2" fmla="*/ 34 w 56"/>
                <a:gd name="T3" fmla="*/ 47 h 52"/>
                <a:gd name="T4" fmla="*/ 6 w 56"/>
                <a:gd name="T5" fmla="*/ 39 h 52"/>
                <a:gd name="T6" fmla="*/ 6 w 56"/>
                <a:gd name="T7" fmla="*/ 39 h 52"/>
                <a:gd name="T8" fmla="*/ 13 w 56"/>
                <a:gd name="T9" fmla="*/ 11 h 52"/>
                <a:gd name="T10" fmla="*/ 23 w 56"/>
                <a:gd name="T11" fmla="*/ 6 h 52"/>
                <a:gd name="T12" fmla="*/ 51 w 56"/>
                <a:gd name="T13" fmla="*/ 13 h 52"/>
                <a:gd name="T14" fmla="*/ 51 w 56"/>
                <a:gd name="T15" fmla="*/ 13 h 52"/>
                <a:gd name="T16" fmla="*/ 43 w 56"/>
                <a:gd name="T17" fmla="*/ 4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43" y="41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24" y="52"/>
                    <a:pt x="11" y="4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30"/>
                    <a:pt x="3" y="17"/>
                    <a:pt x="13" y="11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2" y="0"/>
                    <a:pt x="45" y="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6" y="23"/>
                    <a:pt x="53" y="36"/>
                    <a:pt x="43" y="4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8" name="ïsḷídé">
              <a:extLst>
                <a:ext uri="{FF2B5EF4-FFF2-40B4-BE49-F238E27FC236}">
                  <a16:creationId xmlns:a16="http://schemas.microsoft.com/office/drawing/2014/main" id="{CCC82F4F-CB97-436A-BF61-475E1D7AB645}"/>
                </a:ext>
              </a:extLst>
            </p:cNvPr>
            <p:cNvSpPr/>
            <p:nvPr/>
          </p:nvSpPr>
          <p:spPr bwMode="auto">
            <a:xfrm>
              <a:off x="5700419" y="1482786"/>
              <a:ext cx="564286" cy="383947"/>
            </a:xfrm>
            <a:custGeom>
              <a:avLst/>
              <a:gdLst>
                <a:gd name="T0" fmla="*/ 187 w 187"/>
                <a:gd name="T1" fmla="*/ 68 h 127"/>
                <a:gd name="T2" fmla="*/ 96 w 187"/>
                <a:gd name="T3" fmla="*/ 127 h 127"/>
                <a:gd name="T4" fmla="*/ 0 w 187"/>
                <a:gd name="T5" fmla="*/ 65 h 127"/>
                <a:gd name="T6" fmla="*/ 96 w 187"/>
                <a:gd name="T7" fmla="*/ 0 h 127"/>
                <a:gd name="T8" fmla="*/ 187 w 187"/>
                <a:gd name="T9" fmla="*/ 6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187" y="68"/>
                  </a:moveTo>
                  <a:cubicBezTo>
                    <a:pt x="187" y="103"/>
                    <a:pt x="144" y="127"/>
                    <a:pt x="96" y="127"/>
                  </a:cubicBezTo>
                  <a:cubicBezTo>
                    <a:pt x="47" y="127"/>
                    <a:pt x="0" y="100"/>
                    <a:pt x="0" y="65"/>
                  </a:cubicBezTo>
                  <a:cubicBezTo>
                    <a:pt x="0" y="30"/>
                    <a:pt x="47" y="0"/>
                    <a:pt x="96" y="0"/>
                  </a:cubicBezTo>
                  <a:cubicBezTo>
                    <a:pt x="144" y="0"/>
                    <a:pt x="187" y="33"/>
                    <a:pt x="187" y="68"/>
                  </a:cubicBezTo>
                  <a:close/>
                </a:path>
              </a:pathLst>
            </a:custGeom>
            <a:solidFill>
              <a:srgbClr val="172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9" name="işḷiďê">
              <a:extLst>
                <a:ext uri="{FF2B5EF4-FFF2-40B4-BE49-F238E27FC236}">
                  <a16:creationId xmlns:a16="http://schemas.microsoft.com/office/drawing/2014/main" id="{5480CEC3-9163-4C44-9924-9D5B6FCB4C07}"/>
                </a:ext>
              </a:extLst>
            </p:cNvPr>
            <p:cNvSpPr/>
            <p:nvPr/>
          </p:nvSpPr>
          <p:spPr bwMode="auto">
            <a:xfrm>
              <a:off x="6189079" y="1471152"/>
              <a:ext cx="459573" cy="612280"/>
            </a:xfrm>
            <a:custGeom>
              <a:avLst/>
              <a:gdLst>
                <a:gd name="T0" fmla="*/ 25 w 152"/>
                <a:gd name="T1" fmla="*/ 0 h 203"/>
                <a:gd name="T2" fmla="*/ 114 w 152"/>
                <a:gd name="T3" fmla="*/ 72 h 203"/>
                <a:gd name="T4" fmla="*/ 26 w 152"/>
                <a:gd name="T5" fmla="*/ 203 h 203"/>
                <a:gd name="T6" fmla="*/ 4 w 152"/>
                <a:gd name="T7" fmla="*/ 162 h 203"/>
                <a:gd name="T8" fmla="*/ 56 w 152"/>
                <a:gd name="T9" fmla="*/ 110 h 203"/>
                <a:gd name="T10" fmla="*/ 0 w 152"/>
                <a:gd name="T11" fmla="*/ 68 h 203"/>
                <a:gd name="T12" fmla="*/ 25 w 152"/>
                <a:gd name="T13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203">
                  <a:moveTo>
                    <a:pt x="25" y="0"/>
                  </a:moveTo>
                  <a:cubicBezTo>
                    <a:pt x="25" y="0"/>
                    <a:pt x="76" y="22"/>
                    <a:pt x="114" y="72"/>
                  </a:cubicBezTo>
                  <a:cubicBezTo>
                    <a:pt x="152" y="122"/>
                    <a:pt x="26" y="203"/>
                    <a:pt x="26" y="203"/>
                  </a:cubicBezTo>
                  <a:cubicBezTo>
                    <a:pt x="4" y="162"/>
                    <a:pt x="4" y="162"/>
                    <a:pt x="4" y="162"/>
                  </a:cubicBezTo>
                  <a:cubicBezTo>
                    <a:pt x="4" y="162"/>
                    <a:pt x="51" y="129"/>
                    <a:pt x="56" y="110"/>
                  </a:cubicBezTo>
                  <a:cubicBezTo>
                    <a:pt x="62" y="92"/>
                    <a:pt x="0" y="68"/>
                    <a:pt x="0" y="68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0" name="iSļiḑè">
              <a:extLst>
                <a:ext uri="{FF2B5EF4-FFF2-40B4-BE49-F238E27FC236}">
                  <a16:creationId xmlns:a16="http://schemas.microsoft.com/office/drawing/2014/main" id="{DB21A484-4F5B-43AA-ADCE-7A104E9FB9C3}"/>
                </a:ext>
              </a:extLst>
            </p:cNvPr>
            <p:cNvSpPr/>
            <p:nvPr/>
          </p:nvSpPr>
          <p:spPr bwMode="auto">
            <a:xfrm>
              <a:off x="5706236" y="1606406"/>
              <a:ext cx="308321" cy="215243"/>
            </a:xfrm>
            <a:custGeom>
              <a:avLst/>
              <a:gdLst>
                <a:gd name="T0" fmla="*/ 97 w 102"/>
                <a:gd name="T1" fmla="*/ 47 h 71"/>
                <a:gd name="T2" fmla="*/ 42 w 102"/>
                <a:gd name="T3" fmla="*/ 65 h 71"/>
                <a:gd name="T4" fmla="*/ 5 w 102"/>
                <a:gd name="T5" fmla="*/ 25 h 71"/>
                <a:gd name="T6" fmla="*/ 60 w 102"/>
                <a:gd name="T7" fmla="*/ 6 h 71"/>
                <a:gd name="T8" fmla="*/ 97 w 102"/>
                <a:gd name="T9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97" y="47"/>
                  </a:moveTo>
                  <a:cubicBezTo>
                    <a:pt x="92" y="63"/>
                    <a:pt x="67" y="71"/>
                    <a:pt x="42" y="65"/>
                  </a:cubicBezTo>
                  <a:cubicBezTo>
                    <a:pt x="16" y="59"/>
                    <a:pt x="0" y="41"/>
                    <a:pt x="5" y="25"/>
                  </a:cubicBezTo>
                  <a:cubicBezTo>
                    <a:pt x="10" y="9"/>
                    <a:pt x="34" y="0"/>
                    <a:pt x="60" y="6"/>
                  </a:cubicBezTo>
                  <a:cubicBezTo>
                    <a:pt x="85" y="12"/>
                    <a:pt x="102" y="30"/>
                    <a:pt x="97" y="47"/>
                  </a:cubicBez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1" name="íṡļïḓé">
              <a:extLst>
                <a:ext uri="{FF2B5EF4-FFF2-40B4-BE49-F238E27FC236}">
                  <a16:creationId xmlns:a16="http://schemas.microsoft.com/office/drawing/2014/main" id="{08CED172-3EAC-498C-A738-1C7D1A9C6B3C}"/>
                </a:ext>
              </a:extLst>
            </p:cNvPr>
            <p:cNvSpPr/>
            <p:nvPr/>
          </p:nvSpPr>
          <p:spPr bwMode="auto">
            <a:xfrm>
              <a:off x="5947657" y="1606406"/>
              <a:ext cx="308321" cy="215243"/>
            </a:xfrm>
            <a:custGeom>
              <a:avLst/>
              <a:gdLst>
                <a:gd name="T0" fmla="*/ 5 w 102"/>
                <a:gd name="T1" fmla="*/ 47 h 71"/>
                <a:gd name="T2" fmla="*/ 60 w 102"/>
                <a:gd name="T3" fmla="*/ 65 h 71"/>
                <a:gd name="T4" fmla="*/ 97 w 102"/>
                <a:gd name="T5" fmla="*/ 25 h 71"/>
                <a:gd name="T6" fmla="*/ 42 w 102"/>
                <a:gd name="T7" fmla="*/ 6 h 71"/>
                <a:gd name="T8" fmla="*/ 5 w 102"/>
                <a:gd name="T9" fmla="*/ 4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5" y="47"/>
                  </a:moveTo>
                  <a:cubicBezTo>
                    <a:pt x="10" y="63"/>
                    <a:pt x="35" y="71"/>
                    <a:pt x="60" y="65"/>
                  </a:cubicBezTo>
                  <a:cubicBezTo>
                    <a:pt x="86" y="59"/>
                    <a:pt x="102" y="41"/>
                    <a:pt x="97" y="25"/>
                  </a:cubicBezTo>
                  <a:cubicBezTo>
                    <a:pt x="92" y="9"/>
                    <a:pt x="67" y="0"/>
                    <a:pt x="42" y="6"/>
                  </a:cubicBezTo>
                  <a:cubicBezTo>
                    <a:pt x="17" y="12"/>
                    <a:pt x="0" y="30"/>
                    <a:pt x="5" y="47"/>
                  </a:cubicBezTo>
                  <a:close/>
                </a:path>
              </a:pathLst>
            </a:cu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2" name="i$1ídê">
              <a:extLst>
                <a:ext uri="{FF2B5EF4-FFF2-40B4-BE49-F238E27FC236}">
                  <a16:creationId xmlns:a16="http://schemas.microsoft.com/office/drawing/2014/main" id="{701D09FC-AF33-4AA4-B4EE-73A4A0FE7962}"/>
                </a:ext>
              </a:extLst>
            </p:cNvPr>
            <p:cNvSpPr/>
            <p:nvPr/>
          </p:nvSpPr>
          <p:spPr bwMode="auto">
            <a:xfrm>
              <a:off x="5613158" y="1398434"/>
              <a:ext cx="735899" cy="367950"/>
            </a:xfrm>
            <a:prstGeom prst="ellipse">
              <a:avLst/>
            </a:prstGeom>
            <a:solidFill>
              <a:srgbClr val="244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3" name="ïṡļïḋè">
              <a:extLst>
                <a:ext uri="{FF2B5EF4-FFF2-40B4-BE49-F238E27FC236}">
                  <a16:creationId xmlns:a16="http://schemas.microsoft.com/office/drawing/2014/main" id="{11D33D42-7B36-43E2-9B5B-AB9639EBA454}"/>
                </a:ext>
              </a:extLst>
            </p:cNvPr>
            <p:cNvSpPr/>
            <p:nvPr/>
          </p:nvSpPr>
          <p:spPr bwMode="auto">
            <a:xfrm>
              <a:off x="5941840" y="1715482"/>
              <a:ext cx="78535" cy="78535"/>
            </a:xfrm>
            <a:custGeom>
              <a:avLst/>
              <a:gdLst>
                <a:gd name="T0" fmla="*/ 13 w 26"/>
                <a:gd name="T1" fmla="*/ 26 h 26"/>
                <a:gd name="T2" fmla="*/ 13 w 26"/>
                <a:gd name="T3" fmla="*/ 26 h 26"/>
                <a:gd name="T4" fmla="*/ 0 w 26"/>
                <a:gd name="T5" fmla="*/ 13 h 26"/>
                <a:gd name="T6" fmla="*/ 0 w 26"/>
                <a:gd name="T7" fmla="*/ 13 h 26"/>
                <a:gd name="T8" fmla="*/ 13 w 26"/>
                <a:gd name="T9" fmla="*/ 0 h 26"/>
                <a:gd name="T10" fmla="*/ 13 w 26"/>
                <a:gd name="T11" fmla="*/ 0 h 26"/>
                <a:gd name="T12" fmla="*/ 26 w 26"/>
                <a:gd name="T13" fmla="*/ 13 h 26"/>
                <a:gd name="T14" fmla="*/ 26 w 26"/>
                <a:gd name="T15" fmla="*/ 13 h 26"/>
                <a:gd name="T16" fmla="*/ 13 w 26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4" name="iṥḻiḓé">
              <a:extLst>
                <a:ext uri="{FF2B5EF4-FFF2-40B4-BE49-F238E27FC236}">
                  <a16:creationId xmlns:a16="http://schemas.microsoft.com/office/drawing/2014/main" id="{80674B77-6FD6-472B-88C7-1DB2E00E7FED}"/>
                </a:ext>
              </a:extLst>
            </p:cNvPr>
            <p:cNvSpPr/>
            <p:nvPr/>
          </p:nvSpPr>
          <p:spPr bwMode="auto">
            <a:xfrm>
              <a:off x="5745503" y="1513328"/>
              <a:ext cx="69809" cy="103259"/>
            </a:xfrm>
            <a:custGeom>
              <a:avLst/>
              <a:gdLst>
                <a:gd name="T0" fmla="*/ 16 w 23"/>
                <a:gd name="T1" fmla="*/ 33 h 34"/>
                <a:gd name="T2" fmla="*/ 16 w 23"/>
                <a:gd name="T3" fmla="*/ 33 h 34"/>
                <a:gd name="T4" fmla="*/ 5 w 23"/>
                <a:gd name="T5" fmla="*/ 27 h 34"/>
                <a:gd name="T6" fmla="*/ 1 w 23"/>
                <a:gd name="T7" fmla="*/ 12 h 34"/>
                <a:gd name="T8" fmla="*/ 7 w 23"/>
                <a:gd name="T9" fmla="*/ 2 h 34"/>
                <a:gd name="T10" fmla="*/ 7 w 23"/>
                <a:gd name="T11" fmla="*/ 2 h 34"/>
                <a:gd name="T12" fmla="*/ 18 w 23"/>
                <a:gd name="T13" fmla="*/ 8 h 34"/>
                <a:gd name="T14" fmla="*/ 22 w 23"/>
                <a:gd name="T15" fmla="*/ 22 h 34"/>
                <a:gd name="T16" fmla="*/ 16 w 2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2" y="34"/>
                    <a:pt x="7" y="32"/>
                    <a:pt x="5" y="2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2" y="0"/>
                    <a:pt x="16" y="3"/>
                    <a:pt x="18" y="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1" y="32"/>
                    <a:pt x="16" y="3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5" name="îṥlîďè">
              <a:extLst>
                <a:ext uri="{FF2B5EF4-FFF2-40B4-BE49-F238E27FC236}">
                  <a16:creationId xmlns:a16="http://schemas.microsoft.com/office/drawing/2014/main" id="{AD1EE84B-9A00-4158-A5D5-368CC78EE6B0}"/>
                </a:ext>
              </a:extLst>
            </p:cNvPr>
            <p:cNvSpPr/>
            <p:nvPr/>
          </p:nvSpPr>
          <p:spPr bwMode="auto">
            <a:xfrm>
              <a:off x="6146902" y="1513328"/>
              <a:ext cx="69809" cy="103259"/>
            </a:xfrm>
            <a:custGeom>
              <a:avLst/>
              <a:gdLst>
                <a:gd name="T0" fmla="*/ 16 w 23"/>
                <a:gd name="T1" fmla="*/ 2 h 34"/>
                <a:gd name="T2" fmla="*/ 16 w 23"/>
                <a:gd name="T3" fmla="*/ 2 h 34"/>
                <a:gd name="T4" fmla="*/ 5 w 23"/>
                <a:gd name="T5" fmla="*/ 8 h 34"/>
                <a:gd name="T6" fmla="*/ 1 w 23"/>
                <a:gd name="T7" fmla="*/ 22 h 34"/>
                <a:gd name="T8" fmla="*/ 7 w 23"/>
                <a:gd name="T9" fmla="*/ 33 h 34"/>
                <a:gd name="T10" fmla="*/ 7 w 23"/>
                <a:gd name="T11" fmla="*/ 33 h 34"/>
                <a:gd name="T12" fmla="*/ 18 w 23"/>
                <a:gd name="T13" fmla="*/ 27 h 34"/>
                <a:gd name="T14" fmla="*/ 22 w 23"/>
                <a:gd name="T15" fmla="*/ 12 h 34"/>
                <a:gd name="T16" fmla="*/ 16 w 23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2" y="0"/>
                    <a:pt x="7" y="3"/>
                    <a:pt x="5" y="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4"/>
                    <a:pt x="16" y="32"/>
                    <a:pt x="18" y="2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8"/>
                    <a:pt x="21" y="3"/>
                    <a:pt x="16" y="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6" name="išľíḋê">
              <a:extLst>
                <a:ext uri="{FF2B5EF4-FFF2-40B4-BE49-F238E27FC236}">
                  <a16:creationId xmlns:a16="http://schemas.microsoft.com/office/drawing/2014/main" id="{B6B83ACA-104C-41B3-B6B5-8ED5C1A98A38}"/>
                </a:ext>
              </a:extLst>
            </p:cNvPr>
            <p:cNvSpPr/>
            <p:nvPr/>
          </p:nvSpPr>
          <p:spPr bwMode="auto">
            <a:xfrm>
              <a:off x="5787679" y="1325717"/>
              <a:ext cx="386856" cy="440667"/>
            </a:xfrm>
            <a:custGeom>
              <a:avLst/>
              <a:gdLst>
                <a:gd name="T0" fmla="*/ 68 w 128"/>
                <a:gd name="T1" fmla="*/ 146 h 146"/>
                <a:gd name="T2" fmla="*/ 60 w 128"/>
                <a:gd name="T3" fmla="*/ 146 h 146"/>
                <a:gd name="T4" fmla="*/ 0 w 128"/>
                <a:gd name="T5" fmla="*/ 85 h 146"/>
                <a:gd name="T6" fmla="*/ 0 w 128"/>
                <a:gd name="T7" fmla="*/ 60 h 146"/>
                <a:gd name="T8" fmla="*/ 60 w 128"/>
                <a:gd name="T9" fmla="*/ 0 h 146"/>
                <a:gd name="T10" fmla="*/ 68 w 128"/>
                <a:gd name="T11" fmla="*/ 0 h 146"/>
                <a:gd name="T12" fmla="*/ 128 w 128"/>
                <a:gd name="T13" fmla="*/ 60 h 146"/>
                <a:gd name="T14" fmla="*/ 128 w 128"/>
                <a:gd name="T15" fmla="*/ 85 h 146"/>
                <a:gd name="T16" fmla="*/ 68 w 128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8" y="146"/>
                  </a:moveTo>
                  <a:cubicBezTo>
                    <a:pt x="60" y="146"/>
                    <a:pt x="60" y="146"/>
                    <a:pt x="60" y="146"/>
                  </a:cubicBezTo>
                  <a:cubicBezTo>
                    <a:pt x="27" y="146"/>
                    <a:pt x="0" y="119"/>
                    <a:pt x="0" y="8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1" y="0"/>
                    <a:pt x="128" y="27"/>
                    <a:pt x="128" y="6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9"/>
                    <a:pt x="101" y="146"/>
                    <a:pt x="68" y="14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7" name="íSľiḋê">
              <a:extLst>
                <a:ext uri="{FF2B5EF4-FFF2-40B4-BE49-F238E27FC236}">
                  <a16:creationId xmlns:a16="http://schemas.microsoft.com/office/drawing/2014/main" id="{5AF49E26-ED3B-4E03-99FC-1052DB623604}"/>
                </a:ext>
              </a:extLst>
            </p:cNvPr>
            <p:cNvSpPr/>
            <p:nvPr/>
          </p:nvSpPr>
          <p:spPr bwMode="auto">
            <a:xfrm>
              <a:off x="5857488" y="1151196"/>
              <a:ext cx="247239" cy="247239"/>
            </a:xfrm>
            <a:prstGeom prst="ellipse">
              <a:avLst/>
            </a:prstGeom>
            <a:solidFill>
              <a:srgbClr val="8763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8" name="íṧḷïḍé">
              <a:extLst>
                <a:ext uri="{FF2B5EF4-FFF2-40B4-BE49-F238E27FC236}">
                  <a16:creationId xmlns:a16="http://schemas.microsoft.com/office/drawing/2014/main" id="{6E2E88A2-74F6-4597-9F84-0840EE069A68}"/>
                </a:ext>
              </a:extLst>
            </p:cNvPr>
            <p:cNvSpPr/>
            <p:nvPr/>
          </p:nvSpPr>
          <p:spPr bwMode="auto">
            <a:xfrm>
              <a:off x="5773136" y="1325717"/>
              <a:ext cx="415943" cy="378130"/>
            </a:xfrm>
            <a:custGeom>
              <a:avLst/>
              <a:gdLst>
                <a:gd name="T0" fmla="*/ 71 w 138"/>
                <a:gd name="T1" fmla="*/ 125 h 125"/>
                <a:gd name="T2" fmla="*/ 67 w 138"/>
                <a:gd name="T3" fmla="*/ 125 h 125"/>
                <a:gd name="T4" fmla="*/ 0 w 138"/>
                <a:gd name="T5" fmla="*/ 65 h 125"/>
                <a:gd name="T6" fmla="*/ 0 w 138"/>
                <a:gd name="T7" fmla="*/ 63 h 125"/>
                <a:gd name="T8" fmla="*/ 67 w 138"/>
                <a:gd name="T9" fmla="*/ 0 h 125"/>
                <a:gd name="T10" fmla="*/ 71 w 138"/>
                <a:gd name="T11" fmla="*/ 0 h 125"/>
                <a:gd name="T12" fmla="*/ 138 w 138"/>
                <a:gd name="T13" fmla="*/ 63 h 125"/>
                <a:gd name="T14" fmla="*/ 138 w 138"/>
                <a:gd name="T15" fmla="*/ 65 h 125"/>
                <a:gd name="T16" fmla="*/ 71 w 138"/>
                <a:gd name="T1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25">
                  <a:moveTo>
                    <a:pt x="71" y="125"/>
                  </a:moveTo>
                  <a:cubicBezTo>
                    <a:pt x="67" y="125"/>
                    <a:pt x="67" y="125"/>
                    <a:pt x="67" y="125"/>
                  </a:cubicBezTo>
                  <a:cubicBezTo>
                    <a:pt x="31" y="125"/>
                    <a:pt x="0" y="100"/>
                    <a:pt x="0" y="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31" y="0"/>
                    <a:pt x="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7" y="0"/>
                    <a:pt x="138" y="28"/>
                    <a:pt x="138" y="63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8" y="100"/>
                    <a:pt x="107" y="125"/>
                    <a:pt x="71" y="125"/>
                  </a:cubicBezTo>
                  <a:close/>
                </a:path>
              </a:pathLst>
            </a:custGeom>
            <a:solidFill>
              <a:srgbClr val="A67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9" name="iṡḷídê">
              <a:extLst>
                <a:ext uri="{FF2B5EF4-FFF2-40B4-BE49-F238E27FC236}">
                  <a16:creationId xmlns:a16="http://schemas.microsoft.com/office/drawing/2014/main" id="{8CEB2740-2EFA-441A-A30D-AAA99826E0AD}"/>
                </a:ext>
              </a:extLst>
            </p:cNvPr>
            <p:cNvSpPr/>
            <p:nvPr/>
          </p:nvSpPr>
          <p:spPr bwMode="auto">
            <a:xfrm>
              <a:off x="5380463" y="2161966"/>
              <a:ext cx="62537" cy="159978"/>
            </a:xfrm>
            <a:custGeom>
              <a:avLst/>
              <a:gdLst>
                <a:gd name="T0" fmla="*/ 17 w 21"/>
                <a:gd name="T1" fmla="*/ 52 h 53"/>
                <a:gd name="T2" fmla="*/ 17 w 21"/>
                <a:gd name="T3" fmla="*/ 52 h 53"/>
                <a:gd name="T4" fmla="*/ 11 w 21"/>
                <a:gd name="T5" fmla="*/ 48 h 53"/>
                <a:gd name="T6" fmla="*/ 1 w 21"/>
                <a:gd name="T7" fmla="*/ 7 h 53"/>
                <a:gd name="T8" fmla="*/ 5 w 21"/>
                <a:gd name="T9" fmla="*/ 1 h 53"/>
                <a:gd name="T10" fmla="*/ 5 w 21"/>
                <a:gd name="T11" fmla="*/ 1 h 53"/>
                <a:gd name="T12" fmla="*/ 11 w 21"/>
                <a:gd name="T13" fmla="*/ 4 h 53"/>
                <a:gd name="T14" fmla="*/ 21 w 21"/>
                <a:gd name="T15" fmla="*/ 46 h 53"/>
                <a:gd name="T16" fmla="*/ 17 w 21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4" y="53"/>
                    <a:pt x="12" y="51"/>
                    <a:pt x="11" y="4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19" y="52"/>
                    <a:pt x="17" y="5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0" name="íśļiḋe">
              <a:extLst>
                <a:ext uri="{FF2B5EF4-FFF2-40B4-BE49-F238E27FC236}">
                  <a16:creationId xmlns:a16="http://schemas.microsoft.com/office/drawing/2014/main" id="{44801E7B-FDCC-47ED-A97E-220824DD172B}"/>
                </a:ext>
              </a:extLst>
            </p:cNvPr>
            <p:cNvSpPr/>
            <p:nvPr/>
          </p:nvSpPr>
          <p:spPr bwMode="auto">
            <a:xfrm>
              <a:off x="5425547" y="2175055"/>
              <a:ext cx="59629" cy="159978"/>
            </a:xfrm>
            <a:custGeom>
              <a:avLst/>
              <a:gdLst>
                <a:gd name="T0" fmla="*/ 16 w 20"/>
                <a:gd name="T1" fmla="*/ 52 h 53"/>
                <a:gd name="T2" fmla="*/ 16 w 20"/>
                <a:gd name="T3" fmla="*/ 52 h 53"/>
                <a:gd name="T4" fmla="*/ 10 w 20"/>
                <a:gd name="T5" fmla="*/ 48 h 53"/>
                <a:gd name="T6" fmla="*/ 0 w 20"/>
                <a:gd name="T7" fmla="*/ 6 h 53"/>
                <a:gd name="T8" fmla="*/ 4 w 20"/>
                <a:gd name="T9" fmla="*/ 1 h 53"/>
                <a:gd name="T10" fmla="*/ 4 w 20"/>
                <a:gd name="T11" fmla="*/ 1 h 53"/>
                <a:gd name="T12" fmla="*/ 10 w 20"/>
                <a:gd name="T13" fmla="*/ 4 h 53"/>
                <a:gd name="T14" fmla="*/ 20 w 20"/>
                <a:gd name="T15" fmla="*/ 46 h 53"/>
                <a:gd name="T16" fmla="*/ 16 w 20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1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0" y="4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9"/>
                    <a:pt x="19" y="51"/>
                    <a:pt x="16" y="5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1" name="íṩlïḋè">
              <a:extLst>
                <a:ext uri="{FF2B5EF4-FFF2-40B4-BE49-F238E27FC236}">
                  <a16:creationId xmlns:a16="http://schemas.microsoft.com/office/drawing/2014/main" id="{03F1AB2B-1236-4ABC-AF3B-D9E92F94E475}"/>
                </a:ext>
              </a:extLst>
            </p:cNvPr>
            <p:cNvSpPr/>
            <p:nvPr/>
          </p:nvSpPr>
          <p:spPr bwMode="auto">
            <a:xfrm>
              <a:off x="5464815" y="2175055"/>
              <a:ext cx="62537" cy="157069"/>
            </a:xfrm>
            <a:custGeom>
              <a:avLst/>
              <a:gdLst>
                <a:gd name="T0" fmla="*/ 16 w 21"/>
                <a:gd name="T1" fmla="*/ 52 h 52"/>
                <a:gd name="T2" fmla="*/ 16 w 21"/>
                <a:gd name="T3" fmla="*/ 52 h 52"/>
                <a:gd name="T4" fmla="*/ 11 w 21"/>
                <a:gd name="T5" fmla="*/ 48 h 52"/>
                <a:gd name="T6" fmla="*/ 1 w 21"/>
                <a:gd name="T7" fmla="*/ 6 h 52"/>
                <a:gd name="T8" fmla="*/ 4 w 21"/>
                <a:gd name="T9" fmla="*/ 0 h 52"/>
                <a:gd name="T10" fmla="*/ 4 w 21"/>
                <a:gd name="T11" fmla="*/ 0 h 52"/>
                <a:gd name="T12" fmla="*/ 10 w 21"/>
                <a:gd name="T13" fmla="*/ 4 h 52"/>
                <a:gd name="T14" fmla="*/ 20 w 21"/>
                <a:gd name="T15" fmla="*/ 46 h 52"/>
                <a:gd name="T16" fmla="*/ 16 w 2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2">
                  <a:moveTo>
                    <a:pt x="1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4" y="52"/>
                    <a:pt x="11" y="51"/>
                    <a:pt x="11" y="4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10" y="1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1"/>
                    <a:pt x="16" y="5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2" name="íṡ1ïḑè">
              <a:extLst>
                <a:ext uri="{FF2B5EF4-FFF2-40B4-BE49-F238E27FC236}">
                  <a16:creationId xmlns:a16="http://schemas.microsoft.com/office/drawing/2014/main" id="{3F559F42-E75D-42EC-A3FF-A5F6C676FDAC}"/>
                </a:ext>
              </a:extLst>
            </p:cNvPr>
            <p:cNvSpPr/>
            <p:nvPr/>
          </p:nvSpPr>
          <p:spPr bwMode="auto">
            <a:xfrm>
              <a:off x="5498264" y="2144514"/>
              <a:ext cx="62537" cy="159978"/>
            </a:xfrm>
            <a:custGeom>
              <a:avLst/>
              <a:gdLst>
                <a:gd name="T0" fmla="*/ 17 w 21"/>
                <a:gd name="T1" fmla="*/ 53 h 53"/>
                <a:gd name="T2" fmla="*/ 17 w 21"/>
                <a:gd name="T3" fmla="*/ 53 h 53"/>
                <a:gd name="T4" fmla="*/ 11 w 21"/>
                <a:gd name="T5" fmla="*/ 49 h 53"/>
                <a:gd name="T6" fmla="*/ 1 w 21"/>
                <a:gd name="T7" fmla="*/ 7 h 53"/>
                <a:gd name="T8" fmla="*/ 4 w 21"/>
                <a:gd name="T9" fmla="*/ 1 h 53"/>
                <a:gd name="T10" fmla="*/ 4 w 21"/>
                <a:gd name="T11" fmla="*/ 1 h 53"/>
                <a:gd name="T12" fmla="*/ 10 w 21"/>
                <a:gd name="T13" fmla="*/ 5 h 53"/>
                <a:gd name="T14" fmla="*/ 20 w 21"/>
                <a:gd name="T15" fmla="*/ 47 h 53"/>
                <a:gd name="T16" fmla="*/ 17 w 21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3"/>
                  </a:move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1" y="52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9"/>
                    <a:pt x="19" y="52"/>
                    <a:pt x="17" y="5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3" name="ïşľiḓê">
              <a:extLst>
                <a:ext uri="{FF2B5EF4-FFF2-40B4-BE49-F238E27FC236}">
                  <a16:creationId xmlns:a16="http://schemas.microsoft.com/office/drawing/2014/main" id="{89924778-D161-4B19-8C4C-6D0E2A08D26E}"/>
                </a:ext>
              </a:extLst>
            </p:cNvPr>
            <p:cNvSpPr/>
            <p:nvPr/>
          </p:nvSpPr>
          <p:spPr bwMode="auto">
            <a:xfrm>
              <a:off x="5485175" y="2102338"/>
              <a:ext cx="91624" cy="72717"/>
            </a:xfrm>
            <a:custGeom>
              <a:avLst/>
              <a:gdLst>
                <a:gd name="T0" fmla="*/ 29 w 30"/>
                <a:gd name="T1" fmla="*/ 20 h 24"/>
                <a:gd name="T2" fmla="*/ 29 w 30"/>
                <a:gd name="T3" fmla="*/ 20 h 24"/>
                <a:gd name="T4" fmla="*/ 20 w 30"/>
                <a:gd name="T5" fmla="*/ 22 h 24"/>
                <a:gd name="T6" fmla="*/ 4 w 30"/>
                <a:gd name="T7" fmla="*/ 12 h 24"/>
                <a:gd name="T8" fmla="*/ 2 w 30"/>
                <a:gd name="T9" fmla="*/ 4 h 24"/>
                <a:gd name="T10" fmla="*/ 2 w 30"/>
                <a:gd name="T11" fmla="*/ 4 h 24"/>
                <a:gd name="T12" fmla="*/ 10 w 30"/>
                <a:gd name="T13" fmla="*/ 2 h 24"/>
                <a:gd name="T14" fmla="*/ 27 w 30"/>
                <a:gd name="T15" fmla="*/ 12 h 24"/>
                <a:gd name="T16" fmla="*/ 29 w 30"/>
                <a:gd name="T1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29" y="20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27" y="23"/>
                    <a:pt x="23" y="24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6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3"/>
                    <a:pt x="30" y="17"/>
                    <a:pt x="29" y="2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4" name="îŝlîḍé">
              <a:extLst>
                <a:ext uri="{FF2B5EF4-FFF2-40B4-BE49-F238E27FC236}">
                  <a16:creationId xmlns:a16="http://schemas.microsoft.com/office/drawing/2014/main" id="{49D2D340-BEB0-4604-A3DF-32AD9A58A20C}"/>
                </a:ext>
              </a:extLst>
            </p:cNvPr>
            <p:cNvSpPr/>
            <p:nvPr/>
          </p:nvSpPr>
          <p:spPr bwMode="auto">
            <a:xfrm>
              <a:off x="5367373" y="2068888"/>
              <a:ext cx="165795" cy="171613"/>
            </a:xfrm>
            <a:custGeom>
              <a:avLst/>
              <a:gdLst>
                <a:gd name="T0" fmla="*/ 24 w 55"/>
                <a:gd name="T1" fmla="*/ 3 h 57"/>
                <a:gd name="T2" fmla="*/ 20 w 55"/>
                <a:gd name="T3" fmla="*/ 3 h 57"/>
                <a:gd name="T4" fmla="*/ 3 w 55"/>
                <a:gd name="T5" fmla="*/ 30 h 57"/>
                <a:gd name="T6" fmla="*/ 5 w 55"/>
                <a:gd name="T7" fmla="*/ 38 h 57"/>
                <a:gd name="T8" fmla="*/ 32 w 55"/>
                <a:gd name="T9" fmla="*/ 54 h 57"/>
                <a:gd name="T10" fmla="*/ 36 w 55"/>
                <a:gd name="T11" fmla="*/ 53 h 57"/>
                <a:gd name="T12" fmla="*/ 53 w 55"/>
                <a:gd name="T13" fmla="*/ 26 h 57"/>
                <a:gd name="T14" fmla="*/ 51 w 55"/>
                <a:gd name="T15" fmla="*/ 19 h 57"/>
                <a:gd name="T16" fmla="*/ 24 w 55"/>
                <a:gd name="T17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7">
                  <a:moveTo>
                    <a:pt x="24" y="3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8" y="6"/>
                    <a:pt x="0" y="18"/>
                    <a:pt x="3" y="3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8" y="50"/>
                    <a:pt x="20" y="57"/>
                    <a:pt x="32" y="54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48" y="51"/>
                    <a:pt x="55" y="38"/>
                    <a:pt x="53" y="26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7"/>
                    <a:pt x="36" y="0"/>
                    <a:pt x="24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5" name="îṧḷîdê">
              <a:extLst>
                <a:ext uri="{FF2B5EF4-FFF2-40B4-BE49-F238E27FC236}">
                  <a16:creationId xmlns:a16="http://schemas.microsoft.com/office/drawing/2014/main" id="{328B4194-0997-43AE-A5C5-67568E224F63}"/>
                </a:ext>
              </a:extLst>
            </p:cNvPr>
            <p:cNvSpPr/>
            <p:nvPr/>
          </p:nvSpPr>
          <p:spPr bwMode="auto">
            <a:xfrm>
              <a:off x="6050915" y="2086340"/>
              <a:ext cx="84352" cy="61083"/>
            </a:xfrm>
            <a:custGeom>
              <a:avLst/>
              <a:gdLst>
                <a:gd name="T0" fmla="*/ 24 w 28"/>
                <a:gd name="T1" fmla="*/ 11 h 20"/>
                <a:gd name="T2" fmla="*/ 9 w 28"/>
                <a:gd name="T3" fmla="*/ 18 h 20"/>
                <a:gd name="T4" fmla="*/ 2 w 28"/>
                <a:gd name="T5" fmla="*/ 16 h 20"/>
                <a:gd name="T6" fmla="*/ 2 w 28"/>
                <a:gd name="T7" fmla="*/ 16 h 20"/>
                <a:gd name="T8" fmla="*/ 4 w 28"/>
                <a:gd name="T9" fmla="*/ 8 h 20"/>
                <a:gd name="T10" fmla="*/ 19 w 28"/>
                <a:gd name="T11" fmla="*/ 1 h 20"/>
                <a:gd name="T12" fmla="*/ 26 w 28"/>
                <a:gd name="T13" fmla="*/ 4 h 20"/>
                <a:gd name="T14" fmla="*/ 26 w 28"/>
                <a:gd name="T15" fmla="*/ 4 h 20"/>
                <a:gd name="T16" fmla="*/ 24 w 28"/>
                <a:gd name="T17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0">
                  <a:moveTo>
                    <a:pt x="24" y="11"/>
                  </a:moveTo>
                  <a:cubicBezTo>
                    <a:pt x="9" y="18"/>
                    <a:pt x="9" y="18"/>
                    <a:pt x="9" y="18"/>
                  </a:cubicBezTo>
                  <a:cubicBezTo>
                    <a:pt x="6" y="20"/>
                    <a:pt x="3" y="18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0"/>
                    <a:pt x="25" y="1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8" y="7"/>
                    <a:pt x="26" y="10"/>
                    <a:pt x="24" y="11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6" name="iśḷíḓê">
              <a:extLst>
                <a:ext uri="{FF2B5EF4-FFF2-40B4-BE49-F238E27FC236}">
                  <a16:creationId xmlns:a16="http://schemas.microsoft.com/office/drawing/2014/main" id="{948A9100-230B-4E1E-8782-E2CE4EA029E9}"/>
                </a:ext>
              </a:extLst>
            </p:cNvPr>
            <p:cNvSpPr/>
            <p:nvPr/>
          </p:nvSpPr>
          <p:spPr bwMode="auto">
            <a:xfrm>
              <a:off x="5896755" y="2051436"/>
              <a:ext cx="207972" cy="207972"/>
            </a:xfrm>
            <a:custGeom>
              <a:avLst/>
              <a:gdLst>
                <a:gd name="T0" fmla="*/ 63 w 69"/>
                <a:gd name="T1" fmla="*/ 45 h 69"/>
                <a:gd name="T2" fmla="*/ 24 w 69"/>
                <a:gd name="T3" fmla="*/ 63 h 69"/>
                <a:gd name="T4" fmla="*/ 5 w 69"/>
                <a:gd name="T5" fmla="*/ 24 h 69"/>
                <a:gd name="T6" fmla="*/ 44 w 69"/>
                <a:gd name="T7" fmla="*/ 5 h 69"/>
                <a:gd name="T8" fmla="*/ 63 w 69"/>
                <a:gd name="T9" fmla="*/ 4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3" y="45"/>
                  </a:moveTo>
                  <a:cubicBezTo>
                    <a:pt x="57" y="61"/>
                    <a:pt x="40" y="69"/>
                    <a:pt x="24" y="63"/>
                  </a:cubicBezTo>
                  <a:cubicBezTo>
                    <a:pt x="8" y="57"/>
                    <a:pt x="0" y="40"/>
                    <a:pt x="5" y="24"/>
                  </a:cubicBezTo>
                  <a:cubicBezTo>
                    <a:pt x="11" y="8"/>
                    <a:pt x="29" y="0"/>
                    <a:pt x="44" y="5"/>
                  </a:cubicBezTo>
                  <a:cubicBezTo>
                    <a:pt x="60" y="11"/>
                    <a:pt x="69" y="29"/>
                    <a:pt x="63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7" name="îṣļîḍe">
              <a:extLst>
                <a:ext uri="{FF2B5EF4-FFF2-40B4-BE49-F238E27FC236}">
                  <a16:creationId xmlns:a16="http://schemas.microsoft.com/office/drawing/2014/main" id="{42C1861C-4AAC-452E-AAD2-DD0B067211DE}"/>
                </a:ext>
              </a:extLst>
            </p:cNvPr>
            <p:cNvSpPr/>
            <p:nvPr/>
          </p:nvSpPr>
          <p:spPr bwMode="auto">
            <a:xfrm>
              <a:off x="5924388" y="2077614"/>
              <a:ext cx="149798" cy="151252"/>
            </a:xfrm>
            <a:custGeom>
              <a:avLst/>
              <a:gdLst>
                <a:gd name="T0" fmla="*/ 46 w 50"/>
                <a:gd name="T1" fmla="*/ 33 h 50"/>
                <a:gd name="T2" fmla="*/ 18 w 50"/>
                <a:gd name="T3" fmla="*/ 46 h 50"/>
                <a:gd name="T4" fmla="*/ 4 w 50"/>
                <a:gd name="T5" fmla="*/ 18 h 50"/>
                <a:gd name="T6" fmla="*/ 33 w 50"/>
                <a:gd name="T7" fmla="*/ 4 h 50"/>
                <a:gd name="T8" fmla="*/ 46 w 50"/>
                <a:gd name="T9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6" y="33"/>
                  </a:moveTo>
                  <a:cubicBezTo>
                    <a:pt x="42" y="44"/>
                    <a:pt x="29" y="50"/>
                    <a:pt x="18" y="46"/>
                  </a:cubicBezTo>
                  <a:cubicBezTo>
                    <a:pt x="6" y="42"/>
                    <a:pt x="0" y="29"/>
                    <a:pt x="4" y="18"/>
                  </a:cubicBezTo>
                  <a:cubicBezTo>
                    <a:pt x="8" y="6"/>
                    <a:pt x="21" y="0"/>
                    <a:pt x="33" y="4"/>
                  </a:cubicBezTo>
                  <a:cubicBezTo>
                    <a:pt x="44" y="8"/>
                    <a:pt x="50" y="21"/>
                    <a:pt x="46" y="33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8" name="íṩḻîḍe">
              <a:extLst>
                <a:ext uri="{FF2B5EF4-FFF2-40B4-BE49-F238E27FC236}">
                  <a16:creationId xmlns:a16="http://schemas.microsoft.com/office/drawing/2014/main" id="{58B76FFF-7D71-4DC5-B0AF-4D947A619555}"/>
                </a:ext>
              </a:extLst>
            </p:cNvPr>
            <p:cNvSpPr/>
            <p:nvPr/>
          </p:nvSpPr>
          <p:spPr bwMode="auto">
            <a:xfrm>
              <a:off x="6244344" y="4864140"/>
              <a:ext cx="42176" cy="78535"/>
            </a:xfrm>
            <a:custGeom>
              <a:avLst/>
              <a:gdLst>
                <a:gd name="T0" fmla="*/ 8 w 14"/>
                <a:gd name="T1" fmla="*/ 0 h 26"/>
                <a:gd name="T2" fmla="*/ 8 w 14"/>
                <a:gd name="T3" fmla="*/ 0 h 26"/>
                <a:gd name="T4" fmla="*/ 14 w 14"/>
                <a:gd name="T5" fmla="*/ 7 h 26"/>
                <a:gd name="T6" fmla="*/ 14 w 14"/>
                <a:gd name="T7" fmla="*/ 19 h 26"/>
                <a:gd name="T8" fmla="*/ 7 w 14"/>
                <a:gd name="T9" fmla="*/ 25 h 26"/>
                <a:gd name="T10" fmla="*/ 7 w 14"/>
                <a:gd name="T11" fmla="*/ 25 h 26"/>
                <a:gd name="T12" fmla="*/ 1 w 14"/>
                <a:gd name="T13" fmla="*/ 18 h 26"/>
                <a:gd name="T14" fmla="*/ 1 w 14"/>
                <a:gd name="T15" fmla="*/ 7 h 26"/>
                <a:gd name="T16" fmla="*/ 8 w 1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6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2" y="1"/>
                    <a:pt x="14" y="4"/>
                    <a:pt x="14" y="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23"/>
                    <a:pt x="10" y="26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9" name="îsļîḍé">
              <a:extLst>
                <a:ext uri="{FF2B5EF4-FFF2-40B4-BE49-F238E27FC236}">
                  <a16:creationId xmlns:a16="http://schemas.microsoft.com/office/drawing/2014/main" id="{0228A618-4BDA-41D5-9155-981C8535B8D1}"/>
                </a:ext>
              </a:extLst>
            </p:cNvPr>
            <p:cNvSpPr/>
            <p:nvPr/>
          </p:nvSpPr>
          <p:spPr bwMode="auto">
            <a:xfrm>
              <a:off x="6709734" y="4967398"/>
              <a:ext cx="462482" cy="687906"/>
            </a:xfrm>
            <a:custGeom>
              <a:avLst/>
              <a:gdLst>
                <a:gd name="T0" fmla="*/ 25 w 153"/>
                <a:gd name="T1" fmla="*/ 228 h 228"/>
                <a:gd name="T2" fmla="*/ 114 w 153"/>
                <a:gd name="T3" fmla="*/ 156 h 228"/>
                <a:gd name="T4" fmla="*/ 128 w 153"/>
                <a:gd name="T5" fmla="*/ 0 h 228"/>
                <a:gd name="T6" fmla="*/ 89 w 153"/>
                <a:gd name="T7" fmla="*/ 7 h 228"/>
                <a:gd name="T8" fmla="*/ 80 w 153"/>
                <a:gd name="T9" fmla="*/ 118 h 228"/>
                <a:gd name="T10" fmla="*/ 0 w 153"/>
                <a:gd name="T11" fmla="*/ 160 h 228"/>
                <a:gd name="T12" fmla="*/ 25 w 153"/>
                <a:gd name="T1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28">
                  <a:moveTo>
                    <a:pt x="25" y="228"/>
                  </a:moveTo>
                  <a:cubicBezTo>
                    <a:pt x="25" y="228"/>
                    <a:pt x="76" y="206"/>
                    <a:pt x="114" y="156"/>
                  </a:cubicBezTo>
                  <a:cubicBezTo>
                    <a:pt x="153" y="106"/>
                    <a:pt x="128" y="0"/>
                    <a:pt x="128" y="0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93" y="96"/>
                    <a:pt x="80" y="118"/>
                  </a:cubicBezTo>
                  <a:cubicBezTo>
                    <a:pt x="63" y="146"/>
                    <a:pt x="0" y="160"/>
                    <a:pt x="0" y="160"/>
                  </a:cubicBezTo>
                  <a:lnTo>
                    <a:pt x="25" y="228"/>
                  </a:ln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0" name="ïŝ1îḍè">
              <a:extLst>
                <a:ext uri="{FF2B5EF4-FFF2-40B4-BE49-F238E27FC236}">
                  <a16:creationId xmlns:a16="http://schemas.microsoft.com/office/drawing/2014/main" id="{C8DEFB0D-E9B3-450C-9D9F-AC3AFCD52C3A}"/>
                </a:ext>
              </a:extLst>
            </p:cNvPr>
            <p:cNvSpPr/>
            <p:nvPr/>
          </p:nvSpPr>
          <p:spPr bwMode="auto">
            <a:xfrm>
              <a:off x="6241435" y="4917950"/>
              <a:ext cx="50903" cy="78535"/>
            </a:xfrm>
            <a:custGeom>
              <a:avLst/>
              <a:gdLst>
                <a:gd name="T0" fmla="*/ 12 w 17"/>
                <a:gd name="T1" fmla="*/ 1 h 26"/>
                <a:gd name="T2" fmla="*/ 12 w 17"/>
                <a:gd name="T3" fmla="*/ 1 h 26"/>
                <a:gd name="T4" fmla="*/ 17 w 17"/>
                <a:gd name="T5" fmla="*/ 9 h 26"/>
                <a:gd name="T6" fmla="*/ 14 w 17"/>
                <a:gd name="T7" fmla="*/ 20 h 26"/>
                <a:gd name="T8" fmla="*/ 6 w 17"/>
                <a:gd name="T9" fmla="*/ 25 h 26"/>
                <a:gd name="T10" fmla="*/ 6 w 17"/>
                <a:gd name="T11" fmla="*/ 25 h 26"/>
                <a:gd name="T12" fmla="*/ 1 w 17"/>
                <a:gd name="T13" fmla="*/ 18 h 26"/>
                <a:gd name="T14" fmla="*/ 4 w 17"/>
                <a:gd name="T15" fmla="*/ 6 h 26"/>
                <a:gd name="T16" fmla="*/ 12 w 17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5" y="2"/>
                    <a:pt x="17" y="5"/>
                    <a:pt x="17" y="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4"/>
                    <a:pt x="10" y="26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3" y="25"/>
                    <a:pt x="0" y="21"/>
                    <a:pt x="1" y="1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2"/>
                    <a:pt x="8" y="0"/>
                    <a:pt x="12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1" name="îṧliḑè">
              <a:extLst>
                <a:ext uri="{FF2B5EF4-FFF2-40B4-BE49-F238E27FC236}">
                  <a16:creationId xmlns:a16="http://schemas.microsoft.com/office/drawing/2014/main" id="{944439B6-012F-43CE-9082-3B1E6C460F0E}"/>
                </a:ext>
              </a:extLst>
            </p:cNvPr>
            <p:cNvSpPr/>
            <p:nvPr/>
          </p:nvSpPr>
          <p:spPr bwMode="auto">
            <a:xfrm>
              <a:off x="6219619" y="4894680"/>
              <a:ext cx="72717" cy="65446"/>
            </a:xfrm>
            <a:custGeom>
              <a:avLst/>
              <a:gdLst>
                <a:gd name="T0" fmla="*/ 2 w 24"/>
                <a:gd name="T1" fmla="*/ 4 h 22"/>
                <a:gd name="T2" fmla="*/ 2 w 24"/>
                <a:gd name="T3" fmla="*/ 4 h 22"/>
                <a:gd name="T4" fmla="*/ 11 w 24"/>
                <a:gd name="T5" fmla="*/ 2 h 22"/>
                <a:gd name="T6" fmla="*/ 21 w 24"/>
                <a:gd name="T7" fmla="*/ 9 h 22"/>
                <a:gd name="T8" fmla="*/ 22 w 24"/>
                <a:gd name="T9" fmla="*/ 18 h 22"/>
                <a:gd name="T10" fmla="*/ 22 w 24"/>
                <a:gd name="T11" fmla="*/ 18 h 22"/>
                <a:gd name="T12" fmla="*/ 13 w 24"/>
                <a:gd name="T13" fmla="*/ 20 h 22"/>
                <a:gd name="T14" fmla="*/ 3 w 24"/>
                <a:gd name="T15" fmla="*/ 13 h 22"/>
                <a:gd name="T16" fmla="*/ 2 w 24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2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8" y="0"/>
                    <a:pt x="11" y="2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4" y="11"/>
                    <a:pt x="24" y="15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21"/>
                    <a:pt x="16" y="22"/>
                    <a:pt x="13" y="2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1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2" name="íṥlîḑe">
              <a:extLst>
                <a:ext uri="{FF2B5EF4-FFF2-40B4-BE49-F238E27FC236}">
                  <a16:creationId xmlns:a16="http://schemas.microsoft.com/office/drawing/2014/main" id="{97E06F00-7A1F-46E5-9C91-D3E04040F836}"/>
                </a:ext>
              </a:extLst>
            </p:cNvPr>
            <p:cNvSpPr/>
            <p:nvPr/>
          </p:nvSpPr>
          <p:spPr bwMode="auto">
            <a:xfrm>
              <a:off x="6165809" y="4846688"/>
              <a:ext cx="109076" cy="110530"/>
            </a:xfrm>
            <a:custGeom>
              <a:avLst/>
              <a:gdLst>
                <a:gd name="T0" fmla="*/ 3 w 36"/>
                <a:gd name="T1" fmla="*/ 25 h 37"/>
                <a:gd name="T2" fmla="*/ 24 w 36"/>
                <a:gd name="T3" fmla="*/ 3 h 37"/>
                <a:gd name="T4" fmla="*/ 33 w 36"/>
                <a:gd name="T5" fmla="*/ 3 h 37"/>
                <a:gd name="T6" fmla="*/ 33 w 36"/>
                <a:gd name="T7" fmla="*/ 3 h 37"/>
                <a:gd name="T8" fmla="*/ 33 w 36"/>
                <a:gd name="T9" fmla="*/ 12 h 37"/>
                <a:gd name="T10" fmla="*/ 13 w 36"/>
                <a:gd name="T11" fmla="*/ 34 h 37"/>
                <a:gd name="T12" fmla="*/ 3 w 36"/>
                <a:gd name="T13" fmla="*/ 35 h 37"/>
                <a:gd name="T14" fmla="*/ 3 w 36"/>
                <a:gd name="T15" fmla="*/ 35 h 37"/>
                <a:gd name="T16" fmla="*/ 3 w 36"/>
                <a:gd name="T17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37">
                  <a:moveTo>
                    <a:pt x="3" y="25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6" y="0"/>
                    <a:pt x="31" y="0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6" y="5"/>
                    <a:pt x="36" y="10"/>
                    <a:pt x="33" y="1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7"/>
                    <a:pt x="6" y="37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0" y="32"/>
                    <a:pt x="0" y="28"/>
                    <a:pt x="3" y="2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3" name="í$liḋê">
              <a:extLst>
                <a:ext uri="{FF2B5EF4-FFF2-40B4-BE49-F238E27FC236}">
                  <a16:creationId xmlns:a16="http://schemas.microsoft.com/office/drawing/2014/main" id="{9AE7347D-978C-43FF-9B74-5FFBEC139256}"/>
                </a:ext>
              </a:extLst>
            </p:cNvPr>
            <p:cNvSpPr/>
            <p:nvPr/>
          </p:nvSpPr>
          <p:spPr bwMode="auto">
            <a:xfrm>
              <a:off x="6126541" y="4897589"/>
              <a:ext cx="159978" cy="165795"/>
            </a:xfrm>
            <a:custGeom>
              <a:avLst/>
              <a:gdLst>
                <a:gd name="T0" fmla="*/ 7 w 53"/>
                <a:gd name="T1" fmla="*/ 19 h 55"/>
                <a:gd name="T2" fmla="*/ 14 w 53"/>
                <a:gd name="T3" fmla="*/ 11 h 55"/>
                <a:gd name="T4" fmla="*/ 42 w 53"/>
                <a:gd name="T5" fmla="*/ 6 h 55"/>
                <a:gd name="T6" fmla="*/ 42 w 53"/>
                <a:gd name="T7" fmla="*/ 6 h 55"/>
                <a:gd name="T8" fmla="*/ 46 w 53"/>
                <a:gd name="T9" fmla="*/ 35 h 55"/>
                <a:gd name="T10" fmla="*/ 40 w 53"/>
                <a:gd name="T11" fmla="*/ 44 h 55"/>
                <a:gd name="T12" fmla="*/ 11 w 53"/>
                <a:gd name="T13" fmla="*/ 48 h 55"/>
                <a:gd name="T14" fmla="*/ 11 w 53"/>
                <a:gd name="T15" fmla="*/ 48 h 55"/>
                <a:gd name="T16" fmla="*/ 7 w 53"/>
                <a:gd name="T17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5">
                  <a:moveTo>
                    <a:pt x="7" y="19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20" y="2"/>
                    <a:pt x="33" y="0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51" y="13"/>
                    <a:pt x="53" y="26"/>
                    <a:pt x="46" y="3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3" y="53"/>
                    <a:pt x="20" y="55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2" y="41"/>
                    <a:pt x="0" y="28"/>
                    <a:pt x="7" y="1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4" name="ïşlîďê">
              <a:extLst>
                <a:ext uri="{FF2B5EF4-FFF2-40B4-BE49-F238E27FC236}">
                  <a16:creationId xmlns:a16="http://schemas.microsoft.com/office/drawing/2014/main" id="{4955438C-ADC1-4637-B784-892C3918C3AD}"/>
                </a:ext>
              </a:extLst>
            </p:cNvPr>
            <p:cNvSpPr/>
            <p:nvPr/>
          </p:nvSpPr>
          <p:spPr bwMode="auto">
            <a:xfrm>
              <a:off x="6216711" y="5268448"/>
              <a:ext cx="589010" cy="383947"/>
            </a:xfrm>
            <a:custGeom>
              <a:avLst/>
              <a:gdLst>
                <a:gd name="T0" fmla="*/ 0 w 195"/>
                <a:gd name="T1" fmla="*/ 60 h 127"/>
                <a:gd name="T2" fmla="*/ 96 w 195"/>
                <a:gd name="T3" fmla="*/ 0 h 127"/>
                <a:gd name="T4" fmla="*/ 195 w 195"/>
                <a:gd name="T5" fmla="*/ 62 h 127"/>
                <a:gd name="T6" fmla="*/ 96 w 195"/>
                <a:gd name="T7" fmla="*/ 127 h 127"/>
                <a:gd name="T8" fmla="*/ 0 w 195"/>
                <a:gd name="T9" fmla="*/ 6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27">
                  <a:moveTo>
                    <a:pt x="0" y="60"/>
                  </a:moveTo>
                  <a:cubicBezTo>
                    <a:pt x="0" y="25"/>
                    <a:pt x="45" y="0"/>
                    <a:pt x="96" y="0"/>
                  </a:cubicBezTo>
                  <a:cubicBezTo>
                    <a:pt x="146" y="0"/>
                    <a:pt x="195" y="27"/>
                    <a:pt x="195" y="62"/>
                  </a:cubicBezTo>
                  <a:cubicBezTo>
                    <a:pt x="195" y="97"/>
                    <a:pt x="146" y="127"/>
                    <a:pt x="96" y="127"/>
                  </a:cubicBezTo>
                  <a:cubicBezTo>
                    <a:pt x="45" y="127"/>
                    <a:pt x="0" y="95"/>
                    <a:pt x="0" y="60"/>
                  </a:cubicBezTo>
                  <a:close/>
                </a:path>
              </a:pathLst>
            </a:custGeom>
            <a:solidFill>
              <a:srgbClr val="613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5" name="íṥḻiḋê">
              <a:extLst>
                <a:ext uri="{FF2B5EF4-FFF2-40B4-BE49-F238E27FC236}">
                  <a16:creationId xmlns:a16="http://schemas.microsoft.com/office/drawing/2014/main" id="{93A830C4-6CCB-46B0-A342-463227EC5D1D}"/>
                </a:ext>
              </a:extLst>
            </p:cNvPr>
            <p:cNvSpPr/>
            <p:nvPr/>
          </p:nvSpPr>
          <p:spPr bwMode="auto">
            <a:xfrm>
              <a:off x="5832763" y="4973215"/>
              <a:ext cx="462482" cy="682088"/>
            </a:xfrm>
            <a:custGeom>
              <a:avLst/>
              <a:gdLst>
                <a:gd name="T0" fmla="*/ 127 w 153"/>
                <a:gd name="T1" fmla="*/ 226 h 226"/>
                <a:gd name="T2" fmla="*/ 38 w 153"/>
                <a:gd name="T3" fmla="*/ 154 h 226"/>
                <a:gd name="T4" fmla="*/ 97 w 153"/>
                <a:gd name="T5" fmla="*/ 0 h 226"/>
                <a:gd name="T6" fmla="*/ 134 w 153"/>
                <a:gd name="T7" fmla="*/ 28 h 226"/>
                <a:gd name="T8" fmla="*/ 94 w 153"/>
                <a:gd name="T9" fmla="*/ 108 h 226"/>
                <a:gd name="T10" fmla="*/ 153 w 153"/>
                <a:gd name="T11" fmla="*/ 158 h 226"/>
                <a:gd name="T12" fmla="*/ 127 w 153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226">
                  <a:moveTo>
                    <a:pt x="127" y="226"/>
                  </a:moveTo>
                  <a:cubicBezTo>
                    <a:pt x="127" y="226"/>
                    <a:pt x="76" y="204"/>
                    <a:pt x="38" y="154"/>
                  </a:cubicBezTo>
                  <a:cubicBezTo>
                    <a:pt x="0" y="104"/>
                    <a:pt x="97" y="0"/>
                    <a:pt x="97" y="0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28"/>
                    <a:pt x="95" y="87"/>
                    <a:pt x="94" y="108"/>
                  </a:cubicBezTo>
                  <a:cubicBezTo>
                    <a:pt x="93" y="127"/>
                    <a:pt x="153" y="158"/>
                    <a:pt x="153" y="158"/>
                  </a:cubicBezTo>
                  <a:lnTo>
                    <a:pt x="127" y="226"/>
                  </a:ln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6" name="îšlidé">
              <a:extLst>
                <a:ext uri="{FF2B5EF4-FFF2-40B4-BE49-F238E27FC236}">
                  <a16:creationId xmlns:a16="http://schemas.microsoft.com/office/drawing/2014/main" id="{DA81332D-7A2A-4751-924C-70C1ED15FDB6}"/>
                </a:ext>
              </a:extLst>
            </p:cNvPr>
            <p:cNvSpPr/>
            <p:nvPr/>
          </p:nvSpPr>
          <p:spPr bwMode="auto">
            <a:xfrm>
              <a:off x="6468313" y="5304806"/>
              <a:ext cx="306867" cy="210881"/>
            </a:xfrm>
            <a:custGeom>
              <a:avLst/>
              <a:gdLst>
                <a:gd name="T0" fmla="*/ 5 w 102"/>
                <a:gd name="T1" fmla="*/ 24 h 70"/>
                <a:gd name="T2" fmla="*/ 60 w 102"/>
                <a:gd name="T3" fmla="*/ 6 h 70"/>
                <a:gd name="T4" fmla="*/ 97 w 102"/>
                <a:gd name="T5" fmla="*/ 46 h 70"/>
                <a:gd name="T6" fmla="*/ 42 w 102"/>
                <a:gd name="T7" fmla="*/ 64 h 70"/>
                <a:gd name="T8" fmla="*/ 5 w 102"/>
                <a:gd name="T9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5" y="24"/>
                  </a:moveTo>
                  <a:cubicBezTo>
                    <a:pt x="10" y="8"/>
                    <a:pt x="35" y="0"/>
                    <a:pt x="60" y="6"/>
                  </a:cubicBezTo>
                  <a:cubicBezTo>
                    <a:pt x="86" y="12"/>
                    <a:pt x="102" y="30"/>
                    <a:pt x="97" y="46"/>
                  </a:cubicBezTo>
                  <a:cubicBezTo>
                    <a:pt x="92" y="62"/>
                    <a:pt x="68" y="70"/>
                    <a:pt x="42" y="64"/>
                  </a:cubicBezTo>
                  <a:cubicBezTo>
                    <a:pt x="17" y="58"/>
                    <a:pt x="0" y="40"/>
                    <a:pt x="5" y="24"/>
                  </a:cubicBez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7" name="ï$ḻîdê">
              <a:extLst>
                <a:ext uri="{FF2B5EF4-FFF2-40B4-BE49-F238E27FC236}">
                  <a16:creationId xmlns:a16="http://schemas.microsoft.com/office/drawing/2014/main" id="{52FC09FB-E3F0-4D93-87CF-4D2F3394A394}"/>
                </a:ext>
              </a:extLst>
            </p:cNvPr>
            <p:cNvSpPr/>
            <p:nvPr/>
          </p:nvSpPr>
          <p:spPr bwMode="auto">
            <a:xfrm>
              <a:off x="6225437" y="5304806"/>
              <a:ext cx="308321" cy="210881"/>
            </a:xfrm>
            <a:custGeom>
              <a:avLst/>
              <a:gdLst>
                <a:gd name="T0" fmla="*/ 97 w 102"/>
                <a:gd name="T1" fmla="*/ 24 h 70"/>
                <a:gd name="T2" fmla="*/ 42 w 102"/>
                <a:gd name="T3" fmla="*/ 6 h 70"/>
                <a:gd name="T4" fmla="*/ 5 w 102"/>
                <a:gd name="T5" fmla="*/ 46 h 70"/>
                <a:gd name="T6" fmla="*/ 60 w 102"/>
                <a:gd name="T7" fmla="*/ 64 h 70"/>
                <a:gd name="T8" fmla="*/ 97 w 102"/>
                <a:gd name="T9" fmla="*/ 2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97" y="24"/>
                  </a:moveTo>
                  <a:cubicBezTo>
                    <a:pt x="92" y="8"/>
                    <a:pt x="67" y="0"/>
                    <a:pt x="42" y="6"/>
                  </a:cubicBezTo>
                  <a:cubicBezTo>
                    <a:pt x="17" y="12"/>
                    <a:pt x="0" y="30"/>
                    <a:pt x="5" y="46"/>
                  </a:cubicBezTo>
                  <a:cubicBezTo>
                    <a:pt x="10" y="62"/>
                    <a:pt x="35" y="70"/>
                    <a:pt x="60" y="64"/>
                  </a:cubicBezTo>
                  <a:cubicBezTo>
                    <a:pt x="85" y="58"/>
                    <a:pt x="102" y="40"/>
                    <a:pt x="97" y="24"/>
                  </a:cubicBezTo>
                  <a:close/>
                </a:path>
              </a:pathLst>
            </a:cu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8" name="ïşļíḋe">
              <a:extLst>
                <a:ext uri="{FF2B5EF4-FFF2-40B4-BE49-F238E27FC236}">
                  <a16:creationId xmlns:a16="http://schemas.microsoft.com/office/drawing/2014/main" id="{AA08756F-059E-4052-A3DD-B69A5012BC60}"/>
                </a:ext>
              </a:extLst>
            </p:cNvPr>
            <p:cNvSpPr/>
            <p:nvPr/>
          </p:nvSpPr>
          <p:spPr bwMode="auto">
            <a:xfrm>
              <a:off x="6132359" y="5358617"/>
              <a:ext cx="737354" cy="369404"/>
            </a:xfrm>
            <a:prstGeom prst="ellipse">
              <a:avLst/>
            </a:prstGeom>
            <a:solidFill>
              <a:srgbClr val="8E5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9" name="íšľiďè">
              <a:extLst>
                <a:ext uri="{FF2B5EF4-FFF2-40B4-BE49-F238E27FC236}">
                  <a16:creationId xmlns:a16="http://schemas.microsoft.com/office/drawing/2014/main" id="{B2EE79A5-89DA-4F3B-B797-6ECE60D032CF}"/>
                </a:ext>
              </a:extLst>
            </p:cNvPr>
            <p:cNvSpPr/>
            <p:nvPr/>
          </p:nvSpPr>
          <p:spPr bwMode="auto">
            <a:xfrm>
              <a:off x="6461041" y="5332439"/>
              <a:ext cx="78535" cy="78535"/>
            </a:xfrm>
            <a:custGeom>
              <a:avLst/>
              <a:gdLst>
                <a:gd name="T0" fmla="*/ 13 w 26"/>
                <a:gd name="T1" fmla="*/ 0 h 26"/>
                <a:gd name="T2" fmla="*/ 13 w 26"/>
                <a:gd name="T3" fmla="*/ 0 h 26"/>
                <a:gd name="T4" fmla="*/ 26 w 26"/>
                <a:gd name="T5" fmla="*/ 13 h 26"/>
                <a:gd name="T6" fmla="*/ 26 w 26"/>
                <a:gd name="T7" fmla="*/ 13 h 26"/>
                <a:gd name="T8" fmla="*/ 13 w 26"/>
                <a:gd name="T9" fmla="*/ 26 h 26"/>
                <a:gd name="T10" fmla="*/ 13 w 26"/>
                <a:gd name="T11" fmla="*/ 26 h 26"/>
                <a:gd name="T12" fmla="*/ 0 w 26"/>
                <a:gd name="T13" fmla="*/ 13 h 26"/>
                <a:gd name="T14" fmla="*/ 0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0"/>
                    <a:pt x="20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0" name="işḷiḓê">
              <a:extLst>
                <a:ext uri="{FF2B5EF4-FFF2-40B4-BE49-F238E27FC236}">
                  <a16:creationId xmlns:a16="http://schemas.microsoft.com/office/drawing/2014/main" id="{88264C1A-EE3D-4EBA-91B6-623C69C059DB}"/>
                </a:ext>
              </a:extLst>
            </p:cNvPr>
            <p:cNvSpPr/>
            <p:nvPr/>
          </p:nvSpPr>
          <p:spPr bwMode="auto">
            <a:xfrm>
              <a:off x="6667558" y="5506960"/>
              <a:ext cx="68355" cy="106168"/>
            </a:xfrm>
            <a:custGeom>
              <a:avLst/>
              <a:gdLst>
                <a:gd name="T0" fmla="*/ 7 w 23"/>
                <a:gd name="T1" fmla="*/ 2 h 35"/>
                <a:gd name="T2" fmla="*/ 7 w 23"/>
                <a:gd name="T3" fmla="*/ 2 h 35"/>
                <a:gd name="T4" fmla="*/ 18 w 23"/>
                <a:gd name="T5" fmla="*/ 8 h 35"/>
                <a:gd name="T6" fmla="*/ 22 w 23"/>
                <a:gd name="T7" fmla="*/ 22 h 35"/>
                <a:gd name="T8" fmla="*/ 16 w 23"/>
                <a:gd name="T9" fmla="*/ 33 h 35"/>
                <a:gd name="T10" fmla="*/ 16 w 23"/>
                <a:gd name="T11" fmla="*/ 33 h 35"/>
                <a:gd name="T12" fmla="*/ 5 w 23"/>
                <a:gd name="T13" fmla="*/ 27 h 35"/>
                <a:gd name="T14" fmla="*/ 1 w 23"/>
                <a:gd name="T15" fmla="*/ 13 h 35"/>
                <a:gd name="T16" fmla="*/ 7 w 23"/>
                <a:gd name="T17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5"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2" y="0"/>
                    <a:pt x="16" y="3"/>
                    <a:pt x="18" y="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1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2" y="35"/>
                    <a:pt x="7" y="32"/>
                    <a:pt x="5" y="2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8"/>
                    <a:pt x="2" y="3"/>
                    <a:pt x="7" y="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1" name="íślíďê">
              <a:extLst>
                <a:ext uri="{FF2B5EF4-FFF2-40B4-BE49-F238E27FC236}">
                  <a16:creationId xmlns:a16="http://schemas.microsoft.com/office/drawing/2014/main" id="{68439F90-A5E5-4964-AAC7-CA262F7DE357}"/>
                </a:ext>
              </a:extLst>
            </p:cNvPr>
            <p:cNvSpPr/>
            <p:nvPr/>
          </p:nvSpPr>
          <p:spPr bwMode="auto">
            <a:xfrm>
              <a:off x="6264705" y="5506960"/>
              <a:ext cx="69809" cy="106168"/>
            </a:xfrm>
            <a:custGeom>
              <a:avLst/>
              <a:gdLst>
                <a:gd name="T0" fmla="*/ 7 w 23"/>
                <a:gd name="T1" fmla="*/ 33 h 35"/>
                <a:gd name="T2" fmla="*/ 7 w 23"/>
                <a:gd name="T3" fmla="*/ 33 h 35"/>
                <a:gd name="T4" fmla="*/ 18 w 23"/>
                <a:gd name="T5" fmla="*/ 27 h 35"/>
                <a:gd name="T6" fmla="*/ 22 w 23"/>
                <a:gd name="T7" fmla="*/ 13 h 35"/>
                <a:gd name="T8" fmla="*/ 16 w 23"/>
                <a:gd name="T9" fmla="*/ 2 h 35"/>
                <a:gd name="T10" fmla="*/ 16 w 23"/>
                <a:gd name="T11" fmla="*/ 2 h 35"/>
                <a:gd name="T12" fmla="*/ 5 w 23"/>
                <a:gd name="T13" fmla="*/ 8 h 35"/>
                <a:gd name="T14" fmla="*/ 1 w 23"/>
                <a:gd name="T15" fmla="*/ 22 h 35"/>
                <a:gd name="T16" fmla="*/ 7 w 23"/>
                <a:gd name="T17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5">
                  <a:moveTo>
                    <a:pt x="7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6" y="32"/>
                    <a:pt x="18" y="2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8"/>
                    <a:pt x="21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2" y="0"/>
                    <a:pt x="7" y="3"/>
                    <a:pt x="5" y="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2" name="ïṡlîḋe">
              <a:extLst>
                <a:ext uri="{FF2B5EF4-FFF2-40B4-BE49-F238E27FC236}">
                  <a16:creationId xmlns:a16="http://schemas.microsoft.com/office/drawing/2014/main" id="{228333AF-9286-428B-B7D5-5E262E322A32}"/>
                </a:ext>
              </a:extLst>
            </p:cNvPr>
            <p:cNvSpPr/>
            <p:nvPr/>
          </p:nvSpPr>
          <p:spPr bwMode="auto">
            <a:xfrm>
              <a:off x="6306880" y="5358617"/>
              <a:ext cx="386856" cy="440667"/>
            </a:xfrm>
            <a:custGeom>
              <a:avLst/>
              <a:gdLst>
                <a:gd name="T0" fmla="*/ 61 w 128"/>
                <a:gd name="T1" fmla="*/ 0 h 146"/>
                <a:gd name="T2" fmla="*/ 68 w 128"/>
                <a:gd name="T3" fmla="*/ 0 h 146"/>
                <a:gd name="T4" fmla="*/ 128 w 128"/>
                <a:gd name="T5" fmla="*/ 61 h 146"/>
                <a:gd name="T6" fmla="*/ 128 w 128"/>
                <a:gd name="T7" fmla="*/ 85 h 146"/>
                <a:gd name="T8" fmla="*/ 68 w 128"/>
                <a:gd name="T9" fmla="*/ 146 h 146"/>
                <a:gd name="T10" fmla="*/ 61 w 128"/>
                <a:gd name="T11" fmla="*/ 146 h 146"/>
                <a:gd name="T12" fmla="*/ 0 w 128"/>
                <a:gd name="T13" fmla="*/ 85 h 146"/>
                <a:gd name="T14" fmla="*/ 0 w 128"/>
                <a:gd name="T15" fmla="*/ 61 h 146"/>
                <a:gd name="T16" fmla="*/ 61 w 12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1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101" y="0"/>
                    <a:pt x="128" y="27"/>
                    <a:pt x="128" y="61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9"/>
                    <a:pt x="101" y="146"/>
                    <a:pt x="68" y="146"/>
                  </a:cubicBezTo>
                  <a:cubicBezTo>
                    <a:pt x="61" y="146"/>
                    <a:pt x="61" y="146"/>
                    <a:pt x="61" y="146"/>
                  </a:cubicBezTo>
                  <a:cubicBezTo>
                    <a:pt x="27" y="146"/>
                    <a:pt x="0" y="119"/>
                    <a:pt x="0" y="8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3" name="i$ḻíḓe">
              <a:extLst>
                <a:ext uri="{FF2B5EF4-FFF2-40B4-BE49-F238E27FC236}">
                  <a16:creationId xmlns:a16="http://schemas.microsoft.com/office/drawing/2014/main" id="{76A435E4-392D-479C-816B-03D987EA06B4}"/>
                </a:ext>
              </a:extLst>
            </p:cNvPr>
            <p:cNvSpPr/>
            <p:nvPr/>
          </p:nvSpPr>
          <p:spPr bwMode="auto">
            <a:xfrm>
              <a:off x="6376689" y="5728021"/>
              <a:ext cx="248694" cy="247239"/>
            </a:xfrm>
            <a:prstGeom prst="ellipse">
              <a:avLst/>
            </a:pr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4" name="ísľîďè">
              <a:extLst>
                <a:ext uri="{FF2B5EF4-FFF2-40B4-BE49-F238E27FC236}">
                  <a16:creationId xmlns:a16="http://schemas.microsoft.com/office/drawing/2014/main" id="{1EBA6817-8F0F-41CE-9119-795A5A67C345}"/>
                </a:ext>
              </a:extLst>
            </p:cNvPr>
            <p:cNvSpPr/>
            <p:nvPr/>
          </p:nvSpPr>
          <p:spPr bwMode="auto">
            <a:xfrm>
              <a:off x="6295245" y="5410973"/>
              <a:ext cx="414489" cy="398491"/>
            </a:xfrm>
            <a:custGeom>
              <a:avLst/>
              <a:gdLst>
                <a:gd name="T0" fmla="*/ 67 w 137"/>
                <a:gd name="T1" fmla="*/ 0 h 132"/>
                <a:gd name="T2" fmla="*/ 70 w 137"/>
                <a:gd name="T3" fmla="*/ 0 h 132"/>
                <a:gd name="T4" fmla="*/ 137 w 137"/>
                <a:gd name="T5" fmla="*/ 63 h 132"/>
                <a:gd name="T6" fmla="*/ 137 w 137"/>
                <a:gd name="T7" fmla="*/ 66 h 132"/>
                <a:gd name="T8" fmla="*/ 70 w 137"/>
                <a:gd name="T9" fmla="*/ 132 h 132"/>
                <a:gd name="T10" fmla="*/ 67 w 137"/>
                <a:gd name="T11" fmla="*/ 132 h 132"/>
                <a:gd name="T12" fmla="*/ 0 w 137"/>
                <a:gd name="T13" fmla="*/ 66 h 132"/>
                <a:gd name="T14" fmla="*/ 0 w 137"/>
                <a:gd name="T15" fmla="*/ 63 h 132"/>
                <a:gd name="T16" fmla="*/ 67 w 137"/>
                <a:gd name="T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2">
                  <a:moveTo>
                    <a:pt x="67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107" y="0"/>
                    <a:pt x="137" y="27"/>
                    <a:pt x="137" y="63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102"/>
                    <a:pt x="107" y="132"/>
                    <a:pt x="70" y="132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0" y="132"/>
                    <a:pt x="0" y="102"/>
                    <a:pt x="0" y="6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30" y="0"/>
                    <a:pt x="67" y="0"/>
                  </a:cubicBez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5" name="îṣḻïďe">
              <a:extLst>
                <a:ext uri="{FF2B5EF4-FFF2-40B4-BE49-F238E27FC236}">
                  <a16:creationId xmlns:a16="http://schemas.microsoft.com/office/drawing/2014/main" id="{5D26032F-2309-4C70-A68E-DA55FB1CF934}"/>
                </a:ext>
              </a:extLst>
            </p:cNvPr>
            <p:cNvSpPr/>
            <p:nvPr/>
          </p:nvSpPr>
          <p:spPr bwMode="auto">
            <a:xfrm>
              <a:off x="7038416" y="4804511"/>
              <a:ext cx="63991" cy="159978"/>
            </a:xfrm>
            <a:custGeom>
              <a:avLst/>
              <a:gdLst>
                <a:gd name="T0" fmla="*/ 4 w 21"/>
                <a:gd name="T1" fmla="*/ 1 h 53"/>
                <a:gd name="T2" fmla="*/ 4 w 21"/>
                <a:gd name="T3" fmla="*/ 1 h 53"/>
                <a:gd name="T4" fmla="*/ 10 w 21"/>
                <a:gd name="T5" fmla="*/ 4 h 53"/>
                <a:gd name="T6" fmla="*/ 20 w 21"/>
                <a:gd name="T7" fmla="*/ 46 h 53"/>
                <a:gd name="T8" fmla="*/ 16 w 21"/>
                <a:gd name="T9" fmla="*/ 52 h 53"/>
                <a:gd name="T10" fmla="*/ 16 w 21"/>
                <a:gd name="T11" fmla="*/ 52 h 53"/>
                <a:gd name="T12" fmla="*/ 11 w 21"/>
                <a:gd name="T13" fmla="*/ 49 h 53"/>
                <a:gd name="T14" fmla="*/ 1 w 21"/>
                <a:gd name="T15" fmla="*/ 7 h 53"/>
                <a:gd name="T16" fmla="*/ 4 w 21"/>
                <a:gd name="T1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6" name="ïṣľïḋê">
              <a:extLst>
                <a:ext uri="{FF2B5EF4-FFF2-40B4-BE49-F238E27FC236}">
                  <a16:creationId xmlns:a16="http://schemas.microsoft.com/office/drawing/2014/main" id="{893C11AE-D510-46C5-B8E6-534832E8A9BA}"/>
                </a:ext>
              </a:extLst>
            </p:cNvPr>
            <p:cNvSpPr/>
            <p:nvPr/>
          </p:nvSpPr>
          <p:spPr bwMode="auto">
            <a:xfrm>
              <a:off x="6996240" y="4791422"/>
              <a:ext cx="61083" cy="159978"/>
            </a:xfrm>
            <a:custGeom>
              <a:avLst/>
              <a:gdLst>
                <a:gd name="T0" fmla="*/ 4 w 20"/>
                <a:gd name="T1" fmla="*/ 1 h 53"/>
                <a:gd name="T2" fmla="*/ 4 w 20"/>
                <a:gd name="T3" fmla="*/ 1 h 53"/>
                <a:gd name="T4" fmla="*/ 10 w 20"/>
                <a:gd name="T5" fmla="*/ 4 h 53"/>
                <a:gd name="T6" fmla="*/ 20 w 20"/>
                <a:gd name="T7" fmla="*/ 46 h 53"/>
                <a:gd name="T8" fmla="*/ 16 w 20"/>
                <a:gd name="T9" fmla="*/ 52 h 53"/>
                <a:gd name="T10" fmla="*/ 16 w 20"/>
                <a:gd name="T11" fmla="*/ 52 h 53"/>
                <a:gd name="T12" fmla="*/ 10 w 20"/>
                <a:gd name="T13" fmla="*/ 49 h 53"/>
                <a:gd name="T14" fmla="*/ 0 w 20"/>
                <a:gd name="T15" fmla="*/ 7 h 53"/>
                <a:gd name="T16" fmla="*/ 4 w 20"/>
                <a:gd name="T1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9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49"/>
                    <a:pt x="19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1"/>
                    <a:pt x="4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7" name="îṣ1îḍê">
              <a:extLst>
                <a:ext uri="{FF2B5EF4-FFF2-40B4-BE49-F238E27FC236}">
                  <a16:creationId xmlns:a16="http://schemas.microsoft.com/office/drawing/2014/main" id="{0349EC95-5B05-4955-9180-6ABB8842D976}"/>
                </a:ext>
              </a:extLst>
            </p:cNvPr>
            <p:cNvSpPr/>
            <p:nvPr/>
          </p:nvSpPr>
          <p:spPr bwMode="auto">
            <a:xfrm>
              <a:off x="6954064" y="4791422"/>
              <a:ext cx="63991" cy="159978"/>
            </a:xfrm>
            <a:custGeom>
              <a:avLst/>
              <a:gdLst>
                <a:gd name="T0" fmla="*/ 5 w 21"/>
                <a:gd name="T1" fmla="*/ 1 h 53"/>
                <a:gd name="T2" fmla="*/ 5 w 21"/>
                <a:gd name="T3" fmla="*/ 1 h 53"/>
                <a:gd name="T4" fmla="*/ 11 w 21"/>
                <a:gd name="T5" fmla="*/ 5 h 53"/>
                <a:gd name="T6" fmla="*/ 21 w 21"/>
                <a:gd name="T7" fmla="*/ 47 h 53"/>
                <a:gd name="T8" fmla="*/ 17 w 21"/>
                <a:gd name="T9" fmla="*/ 53 h 53"/>
                <a:gd name="T10" fmla="*/ 17 w 21"/>
                <a:gd name="T11" fmla="*/ 53 h 53"/>
                <a:gd name="T12" fmla="*/ 11 w 21"/>
                <a:gd name="T13" fmla="*/ 49 h 53"/>
                <a:gd name="T14" fmla="*/ 1 w 21"/>
                <a:gd name="T15" fmla="*/ 7 h 53"/>
                <a:gd name="T16" fmla="*/ 5 w 21"/>
                <a:gd name="T17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2"/>
                    <a:pt x="11" y="5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9"/>
                    <a:pt x="19" y="52"/>
                    <a:pt x="17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2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8" name="iṧļídê">
              <a:extLst>
                <a:ext uri="{FF2B5EF4-FFF2-40B4-BE49-F238E27FC236}">
                  <a16:creationId xmlns:a16="http://schemas.microsoft.com/office/drawing/2014/main" id="{5D8EA278-A26C-4A91-AF95-E67D1883B419}"/>
                </a:ext>
              </a:extLst>
            </p:cNvPr>
            <p:cNvSpPr/>
            <p:nvPr/>
          </p:nvSpPr>
          <p:spPr bwMode="auto">
            <a:xfrm>
              <a:off x="6920614" y="4821963"/>
              <a:ext cx="63991" cy="157069"/>
            </a:xfrm>
            <a:custGeom>
              <a:avLst/>
              <a:gdLst>
                <a:gd name="T0" fmla="*/ 4 w 21"/>
                <a:gd name="T1" fmla="*/ 0 h 52"/>
                <a:gd name="T2" fmla="*/ 4 w 21"/>
                <a:gd name="T3" fmla="*/ 0 h 52"/>
                <a:gd name="T4" fmla="*/ 10 w 21"/>
                <a:gd name="T5" fmla="*/ 4 h 52"/>
                <a:gd name="T6" fmla="*/ 20 w 21"/>
                <a:gd name="T7" fmla="*/ 46 h 52"/>
                <a:gd name="T8" fmla="*/ 17 w 21"/>
                <a:gd name="T9" fmla="*/ 52 h 52"/>
                <a:gd name="T10" fmla="*/ 17 w 21"/>
                <a:gd name="T11" fmla="*/ 52 h 52"/>
                <a:gd name="T12" fmla="*/ 11 w 21"/>
                <a:gd name="T13" fmla="*/ 48 h 52"/>
                <a:gd name="T14" fmla="*/ 1 w 21"/>
                <a:gd name="T15" fmla="*/ 6 h 52"/>
                <a:gd name="T16" fmla="*/ 4 w 21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2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10" y="1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1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4" y="52"/>
                    <a:pt x="11" y="51"/>
                    <a:pt x="11" y="4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9" name="íšlïḓé">
              <a:extLst>
                <a:ext uri="{FF2B5EF4-FFF2-40B4-BE49-F238E27FC236}">
                  <a16:creationId xmlns:a16="http://schemas.microsoft.com/office/drawing/2014/main" id="{7FA2C017-326E-4D5E-85FF-822077B20C16}"/>
                </a:ext>
              </a:extLst>
            </p:cNvPr>
            <p:cNvSpPr/>
            <p:nvPr/>
          </p:nvSpPr>
          <p:spPr bwMode="auto">
            <a:xfrm>
              <a:off x="6906070" y="4951400"/>
              <a:ext cx="90169" cy="72717"/>
            </a:xfrm>
            <a:custGeom>
              <a:avLst/>
              <a:gdLst>
                <a:gd name="T0" fmla="*/ 2 w 30"/>
                <a:gd name="T1" fmla="*/ 4 h 24"/>
                <a:gd name="T2" fmla="*/ 2 w 30"/>
                <a:gd name="T3" fmla="*/ 4 h 24"/>
                <a:gd name="T4" fmla="*/ 10 w 30"/>
                <a:gd name="T5" fmla="*/ 2 h 24"/>
                <a:gd name="T6" fmla="*/ 26 w 30"/>
                <a:gd name="T7" fmla="*/ 12 h 24"/>
                <a:gd name="T8" fmla="*/ 28 w 30"/>
                <a:gd name="T9" fmla="*/ 20 h 24"/>
                <a:gd name="T10" fmla="*/ 28 w 30"/>
                <a:gd name="T11" fmla="*/ 20 h 24"/>
                <a:gd name="T12" fmla="*/ 20 w 30"/>
                <a:gd name="T13" fmla="*/ 22 h 24"/>
                <a:gd name="T14" fmla="*/ 4 w 30"/>
                <a:gd name="T15" fmla="*/ 12 h 24"/>
                <a:gd name="T16" fmla="*/ 2 w 30"/>
                <a:gd name="T1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7" y="0"/>
                    <a:pt x="10" y="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9" y="14"/>
                    <a:pt x="30" y="17"/>
                    <a:pt x="28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3"/>
                    <a:pt x="23" y="24"/>
                    <a:pt x="20" y="2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0" name="îŝľîḑè">
              <a:extLst>
                <a:ext uri="{FF2B5EF4-FFF2-40B4-BE49-F238E27FC236}">
                  <a16:creationId xmlns:a16="http://schemas.microsoft.com/office/drawing/2014/main" id="{FAEC361B-6268-46A9-97FB-6F40456E2F04}"/>
                </a:ext>
              </a:extLst>
            </p:cNvPr>
            <p:cNvSpPr/>
            <p:nvPr/>
          </p:nvSpPr>
          <p:spPr bwMode="auto">
            <a:xfrm>
              <a:off x="6948247" y="4885954"/>
              <a:ext cx="165795" cy="171613"/>
            </a:xfrm>
            <a:custGeom>
              <a:avLst/>
              <a:gdLst>
                <a:gd name="T0" fmla="*/ 31 w 55"/>
                <a:gd name="T1" fmla="*/ 54 h 57"/>
                <a:gd name="T2" fmla="*/ 35 w 55"/>
                <a:gd name="T3" fmla="*/ 53 h 57"/>
                <a:gd name="T4" fmla="*/ 52 w 55"/>
                <a:gd name="T5" fmla="*/ 26 h 57"/>
                <a:gd name="T6" fmla="*/ 50 w 55"/>
                <a:gd name="T7" fmla="*/ 19 h 57"/>
                <a:gd name="T8" fmla="*/ 23 w 55"/>
                <a:gd name="T9" fmla="*/ 3 h 57"/>
                <a:gd name="T10" fmla="*/ 19 w 55"/>
                <a:gd name="T11" fmla="*/ 4 h 57"/>
                <a:gd name="T12" fmla="*/ 2 w 55"/>
                <a:gd name="T13" fmla="*/ 30 h 57"/>
                <a:gd name="T14" fmla="*/ 4 w 55"/>
                <a:gd name="T15" fmla="*/ 38 h 57"/>
                <a:gd name="T16" fmla="*/ 31 w 55"/>
                <a:gd name="T17" fmla="*/ 5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7">
                  <a:moveTo>
                    <a:pt x="31" y="54"/>
                  </a:moveTo>
                  <a:cubicBezTo>
                    <a:pt x="35" y="53"/>
                    <a:pt x="35" y="53"/>
                    <a:pt x="35" y="53"/>
                  </a:cubicBezTo>
                  <a:cubicBezTo>
                    <a:pt x="47" y="51"/>
                    <a:pt x="55" y="38"/>
                    <a:pt x="52" y="26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7" y="7"/>
                    <a:pt x="35" y="0"/>
                    <a:pt x="23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7" y="6"/>
                    <a:pt x="0" y="19"/>
                    <a:pt x="2" y="3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7" y="50"/>
                    <a:pt x="19" y="57"/>
                    <a:pt x="31" y="5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1" name="ïSļiḑé">
              <a:extLst>
                <a:ext uri="{FF2B5EF4-FFF2-40B4-BE49-F238E27FC236}">
                  <a16:creationId xmlns:a16="http://schemas.microsoft.com/office/drawing/2014/main" id="{C380FBA4-4D21-44DA-8099-D9A4C5123C8F}"/>
                </a:ext>
              </a:extLst>
            </p:cNvPr>
            <p:cNvSpPr/>
            <p:nvPr/>
          </p:nvSpPr>
          <p:spPr bwMode="auto">
            <a:xfrm>
              <a:off x="6241435" y="4833598"/>
              <a:ext cx="68355" cy="75626"/>
            </a:xfrm>
            <a:custGeom>
              <a:avLst/>
              <a:gdLst>
                <a:gd name="T0" fmla="*/ 2 w 23"/>
                <a:gd name="T1" fmla="*/ 15 h 25"/>
                <a:gd name="T2" fmla="*/ 13 w 23"/>
                <a:gd name="T3" fmla="*/ 3 h 25"/>
                <a:gd name="T4" fmla="*/ 21 w 23"/>
                <a:gd name="T5" fmla="*/ 2 h 25"/>
                <a:gd name="T6" fmla="*/ 21 w 23"/>
                <a:gd name="T7" fmla="*/ 2 h 25"/>
                <a:gd name="T8" fmla="*/ 21 w 23"/>
                <a:gd name="T9" fmla="*/ 10 h 25"/>
                <a:gd name="T10" fmla="*/ 10 w 23"/>
                <a:gd name="T11" fmla="*/ 22 h 25"/>
                <a:gd name="T12" fmla="*/ 2 w 23"/>
                <a:gd name="T13" fmla="*/ 23 h 25"/>
                <a:gd name="T14" fmla="*/ 2 w 23"/>
                <a:gd name="T15" fmla="*/ 23 h 25"/>
                <a:gd name="T16" fmla="*/ 2 w 23"/>
                <a:gd name="T17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5">
                  <a:moveTo>
                    <a:pt x="2" y="15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5" y="1"/>
                    <a:pt x="18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4"/>
                    <a:pt x="23" y="8"/>
                    <a:pt x="21" y="1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8" y="25"/>
                    <a:pt x="5" y="25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5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2" name="îsḻiḑe">
              <a:extLst>
                <a:ext uri="{FF2B5EF4-FFF2-40B4-BE49-F238E27FC236}">
                  <a16:creationId xmlns:a16="http://schemas.microsoft.com/office/drawing/2014/main" id="{16C4EF54-1282-407F-9523-D9D7653AB268}"/>
                </a:ext>
              </a:extLst>
            </p:cNvPr>
            <p:cNvSpPr/>
            <p:nvPr/>
          </p:nvSpPr>
          <p:spPr bwMode="auto">
            <a:xfrm>
              <a:off x="6261796" y="4715796"/>
              <a:ext cx="170159" cy="170159"/>
            </a:xfrm>
            <a:custGeom>
              <a:avLst/>
              <a:gdLst>
                <a:gd name="T0" fmla="*/ 1 w 56"/>
                <a:gd name="T1" fmla="*/ 30 h 56"/>
                <a:gd name="T2" fmla="*/ 26 w 56"/>
                <a:gd name="T3" fmla="*/ 1 h 56"/>
                <a:gd name="T4" fmla="*/ 55 w 56"/>
                <a:gd name="T5" fmla="*/ 26 h 56"/>
                <a:gd name="T6" fmla="*/ 30 w 56"/>
                <a:gd name="T7" fmla="*/ 55 h 56"/>
                <a:gd name="T8" fmla="*/ 1 w 56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" y="30"/>
                  </a:moveTo>
                  <a:cubicBezTo>
                    <a:pt x="0" y="15"/>
                    <a:pt x="11" y="2"/>
                    <a:pt x="26" y="1"/>
                  </a:cubicBezTo>
                  <a:cubicBezTo>
                    <a:pt x="41" y="0"/>
                    <a:pt x="54" y="11"/>
                    <a:pt x="55" y="26"/>
                  </a:cubicBezTo>
                  <a:cubicBezTo>
                    <a:pt x="56" y="41"/>
                    <a:pt x="45" y="54"/>
                    <a:pt x="30" y="55"/>
                  </a:cubicBezTo>
                  <a:cubicBezTo>
                    <a:pt x="15" y="56"/>
                    <a:pt x="2" y="45"/>
                    <a:pt x="1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3" name="ïŝḷîḑe">
              <a:extLst>
                <a:ext uri="{FF2B5EF4-FFF2-40B4-BE49-F238E27FC236}">
                  <a16:creationId xmlns:a16="http://schemas.microsoft.com/office/drawing/2014/main" id="{E6739C28-05AB-437B-B8BC-E44DF443F998}"/>
                </a:ext>
              </a:extLst>
            </p:cNvPr>
            <p:cNvSpPr/>
            <p:nvPr/>
          </p:nvSpPr>
          <p:spPr bwMode="auto">
            <a:xfrm>
              <a:off x="6286519" y="4740520"/>
              <a:ext cx="120711" cy="120711"/>
            </a:xfrm>
            <a:custGeom>
              <a:avLst/>
              <a:gdLst>
                <a:gd name="T0" fmla="*/ 0 w 40"/>
                <a:gd name="T1" fmla="*/ 21 h 40"/>
                <a:gd name="T2" fmla="*/ 19 w 40"/>
                <a:gd name="T3" fmla="*/ 1 h 40"/>
                <a:gd name="T4" fmla="*/ 39 w 40"/>
                <a:gd name="T5" fmla="*/ 19 h 40"/>
                <a:gd name="T6" fmla="*/ 21 w 40"/>
                <a:gd name="T7" fmla="*/ 39 h 40"/>
                <a:gd name="T8" fmla="*/ 0 w 40"/>
                <a:gd name="T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0" y="21"/>
                  </a:moveTo>
                  <a:cubicBezTo>
                    <a:pt x="0" y="10"/>
                    <a:pt x="8" y="1"/>
                    <a:pt x="19" y="1"/>
                  </a:cubicBezTo>
                  <a:cubicBezTo>
                    <a:pt x="29" y="0"/>
                    <a:pt x="39" y="8"/>
                    <a:pt x="39" y="19"/>
                  </a:cubicBezTo>
                  <a:cubicBezTo>
                    <a:pt x="40" y="30"/>
                    <a:pt x="32" y="39"/>
                    <a:pt x="21" y="39"/>
                  </a:cubicBezTo>
                  <a:cubicBezTo>
                    <a:pt x="10" y="40"/>
                    <a:pt x="1" y="32"/>
                    <a:pt x="0" y="21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4" name="ïṡļiḍê">
              <a:extLst>
                <a:ext uri="{FF2B5EF4-FFF2-40B4-BE49-F238E27FC236}">
                  <a16:creationId xmlns:a16="http://schemas.microsoft.com/office/drawing/2014/main" id="{3B1281D4-1224-456D-B392-9A066971E90F}"/>
                </a:ext>
              </a:extLst>
            </p:cNvPr>
            <p:cNvSpPr/>
            <p:nvPr/>
          </p:nvSpPr>
          <p:spPr bwMode="auto">
            <a:xfrm>
              <a:off x="6990422" y="1456608"/>
              <a:ext cx="571558" cy="382493"/>
            </a:xfrm>
            <a:custGeom>
              <a:avLst/>
              <a:gdLst>
                <a:gd name="T0" fmla="*/ 189 w 189"/>
                <a:gd name="T1" fmla="*/ 68 h 127"/>
                <a:gd name="T2" fmla="*/ 97 w 189"/>
                <a:gd name="T3" fmla="*/ 127 h 127"/>
                <a:gd name="T4" fmla="*/ 0 w 189"/>
                <a:gd name="T5" fmla="*/ 65 h 127"/>
                <a:gd name="T6" fmla="*/ 97 w 189"/>
                <a:gd name="T7" fmla="*/ 0 h 127"/>
                <a:gd name="T8" fmla="*/ 189 w 189"/>
                <a:gd name="T9" fmla="*/ 6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7">
                  <a:moveTo>
                    <a:pt x="189" y="68"/>
                  </a:moveTo>
                  <a:cubicBezTo>
                    <a:pt x="189" y="103"/>
                    <a:pt x="146" y="127"/>
                    <a:pt x="97" y="127"/>
                  </a:cubicBezTo>
                  <a:cubicBezTo>
                    <a:pt x="47" y="127"/>
                    <a:pt x="0" y="100"/>
                    <a:pt x="0" y="65"/>
                  </a:cubicBezTo>
                  <a:cubicBezTo>
                    <a:pt x="0" y="30"/>
                    <a:pt x="47" y="0"/>
                    <a:pt x="97" y="0"/>
                  </a:cubicBezTo>
                  <a:cubicBezTo>
                    <a:pt x="146" y="0"/>
                    <a:pt x="189" y="33"/>
                    <a:pt x="189" y="68"/>
                  </a:cubicBezTo>
                  <a:close/>
                </a:path>
              </a:pathLst>
            </a:custGeom>
            <a:solidFill>
              <a:srgbClr val="011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5" name="ïsḻïḋè">
              <a:extLst>
                <a:ext uri="{FF2B5EF4-FFF2-40B4-BE49-F238E27FC236}">
                  <a16:creationId xmlns:a16="http://schemas.microsoft.com/office/drawing/2014/main" id="{4522A6FC-E36E-4589-826F-C6F6250FE8A4}"/>
                </a:ext>
              </a:extLst>
            </p:cNvPr>
            <p:cNvSpPr/>
            <p:nvPr/>
          </p:nvSpPr>
          <p:spPr bwMode="auto">
            <a:xfrm>
              <a:off x="6740275" y="1532234"/>
              <a:ext cx="328682" cy="674816"/>
            </a:xfrm>
            <a:custGeom>
              <a:avLst/>
              <a:gdLst>
                <a:gd name="T0" fmla="*/ 62 w 109"/>
                <a:gd name="T1" fmla="*/ 0 h 224"/>
                <a:gd name="T2" fmla="*/ 19 w 109"/>
                <a:gd name="T3" fmla="*/ 90 h 224"/>
                <a:gd name="T4" fmla="*/ 19 w 109"/>
                <a:gd name="T5" fmla="*/ 224 h 224"/>
                <a:gd name="T6" fmla="*/ 58 w 109"/>
                <a:gd name="T7" fmla="*/ 218 h 224"/>
                <a:gd name="T8" fmla="*/ 58 w 109"/>
                <a:gd name="T9" fmla="*/ 112 h 224"/>
                <a:gd name="T10" fmla="*/ 109 w 109"/>
                <a:gd name="T11" fmla="*/ 48 h 224"/>
                <a:gd name="T12" fmla="*/ 62 w 109"/>
                <a:gd name="T1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24">
                  <a:moveTo>
                    <a:pt x="62" y="0"/>
                  </a:moveTo>
                  <a:cubicBezTo>
                    <a:pt x="62" y="0"/>
                    <a:pt x="41" y="19"/>
                    <a:pt x="19" y="90"/>
                  </a:cubicBezTo>
                  <a:cubicBezTo>
                    <a:pt x="0" y="151"/>
                    <a:pt x="19" y="224"/>
                    <a:pt x="19" y="224"/>
                  </a:cubicBezTo>
                  <a:cubicBezTo>
                    <a:pt x="58" y="218"/>
                    <a:pt x="58" y="218"/>
                    <a:pt x="58" y="218"/>
                  </a:cubicBezTo>
                  <a:cubicBezTo>
                    <a:pt x="58" y="218"/>
                    <a:pt x="49" y="135"/>
                    <a:pt x="58" y="112"/>
                  </a:cubicBezTo>
                  <a:cubicBezTo>
                    <a:pt x="77" y="67"/>
                    <a:pt x="109" y="48"/>
                    <a:pt x="109" y="48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6" name="íşḻïďè">
              <a:extLst>
                <a:ext uri="{FF2B5EF4-FFF2-40B4-BE49-F238E27FC236}">
                  <a16:creationId xmlns:a16="http://schemas.microsoft.com/office/drawing/2014/main" id="{9EFEC34F-3E7A-49D6-9CAB-725F8949B938}"/>
                </a:ext>
              </a:extLst>
            </p:cNvPr>
            <p:cNvSpPr/>
            <p:nvPr/>
          </p:nvSpPr>
          <p:spPr bwMode="auto">
            <a:xfrm>
              <a:off x="6802812" y="1532234"/>
              <a:ext cx="266146" cy="306867"/>
            </a:xfrm>
            <a:custGeom>
              <a:avLst/>
              <a:gdLst>
                <a:gd name="T0" fmla="*/ 1 w 88"/>
                <a:gd name="T1" fmla="*/ 70 h 102"/>
                <a:gd name="T2" fmla="*/ 46 w 88"/>
                <a:gd name="T3" fmla="*/ 102 h 102"/>
                <a:gd name="T4" fmla="*/ 88 w 88"/>
                <a:gd name="T5" fmla="*/ 48 h 102"/>
                <a:gd name="T6" fmla="*/ 41 w 88"/>
                <a:gd name="T7" fmla="*/ 0 h 102"/>
                <a:gd name="T8" fmla="*/ 0 w 88"/>
                <a:gd name="T9" fmla="*/ 68 h 102"/>
                <a:gd name="T10" fmla="*/ 1 w 88"/>
                <a:gd name="T11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02">
                  <a:moveTo>
                    <a:pt x="1" y="70"/>
                  </a:moveTo>
                  <a:cubicBezTo>
                    <a:pt x="14" y="83"/>
                    <a:pt x="30" y="92"/>
                    <a:pt x="46" y="102"/>
                  </a:cubicBezTo>
                  <a:cubicBezTo>
                    <a:pt x="64" y="64"/>
                    <a:pt x="88" y="48"/>
                    <a:pt x="88" y="4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20" y="12"/>
                    <a:pt x="0" y="68"/>
                  </a:cubicBezTo>
                  <a:cubicBezTo>
                    <a:pt x="0" y="69"/>
                    <a:pt x="1" y="69"/>
                    <a:pt x="1" y="7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7" name="íşlïḑê">
              <a:extLst>
                <a:ext uri="{FF2B5EF4-FFF2-40B4-BE49-F238E27FC236}">
                  <a16:creationId xmlns:a16="http://schemas.microsoft.com/office/drawing/2014/main" id="{C0655001-8ABE-4BC5-9720-15324925EC47}"/>
                </a:ext>
              </a:extLst>
            </p:cNvPr>
            <p:cNvSpPr/>
            <p:nvPr/>
          </p:nvSpPr>
          <p:spPr bwMode="auto">
            <a:xfrm>
              <a:off x="7419455" y="1507511"/>
              <a:ext cx="344680" cy="721355"/>
            </a:xfrm>
            <a:custGeom>
              <a:avLst/>
              <a:gdLst>
                <a:gd name="T0" fmla="*/ 63 w 114"/>
                <a:gd name="T1" fmla="*/ 0 h 239"/>
                <a:gd name="T2" fmla="*/ 114 w 114"/>
                <a:gd name="T3" fmla="*/ 114 h 239"/>
                <a:gd name="T4" fmla="*/ 35 w 114"/>
                <a:gd name="T5" fmla="*/ 239 h 239"/>
                <a:gd name="T6" fmla="*/ 0 w 114"/>
                <a:gd name="T7" fmla="*/ 222 h 239"/>
                <a:gd name="T8" fmla="*/ 69 w 114"/>
                <a:gd name="T9" fmla="*/ 120 h 239"/>
                <a:gd name="T10" fmla="*/ 30 w 114"/>
                <a:gd name="T11" fmla="*/ 52 h 239"/>
                <a:gd name="T12" fmla="*/ 63 w 114"/>
                <a:gd name="T1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39">
                  <a:moveTo>
                    <a:pt x="63" y="0"/>
                  </a:moveTo>
                  <a:cubicBezTo>
                    <a:pt x="63" y="0"/>
                    <a:pt x="114" y="39"/>
                    <a:pt x="114" y="114"/>
                  </a:cubicBezTo>
                  <a:cubicBezTo>
                    <a:pt x="114" y="177"/>
                    <a:pt x="35" y="239"/>
                    <a:pt x="35" y="239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222"/>
                    <a:pt x="72" y="145"/>
                    <a:pt x="69" y="120"/>
                  </a:cubicBezTo>
                  <a:cubicBezTo>
                    <a:pt x="65" y="72"/>
                    <a:pt x="30" y="52"/>
                    <a:pt x="30" y="52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8" name="ïśliďe">
              <a:extLst>
                <a:ext uri="{FF2B5EF4-FFF2-40B4-BE49-F238E27FC236}">
                  <a16:creationId xmlns:a16="http://schemas.microsoft.com/office/drawing/2014/main" id="{2F6BD0B0-1E0A-4154-9B86-B7C4D553F422}"/>
                </a:ext>
              </a:extLst>
            </p:cNvPr>
            <p:cNvSpPr/>
            <p:nvPr/>
          </p:nvSpPr>
          <p:spPr bwMode="auto">
            <a:xfrm>
              <a:off x="7509624" y="1507511"/>
              <a:ext cx="245785" cy="301050"/>
            </a:xfrm>
            <a:custGeom>
              <a:avLst/>
              <a:gdLst>
                <a:gd name="T0" fmla="*/ 30 w 81"/>
                <a:gd name="T1" fmla="*/ 100 h 100"/>
                <a:gd name="T2" fmla="*/ 81 w 81"/>
                <a:gd name="T3" fmla="*/ 70 h 100"/>
                <a:gd name="T4" fmla="*/ 33 w 81"/>
                <a:gd name="T5" fmla="*/ 0 h 100"/>
                <a:gd name="T6" fmla="*/ 0 w 81"/>
                <a:gd name="T7" fmla="*/ 52 h 100"/>
                <a:gd name="T8" fmla="*/ 30 w 81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00">
                  <a:moveTo>
                    <a:pt x="30" y="100"/>
                  </a:moveTo>
                  <a:cubicBezTo>
                    <a:pt x="47" y="89"/>
                    <a:pt x="64" y="79"/>
                    <a:pt x="81" y="70"/>
                  </a:cubicBezTo>
                  <a:cubicBezTo>
                    <a:pt x="67" y="24"/>
                    <a:pt x="33" y="0"/>
                    <a:pt x="33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20" y="68"/>
                    <a:pt x="30" y="10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9" name="ïs1íďè">
              <a:extLst>
                <a:ext uri="{FF2B5EF4-FFF2-40B4-BE49-F238E27FC236}">
                  <a16:creationId xmlns:a16="http://schemas.microsoft.com/office/drawing/2014/main" id="{39BE0DB0-84D9-46CC-96AC-8609C4665613}"/>
                </a:ext>
              </a:extLst>
            </p:cNvPr>
            <p:cNvSpPr/>
            <p:nvPr/>
          </p:nvSpPr>
          <p:spPr bwMode="auto">
            <a:xfrm>
              <a:off x="7428181" y="2228866"/>
              <a:ext cx="100350" cy="145435"/>
            </a:xfrm>
            <a:custGeom>
              <a:avLst/>
              <a:gdLst>
                <a:gd name="T0" fmla="*/ 3 w 33"/>
                <a:gd name="T1" fmla="*/ 47 h 48"/>
                <a:gd name="T2" fmla="*/ 3 w 33"/>
                <a:gd name="T3" fmla="*/ 47 h 48"/>
                <a:gd name="T4" fmla="*/ 9 w 33"/>
                <a:gd name="T5" fmla="*/ 45 h 48"/>
                <a:gd name="T6" fmla="*/ 31 w 33"/>
                <a:gd name="T7" fmla="*/ 8 h 48"/>
                <a:gd name="T8" fmla="*/ 29 w 33"/>
                <a:gd name="T9" fmla="*/ 1 h 48"/>
                <a:gd name="T10" fmla="*/ 29 w 33"/>
                <a:gd name="T11" fmla="*/ 1 h 48"/>
                <a:gd name="T12" fmla="*/ 23 w 33"/>
                <a:gd name="T13" fmla="*/ 3 h 48"/>
                <a:gd name="T14" fmla="*/ 1 w 33"/>
                <a:gd name="T15" fmla="*/ 40 h 48"/>
                <a:gd name="T16" fmla="*/ 3 w 33"/>
                <a:gd name="T1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8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5" y="48"/>
                    <a:pt x="8" y="47"/>
                    <a:pt x="9" y="4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6"/>
                    <a:pt x="32" y="2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4" y="1"/>
                    <a:pt x="23" y="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2"/>
                    <a:pt x="0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0" name="ïŝļîḋé">
              <a:extLst>
                <a:ext uri="{FF2B5EF4-FFF2-40B4-BE49-F238E27FC236}">
                  <a16:creationId xmlns:a16="http://schemas.microsoft.com/office/drawing/2014/main" id="{5B4EF4C4-EDD6-4FBC-B6C5-03A456E0EFBE}"/>
                </a:ext>
              </a:extLst>
            </p:cNvPr>
            <p:cNvSpPr/>
            <p:nvPr/>
          </p:nvSpPr>
          <p:spPr bwMode="auto">
            <a:xfrm>
              <a:off x="7383096" y="2225957"/>
              <a:ext cx="100350" cy="148343"/>
            </a:xfrm>
            <a:custGeom>
              <a:avLst/>
              <a:gdLst>
                <a:gd name="T0" fmla="*/ 3 w 33"/>
                <a:gd name="T1" fmla="*/ 47 h 49"/>
                <a:gd name="T2" fmla="*/ 3 w 33"/>
                <a:gd name="T3" fmla="*/ 47 h 49"/>
                <a:gd name="T4" fmla="*/ 10 w 33"/>
                <a:gd name="T5" fmla="*/ 46 h 49"/>
                <a:gd name="T6" fmla="*/ 31 w 33"/>
                <a:gd name="T7" fmla="*/ 8 h 49"/>
                <a:gd name="T8" fmla="*/ 30 w 33"/>
                <a:gd name="T9" fmla="*/ 2 h 49"/>
                <a:gd name="T10" fmla="*/ 30 w 33"/>
                <a:gd name="T11" fmla="*/ 2 h 49"/>
                <a:gd name="T12" fmla="*/ 23 w 33"/>
                <a:gd name="T13" fmla="*/ 4 h 49"/>
                <a:gd name="T14" fmla="*/ 1 w 33"/>
                <a:gd name="T15" fmla="*/ 41 h 49"/>
                <a:gd name="T16" fmla="*/ 3 w 33"/>
                <a:gd name="T17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5" y="49"/>
                    <a:pt x="8" y="48"/>
                    <a:pt x="10" y="4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6"/>
                    <a:pt x="32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7" y="0"/>
                    <a:pt x="24" y="1"/>
                    <a:pt x="23" y="4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1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1" name="ïšḷîḓé">
              <a:extLst>
                <a:ext uri="{FF2B5EF4-FFF2-40B4-BE49-F238E27FC236}">
                  <a16:creationId xmlns:a16="http://schemas.microsoft.com/office/drawing/2014/main" id="{A852537C-9881-4E35-8747-B8869D29FBE5}"/>
                </a:ext>
              </a:extLst>
            </p:cNvPr>
            <p:cNvSpPr/>
            <p:nvPr/>
          </p:nvSpPr>
          <p:spPr bwMode="auto">
            <a:xfrm>
              <a:off x="7343829" y="2214323"/>
              <a:ext cx="100350" cy="146889"/>
            </a:xfrm>
            <a:custGeom>
              <a:avLst/>
              <a:gdLst>
                <a:gd name="T0" fmla="*/ 3 w 33"/>
                <a:gd name="T1" fmla="*/ 47 h 49"/>
                <a:gd name="T2" fmla="*/ 3 w 33"/>
                <a:gd name="T3" fmla="*/ 47 h 49"/>
                <a:gd name="T4" fmla="*/ 10 w 33"/>
                <a:gd name="T5" fmla="*/ 46 h 49"/>
                <a:gd name="T6" fmla="*/ 32 w 33"/>
                <a:gd name="T7" fmla="*/ 8 h 49"/>
                <a:gd name="T8" fmla="*/ 30 w 33"/>
                <a:gd name="T9" fmla="*/ 2 h 49"/>
                <a:gd name="T10" fmla="*/ 30 w 33"/>
                <a:gd name="T11" fmla="*/ 2 h 49"/>
                <a:gd name="T12" fmla="*/ 23 w 33"/>
                <a:gd name="T13" fmla="*/ 3 h 49"/>
                <a:gd name="T14" fmla="*/ 1 w 33"/>
                <a:gd name="T15" fmla="*/ 41 h 49"/>
                <a:gd name="T16" fmla="*/ 3 w 33"/>
                <a:gd name="T17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6" y="49"/>
                    <a:pt x="9" y="48"/>
                    <a:pt x="10" y="46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2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8" y="0"/>
                    <a:pt x="25" y="1"/>
                    <a:pt x="23" y="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3"/>
                    <a:pt x="1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2" name="i$ḻíḋé">
              <a:extLst>
                <a:ext uri="{FF2B5EF4-FFF2-40B4-BE49-F238E27FC236}">
                  <a16:creationId xmlns:a16="http://schemas.microsoft.com/office/drawing/2014/main" id="{00369752-683A-4792-B9BD-6917E4F0D9AC}"/>
                </a:ext>
              </a:extLst>
            </p:cNvPr>
            <p:cNvSpPr/>
            <p:nvPr/>
          </p:nvSpPr>
          <p:spPr bwMode="auto">
            <a:xfrm>
              <a:off x="7319104" y="2177963"/>
              <a:ext cx="100350" cy="146889"/>
            </a:xfrm>
            <a:custGeom>
              <a:avLst/>
              <a:gdLst>
                <a:gd name="T0" fmla="*/ 3 w 33"/>
                <a:gd name="T1" fmla="*/ 47 h 49"/>
                <a:gd name="T2" fmla="*/ 3 w 33"/>
                <a:gd name="T3" fmla="*/ 47 h 49"/>
                <a:gd name="T4" fmla="*/ 10 w 33"/>
                <a:gd name="T5" fmla="*/ 45 h 49"/>
                <a:gd name="T6" fmla="*/ 32 w 33"/>
                <a:gd name="T7" fmla="*/ 8 h 49"/>
                <a:gd name="T8" fmla="*/ 30 w 33"/>
                <a:gd name="T9" fmla="*/ 1 h 49"/>
                <a:gd name="T10" fmla="*/ 30 w 33"/>
                <a:gd name="T11" fmla="*/ 1 h 49"/>
                <a:gd name="T12" fmla="*/ 23 w 33"/>
                <a:gd name="T13" fmla="*/ 3 h 49"/>
                <a:gd name="T14" fmla="*/ 1 w 33"/>
                <a:gd name="T15" fmla="*/ 40 h 49"/>
                <a:gd name="T16" fmla="*/ 3 w 33"/>
                <a:gd name="T17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9">
                  <a:moveTo>
                    <a:pt x="3" y="47"/>
                  </a:moveTo>
                  <a:cubicBezTo>
                    <a:pt x="3" y="47"/>
                    <a:pt x="3" y="47"/>
                    <a:pt x="3" y="47"/>
                  </a:cubicBezTo>
                  <a:cubicBezTo>
                    <a:pt x="6" y="49"/>
                    <a:pt x="9" y="48"/>
                    <a:pt x="10" y="4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2" y="3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5" y="1"/>
                    <a:pt x="23" y="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3"/>
                    <a:pt x="1" y="46"/>
                    <a:pt x="3" y="4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3" name="ïşḷîḍe">
              <a:extLst>
                <a:ext uri="{FF2B5EF4-FFF2-40B4-BE49-F238E27FC236}">
                  <a16:creationId xmlns:a16="http://schemas.microsoft.com/office/drawing/2014/main" id="{B8591CFD-AD41-4FB4-84A3-6A1DB3102F43}"/>
                </a:ext>
              </a:extLst>
            </p:cNvPr>
            <p:cNvSpPr/>
            <p:nvPr/>
          </p:nvSpPr>
          <p:spPr bwMode="auto">
            <a:xfrm>
              <a:off x="7343829" y="2138697"/>
              <a:ext cx="100350" cy="56720"/>
            </a:xfrm>
            <a:custGeom>
              <a:avLst/>
              <a:gdLst>
                <a:gd name="T0" fmla="*/ 1 w 33"/>
                <a:gd name="T1" fmla="*/ 13 h 19"/>
                <a:gd name="T2" fmla="*/ 1 w 33"/>
                <a:gd name="T3" fmla="*/ 13 h 19"/>
                <a:gd name="T4" fmla="*/ 9 w 33"/>
                <a:gd name="T5" fmla="*/ 18 h 19"/>
                <a:gd name="T6" fmla="*/ 27 w 33"/>
                <a:gd name="T7" fmla="*/ 13 h 19"/>
                <a:gd name="T8" fmla="*/ 32 w 33"/>
                <a:gd name="T9" fmla="*/ 5 h 19"/>
                <a:gd name="T10" fmla="*/ 32 w 33"/>
                <a:gd name="T11" fmla="*/ 5 h 19"/>
                <a:gd name="T12" fmla="*/ 24 w 33"/>
                <a:gd name="T13" fmla="*/ 1 h 19"/>
                <a:gd name="T14" fmla="*/ 6 w 33"/>
                <a:gd name="T15" fmla="*/ 6 h 19"/>
                <a:gd name="T16" fmla="*/ 1 w 33"/>
                <a:gd name="T17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2" y="17"/>
                    <a:pt x="6" y="19"/>
                    <a:pt x="9" y="18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1" y="12"/>
                    <a:pt x="33" y="9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2"/>
                    <a:pt x="27" y="0"/>
                    <a:pt x="24" y="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2" y="7"/>
                    <a:pt x="0" y="10"/>
                    <a:pt x="1" y="1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4" name="îṧlïďe">
              <a:extLst>
                <a:ext uri="{FF2B5EF4-FFF2-40B4-BE49-F238E27FC236}">
                  <a16:creationId xmlns:a16="http://schemas.microsoft.com/office/drawing/2014/main" id="{7BF79EEC-BDD7-467D-A439-C391B10609F3}"/>
                </a:ext>
              </a:extLst>
            </p:cNvPr>
            <p:cNvSpPr/>
            <p:nvPr/>
          </p:nvSpPr>
          <p:spPr bwMode="auto">
            <a:xfrm>
              <a:off x="7377278" y="2116881"/>
              <a:ext cx="174521" cy="178885"/>
            </a:xfrm>
            <a:custGeom>
              <a:avLst/>
              <a:gdLst>
                <a:gd name="T0" fmla="*/ 40 w 58"/>
                <a:gd name="T1" fmla="*/ 6 h 59"/>
                <a:gd name="T2" fmla="*/ 44 w 58"/>
                <a:gd name="T3" fmla="*/ 8 h 59"/>
                <a:gd name="T4" fmla="*/ 52 w 58"/>
                <a:gd name="T5" fmla="*/ 39 h 59"/>
                <a:gd name="T6" fmla="*/ 48 w 58"/>
                <a:gd name="T7" fmla="*/ 45 h 59"/>
                <a:gd name="T8" fmla="*/ 18 w 58"/>
                <a:gd name="T9" fmla="*/ 53 h 59"/>
                <a:gd name="T10" fmla="*/ 14 w 58"/>
                <a:gd name="T11" fmla="*/ 51 h 59"/>
                <a:gd name="T12" fmla="*/ 6 w 58"/>
                <a:gd name="T13" fmla="*/ 20 h 59"/>
                <a:gd name="T14" fmla="*/ 10 w 58"/>
                <a:gd name="T15" fmla="*/ 14 h 59"/>
                <a:gd name="T16" fmla="*/ 40 w 58"/>
                <a:gd name="T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40" y="6"/>
                  </a:moveTo>
                  <a:cubicBezTo>
                    <a:pt x="44" y="8"/>
                    <a:pt x="44" y="8"/>
                    <a:pt x="44" y="8"/>
                  </a:cubicBezTo>
                  <a:cubicBezTo>
                    <a:pt x="55" y="14"/>
                    <a:pt x="58" y="28"/>
                    <a:pt x="52" y="39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2" y="56"/>
                    <a:pt x="28" y="59"/>
                    <a:pt x="18" y="53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3" y="45"/>
                    <a:pt x="0" y="31"/>
                    <a:pt x="6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6" y="3"/>
                    <a:pt x="30" y="0"/>
                    <a:pt x="40" y="6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5" name="íS1îde">
              <a:extLst>
                <a:ext uri="{FF2B5EF4-FFF2-40B4-BE49-F238E27FC236}">
                  <a16:creationId xmlns:a16="http://schemas.microsoft.com/office/drawing/2014/main" id="{BE4561E6-422C-4B13-800A-9EAEAB6359CF}"/>
                </a:ext>
              </a:extLst>
            </p:cNvPr>
            <p:cNvSpPr/>
            <p:nvPr/>
          </p:nvSpPr>
          <p:spPr bwMode="auto">
            <a:xfrm>
              <a:off x="6908979" y="1398434"/>
              <a:ext cx="737354" cy="383947"/>
            </a:xfrm>
            <a:prstGeom prst="ellipse">
              <a:avLst/>
            </a:pr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6" name="îŝḷîdé">
              <a:extLst>
                <a:ext uri="{FF2B5EF4-FFF2-40B4-BE49-F238E27FC236}">
                  <a16:creationId xmlns:a16="http://schemas.microsoft.com/office/drawing/2014/main" id="{0F65ABB6-2B6B-4992-9C5C-97D3A121D2F3}"/>
                </a:ext>
              </a:extLst>
            </p:cNvPr>
            <p:cNvSpPr/>
            <p:nvPr/>
          </p:nvSpPr>
          <p:spPr bwMode="auto">
            <a:xfrm>
              <a:off x="7234752" y="1715482"/>
              <a:ext cx="81443" cy="78535"/>
            </a:xfrm>
            <a:custGeom>
              <a:avLst/>
              <a:gdLst>
                <a:gd name="T0" fmla="*/ 14 w 27"/>
                <a:gd name="T1" fmla="*/ 26 h 26"/>
                <a:gd name="T2" fmla="*/ 14 w 27"/>
                <a:gd name="T3" fmla="*/ 26 h 26"/>
                <a:gd name="T4" fmla="*/ 0 w 27"/>
                <a:gd name="T5" fmla="*/ 13 h 26"/>
                <a:gd name="T6" fmla="*/ 0 w 27"/>
                <a:gd name="T7" fmla="*/ 13 h 26"/>
                <a:gd name="T8" fmla="*/ 14 w 27"/>
                <a:gd name="T9" fmla="*/ 0 h 26"/>
                <a:gd name="T10" fmla="*/ 14 w 27"/>
                <a:gd name="T11" fmla="*/ 0 h 26"/>
                <a:gd name="T12" fmla="*/ 27 w 27"/>
                <a:gd name="T13" fmla="*/ 13 h 26"/>
                <a:gd name="T14" fmla="*/ 27 w 27"/>
                <a:gd name="T15" fmla="*/ 13 h 26"/>
                <a:gd name="T16" fmla="*/ 14 w 27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14" y="26"/>
                  </a:moveTo>
                  <a:cubicBezTo>
                    <a:pt x="14" y="26"/>
                    <a:pt x="14" y="26"/>
                    <a:pt x="14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7" y="6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20"/>
                    <a:pt x="21" y="26"/>
                    <a:pt x="14" y="26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7" name="i$ľîďé">
              <a:extLst>
                <a:ext uri="{FF2B5EF4-FFF2-40B4-BE49-F238E27FC236}">
                  <a16:creationId xmlns:a16="http://schemas.microsoft.com/office/drawing/2014/main" id="{597B2537-C02C-43D4-9E29-0DBD5B744F65}"/>
                </a:ext>
              </a:extLst>
            </p:cNvPr>
            <p:cNvSpPr/>
            <p:nvPr/>
          </p:nvSpPr>
          <p:spPr bwMode="auto">
            <a:xfrm>
              <a:off x="7083500" y="1325717"/>
              <a:ext cx="386856" cy="440667"/>
            </a:xfrm>
            <a:custGeom>
              <a:avLst/>
              <a:gdLst>
                <a:gd name="T0" fmla="*/ 68 w 128"/>
                <a:gd name="T1" fmla="*/ 146 h 146"/>
                <a:gd name="T2" fmla="*/ 61 w 128"/>
                <a:gd name="T3" fmla="*/ 146 h 146"/>
                <a:gd name="T4" fmla="*/ 0 w 128"/>
                <a:gd name="T5" fmla="*/ 85 h 146"/>
                <a:gd name="T6" fmla="*/ 0 w 128"/>
                <a:gd name="T7" fmla="*/ 60 h 146"/>
                <a:gd name="T8" fmla="*/ 61 w 128"/>
                <a:gd name="T9" fmla="*/ 0 h 146"/>
                <a:gd name="T10" fmla="*/ 68 w 128"/>
                <a:gd name="T11" fmla="*/ 0 h 146"/>
                <a:gd name="T12" fmla="*/ 128 w 128"/>
                <a:gd name="T13" fmla="*/ 60 h 146"/>
                <a:gd name="T14" fmla="*/ 128 w 128"/>
                <a:gd name="T15" fmla="*/ 85 h 146"/>
                <a:gd name="T16" fmla="*/ 68 w 128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8" y="146"/>
                  </a:moveTo>
                  <a:cubicBezTo>
                    <a:pt x="61" y="146"/>
                    <a:pt x="61" y="146"/>
                    <a:pt x="61" y="146"/>
                  </a:cubicBezTo>
                  <a:cubicBezTo>
                    <a:pt x="27" y="146"/>
                    <a:pt x="0" y="119"/>
                    <a:pt x="0" y="8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1" y="0"/>
                    <a:pt x="128" y="27"/>
                    <a:pt x="128" y="6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9"/>
                    <a:pt x="101" y="146"/>
                    <a:pt x="68" y="146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8" name="iṣḻíḍê">
              <a:extLst>
                <a:ext uri="{FF2B5EF4-FFF2-40B4-BE49-F238E27FC236}">
                  <a16:creationId xmlns:a16="http://schemas.microsoft.com/office/drawing/2014/main" id="{6F9D6803-5792-4788-9505-5C55EADF76A1}"/>
                </a:ext>
              </a:extLst>
            </p:cNvPr>
            <p:cNvSpPr/>
            <p:nvPr/>
          </p:nvSpPr>
          <p:spPr bwMode="auto">
            <a:xfrm>
              <a:off x="7041325" y="1513328"/>
              <a:ext cx="69809" cy="103259"/>
            </a:xfrm>
            <a:custGeom>
              <a:avLst/>
              <a:gdLst>
                <a:gd name="T0" fmla="*/ 16 w 23"/>
                <a:gd name="T1" fmla="*/ 33 h 34"/>
                <a:gd name="T2" fmla="*/ 16 w 23"/>
                <a:gd name="T3" fmla="*/ 33 h 34"/>
                <a:gd name="T4" fmla="*/ 5 w 23"/>
                <a:gd name="T5" fmla="*/ 27 h 34"/>
                <a:gd name="T6" fmla="*/ 1 w 23"/>
                <a:gd name="T7" fmla="*/ 12 h 34"/>
                <a:gd name="T8" fmla="*/ 7 w 23"/>
                <a:gd name="T9" fmla="*/ 2 h 34"/>
                <a:gd name="T10" fmla="*/ 7 w 23"/>
                <a:gd name="T11" fmla="*/ 2 h 34"/>
                <a:gd name="T12" fmla="*/ 18 w 23"/>
                <a:gd name="T13" fmla="*/ 8 h 34"/>
                <a:gd name="T14" fmla="*/ 22 w 23"/>
                <a:gd name="T15" fmla="*/ 22 h 34"/>
                <a:gd name="T16" fmla="*/ 16 w 2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2" y="34"/>
                    <a:pt x="7" y="32"/>
                    <a:pt x="5" y="2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2" y="0"/>
                    <a:pt x="16" y="3"/>
                    <a:pt x="18" y="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1" y="32"/>
                    <a:pt x="16" y="3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9" name="í$líḓè">
              <a:extLst>
                <a:ext uri="{FF2B5EF4-FFF2-40B4-BE49-F238E27FC236}">
                  <a16:creationId xmlns:a16="http://schemas.microsoft.com/office/drawing/2014/main" id="{45E93CB1-DCF7-431C-9BBF-67067CC026F8}"/>
                </a:ext>
              </a:extLst>
            </p:cNvPr>
            <p:cNvSpPr/>
            <p:nvPr/>
          </p:nvSpPr>
          <p:spPr bwMode="auto">
            <a:xfrm>
              <a:off x="7444178" y="1513328"/>
              <a:ext cx="68355" cy="103259"/>
            </a:xfrm>
            <a:custGeom>
              <a:avLst/>
              <a:gdLst>
                <a:gd name="T0" fmla="*/ 16 w 23"/>
                <a:gd name="T1" fmla="*/ 2 h 34"/>
                <a:gd name="T2" fmla="*/ 16 w 23"/>
                <a:gd name="T3" fmla="*/ 2 h 34"/>
                <a:gd name="T4" fmla="*/ 5 w 23"/>
                <a:gd name="T5" fmla="*/ 8 h 34"/>
                <a:gd name="T6" fmla="*/ 1 w 23"/>
                <a:gd name="T7" fmla="*/ 22 h 34"/>
                <a:gd name="T8" fmla="*/ 7 w 23"/>
                <a:gd name="T9" fmla="*/ 33 h 34"/>
                <a:gd name="T10" fmla="*/ 7 w 23"/>
                <a:gd name="T11" fmla="*/ 33 h 34"/>
                <a:gd name="T12" fmla="*/ 18 w 23"/>
                <a:gd name="T13" fmla="*/ 27 h 34"/>
                <a:gd name="T14" fmla="*/ 22 w 23"/>
                <a:gd name="T15" fmla="*/ 12 h 34"/>
                <a:gd name="T16" fmla="*/ 16 w 23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16" y="2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2" y="0"/>
                    <a:pt x="7" y="3"/>
                    <a:pt x="5" y="8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4"/>
                    <a:pt x="16" y="32"/>
                    <a:pt x="18" y="2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8"/>
                    <a:pt x="21" y="3"/>
                    <a:pt x="16" y="2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0" name="íSḻîdé">
              <a:extLst>
                <a:ext uri="{FF2B5EF4-FFF2-40B4-BE49-F238E27FC236}">
                  <a16:creationId xmlns:a16="http://schemas.microsoft.com/office/drawing/2014/main" id="{54B69C5F-43DE-4C37-BD8C-9E900A007F29}"/>
                </a:ext>
              </a:extLst>
            </p:cNvPr>
            <p:cNvSpPr/>
            <p:nvPr/>
          </p:nvSpPr>
          <p:spPr bwMode="auto">
            <a:xfrm>
              <a:off x="7083500" y="1308265"/>
              <a:ext cx="386856" cy="415943"/>
            </a:xfrm>
            <a:custGeom>
              <a:avLst/>
              <a:gdLst>
                <a:gd name="T0" fmla="*/ 66 w 128"/>
                <a:gd name="T1" fmla="*/ 138 h 138"/>
                <a:gd name="T2" fmla="*/ 63 w 128"/>
                <a:gd name="T3" fmla="*/ 138 h 138"/>
                <a:gd name="T4" fmla="*/ 0 w 128"/>
                <a:gd name="T5" fmla="*/ 82 h 138"/>
                <a:gd name="T6" fmla="*/ 0 w 128"/>
                <a:gd name="T7" fmla="*/ 65 h 138"/>
                <a:gd name="T8" fmla="*/ 63 w 128"/>
                <a:gd name="T9" fmla="*/ 0 h 138"/>
                <a:gd name="T10" fmla="*/ 66 w 128"/>
                <a:gd name="T11" fmla="*/ 0 h 138"/>
                <a:gd name="T12" fmla="*/ 128 w 128"/>
                <a:gd name="T13" fmla="*/ 65 h 138"/>
                <a:gd name="T14" fmla="*/ 128 w 128"/>
                <a:gd name="T15" fmla="*/ 82 h 138"/>
                <a:gd name="T16" fmla="*/ 66 w 128"/>
                <a:gd name="T17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38">
                  <a:moveTo>
                    <a:pt x="66" y="138"/>
                  </a:moveTo>
                  <a:cubicBezTo>
                    <a:pt x="63" y="138"/>
                    <a:pt x="63" y="138"/>
                    <a:pt x="63" y="138"/>
                  </a:cubicBezTo>
                  <a:cubicBezTo>
                    <a:pt x="28" y="138"/>
                    <a:pt x="0" y="119"/>
                    <a:pt x="0" y="8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0" y="0"/>
                    <a:pt x="128" y="29"/>
                    <a:pt x="128" y="65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119"/>
                    <a:pt x="100" y="138"/>
                    <a:pt x="66" y="138"/>
                  </a:cubicBezTo>
                  <a:close/>
                </a:path>
              </a:pathLst>
            </a:custGeom>
            <a:solidFill>
              <a:srgbClr val="A67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1" name="íṩ1îḑé">
              <a:extLst>
                <a:ext uri="{FF2B5EF4-FFF2-40B4-BE49-F238E27FC236}">
                  <a16:creationId xmlns:a16="http://schemas.microsoft.com/office/drawing/2014/main" id="{0B7FE9F3-0429-4B8D-B8EF-FF9C50DFF79A}"/>
                </a:ext>
              </a:extLst>
            </p:cNvPr>
            <p:cNvSpPr/>
            <p:nvPr/>
          </p:nvSpPr>
          <p:spPr bwMode="auto">
            <a:xfrm>
              <a:off x="6791178" y="2211414"/>
              <a:ext cx="62537" cy="159978"/>
            </a:xfrm>
            <a:custGeom>
              <a:avLst/>
              <a:gdLst>
                <a:gd name="T0" fmla="*/ 17 w 21"/>
                <a:gd name="T1" fmla="*/ 53 h 53"/>
                <a:gd name="T2" fmla="*/ 17 w 21"/>
                <a:gd name="T3" fmla="*/ 53 h 53"/>
                <a:gd name="T4" fmla="*/ 11 w 21"/>
                <a:gd name="T5" fmla="*/ 49 h 53"/>
                <a:gd name="T6" fmla="*/ 1 w 21"/>
                <a:gd name="T7" fmla="*/ 7 h 53"/>
                <a:gd name="T8" fmla="*/ 5 w 21"/>
                <a:gd name="T9" fmla="*/ 1 h 53"/>
                <a:gd name="T10" fmla="*/ 5 w 21"/>
                <a:gd name="T11" fmla="*/ 1 h 53"/>
                <a:gd name="T12" fmla="*/ 11 w 21"/>
                <a:gd name="T13" fmla="*/ 5 h 53"/>
                <a:gd name="T14" fmla="*/ 20 w 21"/>
                <a:gd name="T15" fmla="*/ 47 h 53"/>
                <a:gd name="T16" fmla="*/ 17 w 21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3"/>
                  </a:moveTo>
                  <a:cubicBezTo>
                    <a:pt x="17" y="53"/>
                    <a:pt x="17" y="53"/>
                    <a:pt x="17" y="53"/>
                  </a:cubicBezTo>
                  <a:cubicBezTo>
                    <a:pt x="14" y="53"/>
                    <a:pt x="12" y="52"/>
                    <a:pt x="11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2"/>
                    <a:pt x="11" y="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9"/>
                    <a:pt x="19" y="52"/>
                    <a:pt x="17" y="5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2" name="ïśḻiḍe">
              <a:extLst>
                <a:ext uri="{FF2B5EF4-FFF2-40B4-BE49-F238E27FC236}">
                  <a16:creationId xmlns:a16="http://schemas.microsoft.com/office/drawing/2014/main" id="{576F7B4A-1E5B-41A8-9B05-9144A758D261}"/>
                </a:ext>
              </a:extLst>
            </p:cNvPr>
            <p:cNvSpPr/>
            <p:nvPr/>
          </p:nvSpPr>
          <p:spPr bwMode="auto">
            <a:xfrm>
              <a:off x="6836262" y="2223049"/>
              <a:ext cx="61083" cy="159978"/>
            </a:xfrm>
            <a:custGeom>
              <a:avLst/>
              <a:gdLst>
                <a:gd name="T0" fmla="*/ 16 w 20"/>
                <a:gd name="T1" fmla="*/ 53 h 53"/>
                <a:gd name="T2" fmla="*/ 16 w 20"/>
                <a:gd name="T3" fmla="*/ 53 h 53"/>
                <a:gd name="T4" fmla="*/ 10 w 20"/>
                <a:gd name="T5" fmla="*/ 49 h 53"/>
                <a:gd name="T6" fmla="*/ 0 w 20"/>
                <a:gd name="T7" fmla="*/ 7 h 53"/>
                <a:gd name="T8" fmla="*/ 4 w 20"/>
                <a:gd name="T9" fmla="*/ 1 h 53"/>
                <a:gd name="T10" fmla="*/ 4 w 20"/>
                <a:gd name="T11" fmla="*/ 1 h 53"/>
                <a:gd name="T12" fmla="*/ 10 w 20"/>
                <a:gd name="T13" fmla="*/ 5 h 53"/>
                <a:gd name="T14" fmla="*/ 20 w 20"/>
                <a:gd name="T15" fmla="*/ 47 h 53"/>
                <a:gd name="T16" fmla="*/ 16 w 20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3">
                  <a:moveTo>
                    <a:pt x="16" y="53"/>
                  </a:moveTo>
                  <a:cubicBezTo>
                    <a:pt x="16" y="53"/>
                    <a:pt x="16" y="53"/>
                    <a:pt x="16" y="53"/>
                  </a:cubicBezTo>
                  <a:cubicBezTo>
                    <a:pt x="13" y="53"/>
                    <a:pt x="11" y="52"/>
                    <a:pt x="10" y="4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1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9" y="2"/>
                    <a:pt x="10" y="5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0" y="49"/>
                    <a:pt x="19" y="52"/>
                    <a:pt x="16" y="5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3" name="îsḻîḑe">
              <a:extLst>
                <a:ext uri="{FF2B5EF4-FFF2-40B4-BE49-F238E27FC236}">
                  <a16:creationId xmlns:a16="http://schemas.microsoft.com/office/drawing/2014/main" id="{D2395D12-7BB4-4F62-B333-87DF9F4197C5}"/>
                </a:ext>
              </a:extLst>
            </p:cNvPr>
            <p:cNvSpPr/>
            <p:nvPr/>
          </p:nvSpPr>
          <p:spPr bwMode="auto">
            <a:xfrm>
              <a:off x="6875530" y="2223049"/>
              <a:ext cx="63991" cy="159978"/>
            </a:xfrm>
            <a:custGeom>
              <a:avLst/>
              <a:gdLst>
                <a:gd name="T0" fmla="*/ 16 w 21"/>
                <a:gd name="T1" fmla="*/ 52 h 53"/>
                <a:gd name="T2" fmla="*/ 16 w 21"/>
                <a:gd name="T3" fmla="*/ 52 h 53"/>
                <a:gd name="T4" fmla="*/ 10 w 21"/>
                <a:gd name="T5" fmla="*/ 49 h 53"/>
                <a:gd name="T6" fmla="*/ 1 w 21"/>
                <a:gd name="T7" fmla="*/ 7 h 53"/>
                <a:gd name="T8" fmla="*/ 4 w 21"/>
                <a:gd name="T9" fmla="*/ 1 h 53"/>
                <a:gd name="T10" fmla="*/ 4 w 21"/>
                <a:gd name="T11" fmla="*/ 1 h 53"/>
                <a:gd name="T12" fmla="*/ 10 w 21"/>
                <a:gd name="T13" fmla="*/ 4 h 53"/>
                <a:gd name="T14" fmla="*/ 20 w 21"/>
                <a:gd name="T15" fmla="*/ 46 h 53"/>
                <a:gd name="T16" fmla="*/ 16 w 21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6" y="52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14" y="53"/>
                    <a:pt x="11" y="51"/>
                    <a:pt x="10" y="4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2"/>
                    <a:pt x="16" y="52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4" name="íşļíḋê">
              <a:extLst>
                <a:ext uri="{FF2B5EF4-FFF2-40B4-BE49-F238E27FC236}">
                  <a16:creationId xmlns:a16="http://schemas.microsoft.com/office/drawing/2014/main" id="{BE831E18-5456-44D5-B9C6-CACC54956A0D}"/>
                </a:ext>
              </a:extLst>
            </p:cNvPr>
            <p:cNvSpPr/>
            <p:nvPr/>
          </p:nvSpPr>
          <p:spPr bwMode="auto">
            <a:xfrm>
              <a:off x="6908979" y="2195416"/>
              <a:ext cx="63991" cy="159978"/>
            </a:xfrm>
            <a:custGeom>
              <a:avLst/>
              <a:gdLst>
                <a:gd name="T0" fmla="*/ 17 w 21"/>
                <a:gd name="T1" fmla="*/ 52 h 53"/>
                <a:gd name="T2" fmla="*/ 17 w 21"/>
                <a:gd name="T3" fmla="*/ 52 h 53"/>
                <a:gd name="T4" fmla="*/ 11 w 21"/>
                <a:gd name="T5" fmla="*/ 48 h 53"/>
                <a:gd name="T6" fmla="*/ 1 w 21"/>
                <a:gd name="T7" fmla="*/ 6 h 53"/>
                <a:gd name="T8" fmla="*/ 4 w 21"/>
                <a:gd name="T9" fmla="*/ 0 h 53"/>
                <a:gd name="T10" fmla="*/ 4 w 21"/>
                <a:gd name="T11" fmla="*/ 0 h 53"/>
                <a:gd name="T12" fmla="*/ 10 w 21"/>
                <a:gd name="T13" fmla="*/ 4 h 53"/>
                <a:gd name="T14" fmla="*/ 20 w 21"/>
                <a:gd name="T15" fmla="*/ 46 h 53"/>
                <a:gd name="T16" fmla="*/ 17 w 21"/>
                <a:gd name="T1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53">
                  <a:moveTo>
                    <a:pt x="17" y="52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4" y="53"/>
                    <a:pt x="11" y="51"/>
                    <a:pt x="11" y="4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10" y="1"/>
                    <a:pt x="10" y="4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19" y="51"/>
                    <a:pt x="17" y="52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5" name="ïśḻíḋe">
              <a:extLst>
                <a:ext uri="{FF2B5EF4-FFF2-40B4-BE49-F238E27FC236}">
                  <a16:creationId xmlns:a16="http://schemas.microsoft.com/office/drawing/2014/main" id="{2F485724-DED6-4BD2-9770-BAE6E6D4F64F}"/>
                </a:ext>
              </a:extLst>
            </p:cNvPr>
            <p:cNvSpPr/>
            <p:nvPr/>
          </p:nvSpPr>
          <p:spPr bwMode="auto">
            <a:xfrm>
              <a:off x="6897344" y="2150331"/>
              <a:ext cx="90169" cy="72717"/>
            </a:xfrm>
            <a:custGeom>
              <a:avLst/>
              <a:gdLst>
                <a:gd name="T0" fmla="*/ 29 w 30"/>
                <a:gd name="T1" fmla="*/ 21 h 24"/>
                <a:gd name="T2" fmla="*/ 29 w 30"/>
                <a:gd name="T3" fmla="*/ 21 h 24"/>
                <a:gd name="T4" fmla="*/ 20 w 30"/>
                <a:gd name="T5" fmla="*/ 23 h 24"/>
                <a:gd name="T6" fmla="*/ 4 w 30"/>
                <a:gd name="T7" fmla="*/ 12 h 24"/>
                <a:gd name="T8" fmla="*/ 2 w 30"/>
                <a:gd name="T9" fmla="*/ 4 h 24"/>
                <a:gd name="T10" fmla="*/ 2 w 30"/>
                <a:gd name="T11" fmla="*/ 4 h 24"/>
                <a:gd name="T12" fmla="*/ 10 w 30"/>
                <a:gd name="T13" fmla="*/ 2 h 24"/>
                <a:gd name="T14" fmla="*/ 27 w 30"/>
                <a:gd name="T15" fmla="*/ 12 h 24"/>
                <a:gd name="T16" fmla="*/ 29 w 30"/>
                <a:gd name="T1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24">
                  <a:moveTo>
                    <a:pt x="29" y="21"/>
                  </a:moveTo>
                  <a:cubicBezTo>
                    <a:pt x="29" y="21"/>
                    <a:pt x="29" y="21"/>
                    <a:pt x="29" y="21"/>
                  </a:cubicBezTo>
                  <a:cubicBezTo>
                    <a:pt x="27" y="23"/>
                    <a:pt x="23" y="24"/>
                    <a:pt x="20" y="2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1"/>
                    <a:pt x="0" y="7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7" y="0"/>
                    <a:pt x="10" y="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9" y="14"/>
                    <a:pt x="30" y="18"/>
                    <a:pt x="29" y="2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6" name="ïṩ1ïdè">
              <a:extLst>
                <a:ext uri="{FF2B5EF4-FFF2-40B4-BE49-F238E27FC236}">
                  <a16:creationId xmlns:a16="http://schemas.microsoft.com/office/drawing/2014/main" id="{ECECDA3E-24B2-4FB4-99D7-54C794CD60B9}"/>
                </a:ext>
              </a:extLst>
            </p:cNvPr>
            <p:cNvSpPr/>
            <p:nvPr/>
          </p:nvSpPr>
          <p:spPr bwMode="auto">
            <a:xfrm>
              <a:off x="6779543" y="2116881"/>
              <a:ext cx="165795" cy="175976"/>
            </a:xfrm>
            <a:custGeom>
              <a:avLst/>
              <a:gdLst>
                <a:gd name="T0" fmla="*/ 24 w 55"/>
                <a:gd name="T1" fmla="*/ 3 h 58"/>
                <a:gd name="T2" fmla="*/ 20 w 55"/>
                <a:gd name="T3" fmla="*/ 4 h 58"/>
                <a:gd name="T4" fmla="*/ 3 w 55"/>
                <a:gd name="T5" fmla="*/ 31 h 58"/>
                <a:gd name="T6" fmla="*/ 5 w 55"/>
                <a:gd name="T7" fmla="*/ 38 h 58"/>
                <a:gd name="T8" fmla="*/ 32 w 55"/>
                <a:gd name="T9" fmla="*/ 55 h 58"/>
                <a:gd name="T10" fmla="*/ 36 w 55"/>
                <a:gd name="T11" fmla="*/ 54 h 58"/>
                <a:gd name="T12" fmla="*/ 53 w 55"/>
                <a:gd name="T13" fmla="*/ 27 h 58"/>
                <a:gd name="T14" fmla="*/ 51 w 55"/>
                <a:gd name="T15" fmla="*/ 20 h 58"/>
                <a:gd name="T16" fmla="*/ 24 w 55"/>
                <a:gd name="T1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8">
                  <a:moveTo>
                    <a:pt x="24" y="3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8" y="7"/>
                    <a:pt x="0" y="19"/>
                    <a:pt x="3" y="31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8" y="50"/>
                    <a:pt x="20" y="58"/>
                    <a:pt x="32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48" y="51"/>
                    <a:pt x="55" y="39"/>
                    <a:pt x="53" y="27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8" y="8"/>
                    <a:pt x="36" y="0"/>
                    <a:pt x="24" y="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7" name="îṩ1íḍe">
              <a:extLst>
                <a:ext uri="{FF2B5EF4-FFF2-40B4-BE49-F238E27FC236}">
                  <a16:creationId xmlns:a16="http://schemas.microsoft.com/office/drawing/2014/main" id="{F4A2FC40-BD60-4B85-A511-48E0092A2A75}"/>
                </a:ext>
              </a:extLst>
            </p:cNvPr>
            <p:cNvSpPr/>
            <p:nvPr/>
          </p:nvSpPr>
          <p:spPr bwMode="auto">
            <a:xfrm>
              <a:off x="7447087" y="3867913"/>
              <a:ext cx="455211" cy="751897"/>
            </a:xfrm>
            <a:custGeom>
              <a:avLst/>
              <a:gdLst>
                <a:gd name="T0" fmla="*/ 0 w 151"/>
                <a:gd name="T1" fmla="*/ 233 h 249"/>
                <a:gd name="T2" fmla="*/ 0 w 151"/>
                <a:gd name="T3" fmla="*/ 15 h 249"/>
                <a:gd name="T4" fmla="*/ 16 w 151"/>
                <a:gd name="T5" fmla="*/ 0 h 249"/>
                <a:gd name="T6" fmla="*/ 135 w 151"/>
                <a:gd name="T7" fmla="*/ 0 h 249"/>
                <a:gd name="T8" fmla="*/ 151 w 151"/>
                <a:gd name="T9" fmla="*/ 15 h 249"/>
                <a:gd name="T10" fmla="*/ 151 w 151"/>
                <a:gd name="T11" fmla="*/ 233 h 249"/>
                <a:gd name="T12" fmla="*/ 135 w 151"/>
                <a:gd name="T13" fmla="*/ 249 h 249"/>
                <a:gd name="T14" fmla="*/ 16 w 151"/>
                <a:gd name="T15" fmla="*/ 249 h 249"/>
                <a:gd name="T16" fmla="*/ 0 w 151"/>
                <a:gd name="T17" fmla="*/ 23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233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0"/>
                    <a:pt x="151" y="7"/>
                    <a:pt x="151" y="15"/>
                  </a:cubicBezTo>
                  <a:cubicBezTo>
                    <a:pt x="151" y="233"/>
                    <a:pt x="151" y="233"/>
                    <a:pt x="151" y="233"/>
                  </a:cubicBezTo>
                  <a:cubicBezTo>
                    <a:pt x="151" y="242"/>
                    <a:pt x="144" y="249"/>
                    <a:pt x="135" y="249"/>
                  </a:cubicBezTo>
                  <a:cubicBezTo>
                    <a:pt x="16" y="249"/>
                    <a:pt x="16" y="249"/>
                    <a:pt x="16" y="249"/>
                  </a:cubicBezTo>
                  <a:cubicBezTo>
                    <a:pt x="7" y="249"/>
                    <a:pt x="0" y="242"/>
                    <a:pt x="0" y="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8" name="ïṩḷiḓé">
              <a:extLst>
                <a:ext uri="{FF2B5EF4-FFF2-40B4-BE49-F238E27FC236}">
                  <a16:creationId xmlns:a16="http://schemas.microsoft.com/office/drawing/2014/main" id="{47A0AF45-8497-41DD-8B16-7C0055E88586}"/>
                </a:ext>
              </a:extLst>
            </p:cNvPr>
            <p:cNvSpPr/>
            <p:nvPr/>
          </p:nvSpPr>
          <p:spPr bwMode="auto">
            <a:xfrm>
              <a:off x="7287109" y="3867913"/>
              <a:ext cx="186156" cy="751897"/>
            </a:xfrm>
            <a:custGeom>
              <a:avLst/>
              <a:gdLst>
                <a:gd name="T0" fmla="*/ 0 w 62"/>
                <a:gd name="T1" fmla="*/ 239 h 249"/>
                <a:gd name="T2" fmla="*/ 0 w 62"/>
                <a:gd name="T3" fmla="*/ 10 h 249"/>
                <a:gd name="T4" fmla="*/ 10 w 62"/>
                <a:gd name="T5" fmla="*/ 0 h 249"/>
                <a:gd name="T6" fmla="*/ 52 w 62"/>
                <a:gd name="T7" fmla="*/ 0 h 249"/>
                <a:gd name="T8" fmla="*/ 62 w 62"/>
                <a:gd name="T9" fmla="*/ 10 h 249"/>
                <a:gd name="T10" fmla="*/ 62 w 62"/>
                <a:gd name="T11" fmla="*/ 239 h 249"/>
                <a:gd name="T12" fmla="*/ 52 w 62"/>
                <a:gd name="T13" fmla="*/ 249 h 249"/>
                <a:gd name="T14" fmla="*/ 10 w 62"/>
                <a:gd name="T15" fmla="*/ 249 h 249"/>
                <a:gd name="T16" fmla="*/ 0 w 62"/>
                <a:gd name="T17" fmla="*/ 2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49">
                  <a:moveTo>
                    <a:pt x="0" y="23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2" y="4"/>
                    <a:pt x="62" y="10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4"/>
                    <a:pt x="58" y="249"/>
                    <a:pt x="52" y="249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9"/>
                    <a:pt x="0" y="244"/>
                    <a:pt x="0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9" name="îŝľîḍe">
              <a:extLst>
                <a:ext uri="{FF2B5EF4-FFF2-40B4-BE49-F238E27FC236}">
                  <a16:creationId xmlns:a16="http://schemas.microsoft.com/office/drawing/2014/main" id="{6D825B7F-50FD-43AE-B614-B9F3CF86CF6F}"/>
                </a:ext>
              </a:extLst>
            </p:cNvPr>
            <p:cNvSpPr/>
            <p:nvPr/>
          </p:nvSpPr>
          <p:spPr bwMode="auto">
            <a:xfrm>
              <a:off x="7307470" y="3867913"/>
              <a:ext cx="187611" cy="751897"/>
            </a:xfrm>
            <a:custGeom>
              <a:avLst/>
              <a:gdLst>
                <a:gd name="T0" fmla="*/ 0 w 62"/>
                <a:gd name="T1" fmla="*/ 239 h 249"/>
                <a:gd name="T2" fmla="*/ 0 w 62"/>
                <a:gd name="T3" fmla="*/ 10 h 249"/>
                <a:gd name="T4" fmla="*/ 10 w 62"/>
                <a:gd name="T5" fmla="*/ 0 h 249"/>
                <a:gd name="T6" fmla="*/ 52 w 62"/>
                <a:gd name="T7" fmla="*/ 0 h 249"/>
                <a:gd name="T8" fmla="*/ 62 w 62"/>
                <a:gd name="T9" fmla="*/ 10 h 249"/>
                <a:gd name="T10" fmla="*/ 62 w 62"/>
                <a:gd name="T11" fmla="*/ 239 h 249"/>
                <a:gd name="T12" fmla="*/ 52 w 62"/>
                <a:gd name="T13" fmla="*/ 249 h 249"/>
                <a:gd name="T14" fmla="*/ 10 w 62"/>
                <a:gd name="T15" fmla="*/ 249 h 249"/>
                <a:gd name="T16" fmla="*/ 0 w 62"/>
                <a:gd name="T17" fmla="*/ 23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49">
                  <a:moveTo>
                    <a:pt x="0" y="239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2" y="4"/>
                    <a:pt x="62" y="10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4"/>
                    <a:pt x="58" y="249"/>
                    <a:pt x="52" y="249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9"/>
                    <a:pt x="0" y="244"/>
                    <a:pt x="0" y="239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0" name="i$líďè">
              <a:extLst>
                <a:ext uri="{FF2B5EF4-FFF2-40B4-BE49-F238E27FC236}">
                  <a16:creationId xmlns:a16="http://schemas.microsoft.com/office/drawing/2014/main" id="{60D143AF-5B30-45F2-B502-385870D7CDB0}"/>
                </a:ext>
              </a:extLst>
            </p:cNvPr>
            <p:cNvSpPr/>
            <p:nvPr/>
          </p:nvSpPr>
          <p:spPr bwMode="auto">
            <a:xfrm>
              <a:off x="7329285" y="3895546"/>
              <a:ext cx="143981" cy="693723"/>
            </a:xfrm>
            <a:custGeom>
              <a:avLst/>
              <a:gdLst>
                <a:gd name="T0" fmla="*/ 0 w 48"/>
                <a:gd name="T1" fmla="*/ 222 h 230"/>
                <a:gd name="T2" fmla="*/ 0 w 48"/>
                <a:gd name="T3" fmla="*/ 8 h 230"/>
                <a:gd name="T4" fmla="*/ 8 w 48"/>
                <a:gd name="T5" fmla="*/ 0 h 230"/>
                <a:gd name="T6" fmla="*/ 40 w 48"/>
                <a:gd name="T7" fmla="*/ 0 h 230"/>
                <a:gd name="T8" fmla="*/ 48 w 48"/>
                <a:gd name="T9" fmla="*/ 8 h 230"/>
                <a:gd name="T10" fmla="*/ 48 w 48"/>
                <a:gd name="T11" fmla="*/ 222 h 230"/>
                <a:gd name="T12" fmla="*/ 40 w 48"/>
                <a:gd name="T13" fmla="*/ 230 h 230"/>
                <a:gd name="T14" fmla="*/ 8 w 48"/>
                <a:gd name="T15" fmla="*/ 230 h 230"/>
                <a:gd name="T16" fmla="*/ 0 w 48"/>
                <a:gd name="T17" fmla="*/ 22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230">
                  <a:moveTo>
                    <a:pt x="0" y="222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4" y="0"/>
                    <a:pt x="48" y="4"/>
                    <a:pt x="48" y="8"/>
                  </a:cubicBezTo>
                  <a:cubicBezTo>
                    <a:pt x="48" y="222"/>
                    <a:pt x="48" y="222"/>
                    <a:pt x="48" y="222"/>
                  </a:cubicBezTo>
                  <a:cubicBezTo>
                    <a:pt x="48" y="227"/>
                    <a:pt x="44" y="230"/>
                    <a:pt x="40" y="230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4" y="230"/>
                    <a:pt x="0" y="227"/>
                    <a:pt x="0" y="222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1" name="îṥḻïḋê">
              <a:extLst>
                <a:ext uri="{FF2B5EF4-FFF2-40B4-BE49-F238E27FC236}">
                  <a16:creationId xmlns:a16="http://schemas.microsoft.com/office/drawing/2014/main" id="{13D375AE-54E8-487F-B057-8D79DCA7AF79}"/>
                </a:ext>
              </a:extLst>
            </p:cNvPr>
            <p:cNvSpPr/>
            <p:nvPr/>
          </p:nvSpPr>
          <p:spPr bwMode="auto">
            <a:xfrm>
              <a:off x="7329285" y="4055524"/>
              <a:ext cx="143981" cy="337408"/>
            </a:xfrm>
            <a:custGeom>
              <a:avLst/>
              <a:gdLst>
                <a:gd name="T0" fmla="*/ 99 w 99"/>
                <a:gd name="T1" fmla="*/ 232 h 232"/>
                <a:gd name="T2" fmla="*/ 99 w 99"/>
                <a:gd name="T3" fmla="*/ 99 h 232"/>
                <a:gd name="T4" fmla="*/ 0 w 99"/>
                <a:gd name="T5" fmla="*/ 0 h 232"/>
                <a:gd name="T6" fmla="*/ 0 w 99"/>
                <a:gd name="T7" fmla="*/ 133 h 232"/>
                <a:gd name="T8" fmla="*/ 99 w 99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32">
                  <a:moveTo>
                    <a:pt x="99" y="232"/>
                  </a:moveTo>
                  <a:lnTo>
                    <a:pt x="99" y="99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9" y="232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2" name="iş1íde">
              <a:extLst>
                <a:ext uri="{FF2B5EF4-FFF2-40B4-BE49-F238E27FC236}">
                  <a16:creationId xmlns:a16="http://schemas.microsoft.com/office/drawing/2014/main" id="{F1339627-A516-49DF-9573-8BE5BD997332}"/>
                </a:ext>
              </a:extLst>
            </p:cNvPr>
            <p:cNvSpPr/>
            <p:nvPr/>
          </p:nvSpPr>
          <p:spPr bwMode="auto">
            <a:xfrm>
              <a:off x="7329285" y="4454014"/>
              <a:ext cx="132346" cy="135255"/>
            </a:xfrm>
            <a:custGeom>
              <a:avLst/>
              <a:gdLst>
                <a:gd name="T0" fmla="*/ 0 w 44"/>
                <a:gd name="T1" fmla="*/ 0 h 45"/>
                <a:gd name="T2" fmla="*/ 0 w 44"/>
                <a:gd name="T3" fmla="*/ 37 h 45"/>
                <a:gd name="T4" fmla="*/ 8 w 44"/>
                <a:gd name="T5" fmla="*/ 45 h 45"/>
                <a:gd name="T6" fmla="*/ 40 w 44"/>
                <a:gd name="T7" fmla="*/ 45 h 45"/>
                <a:gd name="T8" fmla="*/ 44 w 44"/>
                <a:gd name="T9" fmla="*/ 44 h 45"/>
                <a:gd name="T10" fmla="*/ 0 w 44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5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2"/>
                    <a:pt x="4" y="45"/>
                    <a:pt x="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3" y="45"/>
                    <a:pt x="44" y="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3" name="işļíḋê">
              <a:extLst>
                <a:ext uri="{FF2B5EF4-FFF2-40B4-BE49-F238E27FC236}">
                  <a16:creationId xmlns:a16="http://schemas.microsoft.com/office/drawing/2014/main" id="{57CC250D-2C38-4CC8-B4B8-0C631BAF4437}"/>
                </a:ext>
              </a:extLst>
            </p:cNvPr>
            <p:cNvSpPr/>
            <p:nvPr/>
          </p:nvSpPr>
          <p:spPr bwMode="auto">
            <a:xfrm>
              <a:off x="7374370" y="3895546"/>
              <a:ext cx="98895" cy="98895"/>
            </a:xfrm>
            <a:custGeom>
              <a:avLst/>
              <a:gdLst>
                <a:gd name="T0" fmla="*/ 33 w 33"/>
                <a:gd name="T1" fmla="*/ 33 h 33"/>
                <a:gd name="T2" fmla="*/ 33 w 33"/>
                <a:gd name="T3" fmla="*/ 8 h 33"/>
                <a:gd name="T4" fmla="*/ 25 w 33"/>
                <a:gd name="T5" fmla="*/ 0 h 33"/>
                <a:gd name="T6" fmla="*/ 0 w 33"/>
                <a:gd name="T7" fmla="*/ 0 h 33"/>
                <a:gd name="T8" fmla="*/ 33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3"/>
                  </a:moveTo>
                  <a:cubicBezTo>
                    <a:pt x="33" y="8"/>
                    <a:pt x="33" y="8"/>
                    <a:pt x="33" y="8"/>
                  </a:cubicBezTo>
                  <a:cubicBezTo>
                    <a:pt x="33" y="4"/>
                    <a:pt x="29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3" y="33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4" name="iŝļiḓé">
              <a:extLst>
                <a:ext uri="{FF2B5EF4-FFF2-40B4-BE49-F238E27FC236}">
                  <a16:creationId xmlns:a16="http://schemas.microsoft.com/office/drawing/2014/main" id="{ED6B8377-97F6-40E0-927E-E0DF21D3C264}"/>
                </a:ext>
              </a:extLst>
            </p:cNvPr>
            <p:cNvSpPr/>
            <p:nvPr/>
          </p:nvSpPr>
          <p:spPr bwMode="auto">
            <a:xfrm>
              <a:off x="7781586" y="4170417"/>
              <a:ext cx="63991" cy="14398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5" name="îS1ïḓê">
              <a:extLst>
                <a:ext uri="{FF2B5EF4-FFF2-40B4-BE49-F238E27FC236}">
                  <a16:creationId xmlns:a16="http://schemas.microsoft.com/office/drawing/2014/main" id="{94A4FAD1-BC4C-47B1-83FF-035164FE24CB}"/>
                </a:ext>
              </a:extLst>
            </p:cNvPr>
            <p:cNvSpPr/>
            <p:nvPr/>
          </p:nvSpPr>
          <p:spPr bwMode="auto">
            <a:xfrm>
              <a:off x="7845577" y="4170417"/>
              <a:ext cx="27633" cy="71263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6" name="i$ļïḓê">
              <a:extLst>
                <a:ext uri="{FF2B5EF4-FFF2-40B4-BE49-F238E27FC236}">
                  <a16:creationId xmlns:a16="http://schemas.microsoft.com/office/drawing/2014/main" id="{90BCE23B-17BE-4596-B04D-576BDF496241}"/>
                </a:ext>
              </a:extLst>
            </p:cNvPr>
            <p:cNvSpPr/>
            <p:nvPr/>
          </p:nvSpPr>
          <p:spPr bwMode="auto">
            <a:xfrm>
              <a:off x="7845577" y="4241680"/>
              <a:ext cx="27633" cy="72717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7" name="i$1îdê">
              <a:extLst>
                <a:ext uri="{FF2B5EF4-FFF2-40B4-BE49-F238E27FC236}">
                  <a16:creationId xmlns:a16="http://schemas.microsoft.com/office/drawing/2014/main" id="{CAEE1970-82F7-4A03-B963-C01439BA8939}"/>
                </a:ext>
              </a:extLst>
            </p:cNvPr>
            <p:cNvSpPr/>
            <p:nvPr/>
          </p:nvSpPr>
          <p:spPr bwMode="auto">
            <a:xfrm>
              <a:off x="7694325" y="393190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8" name="î$ļiḑè">
              <a:extLst>
                <a:ext uri="{FF2B5EF4-FFF2-40B4-BE49-F238E27FC236}">
                  <a16:creationId xmlns:a16="http://schemas.microsoft.com/office/drawing/2014/main" id="{D9B0AB4D-0F5C-4B1D-82EC-62D0AA72BC01}"/>
                </a:ext>
              </a:extLst>
            </p:cNvPr>
            <p:cNvSpPr/>
            <p:nvPr/>
          </p:nvSpPr>
          <p:spPr bwMode="auto">
            <a:xfrm>
              <a:off x="7688508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9" name="îṣḻîḋe">
              <a:extLst>
                <a:ext uri="{FF2B5EF4-FFF2-40B4-BE49-F238E27FC236}">
                  <a16:creationId xmlns:a16="http://schemas.microsoft.com/office/drawing/2014/main" id="{B173A2E1-349B-4023-AEBE-F6BECD252423}"/>
                </a:ext>
              </a:extLst>
            </p:cNvPr>
            <p:cNvSpPr/>
            <p:nvPr/>
          </p:nvSpPr>
          <p:spPr bwMode="auto">
            <a:xfrm>
              <a:off x="7688508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0" name="îṩḷídè">
              <a:extLst>
                <a:ext uri="{FF2B5EF4-FFF2-40B4-BE49-F238E27FC236}">
                  <a16:creationId xmlns:a16="http://schemas.microsoft.com/office/drawing/2014/main" id="{B06B7E59-BEC2-40A7-A98C-7E2D5EEEC02E}"/>
                </a:ext>
              </a:extLst>
            </p:cNvPr>
            <p:cNvSpPr/>
            <p:nvPr/>
          </p:nvSpPr>
          <p:spPr bwMode="auto">
            <a:xfrm>
              <a:off x="7694325" y="398862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1" name="ïslidê">
              <a:extLst>
                <a:ext uri="{FF2B5EF4-FFF2-40B4-BE49-F238E27FC236}">
                  <a16:creationId xmlns:a16="http://schemas.microsoft.com/office/drawing/2014/main" id="{470A108B-0014-4710-9001-24A394420A42}"/>
                </a:ext>
              </a:extLst>
            </p:cNvPr>
            <p:cNvSpPr/>
            <p:nvPr/>
          </p:nvSpPr>
          <p:spPr bwMode="auto">
            <a:xfrm>
              <a:off x="7688508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2" name="îṡlîḋe">
              <a:extLst>
                <a:ext uri="{FF2B5EF4-FFF2-40B4-BE49-F238E27FC236}">
                  <a16:creationId xmlns:a16="http://schemas.microsoft.com/office/drawing/2014/main" id="{AE8E6787-18DF-47D9-B630-7131E5367FAD}"/>
                </a:ext>
              </a:extLst>
            </p:cNvPr>
            <p:cNvSpPr/>
            <p:nvPr/>
          </p:nvSpPr>
          <p:spPr bwMode="auto">
            <a:xfrm>
              <a:off x="7688508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3" name="îṡļïḑé">
              <a:extLst>
                <a:ext uri="{FF2B5EF4-FFF2-40B4-BE49-F238E27FC236}">
                  <a16:creationId xmlns:a16="http://schemas.microsoft.com/office/drawing/2014/main" id="{A7FFD9E0-49FD-4783-9DDD-B0670DA4EAAA}"/>
                </a:ext>
              </a:extLst>
            </p:cNvPr>
            <p:cNvSpPr/>
            <p:nvPr/>
          </p:nvSpPr>
          <p:spPr bwMode="auto">
            <a:xfrm>
              <a:off x="7694325" y="404679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4" name="iṥľîḍe">
              <a:extLst>
                <a:ext uri="{FF2B5EF4-FFF2-40B4-BE49-F238E27FC236}">
                  <a16:creationId xmlns:a16="http://schemas.microsoft.com/office/drawing/2014/main" id="{E18B2A24-EA7F-4989-82D3-6E554FAF47AB}"/>
                </a:ext>
              </a:extLst>
            </p:cNvPr>
            <p:cNvSpPr/>
            <p:nvPr/>
          </p:nvSpPr>
          <p:spPr bwMode="auto">
            <a:xfrm>
              <a:off x="7688508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5" name="ïŝ1íde">
              <a:extLst>
                <a:ext uri="{FF2B5EF4-FFF2-40B4-BE49-F238E27FC236}">
                  <a16:creationId xmlns:a16="http://schemas.microsoft.com/office/drawing/2014/main" id="{C19D4CF9-BA7C-4775-BD98-3DAB2C28C1D9}"/>
                </a:ext>
              </a:extLst>
            </p:cNvPr>
            <p:cNvSpPr/>
            <p:nvPr/>
          </p:nvSpPr>
          <p:spPr bwMode="auto">
            <a:xfrm>
              <a:off x="7688508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6" name="işlïďê">
              <a:extLst>
                <a:ext uri="{FF2B5EF4-FFF2-40B4-BE49-F238E27FC236}">
                  <a16:creationId xmlns:a16="http://schemas.microsoft.com/office/drawing/2014/main" id="{0CCEAB91-2505-49A9-9A6A-18580320AB45}"/>
                </a:ext>
              </a:extLst>
            </p:cNvPr>
            <p:cNvSpPr/>
            <p:nvPr/>
          </p:nvSpPr>
          <p:spPr bwMode="auto">
            <a:xfrm>
              <a:off x="7694325" y="4103517"/>
              <a:ext cx="45085" cy="277780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7" name="íṥ1îḑe">
              <a:extLst>
                <a:ext uri="{FF2B5EF4-FFF2-40B4-BE49-F238E27FC236}">
                  <a16:creationId xmlns:a16="http://schemas.microsoft.com/office/drawing/2014/main" id="{0B82E596-412D-49A8-A88F-EC8E9F5B2AA0}"/>
                </a:ext>
              </a:extLst>
            </p:cNvPr>
            <p:cNvSpPr/>
            <p:nvPr/>
          </p:nvSpPr>
          <p:spPr bwMode="auto">
            <a:xfrm>
              <a:off x="7688508" y="4097699"/>
              <a:ext cx="56720" cy="289415"/>
            </a:xfrm>
            <a:custGeom>
              <a:avLst/>
              <a:gdLst>
                <a:gd name="T0" fmla="*/ 31 w 39"/>
                <a:gd name="T1" fmla="*/ 8 h 199"/>
                <a:gd name="T2" fmla="*/ 31 w 39"/>
                <a:gd name="T3" fmla="*/ 39 h 199"/>
                <a:gd name="T4" fmla="*/ 31 w 39"/>
                <a:gd name="T5" fmla="*/ 81 h 199"/>
                <a:gd name="T6" fmla="*/ 31 w 39"/>
                <a:gd name="T7" fmla="*/ 120 h 199"/>
                <a:gd name="T8" fmla="*/ 31 w 39"/>
                <a:gd name="T9" fmla="*/ 160 h 199"/>
                <a:gd name="T10" fmla="*/ 31 w 39"/>
                <a:gd name="T11" fmla="*/ 191 h 199"/>
                <a:gd name="T12" fmla="*/ 8 w 39"/>
                <a:gd name="T13" fmla="*/ 191 h 199"/>
                <a:gd name="T14" fmla="*/ 8 w 39"/>
                <a:gd name="T15" fmla="*/ 160 h 199"/>
                <a:gd name="T16" fmla="*/ 8 w 39"/>
                <a:gd name="T17" fmla="*/ 120 h 199"/>
                <a:gd name="T18" fmla="*/ 8 w 39"/>
                <a:gd name="T19" fmla="*/ 81 h 199"/>
                <a:gd name="T20" fmla="*/ 8 w 39"/>
                <a:gd name="T21" fmla="*/ 39 h 199"/>
                <a:gd name="T22" fmla="*/ 8 w 39"/>
                <a:gd name="T23" fmla="*/ 8 h 199"/>
                <a:gd name="T24" fmla="*/ 31 w 39"/>
                <a:gd name="T25" fmla="*/ 8 h 199"/>
                <a:gd name="T26" fmla="*/ 39 w 39"/>
                <a:gd name="T27" fmla="*/ 0 h 199"/>
                <a:gd name="T28" fmla="*/ 0 w 39"/>
                <a:gd name="T29" fmla="*/ 0 h 199"/>
                <a:gd name="T30" fmla="*/ 0 w 39"/>
                <a:gd name="T31" fmla="*/ 39 h 199"/>
                <a:gd name="T32" fmla="*/ 0 w 39"/>
                <a:gd name="T33" fmla="*/ 81 h 199"/>
                <a:gd name="T34" fmla="*/ 0 w 39"/>
                <a:gd name="T35" fmla="*/ 120 h 199"/>
                <a:gd name="T36" fmla="*/ 0 w 39"/>
                <a:gd name="T37" fmla="*/ 160 h 199"/>
                <a:gd name="T38" fmla="*/ 0 w 39"/>
                <a:gd name="T39" fmla="*/ 199 h 199"/>
                <a:gd name="T40" fmla="*/ 39 w 39"/>
                <a:gd name="T41" fmla="*/ 199 h 199"/>
                <a:gd name="T42" fmla="*/ 39 w 39"/>
                <a:gd name="T43" fmla="*/ 160 h 199"/>
                <a:gd name="T44" fmla="*/ 39 w 39"/>
                <a:gd name="T45" fmla="*/ 120 h 199"/>
                <a:gd name="T46" fmla="*/ 39 w 39"/>
                <a:gd name="T47" fmla="*/ 81 h 199"/>
                <a:gd name="T48" fmla="*/ 39 w 39"/>
                <a:gd name="T49" fmla="*/ 39 h 199"/>
                <a:gd name="T50" fmla="*/ 39 w 39"/>
                <a:gd name="T51" fmla="*/ 0 h 199"/>
                <a:gd name="T52" fmla="*/ 39 w 39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199">
                  <a:moveTo>
                    <a:pt x="31" y="8"/>
                  </a:moveTo>
                  <a:lnTo>
                    <a:pt x="31" y="39"/>
                  </a:lnTo>
                  <a:lnTo>
                    <a:pt x="31" y="81"/>
                  </a:lnTo>
                  <a:lnTo>
                    <a:pt x="31" y="120"/>
                  </a:lnTo>
                  <a:lnTo>
                    <a:pt x="31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8" y="160"/>
                  </a:lnTo>
                  <a:lnTo>
                    <a:pt x="8" y="120"/>
                  </a:lnTo>
                  <a:lnTo>
                    <a:pt x="8" y="81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81"/>
                  </a:lnTo>
                  <a:lnTo>
                    <a:pt x="0" y="120"/>
                  </a:lnTo>
                  <a:lnTo>
                    <a:pt x="0" y="16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60"/>
                  </a:lnTo>
                  <a:lnTo>
                    <a:pt x="39" y="120"/>
                  </a:lnTo>
                  <a:lnTo>
                    <a:pt x="39" y="81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8" name="iSľïďê">
              <a:extLst>
                <a:ext uri="{FF2B5EF4-FFF2-40B4-BE49-F238E27FC236}">
                  <a16:creationId xmlns:a16="http://schemas.microsoft.com/office/drawing/2014/main" id="{101195D7-0638-4037-BF47-4C2EFCEBE404}"/>
                </a:ext>
              </a:extLst>
            </p:cNvPr>
            <p:cNvSpPr/>
            <p:nvPr/>
          </p:nvSpPr>
          <p:spPr bwMode="auto">
            <a:xfrm>
              <a:off x="7688508" y="4097699"/>
              <a:ext cx="56720" cy="289415"/>
            </a:xfrm>
            <a:custGeom>
              <a:avLst/>
              <a:gdLst>
                <a:gd name="T0" fmla="*/ 31 w 39"/>
                <a:gd name="T1" fmla="*/ 8 h 199"/>
                <a:gd name="T2" fmla="*/ 31 w 39"/>
                <a:gd name="T3" fmla="*/ 39 h 199"/>
                <a:gd name="T4" fmla="*/ 31 w 39"/>
                <a:gd name="T5" fmla="*/ 81 h 199"/>
                <a:gd name="T6" fmla="*/ 31 w 39"/>
                <a:gd name="T7" fmla="*/ 120 h 199"/>
                <a:gd name="T8" fmla="*/ 31 w 39"/>
                <a:gd name="T9" fmla="*/ 160 h 199"/>
                <a:gd name="T10" fmla="*/ 31 w 39"/>
                <a:gd name="T11" fmla="*/ 191 h 199"/>
                <a:gd name="T12" fmla="*/ 8 w 39"/>
                <a:gd name="T13" fmla="*/ 191 h 199"/>
                <a:gd name="T14" fmla="*/ 8 w 39"/>
                <a:gd name="T15" fmla="*/ 160 h 199"/>
                <a:gd name="T16" fmla="*/ 8 w 39"/>
                <a:gd name="T17" fmla="*/ 120 h 199"/>
                <a:gd name="T18" fmla="*/ 8 w 39"/>
                <a:gd name="T19" fmla="*/ 81 h 199"/>
                <a:gd name="T20" fmla="*/ 8 w 39"/>
                <a:gd name="T21" fmla="*/ 39 h 199"/>
                <a:gd name="T22" fmla="*/ 8 w 39"/>
                <a:gd name="T23" fmla="*/ 8 h 199"/>
                <a:gd name="T24" fmla="*/ 31 w 39"/>
                <a:gd name="T25" fmla="*/ 8 h 199"/>
                <a:gd name="T26" fmla="*/ 39 w 39"/>
                <a:gd name="T27" fmla="*/ 0 h 199"/>
                <a:gd name="T28" fmla="*/ 0 w 39"/>
                <a:gd name="T29" fmla="*/ 0 h 199"/>
                <a:gd name="T30" fmla="*/ 0 w 39"/>
                <a:gd name="T31" fmla="*/ 39 h 199"/>
                <a:gd name="T32" fmla="*/ 0 w 39"/>
                <a:gd name="T33" fmla="*/ 81 h 199"/>
                <a:gd name="T34" fmla="*/ 0 w 39"/>
                <a:gd name="T35" fmla="*/ 120 h 199"/>
                <a:gd name="T36" fmla="*/ 0 w 39"/>
                <a:gd name="T37" fmla="*/ 160 h 199"/>
                <a:gd name="T38" fmla="*/ 0 w 39"/>
                <a:gd name="T39" fmla="*/ 199 h 199"/>
                <a:gd name="T40" fmla="*/ 39 w 39"/>
                <a:gd name="T41" fmla="*/ 199 h 199"/>
                <a:gd name="T42" fmla="*/ 39 w 39"/>
                <a:gd name="T43" fmla="*/ 160 h 199"/>
                <a:gd name="T44" fmla="*/ 39 w 39"/>
                <a:gd name="T45" fmla="*/ 120 h 199"/>
                <a:gd name="T46" fmla="*/ 39 w 39"/>
                <a:gd name="T47" fmla="*/ 81 h 199"/>
                <a:gd name="T48" fmla="*/ 39 w 39"/>
                <a:gd name="T49" fmla="*/ 39 h 199"/>
                <a:gd name="T50" fmla="*/ 39 w 39"/>
                <a:gd name="T51" fmla="*/ 0 h 199"/>
                <a:gd name="T52" fmla="*/ 39 w 39"/>
                <a:gd name="T53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9" h="199">
                  <a:moveTo>
                    <a:pt x="31" y="8"/>
                  </a:moveTo>
                  <a:lnTo>
                    <a:pt x="31" y="39"/>
                  </a:lnTo>
                  <a:lnTo>
                    <a:pt x="31" y="81"/>
                  </a:lnTo>
                  <a:lnTo>
                    <a:pt x="31" y="120"/>
                  </a:lnTo>
                  <a:lnTo>
                    <a:pt x="31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8" y="160"/>
                  </a:lnTo>
                  <a:lnTo>
                    <a:pt x="8" y="120"/>
                  </a:lnTo>
                  <a:lnTo>
                    <a:pt x="8" y="81"/>
                  </a:lnTo>
                  <a:lnTo>
                    <a:pt x="8" y="39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0" y="81"/>
                  </a:lnTo>
                  <a:lnTo>
                    <a:pt x="0" y="120"/>
                  </a:lnTo>
                  <a:lnTo>
                    <a:pt x="0" y="16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60"/>
                  </a:lnTo>
                  <a:lnTo>
                    <a:pt x="39" y="120"/>
                  </a:lnTo>
                  <a:lnTo>
                    <a:pt x="39" y="81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9" name="îşḻiḋè">
              <a:extLst>
                <a:ext uri="{FF2B5EF4-FFF2-40B4-BE49-F238E27FC236}">
                  <a16:creationId xmlns:a16="http://schemas.microsoft.com/office/drawing/2014/main" id="{7324D9BC-F1E1-4E6D-B9D0-3D9CD8CD6E35}"/>
                </a:ext>
              </a:extLst>
            </p:cNvPr>
            <p:cNvSpPr/>
            <p:nvPr/>
          </p:nvSpPr>
          <p:spPr bwMode="auto">
            <a:xfrm>
              <a:off x="7694325" y="439293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0" name="ïsḷidè">
              <a:extLst>
                <a:ext uri="{FF2B5EF4-FFF2-40B4-BE49-F238E27FC236}">
                  <a16:creationId xmlns:a16="http://schemas.microsoft.com/office/drawing/2014/main" id="{D0BAE5B0-99DF-4A2E-BA8D-E2EC78977195}"/>
                </a:ext>
              </a:extLst>
            </p:cNvPr>
            <p:cNvSpPr/>
            <p:nvPr/>
          </p:nvSpPr>
          <p:spPr bwMode="auto">
            <a:xfrm>
              <a:off x="7688508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1" name="ï$ľiḍè">
              <a:extLst>
                <a:ext uri="{FF2B5EF4-FFF2-40B4-BE49-F238E27FC236}">
                  <a16:creationId xmlns:a16="http://schemas.microsoft.com/office/drawing/2014/main" id="{1F783A28-19BA-4738-8D25-9A4EF74A1B74}"/>
                </a:ext>
              </a:extLst>
            </p:cNvPr>
            <p:cNvSpPr/>
            <p:nvPr/>
          </p:nvSpPr>
          <p:spPr bwMode="auto">
            <a:xfrm>
              <a:off x="7688508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2" name="ïṧľîḋe">
              <a:extLst>
                <a:ext uri="{FF2B5EF4-FFF2-40B4-BE49-F238E27FC236}">
                  <a16:creationId xmlns:a16="http://schemas.microsoft.com/office/drawing/2014/main" id="{56DDDFFB-FDA4-483E-AAED-2799F131947C}"/>
                </a:ext>
              </a:extLst>
            </p:cNvPr>
            <p:cNvSpPr/>
            <p:nvPr/>
          </p:nvSpPr>
          <p:spPr bwMode="auto">
            <a:xfrm>
              <a:off x="7694325" y="4451106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3" name="îṡḻíḑè">
              <a:extLst>
                <a:ext uri="{FF2B5EF4-FFF2-40B4-BE49-F238E27FC236}">
                  <a16:creationId xmlns:a16="http://schemas.microsoft.com/office/drawing/2014/main" id="{F4A55F86-FD1A-4F77-8125-3F24F2521858}"/>
                </a:ext>
              </a:extLst>
            </p:cNvPr>
            <p:cNvSpPr/>
            <p:nvPr/>
          </p:nvSpPr>
          <p:spPr bwMode="auto">
            <a:xfrm>
              <a:off x="7688508" y="444528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4" name="î$ḷiḓe">
              <a:extLst>
                <a:ext uri="{FF2B5EF4-FFF2-40B4-BE49-F238E27FC236}">
                  <a16:creationId xmlns:a16="http://schemas.microsoft.com/office/drawing/2014/main" id="{097C25D2-0932-4E0F-9A5C-F369282AD08A}"/>
                </a:ext>
              </a:extLst>
            </p:cNvPr>
            <p:cNvSpPr/>
            <p:nvPr/>
          </p:nvSpPr>
          <p:spPr bwMode="auto">
            <a:xfrm>
              <a:off x="7688508" y="4445288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5" name="íSḷîdê">
              <a:extLst>
                <a:ext uri="{FF2B5EF4-FFF2-40B4-BE49-F238E27FC236}">
                  <a16:creationId xmlns:a16="http://schemas.microsoft.com/office/drawing/2014/main" id="{BCCB7ADB-7B21-4E44-9C2F-8C3A074751E7}"/>
                </a:ext>
              </a:extLst>
            </p:cNvPr>
            <p:cNvSpPr/>
            <p:nvPr/>
          </p:nvSpPr>
          <p:spPr bwMode="auto">
            <a:xfrm>
              <a:off x="7694325" y="4507825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6" name="iśľîḓè">
              <a:extLst>
                <a:ext uri="{FF2B5EF4-FFF2-40B4-BE49-F238E27FC236}">
                  <a16:creationId xmlns:a16="http://schemas.microsoft.com/office/drawing/2014/main" id="{0C5B2789-FF3C-4940-8F71-EE0641D0C7A4}"/>
                </a:ext>
              </a:extLst>
            </p:cNvPr>
            <p:cNvSpPr/>
            <p:nvPr/>
          </p:nvSpPr>
          <p:spPr bwMode="auto">
            <a:xfrm>
              <a:off x="7688508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7" name="ïSļiďe">
              <a:extLst>
                <a:ext uri="{FF2B5EF4-FFF2-40B4-BE49-F238E27FC236}">
                  <a16:creationId xmlns:a16="http://schemas.microsoft.com/office/drawing/2014/main" id="{64B815B8-5314-497A-B8E0-2384443283E5}"/>
                </a:ext>
              </a:extLst>
            </p:cNvPr>
            <p:cNvSpPr/>
            <p:nvPr/>
          </p:nvSpPr>
          <p:spPr bwMode="auto">
            <a:xfrm>
              <a:off x="7688508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8" name="íşḷïḑê">
              <a:extLst>
                <a:ext uri="{FF2B5EF4-FFF2-40B4-BE49-F238E27FC236}">
                  <a16:creationId xmlns:a16="http://schemas.microsoft.com/office/drawing/2014/main" id="{54D35765-EE47-4E39-8338-A77CFAE75D26}"/>
                </a:ext>
              </a:extLst>
            </p:cNvPr>
            <p:cNvSpPr/>
            <p:nvPr/>
          </p:nvSpPr>
          <p:spPr bwMode="auto">
            <a:xfrm>
              <a:off x="7637606" y="393190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9" name="îṥľíḍê">
              <a:extLst>
                <a:ext uri="{FF2B5EF4-FFF2-40B4-BE49-F238E27FC236}">
                  <a16:creationId xmlns:a16="http://schemas.microsoft.com/office/drawing/2014/main" id="{25AA674A-7782-4A61-88CD-A477345B5C3B}"/>
                </a:ext>
              </a:extLst>
            </p:cNvPr>
            <p:cNvSpPr/>
            <p:nvPr/>
          </p:nvSpPr>
          <p:spPr bwMode="auto">
            <a:xfrm>
              <a:off x="7630334" y="3924633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2 h 40"/>
                <a:gd name="T4" fmla="*/ 9 w 40"/>
                <a:gd name="T5" fmla="*/ 32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2"/>
                  </a:lnTo>
                  <a:lnTo>
                    <a:pt x="9" y="32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0" name="îŝľíḓè">
              <a:extLst>
                <a:ext uri="{FF2B5EF4-FFF2-40B4-BE49-F238E27FC236}">
                  <a16:creationId xmlns:a16="http://schemas.microsoft.com/office/drawing/2014/main" id="{A0385568-0602-42C7-9C39-C0690A76241D}"/>
                </a:ext>
              </a:extLst>
            </p:cNvPr>
            <p:cNvSpPr/>
            <p:nvPr/>
          </p:nvSpPr>
          <p:spPr bwMode="auto">
            <a:xfrm>
              <a:off x="7630334" y="3924633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2 h 40"/>
                <a:gd name="T4" fmla="*/ 9 w 40"/>
                <a:gd name="T5" fmla="*/ 32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2"/>
                  </a:lnTo>
                  <a:lnTo>
                    <a:pt x="9" y="32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1" name="î$ḷîḍê">
              <a:extLst>
                <a:ext uri="{FF2B5EF4-FFF2-40B4-BE49-F238E27FC236}">
                  <a16:creationId xmlns:a16="http://schemas.microsoft.com/office/drawing/2014/main" id="{3BE3782A-1E38-4E4D-A348-1A54465574A3}"/>
                </a:ext>
              </a:extLst>
            </p:cNvPr>
            <p:cNvSpPr/>
            <p:nvPr/>
          </p:nvSpPr>
          <p:spPr bwMode="auto">
            <a:xfrm>
              <a:off x="7637606" y="398862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2" name="îšļîḑé">
              <a:extLst>
                <a:ext uri="{FF2B5EF4-FFF2-40B4-BE49-F238E27FC236}">
                  <a16:creationId xmlns:a16="http://schemas.microsoft.com/office/drawing/2014/main" id="{C4D2D8A7-76E5-4AF1-81BF-2E1C3D773DF6}"/>
                </a:ext>
              </a:extLst>
            </p:cNvPr>
            <p:cNvSpPr/>
            <p:nvPr/>
          </p:nvSpPr>
          <p:spPr bwMode="auto">
            <a:xfrm>
              <a:off x="7630334" y="3982806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3" name="îṣlîďê">
              <a:extLst>
                <a:ext uri="{FF2B5EF4-FFF2-40B4-BE49-F238E27FC236}">
                  <a16:creationId xmlns:a16="http://schemas.microsoft.com/office/drawing/2014/main" id="{794AE1E4-BE59-4501-B440-E3C811FF9FE1}"/>
                </a:ext>
              </a:extLst>
            </p:cNvPr>
            <p:cNvSpPr/>
            <p:nvPr/>
          </p:nvSpPr>
          <p:spPr bwMode="auto">
            <a:xfrm>
              <a:off x="7630334" y="3982806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4" name="íṩľïdé">
              <a:extLst>
                <a:ext uri="{FF2B5EF4-FFF2-40B4-BE49-F238E27FC236}">
                  <a16:creationId xmlns:a16="http://schemas.microsoft.com/office/drawing/2014/main" id="{3A07C894-69FD-415A-BEFE-EABA3412DAC5}"/>
                </a:ext>
              </a:extLst>
            </p:cNvPr>
            <p:cNvSpPr/>
            <p:nvPr/>
          </p:nvSpPr>
          <p:spPr bwMode="auto">
            <a:xfrm>
              <a:off x="7637606" y="404679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5" name="íṧḻíde">
              <a:extLst>
                <a:ext uri="{FF2B5EF4-FFF2-40B4-BE49-F238E27FC236}">
                  <a16:creationId xmlns:a16="http://schemas.microsoft.com/office/drawing/2014/main" id="{07EDD2E7-26BE-4549-BCF7-49C75EE2D2DE}"/>
                </a:ext>
              </a:extLst>
            </p:cNvPr>
            <p:cNvSpPr/>
            <p:nvPr/>
          </p:nvSpPr>
          <p:spPr bwMode="auto">
            <a:xfrm>
              <a:off x="7630334" y="4039525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6" name="ïṩlíḑé">
              <a:extLst>
                <a:ext uri="{FF2B5EF4-FFF2-40B4-BE49-F238E27FC236}">
                  <a16:creationId xmlns:a16="http://schemas.microsoft.com/office/drawing/2014/main" id="{5F8C764F-5D89-434C-BF0D-5A75A40D4F49}"/>
                </a:ext>
              </a:extLst>
            </p:cNvPr>
            <p:cNvSpPr/>
            <p:nvPr/>
          </p:nvSpPr>
          <p:spPr bwMode="auto">
            <a:xfrm>
              <a:off x="7630334" y="4039525"/>
              <a:ext cx="58174" cy="58174"/>
            </a:xfrm>
            <a:custGeom>
              <a:avLst/>
              <a:gdLst>
                <a:gd name="T0" fmla="*/ 32 w 40"/>
                <a:gd name="T1" fmla="*/ 9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9 h 40"/>
                <a:gd name="T8" fmla="*/ 32 w 40"/>
                <a:gd name="T9" fmla="*/ 9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9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7" name="íṣļîḋé">
              <a:extLst>
                <a:ext uri="{FF2B5EF4-FFF2-40B4-BE49-F238E27FC236}">
                  <a16:creationId xmlns:a16="http://schemas.microsoft.com/office/drawing/2014/main" id="{6E307D75-4F22-46B4-BEB9-0789C27BAD59}"/>
                </a:ext>
              </a:extLst>
            </p:cNvPr>
            <p:cNvSpPr/>
            <p:nvPr/>
          </p:nvSpPr>
          <p:spPr bwMode="auto">
            <a:xfrm>
              <a:off x="7637606" y="4103517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8" name="íş1ïḓê">
              <a:extLst>
                <a:ext uri="{FF2B5EF4-FFF2-40B4-BE49-F238E27FC236}">
                  <a16:creationId xmlns:a16="http://schemas.microsoft.com/office/drawing/2014/main" id="{4D5765AE-F2AF-45FA-A20F-7A576B14A37B}"/>
                </a:ext>
              </a:extLst>
            </p:cNvPr>
            <p:cNvSpPr/>
            <p:nvPr/>
          </p:nvSpPr>
          <p:spPr bwMode="auto">
            <a:xfrm>
              <a:off x="7630334" y="4097699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9" name="îşḷîďè">
              <a:extLst>
                <a:ext uri="{FF2B5EF4-FFF2-40B4-BE49-F238E27FC236}">
                  <a16:creationId xmlns:a16="http://schemas.microsoft.com/office/drawing/2014/main" id="{50226310-36D9-49E6-A750-65C441AA3B48}"/>
                </a:ext>
              </a:extLst>
            </p:cNvPr>
            <p:cNvSpPr/>
            <p:nvPr/>
          </p:nvSpPr>
          <p:spPr bwMode="auto">
            <a:xfrm>
              <a:off x="7630334" y="4097699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0" name="ïṧ1iḋé">
              <a:extLst>
                <a:ext uri="{FF2B5EF4-FFF2-40B4-BE49-F238E27FC236}">
                  <a16:creationId xmlns:a16="http://schemas.microsoft.com/office/drawing/2014/main" id="{ADA83BE3-7186-46A0-B471-02E71F86BF04}"/>
                </a:ext>
              </a:extLst>
            </p:cNvPr>
            <p:cNvSpPr/>
            <p:nvPr/>
          </p:nvSpPr>
          <p:spPr bwMode="auto">
            <a:xfrm>
              <a:off x="7637606" y="4160237"/>
              <a:ext cx="45085" cy="4944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1" name="i$ḻíḑe">
              <a:extLst>
                <a:ext uri="{FF2B5EF4-FFF2-40B4-BE49-F238E27FC236}">
                  <a16:creationId xmlns:a16="http://schemas.microsoft.com/office/drawing/2014/main" id="{BDEB7FF9-29FA-4008-BE5B-A0F9517B2CB2}"/>
                </a:ext>
              </a:extLst>
            </p:cNvPr>
            <p:cNvSpPr/>
            <p:nvPr/>
          </p:nvSpPr>
          <p:spPr bwMode="auto">
            <a:xfrm>
              <a:off x="7630334" y="4154419"/>
              <a:ext cx="58174" cy="61083"/>
            </a:xfrm>
            <a:custGeom>
              <a:avLst/>
              <a:gdLst>
                <a:gd name="T0" fmla="*/ 32 w 40"/>
                <a:gd name="T1" fmla="*/ 9 h 42"/>
                <a:gd name="T2" fmla="*/ 32 w 40"/>
                <a:gd name="T3" fmla="*/ 33 h 42"/>
                <a:gd name="T4" fmla="*/ 9 w 40"/>
                <a:gd name="T5" fmla="*/ 33 h 42"/>
                <a:gd name="T6" fmla="*/ 9 w 40"/>
                <a:gd name="T7" fmla="*/ 9 h 42"/>
                <a:gd name="T8" fmla="*/ 32 w 40"/>
                <a:gd name="T9" fmla="*/ 9 h 42"/>
                <a:gd name="T10" fmla="*/ 40 w 40"/>
                <a:gd name="T11" fmla="*/ 0 h 42"/>
                <a:gd name="T12" fmla="*/ 0 w 40"/>
                <a:gd name="T13" fmla="*/ 0 h 42"/>
                <a:gd name="T14" fmla="*/ 0 w 40"/>
                <a:gd name="T15" fmla="*/ 42 h 42"/>
                <a:gd name="T16" fmla="*/ 40 w 40"/>
                <a:gd name="T17" fmla="*/ 42 h 42"/>
                <a:gd name="T18" fmla="*/ 40 w 40"/>
                <a:gd name="T19" fmla="*/ 0 h 42"/>
                <a:gd name="T20" fmla="*/ 40 w 40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2">
                  <a:moveTo>
                    <a:pt x="32" y="9"/>
                  </a:moveTo>
                  <a:lnTo>
                    <a:pt x="32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2" y="9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0" y="4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2" name="íṩ1îḋè">
              <a:extLst>
                <a:ext uri="{FF2B5EF4-FFF2-40B4-BE49-F238E27FC236}">
                  <a16:creationId xmlns:a16="http://schemas.microsoft.com/office/drawing/2014/main" id="{3321758A-C526-4A45-814D-EB681C3B831A}"/>
                </a:ext>
              </a:extLst>
            </p:cNvPr>
            <p:cNvSpPr/>
            <p:nvPr/>
          </p:nvSpPr>
          <p:spPr bwMode="auto">
            <a:xfrm>
              <a:off x="7630334" y="4154419"/>
              <a:ext cx="58174" cy="61083"/>
            </a:xfrm>
            <a:custGeom>
              <a:avLst/>
              <a:gdLst>
                <a:gd name="T0" fmla="*/ 32 w 40"/>
                <a:gd name="T1" fmla="*/ 9 h 42"/>
                <a:gd name="T2" fmla="*/ 32 w 40"/>
                <a:gd name="T3" fmla="*/ 33 h 42"/>
                <a:gd name="T4" fmla="*/ 9 w 40"/>
                <a:gd name="T5" fmla="*/ 33 h 42"/>
                <a:gd name="T6" fmla="*/ 9 w 40"/>
                <a:gd name="T7" fmla="*/ 9 h 42"/>
                <a:gd name="T8" fmla="*/ 32 w 40"/>
                <a:gd name="T9" fmla="*/ 9 h 42"/>
                <a:gd name="T10" fmla="*/ 40 w 40"/>
                <a:gd name="T11" fmla="*/ 0 h 42"/>
                <a:gd name="T12" fmla="*/ 0 w 40"/>
                <a:gd name="T13" fmla="*/ 0 h 42"/>
                <a:gd name="T14" fmla="*/ 0 w 40"/>
                <a:gd name="T15" fmla="*/ 42 h 42"/>
                <a:gd name="T16" fmla="*/ 40 w 40"/>
                <a:gd name="T17" fmla="*/ 42 h 42"/>
                <a:gd name="T18" fmla="*/ 40 w 40"/>
                <a:gd name="T19" fmla="*/ 0 h 42"/>
                <a:gd name="T20" fmla="*/ 40 w 40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2">
                  <a:moveTo>
                    <a:pt x="32" y="9"/>
                  </a:moveTo>
                  <a:lnTo>
                    <a:pt x="32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2" y="9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0" y="42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3" name="iṣ1ïḍe">
              <a:extLst>
                <a:ext uri="{FF2B5EF4-FFF2-40B4-BE49-F238E27FC236}">
                  <a16:creationId xmlns:a16="http://schemas.microsoft.com/office/drawing/2014/main" id="{480FC79B-AC2E-4D4E-BFFE-36D2AD5E893A}"/>
                </a:ext>
              </a:extLst>
            </p:cNvPr>
            <p:cNvSpPr/>
            <p:nvPr/>
          </p:nvSpPr>
          <p:spPr bwMode="auto">
            <a:xfrm>
              <a:off x="7637606" y="4221319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4" name="íṩ1iḓe">
              <a:extLst>
                <a:ext uri="{FF2B5EF4-FFF2-40B4-BE49-F238E27FC236}">
                  <a16:creationId xmlns:a16="http://schemas.microsoft.com/office/drawing/2014/main" id="{5AA6D7A3-E577-49F4-8CCD-0F98CB1EC1E3}"/>
                </a:ext>
              </a:extLst>
            </p:cNvPr>
            <p:cNvSpPr/>
            <p:nvPr/>
          </p:nvSpPr>
          <p:spPr bwMode="auto">
            <a:xfrm>
              <a:off x="7630334" y="4215502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5" name="íśļïḍê">
              <a:extLst>
                <a:ext uri="{FF2B5EF4-FFF2-40B4-BE49-F238E27FC236}">
                  <a16:creationId xmlns:a16="http://schemas.microsoft.com/office/drawing/2014/main" id="{63B7C5A7-61C0-44E9-86D3-E9430FA7A865}"/>
                </a:ext>
              </a:extLst>
            </p:cNvPr>
            <p:cNvSpPr/>
            <p:nvPr/>
          </p:nvSpPr>
          <p:spPr bwMode="auto">
            <a:xfrm>
              <a:off x="7630334" y="4215502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6" name="îsliḑe">
              <a:extLst>
                <a:ext uri="{FF2B5EF4-FFF2-40B4-BE49-F238E27FC236}">
                  <a16:creationId xmlns:a16="http://schemas.microsoft.com/office/drawing/2014/main" id="{E95BA026-5F41-4126-9220-090F35D86863}"/>
                </a:ext>
              </a:extLst>
            </p:cNvPr>
            <p:cNvSpPr/>
            <p:nvPr/>
          </p:nvSpPr>
          <p:spPr bwMode="auto">
            <a:xfrm>
              <a:off x="7637606" y="427803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7" name="ïşľïḑè">
              <a:extLst>
                <a:ext uri="{FF2B5EF4-FFF2-40B4-BE49-F238E27FC236}">
                  <a16:creationId xmlns:a16="http://schemas.microsoft.com/office/drawing/2014/main" id="{2D78390E-3DBD-4E0E-B175-9E1623644A19}"/>
                </a:ext>
              </a:extLst>
            </p:cNvPr>
            <p:cNvSpPr/>
            <p:nvPr/>
          </p:nvSpPr>
          <p:spPr bwMode="auto">
            <a:xfrm>
              <a:off x="7630334" y="4272221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8" name="îSļíḍè">
              <a:extLst>
                <a:ext uri="{FF2B5EF4-FFF2-40B4-BE49-F238E27FC236}">
                  <a16:creationId xmlns:a16="http://schemas.microsoft.com/office/drawing/2014/main" id="{B6ED897A-B1E5-493D-94D9-50589F831C76}"/>
                </a:ext>
              </a:extLst>
            </p:cNvPr>
            <p:cNvSpPr/>
            <p:nvPr/>
          </p:nvSpPr>
          <p:spPr bwMode="auto">
            <a:xfrm>
              <a:off x="7630334" y="4272221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9" name="islïḓê">
              <a:extLst>
                <a:ext uri="{FF2B5EF4-FFF2-40B4-BE49-F238E27FC236}">
                  <a16:creationId xmlns:a16="http://schemas.microsoft.com/office/drawing/2014/main" id="{BB5D840C-CEF4-4ADE-814A-52A556E2B091}"/>
                </a:ext>
              </a:extLst>
            </p:cNvPr>
            <p:cNvSpPr/>
            <p:nvPr/>
          </p:nvSpPr>
          <p:spPr bwMode="auto">
            <a:xfrm>
              <a:off x="7637606" y="433621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0" name="íSľîdè">
              <a:extLst>
                <a:ext uri="{FF2B5EF4-FFF2-40B4-BE49-F238E27FC236}">
                  <a16:creationId xmlns:a16="http://schemas.microsoft.com/office/drawing/2014/main" id="{E4F50A01-930F-4A70-AAED-E956B2A3E672}"/>
                </a:ext>
              </a:extLst>
            </p:cNvPr>
            <p:cNvSpPr/>
            <p:nvPr/>
          </p:nvSpPr>
          <p:spPr bwMode="auto">
            <a:xfrm>
              <a:off x="7630334" y="4330394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1" name="îś1íde">
              <a:extLst>
                <a:ext uri="{FF2B5EF4-FFF2-40B4-BE49-F238E27FC236}">
                  <a16:creationId xmlns:a16="http://schemas.microsoft.com/office/drawing/2014/main" id="{FEB0F1AA-817A-4645-A199-6BC3C1F61674}"/>
                </a:ext>
              </a:extLst>
            </p:cNvPr>
            <p:cNvSpPr/>
            <p:nvPr/>
          </p:nvSpPr>
          <p:spPr bwMode="auto">
            <a:xfrm>
              <a:off x="7630334" y="4330394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2" name="ïSḻiďé">
              <a:extLst>
                <a:ext uri="{FF2B5EF4-FFF2-40B4-BE49-F238E27FC236}">
                  <a16:creationId xmlns:a16="http://schemas.microsoft.com/office/drawing/2014/main" id="{26602366-5A1B-498F-A352-2FEBA7B87D48}"/>
                </a:ext>
              </a:extLst>
            </p:cNvPr>
            <p:cNvSpPr/>
            <p:nvPr/>
          </p:nvSpPr>
          <p:spPr bwMode="auto">
            <a:xfrm>
              <a:off x="7637606" y="439293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3" name="ïṩḻïḍé">
              <a:extLst>
                <a:ext uri="{FF2B5EF4-FFF2-40B4-BE49-F238E27FC236}">
                  <a16:creationId xmlns:a16="http://schemas.microsoft.com/office/drawing/2014/main" id="{473D41A2-06C8-4195-88D1-87660F29A09F}"/>
                </a:ext>
              </a:extLst>
            </p:cNvPr>
            <p:cNvSpPr/>
            <p:nvPr/>
          </p:nvSpPr>
          <p:spPr bwMode="auto">
            <a:xfrm>
              <a:off x="7630334" y="4387114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4" name="íšḻiḓè">
              <a:extLst>
                <a:ext uri="{FF2B5EF4-FFF2-40B4-BE49-F238E27FC236}">
                  <a16:creationId xmlns:a16="http://schemas.microsoft.com/office/drawing/2014/main" id="{09F164A8-CB3B-46A3-896D-5B46F55D5283}"/>
                </a:ext>
              </a:extLst>
            </p:cNvPr>
            <p:cNvSpPr/>
            <p:nvPr/>
          </p:nvSpPr>
          <p:spPr bwMode="auto">
            <a:xfrm>
              <a:off x="7630334" y="4387114"/>
              <a:ext cx="58174" cy="58174"/>
            </a:xfrm>
            <a:custGeom>
              <a:avLst/>
              <a:gdLst>
                <a:gd name="T0" fmla="*/ 32 w 40"/>
                <a:gd name="T1" fmla="*/ 8 h 40"/>
                <a:gd name="T2" fmla="*/ 32 w 40"/>
                <a:gd name="T3" fmla="*/ 31 h 40"/>
                <a:gd name="T4" fmla="*/ 9 w 40"/>
                <a:gd name="T5" fmla="*/ 31 h 40"/>
                <a:gd name="T6" fmla="*/ 9 w 40"/>
                <a:gd name="T7" fmla="*/ 8 h 40"/>
                <a:gd name="T8" fmla="*/ 32 w 40"/>
                <a:gd name="T9" fmla="*/ 8 h 40"/>
                <a:gd name="T10" fmla="*/ 40 w 40"/>
                <a:gd name="T11" fmla="*/ 0 h 40"/>
                <a:gd name="T12" fmla="*/ 0 w 40"/>
                <a:gd name="T13" fmla="*/ 0 h 40"/>
                <a:gd name="T14" fmla="*/ 0 w 40"/>
                <a:gd name="T15" fmla="*/ 40 h 40"/>
                <a:gd name="T16" fmla="*/ 40 w 40"/>
                <a:gd name="T17" fmla="*/ 40 h 40"/>
                <a:gd name="T18" fmla="*/ 40 w 40"/>
                <a:gd name="T19" fmla="*/ 0 h 40"/>
                <a:gd name="T20" fmla="*/ 40 w 40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40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0" y="40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5" name="íṥľíḑé">
              <a:extLst>
                <a:ext uri="{FF2B5EF4-FFF2-40B4-BE49-F238E27FC236}">
                  <a16:creationId xmlns:a16="http://schemas.microsoft.com/office/drawing/2014/main" id="{A3247F3B-51AB-4B33-A4C7-EE94FE26714B}"/>
                </a:ext>
              </a:extLst>
            </p:cNvPr>
            <p:cNvSpPr/>
            <p:nvPr/>
          </p:nvSpPr>
          <p:spPr bwMode="auto">
            <a:xfrm>
              <a:off x="7637606" y="4507825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6" name="îsḻiḍe">
              <a:extLst>
                <a:ext uri="{FF2B5EF4-FFF2-40B4-BE49-F238E27FC236}">
                  <a16:creationId xmlns:a16="http://schemas.microsoft.com/office/drawing/2014/main" id="{5928CC62-A58D-4001-9B54-27F857561F9C}"/>
                </a:ext>
              </a:extLst>
            </p:cNvPr>
            <p:cNvSpPr/>
            <p:nvPr/>
          </p:nvSpPr>
          <p:spPr bwMode="auto">
            <a:xfrm>
              <a:off x="7630334" y="4502007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close/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7" name="íśḻíḑè">
              <a:extLst>
                <a:ext uri="{FF2B5EF4-FFF2-40B4-BE49-F238E27FC236}">
                  <a16:creationId xmlns:a16="http://schemas.microsoft.com/office/drawing/2014/main" id="{970D38E3-2A34-4456-A5B7-52E32FF2B286}"/>
                </a:ext>
              </a:extLst>
            </p:cNvPr>
            <p:cNvSpPr/>
            <p:nvPr/>
          </p:nvSpPr>
          <p:spPr bwMode="auto">
            <a:xfrm>
              <a:off x="7630334" y="4502007"/>
              <a:ext cx="58174" cy="56720"/>
            </a:xfrm>
            <a:custGeom>
              <a:avLst/>
              <a:gdLst>
                <a:gd name="T0" fmla="*/ 32 w 40"/>
                <a:gd name="T1" fmla="*/ 8 h 39"/>
                <a:gd name="T2" fmla="*/ 32 w 40"/>
                <a:gd name="T3" fmla="*/ 31 h 39"/>
                <a:gd name="T4" fmla="*/ 9 w 40"/>
                <a:gd name="T5" fmla="*/ 31 h 39"/>
                <a:gd name="T6" fmla="*/ 9 w 40"/>
                <a:gd name="T7" fmla="*/ 8 h 39"/>
                <a:gd name="T8" fmla="*/ 32 w 40"/>
                <a:gd name="T9" fmla="*/ 8 h 39"/>
                <a:gd name="T10" fmla="*/ 40 w 40"/>
                <a:gd name="T11" fmla="*/ 0 h 39"/>
                <a:gd name="T12" fmla="*/ 0 w 40"/>
                <a:gd name="T13" fmla="*/ 0 h 39"/>
                <a:gd name="T14" fmla="*/ 0 w 40"/>
                <a:gd name="T15" fmla="*/ 39 h 39"/>
                <a:gd name="T16" fmla="*/ 40 w 40"/>
                <a:gd name="T17" fmla="*/ 39 h 39"/>
                <a:gd name="T18" fmla="*/ 40 w 40"/>
                <a:gd name="T19" fmla="*/ 0 h 39"/>
                <a:gd name="T20" fmla="*/ 40 w 40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39">
                  <a:moveTo>
                    <a:pt x="32" y="8"/>
                  </a:moveTo>
                  <a:lnTo>
                    <a:pt x="32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2" y="8"/>
                  </a:lnTo>
                  <a:moveTo>
                    <a:pt x="40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0" y="3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8" name="íSlïḋè">
              <a:extLst>
                <a:ext uri="{FF2B5EF4-FFF2-40B4-BE49-F238E27FC236}">
                  <a16:creationId xmlns:a16="http://schemas.microsoft.com/office/drawing/2014/main" id="{2EC500C8-E604-490B-8D57-5445A8BCEAE2}"/>
                </a:ext>
              </a:extLst>
            </p:cNvPr>
            <p:cNvSpPr/>
            <p:nvPr/>
          </p:nvSpPr>
          <p:spPr bwMode="auto">
            <a:xfrm>
              <a:off x="7579433" y="393190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9" name="ïŝḷîḋe">
              <a:extLst>
                <a:ext uri="{FF2B5EF4-FFF2-40B4-BE49-F238E27FC236}">
                  <a16:creationId xmlns:a16="http://schemas.microsoft.com/office/drawing/2014/main" id="{40FAF61D-A5EC-4F9A-BBCF-6069DD5B0386}"/>
                </a:ext>
              </a:extLst>
            </p:cNvPr>
            <p:cNvSpPr/>
            <p:nvPr/>
          </p:nvSpPr>
          <p:spPr bwMode="auto">
            <a:xfrm>
              <a:off x="7573615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0" name="íṡľîďé">
              <a:extLst>
                <a:ext uri="{FF2B5EF4-FFF2-40B4-BE49-F238E27FC236}">
                  <a16:creationId xmlns:a16="http://schemas.microsoft.com/office/drawing/2014/main" id="{DF114129-7CAE-40A8-83E8-E2FAE72CEF35}"/>
                </a:ext>
              </a:extLst>
            </p:cNvPr>
            <p:cNvSpPr/>
            <p:nvPr/>
          </p:nvSpPr>
          <p:spPr bwMode="auto">
            <a:xfrm>
              <a:off x="7573615" y="3924633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2 h 40"/>
                <a:gd name="T4" fmla="*/ 8 w 39"/>
                <a:gd name="T5" fmla="*/ 32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2"/>
                  </a:lnTo>
                  <a:lnTo>
                    <a:pt x="8" y="32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1" name="ïṩľíḍê">
              <a:extLst>
                <a:ext uri="{FF2B5EF4-FFF2-40B4-BE49-F238E27FC236}">
                  <a16:creationId xmlns:a16="http://schemas.microsoft.com/office/drawing/2014/main" id="{E295EEDA-E10D-4E86-A801-1EAACFC71821}"/>
                </a:ext>
              </a:extLst>
            </p:cNvPr>
            <p:cNvSpPr/>
            <p:nvPr/>
          </p:nvSpPr>
          <p:spPr bwMode="auto">
            <a:xfrm>
              <a:off x="7579433" y="3988624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2" name="îŝ1îḍe">
              <a:extLst>
                <a:ext uri="{FF2B5EF4-FFF2-40B4-BE49-F238E27FC236}">
                  <a16:creationId xmlns:a16="http://schemas.microsoft.com/office/drawing/2014/main" id="{4D449A7B-1B43-4307-B4A8-6BAA17FF1D99}"/>
                </a:ext>
              </a:extLst>
            </p:cNvPr>
            <p:cNvSpPr/>
            <p:nvPr/>
          </p:nvSpPr>
          <p:spPr bwMode="auto">
            <a:xfrm>
              <a:off x="7573615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3" name="îSlíḓé">
              <a:extLst>
                <a:ext uri="{FF2B5EF4-FFF2-40B4-BE49-F238E27FC236}">
                  <a16:creationId xmlns:a16="http://schemas.microsoft.com/office/drawing/2014/main" id="{9D0A78A9-15EA-4172-AA30-BD192141C229}"/>
                </a:ext>
              </a:extLst>
            </p:cNvPr>
            <p:cNvSpPr/>
            <p:nvPr/>
          </p:nvSpPr>
          <p:spPr bwMode="auto">
            <a:xfrm>
              <a:off x="7573615" y="3982806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4" name="iŝľiḑê">
              <a:extLst>
                <a:ext uri="{FF2B5EF4-FFF2-40B4-BE49-F238E27FC236}">
                  <a16:creationId xmlns:a16="http://schemas.microsoft.com/office/drawing/2014/main" id="{4F8B3263-C6D6-4EE5-8DAF-94789C52B304}"/>
                </a:ext>
              </a:extLst>
            </p:cNvPr>
            <p:cNvSpPr/>
            <p:nvPr/>
          </p:nvSpPr>
          <p:spPr bwMode="auto">
            <a:xfrm>
              <a:off x="7579433" y="404679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5" name="ïşḻîḑe">
              <a:extLst>
                <a:ext uri="{FF2B5EF4-FFF2-40B4-BE49-F238E27FC236}">
                  <a16:creationId xmlns:a16="http://schemas.microsoft.com/office/drawing/2014/main" id="{A64BBAE5-0777-414E-BC29-E8B73889EBE3}"/>
                </a:ext>
              </a:extLst>
            </p:cNvPr>
            <p:cNvSpPr/>
            <p:nvPr/>
          </p:nvSpPr>
          <p:spPr bwMode="auto">
            <a:xfrm>
              <a:off x="7573615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6" name="ïṥľíḓe">
              <a:extLst>
                <a:ext uri="{FF2B5EF4-FFF2-40B4-BE49-F238E27FC236}">
                  <a16:creationId xmlns:a16="http://schemas.microsoft.com/office/drawing/2014/main" id="{BC54F5BF-C1F0-42D1-A089-61E428FF920D}"/>
                </a:ext>
              </a:extLst>
            </p:cNvPr>
            <p:cNvSpPr/>
            <p:nvPr/>
          </p:nvSpPr>
          <p:spPr bwMode="auto">
            <a:xfrm>
              <a:off x="7573615" y="4039525"/>
              <a:ext cx="56720" cy="58174"/>
            </a:xfrm>
            <a:custGeom>
              <a:avLst/>
              <a:gdLst>
                <a:gd name="T0" fmla="*/ 31 w 39"/>
                <a:gd name="T1" fmla="*/ 9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9 h 40"/>
                <a:gd name="T8" fmla="*/ 31 w 39"/>
                <a:gd name="T9" fmla="*/ 9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9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7" name="ïSḷídè">
              <a:extLst>
                <a:ext uri="{FF2B5EF4-FFF2-40B4-BE49-F238E27FC236}">
                  <a16:creationId xmlns:a16="http://schemas.microsoft.com/office/drawing/2014/main" id="{FEC2EAE8-CD8A-4265-BA8E-0421AAC55023}"/>
                </a:ext>
              </a:extLst>
            </p:cNvPr>
            <p:cNvSpPr/>
            <p:nvPr/>
          </p:nvSpPr>
          <p:spPr bwMode="auto">
            <a:xfrm>
              <a:off x="7579433" y="4103517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8" name="íślîde">
              <a:extLst>
                <a:ext uri="{FF2B5EF4-FFF2-40B4-BE49-F238E27FC236}">
                  <a16:creationId xmlns:a16="http://schemas.microsoft.com/office/drawing/2014/main" id="{6CFC1D37-C1F3-4D78-A3F5-E5E1EF07783C}"/>
                </a:ext>
              </a:extLst>
            </p:cNvPr>
            <p:cNvSpPr/>
            <p:nvPr/>
          </p:nvSpPr>
          <p:spPr bwMode="auto">
            <a:xfrm>
              <a:off x="7573615" y="4097699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9" name="ïSḷïḑe">
              <a:extLst>
                <a:ext uri="{FF2B5EF4-FFF2-40B4-BE49-F238E27FC236}">
                  <a16:creationId xmlns:a16="http://schemas.microsoft.com/office/drawing/2014/main" id="{9CCD0369-503A-44ED-9CA0-28971F97C623}"/>
                </a:ext>
              </a:extLst>
            </p:cNvPr>
            <p:cNvSpPr/>
            <p:nvPr/>
          </p:nvSpPr>
          <p:spPr bwMode="auto">
            <a:xfrm>
              <a:off x="7573615" y="4097699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0" name="iŝḻíḍè">
              <a:extLst>
                <a:ext uri="{FF2B5EF4-FFF2-40B4-BE49-F238E27FC236}">
                  <a16:creationId xmlns:a16="http://schemas.microsoft.com/office/drawing/2014/main" id="{2EF40E12-B1A0-4EBE-B825-921041FCF4ED}"/>
                </a:ext>
              </a:extLst>
            </p:cNvPr>
            <p:cNvSpPr/>
            <p:nvPr/>
          </p:nvSpPr>
          <p:spPr bwMode="auto">
            <a:xfrm>
              <a:off x="7579433" y="4160237"/>
              <a:ext cx="45085" cy="4944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1" name="ïSlïďê">
              <a:extLst>
                <a:ext uri="{FF2B5EF4-FFF2-40B4-BE49-F238E27FC236}">
                  <a16:creationId xmlns:a16="http://schemas.microsoft.com/office/drawing/2014/main" id="{753D8D43-D1FE-4008-836B-4FC384D47E3A}"/>
                </a:ext>
              </a:extLst>
            </p:cNvPr>
            <p:cNvSpPr/>
            <p:nvPr/>
          </p:nvSpPr>
          <p:spPr bwMode="auto">
            <a:xfrm>
              <a:off x="7573615" y="4154419"/>
              <a:ext cx="56720" cy="61083"/>
            </a:xfrm>
            <a:custGeom>
              <a:avLst/>
              <a:gdLst>
                <a:gd name="T0" fmla="*/ 31 w 39"/>
                <a:gd name="T1" fmla="*/ 9 h 42"/>
                <a:gd name="T2" fmla="*/ 31 w 39"/>
                <a:gd name="T3" fmla="*/ 33 h 42"/>
                <a:gd name="T4" fmla="*/ 8 w 39"/>
                <a:gd name="T5" fmla="*/ 33 h 42"/>
                <a:gd name="T6" fmla="*/ 8 w 39"/>
                <a:gd name="T7" fmla="*/ 9 h 42"/>
                <a:gd name="T8" fmla="*/ 31 w 39"/>
                <a:gd name="T9" fmla="*/ 9 h 42"/>
                <a:gd name="T10" fmla="*/ 39 w 39"/>
                <a:gd name="T11" fmla="*/ 0 h 42"/>
                <a:gd name="T12" fmla="*/ 0 w 39"/>
                <a:gd name="T13" fmla="*/ 0 h 42"/>
                <a:gd name="T14" fmla="*/ 0 w 39"/>
                <a:gd name="T15" fmla="*/ 42 h 42"/>
                <a:gd name="T16" fmla="*/ 39 w 39"/>
                <a:gd name="T17" fmla="*/ 42 h 42"/>
                <a:gd name="T18" fmla="*/ 39 w 39"/>
                <a:gd name="T19" fmla="*/ 0 h 42"/>
                <a:gd name="T20" fmla="*/ 39 w 3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1" y="9"/>
                  </a:moveTo>
                  <a:lnTo>
                    <a:pt x="31" y="33"/>
                  </a:lnTo>
                  <a:lnTo>
                    <a:pt x="8" y="33"/>
                  </a:lnTo>
                  <a:lnTo>
                    <a:pt x="8" y="9"/>
                  </a:lnTo>
                  <a:lnTo>
                    <a:pt x="31" y="9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39" y="42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2" name="îśľíḍé">
              <a:extLst>
                <a:ext uri="{FF2B5EF4-FFF2-40B4-BE49-F238E27FC236}">
                  <a16:creationId xmlns:a16="http://schemas.microsoft.com/office/drawing/2014/main" id="{BB1D84F0-0B8A-4851-AC7E-A18587A91102}"/>
                </a:ext>
              </a:extLst>
            </p:cNvPr>
            <p:cNvSpPr/>
            <p:nvPr/>
          </p:nvSpPr>
          <p:spPr bwMode="auto">
            <a:xfrm>
              <a:off x="7573615" y="4154419"/>
              <a:ext cx="56720" cy="61083"/>
            </a:xfrm>
            <a:custGeom>
              <a:avLst/>
              <a:gdLst>
                <a:gd name="T0" fmla="*/ 31 w 39"/>
                <a:gd name="T1" fmla="*/ 9 h 42"/>
                <a:gd name="T2" fmla="*/ 31 w 39"/>
                <a:gd name="T3" fmla="*/ 33 h 42"/>
                <a:gd name="T4" fmla="*/ 8 w 39"/>
                <a:gd name="T5" fmla="*/ 33 h 42"/>
                <a:gd name="T6" fmla="*/ 8 w 39"/>
                <a:gd name="T7" fmla="*/ 9 h 42"/>
                <a:gd name="T8" fmla="*/ 31 w 39"/>
                <a:gd name="T9" fmla="*/ 9 h 42"/>
                <a:gd name="T10" fmla="*/ 39 w 39"/>
                <a:gd name="T11" fmla="*/ 0 h 42"/>
                <a:gd name="T12" fmla="*/ 0 w 39"/>
                <a:gd name="T13" fmla="*/ 0 h 42"/>
                <a:gd name="T14" fmla="*/ 0 w 39"/>
                <a:gd name="T15" fmla="*/ 42 h 42"/>
                <a:gd name="T16" fmla="*/ 39 w 39"/>
                <a:gd name="T17" fmla="*/ 42 h 42"/>
                <a:gd name="T18" fmla="*/ 39 w 39"/>
                <a:gd name="T19" fmla="*/ 0 h 42"/>
                <a:gd name="T20" fmla="*/ 39 w 39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2">
                  <a:moveTo>
                    <a:pt x="31" y="9"/>
                  </a:moveTo>
                  <a:lnTo>
                    <a:pt x="31" y="33"/>
                  </a:lnTo>
                  <a:lnTo>
                    <a:pt x="8" y="33"/>
                  </a:lnTo>
                  <a:lnTo>
                    <a:pt x="8" y="9"/>
                  </a:lnTo>
                  <a:lnTo>
                    <a:pt x="31" y="9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39" y="42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3" name="iŝļïďe">
              <a:extLst>
                <a:ext uri="{FF2B5EF4-FFF2-40B4-BE49-F238E27FC236}">
                  <a16:creationId xmlns:a16="http://schemas.microsoft.com/office/drawing/2014/main" id="{9A3FBDCA-75F6-489F-A496-57DF365E535A}"/>
                </a:ext>
              </a:extLst>
            </p:cNvPr>
            <p:cNvSpPr/>
            <p:nvPr/>
          </p:nvSpPr>
          <p:spPr bwMode="auto">
            <a:xfrm>
              <a:off x="7579433" y="4221319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4" name="îśḻîḓé">
              <a:extLst>
                <a:ext uri="{FF2B5EF4-FFF2-40B4-BE49-F238E27FC236}">
                  <a16:creationId xmlns:a16="http://schemas.microsoft.com/office/drawing/2014/main" id="{F215E239-5D8C-4F3E-B927-FC82F59127A8}"/>
                </a:ext>
              </a:extLst>
            </p:cNvPr>
            <p:cNvSpPr/>
            <p:nvPr/>
          </p:nvSpPr>
          <p:spPr bwMode="auto">
            <a:xfrm>
              <a:off x="7573615" y="4215502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5" name="íşḻiḋê">
              <a:extLst>
                <a:ext uri="{FF2B5EF4-FFF2-40B4-BE49-F238E27FC236}">
                  <a16:creationId xmlns:a16="http://schemas.microsoft.com/office/drawing/2014/main" id="{FAE32494-8361-4225-A12C-86492814A1A7}"/>
                </a:ext>
              </a:extLst>
            </p:cNvPr>
            <p:cNvSpPr/>
            <p:nvPr/>
          </p:nvSpPr>
          <p:spPr bwMode="auto">
            <a:xfrm>
              <a:off x="7573615" y="4215502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6" name="iṩļiḑe">
              <a:extLst>
                <a:ext uri="{FF2B5EF4-FFF2-40B4-BE49-F238E27FC236}">
                  <a16:creationId xmlns:a16="http://schemas.microsoft.com/office/drawing/2014/main" id="{747405B3-43A4-46DA-A08A-EFCBC834B7BF}"/>
                </a:ext>
              </a:extLst>
            </p:cNvPr>
            <p:cNvSpPr/>
            <p:nvPr/>
          </p:nvSpPr>
          <p:spPr bwMode="auto">
            <a:xfrm>
              <a:off x="7579433" y="4278038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7" name="íśľídê">
              <a:extLst>
                <a:ext uri="{FF2B5EF4-FFF2-40B4-BE49-F238E27FC236}">
                  <a16:creationId xmlns:a16="http://schemas.microsoft.com/office/drawing/2014/main" id="{D2D85987-C33A-4788-9374-E285753ED545}"/>
                </a:ext>
              </a:extLst>
            </p:cNvPr>
            <p:cNvSpPr/>
            <p:nvPr/>
          </p:nvSpPr>
          <p:spPr bwMode="auto">
            <a:xfrm>
              <a:off x="7573615" y="4272221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8" name="ïṣļiḓê">
              <a:extLst>
                <a:ext uri="{FF2B5EF4-FFF2-40B4-BE49-F238E27FC236}">
                  <a16:creationId xmlns:a16="http://schemas.microsoft.com/office/drawing/2014/main" id="{F55F0039-89EB-4C69-B34D-56AC7E4FA75C}"/>
                </a:ext>
              </a:extLst>
            </p:cNvPr>
            <p:cNvSpPr/>
            <p:nvPr/>
          </p:nvSpPr>
          <p:spPr bwMode="auto">
            <a:xfrm>
              <a:off x="7573615" y="4272221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9" name="î$ḻïḓe">
              <a:extLst>
                <a:ext uri="{FF2B5EF4-FFF2-40B4-BE49-F238E27FC236}">
                  <a16:creationId xmlns:a16="http://schemas.microsoft.com/office/drawing/2014/main" id="{518CF54E-705C-4201-847F-DBA382502129}"/>
                </a:ext>
              </a:extLst>
            </p:cNvPr>
            <p:cNvSpPr/>
            <p:nvPr/>
          </p:nvSpPr>
          <p:spPr bwMode="auto">
            <a:xfrm>
              <a:off x="7579433" y="433621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0" name="îslîḑê">
              <a:extLst>
                <a:ext uri="{FF2B5EF4-FFF2-40B4-BE49-F238E27FC236}">
                  <a16:creationId xmlns:a16="http://schemas.microsoft.com/office/drawing/2014/main" id="{320F2C04-D2C5-4D25-9F44-9C47520BFF00}"/>
                </a:ext>
              </a:extLst>
            </p:cNvPr>
            <p:cNvSpPr/>
            <p:nvPr/>
          </p:nvSpPr>
          <p:spPr bwMode="auto">
            <a:xfrm>
              <a:off x="7573615" y="4330394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1" name="iṩḻíḋe">
              <a:extLst>
                <a:ext uri="{FF2B5EF4-FFF2-40B4-BE49-F238E27FC236}">
                  <a16:creationId xmlns:a16="http://schemas.microsoft.com/office/drawing/2014/main" id="{EE97AA65-3EAF-4F17-80FA-B57E2335B035}"/>
                </a:ext>
              </a:extLst>
            </p:cNvPr>
            <p:cNvSpPr/>
            <p:nvPr/>
          </p:nvSpPr>
          <p:spPr bwMode="auto">
            <a:xfrm>
              <a:off x="7573615" y="4330394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2" name="iṧ1îḑé">
              <a:extLst>
                <a:ext uri="{FF2B5EF4-FFF2-40B4-BE49-F238E27FC236}">
                  <a16:creationId xmlns:a16="http://schemas.microsoft.com/office/drawing/2014/main" id="{9A20274C-1A96-4F7B-84BE-58B38C02C723}"/>
                </a:ext>
              </a:extLst>
            </p:cNvPr>
            <p:cNvSpPr/>
            <p:nvPr/>
          </p:nvSpPr>
          <p:spPr bwMode="auto">
            <a:xfrm>
              <a:off x="7579433" y="439293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3" name="ïṩliďe">
              <a:extLst>
                <a:ext uri="{FF2B5EF4-FFF2-40B4-BE49-F238E27FC236}">
                  <a16:creationId xmlns:a16="http://schemas.microsoft.com/office/drawing/2014/main" id="{E2D5668A-221B-4616-848B-42BE8F1E4EEC}"/>
                </a:ext>
              </a:extLst>
            </p:cNvPr>
            <p:cNvSpPr/>
            <p:nvPr/>
          </p:nvSpPr>
          <p:spPr bwMode="auto">
            <a:xfrm>
              <a:off x="7573615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4" name="ïślïḑe">
              <a:extLst>
                <a:ext uri="{FF2B5EF4-FFF2-40B4-BE49-F238E27FC236}">
                  <a16:creationId xmlns:a16="http://schemas.microsoft.com/office/drawing/2014/main" id="{9CF080A9-B3CB-4626-80CD-1457C62F0630}"/>
                </a:ext>
              </a:extLst>
            </p:cNvPr>
            <p:cNvSpPr/>
            <p:nvPr/>
          </p:nvSpPr>
          <p:spPr bwMode="auto">
            <a:xfrm>
              <a:off x="7573615" y="4387114"/>
              <a:ext cx="56720" cy="58174"/>
            </a:xfrm>
            <a:custGeom>
              <a:avLst/>
              <a:gdLst>
                <a:gd name="T0" fmla="*/ 31 w 39"/>
                <a:gd name="T1" fmla="*/ 8 h 40"/>
                <a:gd name="T2" fmla="*/ 31 w 39"/>
                <a:gd name="T3" fmla="*/ 31 h 40"/>
                <a:gd name="T4" fmla="*/ 8 w 39"/>
                <a:gd name="T5" fmla="*/ 31 h 40"/>
                <a:gd name="T6" fmla="*/ 8 w 39"/>
                <a:gd name="T7" fmla="*/ 8 h 40"/>
                <a:gd name="T8" fmla="*/ 31 w 39"/>
                <a:gd name="T9" fmla="*/ 8 h 40"/>
                <a:gd name="T10" fmla="*/ 39 w 39"/>
                <a:gd name="T11" fmla="*/ 0 h 40"/>
                <a:gd name="T12" fmla="*/ 0 w 39"/>
                <a:gd name="T13" fmla="*/ 0 h 40"/>
                <a:gd name="T14" fmla="*/ 0 w 39"/>
                <a:gd name="T15" fmla="*/ 40 h 40"/>
                <a:gd name="T16" fmla="*/ 39 w 39"/>
                <a:gd name="T17" fmla="*/ 40 h 40"/>
                <a:gd name="T18" fmla="*/ 39 w 39"/>
                <a:gd name="T19" fmla="*/ 0 h 40"/>
                <a:gd name="T20" fmla="*/ 39 w 39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40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39" y="40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5" name="iśḷíḓè">
              <a:extLst>
                <a:ext uri="{FF2B5EF4-FFF2-40B4-BE49-F238E27FC236}">
                  <a16:creationId xmlns:a16="http://schemas.microsoft.com/office/drawing/2014/main" id="{DCFADFEC-0D9D-4E29-A4E7-4547BD038014}"/>
                </a:ext>
              </a:extLst>
            </p:cNvPr>
            <p:cNvSpPr/>
            <p:nvPr/>
          </p:nvSpPr>
          <p:spPr bwMode="auto">
            <a:xfrm>
              <a:off x="7579433" y="4451106"/>
              <a:ext cx="103259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6" name="ïṣḷíḋé">
              <a:extLst>
                <a:ext uri="{FF2B5EF4-FFF2-40B4-BE49-F238E27FC236}">
                  <a16:creationId xmlns:a16="http://schemas.microsoft.com/office/drawing/2014/main" id="{310233E4-8DAD-40AA-A58D-3EA3C36797C0}"/>
                </a:ext>
              </a:extLst>
            </p:cNvPr>
            <p:cNvSpPr/>
            <p:nvPr/>
          </p:nvSpPr>
          <p:spPr bwMode="auto">
            <a:xfrm>
              <a:off x="7573615" y="4445288"/>
              <a:ext cx="114894" cy="56720"/>
            </a:xfrm>
            <a:custGeom>
              <a:avLst/>
              <a:gdLst>
                <a:gd name="T0" fmla="*/ 71 w 79"/>
                <a:gd name="T1" fmla="*/ 8 h 39"/>
                <a:gd name="T2" fmla="*/ 71 w 79"/>
                <a:gd name="T3" fmla="*/ 31 h 39"/>
                <a:gd name="T4" fmla="*/ 39 w 79"/>
                <a:gd name="T5" fmla="*/ 31 h 39"/>
                <a:gd name="T6" fmla="*/ 8 w 79"/>
                <a:gd name="T7" fmla="*/ 31 h 39"/>
                <a:gd name="T8" fmla="*/ 8 w 79"/>
                <a:gd name="T9" fmla="*/ 8 h 39"/>
                <a:gd name="T10" fmla="*/ 39 w 79"/>
                <a:gd name="T11" fmla="*/ 8 h 39"/>
                <a:gd name="T12" fmla="*/ 71 w 79"/>
                <a:gd name="T13" fmla="*/ 8 h 39"/>
                <a:gd name="T14" fmla="*/ 79 w 79"/>
                <a:gd name="T15" fmla="*/ 0 h 39"/>
                <a:gd name="T16" fmla="*/ 39 w 79"/>
                <a:gd name="T17" fmla="*/ 0 h 39"/>
                <a:gd name="T18" fmla="*/ 0 w 79"/>
                <a:gd name="T19" fmla="*/ 0 h 39"/>
                <a:gd name="T20" fmla="*/ 0 w 79"/>
                <a:gd name="T21" fmla="*/ 39 h 39"/>
                <a:gd name="T22" fmla="*/ 39 w 79"/>
                <a:gd name="T23" fmla="*/ 39 h 39"/>
                <a:gd name="T24" fmla="*/ 79 w 79"/>
                <a:gd name="T25" fmla="*/ 39 h 39"/>
                <a:gd name="T26" fmla="*/ 79 w 79"/>
                <a:gd name="T27" fmla="*/ 0 h 39"/>
                <a:gd name="T28" fmla="*/ 79 w 79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39">
                  <a:moveTo>
                    <a:pt x="71" y="8"/>
                  </a:moveTo>
                  <a:lnTo>
                    <a:pt x="71" y="31"/>
                  </a:lnTo>
                  <a:lnTo>
                    <a:pt x="39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9" y="8"/>
                  </a:lnTo>
                  <a:lnTo>
                    <a:pt x="71" y="8"/>
                  </a:lnTo>
                  <a:close/>
                  <a:moveTo>
                    <a:pt x="79" y="0"/>
                  </a:moveTo>
                  <a:lnTo>
                    <a:pt x="3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7" name="ïṩľídê">
              <a:extLst>
                <a:ext uri="{FF2B5EF4-FFF2-40B4-BE49-F238E27FC236}">
                  <a16:creationId xmlns:a16="http://schemas.microsoft.com/office/drawing/2014/main" id="{BA4F3AC9-AC88-4ADA-8F0D-73750B5FEE6C}"/>
                </a:ext>
              </a:extLst>
            </p:cNvPr>
            <p:cNvSpPr/>
            <p:nvPr/>
          </p:nvSpPr>
          <p:spPr bwMode="auto">
            <a:xfrm>
              <a:off x="7573615" y="4445288"/>
              <a:ext cx="114894" cy="56720"/>
            </a:xfrm>
            <a:custGeom>
              <a:avLst/>
              <a:gdLst>
                <a:gd name="T0" fmla="*/ 71 w 79"/>
                <a:gd name="T1" fmla="*/ 8 h 39"/>
                <a:gd name="T2" fmla="*/ 71 w 79"/>
                <a:gd name="T3" fmla="*/ 31 h 39"/>
                <a:gd name="T4" fmla="*/ 39 w 79"/>
                <a:gd name="T5" fmla="*/ 31 h 39"/>
                <a:gd name="T6" fmla="*/ 8 w 79"/>
                <a:gd name="T7" fmla="*/ 31 h 39"/>
                <a:gd name="T8" fmla="*/ 8 w 79"/>
                <a:gd name="T9" fmla="*/ 8 h 39"/>
                <a:gd name="T10" fmla="*/ 39 w 79"/>
                <a:gd name="T11" fmla="*/ 8 h 39"/>
                <a:gd name="T12" fmla="*/ 71 w 79"/>
                <a:gd name="T13" fmla="*/ 8 h 39"/>
                <a:gd name="T14" fmla="*/ 79 w 79"/>
                <a:gd name="T15" fmla="*/ 0 h 39"/>
                <a:gd name="T16" fmla="*/ 39 w 79"/>
                <a:gd name="T17" fmla="*/ 0 h 39"/>
                <a:gd name="T18" fmla="*/ 0 w 79"/>
                <a:gd name="T19" fmla="*/ 0 h 39"/>
                <a:gd name="T20" fmla="*/ 0 w 79"/>
                <a:gd name="T21" fmla="*/ 39 h 39"/>
                <a:gd name="T22" fmla="*/ 39 w 79"/>
                <a:gd name="T23" fmla="*/ 39 h 39"/>
                <a:gd name="T24" fmla="*/ 79 w 79"/>
                <a:gd name="T25" fmla="*/ 39 h 39"/>
                <a:gd name="T26" fmla="*/ 79 w 79"/>
                <a:gd name="T27" fmla="*/ 0 h 39"/>
                <a:gd name="T28" fmla="*/ 79 w 79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39">
                  <a:moveTo>
                    <a:pt x="71" y="8"/>
                  </a:moveTo>
                  <a:lnTo>
                    <a:pt x="71" y="31"/>
                  </a:lnTo>
                  <a:lnTo>
                    <a:pt x="39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9" y="8"/>
                  </a:lnTo>
                  <a:lnTo>
                    <a:pt x="71" y="8"/>
                  </a:lnTo>
                  <a:moveTo>
                    <a:pt x="79" y="0"/>
                  </a:moveTo>
                  <a:lnTo>
                    <a:pt x="39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8" name="ïSļíďè">
              <a:extLst>
                <a:ext uri="{FF2B5EF4-FFF2-40B4-BE49-F238E27FC236}">
                  <a16:creationId xmlns:a16="http://schemas.microsoft.com/office/drawing/2014/main" id="{A720FBA0-86F3-44AF-84B2-825B458E5C3F}"/>
                </a:ext>
              </a:extLst>
            </p:cNvPr>
            <p:cNvSpPr/>
            <p:nvPr/>
          </p:nvSpPr>
          <p:spPr bwMode="auto">
            <a:xfrm>
              <a:off x="7579433" y="4507825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9" name="ïśliḓe">
              <a:extLst>
                <a:ext uri="{FF2B5EF4-FFF2-40B4-BE49-F238E27FC236}">
                  <a16:creationId xmlns:a16="http://schemas.microsoft.com/office/drawing/2014/main" id="{648595C2-11DC-4C3F-AD24-8B9F5843E118}"/>
                </a:ext>
              </a:extLst>
            </p:cNvPr>
            <p:cNvSpPr/>
            <p:nvPr/>
          </p:nvSpPr>
          <p:spPr bwMode="auto">
            <a:xfrm>
              <a:off x="7573615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close/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0" name="îSḷïḋê">
              <a:extLst>
                <a:ext uri="{FF2B5EF4-FFF2-40B4-BE49-F238E27FC236}">
                  <a16:creationId xmlns:a16="http://schemas.microsoft.com/office/drawing/2014/main" id="{55C7E6D7-6DC7-4A62-A999-CB9968E02D3F}"/>
                </a:ext>
              </a:extLst>
            </p:cNvPr>
            <p:cNvSpPr/>
            <p:nvPr/>
          </p:nvSpPr>
          <p:spPr bwMode="auto">
            <a:xfrm>
              <a:off x="7573615" y="4502007"/>
              <a:ext cx="56720" cy="56720"/>
            </a:xfrm>
            <a:custGeom>
              <a:avLst/>
              <a:gdLst>
                <a:gd name="T0" fmla="*/ 31 w 39"/>
                <a:gd name="T1" fmla="*/ 8 h 39"/>
                <a:gd name="T2" fmla="*/ 31 w 39"/>
                <a:gd name="T3" fmla="*/ 31 h 39"/>
                <a:gd name="T4" fmla="*/ 8 w 39"/>
                <a:gd name="T5" fmla="*/ 31 h 39"/>
                <a:gd name="T6" fmla="*/ 8 w 39"/>
                <a:gd name="T7" fmla="*/ 8 h 39"/>
                <a:gd name="T8" fmla="*/ 31 w 39"/>
                <a:gd name="T9" fmla="*/ 8 h 39"/>
                <a:gd name="T10" fmla="*/ 39 w 39"/>
                <a:gd name="T11" fmla="*/ 0 h 39"/>
                <a:gd name="T12" fmla="*/ 0 w 39"/>
                <a:gd name="T13" fmla="*/ 0 h 39"/>
                <a:gd name="T14" fmla="*/ 0 w 39"/>
                <a:gd name="T15" fmla="*/ 39 h 39"/>
                <a:gd name="T16" fmla="*/ 39 w 39"/>
                <a:gd name="T17" fmla="*/ 39 h 39"/>
                <a:gd name="T18" fmla="*/ 39 w 39"/>
                <a:gd name="T19" fmla="*/ 0 h 39"/>
                <a:gd name="T20" fmla="*/ 39 w 39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9">
                  <a:moveTo>
                    <a:pt x="31" y="8"/>
                  </a:moveTo>
                  <a:lnTo>
                    <a:pt x="31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31" y="8"/>
                  </a:lnTo>
                  <a:moveTo>
                    <a:pt x="39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9" y="39"/>
                  </a:lnTo>
                  <a:lnTo>
                    <a:pt x="39" y="0"/>
                  </a:lnTo>
                  <a:lnTo>
                    <a:pt x="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1" name="íṣ1îḓe">
              <a:extLst>
                <a:ext uri="{FF2B5EF4-FFF2-40B4-BE49-F238E27FC236}">
                  <a16:creationId xmlns:a16="http://schemas.microsoft.com/office/drawing/2014/main" id="{FB98A560-75DE-448F-982E-152C41357978}"/>
                </a:ext>
              </a:extLst>
            </p:cNvPr>
            <p:cNvSpPr/>
            <p:nvPr/>
          </p:nvSpPr>
          <p:spPr bwMode="auto">
            <a:xfrm>
              <a:off x="7519804" y="3931904"/>
              <a:ext cx="47994" cy="15997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2" name="ïślîḍè">
              <a:extLst>
                <a:ext uri="{FF2B5EF4-FFF2-40B4-BE49-F238E27FC236}">
                  <a16:creationId xmlns:a16="http://schemas.microsoft.com/office/drawing/2014/main" id="{50B0F966-AE8A-404C-8DC9-09A03AC16358}"/>
                </a:ext>
              </a:extLst>
            </p:cNvPr>
            <p:cNvSpPr/>
            <p:nvPr/>
          </p:nvSpPr>
          <p:spPr bwMode="auto">
            <a:xfrm>
              <a:off x="7512533" y="3924633"/>
              <a:ext cx="61083" cy="173068"/>
            </a:xfrm>
            <a:custGeom>
              <a:avLst/>
              <a:gdLst>
                <a:gd name="T0" fmla="*/ 34 w 42"/>
                <a:gd name="T1" fmla="*/ 9 h 119"/>
                <a:gd name="T2" fmla="*/ 34 w 42"/>
                <a:gd name="T3" fmla="*/ 40 h 119"/>
                <a:gd name="T4" fmla="*/ 34 w 42"/>
                <a:gd name="T5" fmla="*/ 79 h 119"/>
                <a:gd name="T6" fmla="*/ 34 w 42"/>
                <a:gd name="T7" fmla="*/ 110 h 119"/>
                <a:gd name="T8" fmla="*/ 9 w 42"/>
                <a:gd name="T9" fmla="*/ 110 h 119"/>
                <a:gd name="T10" fmla="*/ 9 w 42"/>
                <a:gd name="T11" fmla="*/ 79 h 119"/>
                <a:gd name="T12" fmla="*/ 9 w 42"/>
                <a:gd name="T13" fmla="*/ 40 h 119"/>
                <a:gd name="T14" fmla="*/ 9 w 42"/>
                <a:gd name="T15" fmla="*/ 9 h 119"/>
                <a:gd name="T16" fmla="*/ 34 w 42"/>
                <a:gd name="T17" fmla="*/ 9 h 119"/>
                <a:gd name="T18" fmla="*/ 42 w 42"/>
                <a:gd name="T19" fmla="*/ 0 h 119"/>
                <a:gd name="T20" fmla="*/ 0 w 42"/>
                <a:gd name="T21" fmla="*/ 0 h 119"/>
                <a:gd name="T22" fmla="*/ 0 w 42"/>
                <a:gd name="T23" fmla="*/ 40 h 119"/>
                <a:gd name="T24" fmla="*/ 0 w 42"/>
                <a:gd name="T25" fmla="*/ 79 h 119"/>
                <a:gd name="T26" fmla="*/ 0 w 42"/>
                <a:gd name="T27" fmla="*/ 119 h 119"/>
                <a:gd name="T28" fmla="*/ 42 w 42"/>
                <a:gd name="T29" fmla="*/ 119 h 119"/>
                <a:gd name="T30" fmla="*/ 42 w 42"/>
                <a:gd name="T31" fmla="*/ 79 h 119"/>
                <a:gd name="T32" fmla="*/ 42 w 42"/>
                <a:gd name="T33" fmla="*/ 40 h 119"/>
                <a:gd name="T34" fmla="*/ 42 w 42"/>
                <a:gd name="T35" fmla="*/ 0 h 119"/>
                <a:gd name="T36" fmla="*/ 42 w 42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119">
                  <a:moveTo>
                    <a:pt x="34" y="9"/>
                  </a:moveTo>
                  <a:lnTo>
                    <a:pt x="34" y="40"/>
                  </a:lnTo>
                  <a:lnTo>
                    <a:pt x="34" y="79"/>
                  </a:lnTo>
                  <a:lnTo>
                    <a:pt x="34" y="110"/>
                  </a:lnTo>
                  <a:lnTo>
                    <a:pt x="9" y="110"/>
                  </a:lnTo>
                  <a:lnTo>
                    <a:pt x="9" y="79"/>
                  </a:lnTo>
                  <a:lnTo>
                    <a:pt x="9" y="40"/>
                  </a:lnTo>
                  <a:lnTo>
                    <a:pt x="9" y="9"/>
                  </a:lnTo>
                  <a:lnTo>
                    <a:pt x="34" y="9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119"/>
                  </a:lnTo>
                  <a:lnTo>
                    <a:pt x="42" y="119"/>
                  </a:lnTo>
                  <a:lnTo>
                    <a:pt x="42" y="79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3" name="îṩlíḋé">
              <a:extLst>
                <a:ext uri="{FF2B5EF4-FFF2-40B4-BE49-F238E27FC236}">
                  <a16:creationId xmlns:a16="http://schemas.microsoft.com/office/drawing/2014/main" id="{EE1982A0-BA78-49A8-A2C3-E151C53B1A90}"/>
                </a:ext>
              </a:extLst>
            </p:cNvPr>
            <p:cNvSpPr/>
            <p:nvPr/>
          </p:nvSpPr>
          <p:spPr bwMode="auto">
            <a:xfrm>
              <a:off x="7512533" y="3924633"/>
              <a:ext cx="61083" cy="173068"/>
            </a:xfrm>
            <a:custGeom>
              <a:avLst/>
              <a:gdLst>
                <a:gd name="T0" fmla="*/ 34 w 42"/>
                <a:gd name="T1" fmla="*/ 9 h 119"/>
                <a:gd name="T2" fmla="*/ 34 w 42"/>
                <a:gd name="T3" fmla="*/ 40 h 119"/>
                <a:gd name="T4" fmla="*/ 34 w 42"/>
                <a:gd name="T5" fmla="*/ 79 h 119"/>
                <a:gd name="T6" fmla="*/ 34 w 42"/>
                <a:gd name="T7" fmla="*/ 110 h 119"/>
                <a:gd name="T8" fmla="*/ 9 w 42"/>
                <a:gd name="T9" fmla="*/ 110 h 119"/>
                <a:gd name="T10" fmla="*/ 9 w 42"/>
                <a:gd name="T11" fmla="*/ 79 h 119"/>
                <a:gd name="T12" fmla="*/ 9 w 42"/>
                <a:gd name="T13" fmla="*/ 40 h 119"/>
                <a:gd name="T14" fmla="*/ 9 w 42"/>
                <a:gd name="T15" fmla="*/ 9 h 119"/>
                <a:gd name="T16" fmla="*/ 34 w 42"/>
                <a:gd name="T17" fmla="*/ 9 h 119"/>
                <a:gd name="T18" fmla="*/ 42 w 42"/>
                <a:gd name="T19" fmla="*/ 0 h 119"/>
                <a:gd name="T20" fmla="*/ 0 w 42"/>
                <a:gd name="T21" fmla="*/ 0 h 119"/>
                <a:gd name="T22" fmla="*/ 0 w 42"/>
                <a:gd name="T23" fmla="*/ 40 h 119"/>
                <a:gd name="T24" fmla="*/ 0 w 42"/>
                <a:gd name="T25" fmla="*/ 79 h 119"/>
                <a:gd name="T26" fmla="*/ 0 w 42"/>
                <a:gd name="T27" fmla="*/ 119 h 119"/>
                <a:gd name="T28" fmla="*/ 42 w 42"/>
                <a:gd name="T29" fmla="*/ 119 h 119"/>
                <a:gd name="T30" fmla="*/ 42 w 42"/>
                <a:gd name="T31" fmla="*/ 79 h 119"/>
                <a:gd name="T32" fmla="*/ 42 w 42"/>
                <a:gd name="T33" fmla="*/ 40 h 119"/>
                <a:gd name="T34" fmla="*/ 42 w 42"/>
                <a:gd name="T35" fmla="*/ 0 h 119"/>
                <a:gd name="T36" fmla="*/ 42 w 42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119">
                  <a:moveTo>
                    <a:pt x="34" y="9"/>
                  </a:moveTo>
                  <a:lnTo>
                    <a:pt x="34" y="40"/>
                  </a:lnTo>
                  <a:lnTo>
                    <a:pt x="34" y="79"/>
                  </a:lnTo>
                  <a:lnTo>
                    <a:pt x="34" y="110"/>
                  </a:lnTo>
                  <a:lnTo>
                    <a:pt x="9" y="110"/>
                  </a:lnTo>
                  <a:lnTo>
                    <a:pt x="9" y="79"/>
                  </a:lnTo>
                  <a:lnTo>
                    <a:pt x="9" y="40"/>
                  </a:lnTo>
                  <a:lnTo>
                    <a:pt x="9" y="9"/>
                  </a:lnTo>
                  <a:lnTo>
                    <a:pt x="34" y="9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119"/>
                  </a:lnTo>
                  <a:lnTo>
                    <a:pt x="42" y="119"/>
                  </a:lnTo>
                  <a:lnTo>
                    <a:pt x="42" y="79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4" name="îṧľíḍè">
              <a:extLst>
                <a:ext uri="{FF2B5EF4-FFF2-40B4-BE49-F238E27FC236}">
                  <a16:creationId xmlns:a16="http://schemas.microsoft.com/office/drawing/2014/main" id="{A9CDEF5B-550B-4C14-96E5-0A97208E1B4E}"/>
                </a:ext>
              </a:extLst>
            </p:cNvPr>
            <p:cNvSpPr/>
            <p:nvPr/>
          </p:nvSpPr>
          <p:spPr bwMode="auto">
            <a:xfrm>
              <a:off x="7519804" y="4103517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5" name="išḻîďè">
              <a:extLst>
                <a:ext uri="{FF2B5EF4-FFF2-40B4-BE49-F238E27FC236}">
                  <a16:creationId xmlns:a16="http://schemas.microsoft.com/office/drawing/2014/main" id="{AEB964CC-4B05-4793-A6CA-FA5C3593DC20}"/>
                </a:ext>
              </a:extLst>
            </p:cNvPr>
            <p:cNvSpPr/>
            <p:nvPr/>
          </p:nvSpPr>
          <p:spPr bwMode="auto">
            <a:xfrm>
              <a:off x="7512533" y="4097699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6" name="ïşlîdè">
              <a:extLst>
                <a:ext uri="{FF2B5EF4-FFF2-40B4-BE49-F238E27FC236}">
                  <a16:creationId xmlns:a16="http://schemas.microsoft.com/office/drawing/2014/main" id="{5B5EA402-1672-4FA2-9AD3-028AA9E7728B}"/>
                </a:ext>
              </a:extLst>
            </p:cNvPr>
            <p:cNvSpPr/>
            <p:nvPr/>
          </p:nvSpPr>
          <p:spPr bwMode="auto">
            <a:xfrm>
              <a:off x="7512533" y="4097699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7" name="ïsľîḑé">
              <a:extLst>
                <a:ext uri="{FF2B5EF4-FFF2-40B4-BE49-F238E27FC236}">
                  <a16:creationId xmlns:a16="http://schemas.microsoft.com/office/drawing/2014/main" id="{563A85CC-D173-470A-B35F-081B34E21D8C}"/>
                </a:ext>
              </a:extLst>
            </p:cNvPr>
            <p:cNvSpPr/>
            <p:nvPr/>
          </p:nvSpPr>
          <p:spPr bwMode="auto">
            <a:xfrm>
              <a:off x="7519804" y="4160237"/>
              <a:ext cx="47994" cy="49448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8" name="iśḻîḋè">
              <a:extLst>
                <a:ext uri="{FF2B5EF4-FFF2-40B4-BE49-F238E27FC236}">
                  <a16:creationId xmlns:a16="http://schemas.microsoft.com/office/drawing/2014/main" id="{24D1B448-46CC-4602-8F56-77AA1C8E61AD}"/>
                </a:ext>
              </a:extLst>
            </p:cNvPr>
            <p:cNvSpPr/>
            <p:nvPr/>
          </p:nvSpPr>
          <p:spPr bwMode="auto">
            <a:xfrm>
              <a:off x="7512533" y="4154419"/>
              <a:ext cx="61083" cy="61083"/>
            </a:xfrm>
            <a:custGeom>
              <a:avLst/>
              <a:gdLst>
                <a:gd name="T0" fmla="*/ 34 w 42"/>
                <a:gd name="T1" fmla="*/ 9 h 42"/>
                <a:gd name="T2" fmla="*/ 34 w 42"/>
                <a:gd name="T3" fmla="*/ 33 h 42"/>
                <a:gd name="T4" fmla="*/ 9 w 42"/>
                <a:gd name="T5" fmla="*/ 33 h 42"/>
                <a:gd name="T6" fmla="*/ 9 w 42"/>
                <a:gd name="T7" fmla="*/ 9 h 42"/>
                <a:gd name="T8" fmla="*/ 34 w 42"/>
                <a:gd name="T9" fmla="*/ 9 h 42"/>
                <a:gd name="T10" fmla="*/ 42 w 42"/>
                <a:gd name="T11" fmla="*/ 0 h 42"/>
                <a:gd name="T12" fmla="*/ 0 w 42"/>
                <a:gd name="T13" fmla="*/ 0 h 42"/>
                <a:gd name="T14" fmla="*/ 0 w 42"/>
                <a:gd name="T15" fmla="*/ 42 h 42"/>
                <a:gd name="T16" fmla="*/ 42 w 42"/>
                <a:gd name="T17" fmla="*/ 42 h 42"/>
                <a:gd name="T18" fmla="*/ 42 w 42"/>
                <a:gd name="T19" fmla="*/ 0 h 42"/>
                <a:gd name="T20" fmla="*/ 4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4" y="9"/>
                  </a:moveTo>
                  <a:lnTo>
                    <a:pt x="34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4" y="9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9" name="ï$ḻíḍè">
              <a:extLst>
                <a:ext uri="{FF2B5EF4-FFF2-40B4-BE49-F238E27FC236}">
                  <a16:creationId xmlns:a16="http://schemas.microsoft.com/office/drawing/2014/main" id="{8A6F1E31-0479-41ED-BD5D-84D44B69EC18}"/>
                </a:ext>
              </a:extLst>
            </p:cNvPr>
            <p:cNvSpPr/>
            <p:nvPr/>
          </p:nvSpPr>
          <p:spPr bwMode="auto">
            <a:xfrm>
              <a:off x="7512533" y="4154419"/>
              <a:ext cx="61083" cy="61083"/>
            </a:xfrm>
            <a:custGeom>
              <a:avLst/>
              <a:gdLst>
                <a:gd name="T0" fmla="*/ 34 w 42"/>
                <a:gd name="T1" fmla="*/ 9 h 42"/>
                <a:gd name="T2" fmla="*/ 34 w 42"/>
                <a:gd name="T3" fmla="*/ 33 h 42"/>
                <a:gd name="T4" fmla="*/ 9 w 42"/>
                <a:gd name="T5" fmla="*/ 33 h 42"/>
                <a:gd name="T6" fmla="*/ 9 w 42"/>
                <a:gd name="T7" fmla="*/ 9 h 42"/>
                <a:gd name="T8" fmla="*/ 34 w 42"/>
                <a:gd name="T9" fmla="*/ 9 h 42"/>
                <a:gd name="T10" fmla="*/ 42 w 42"/>
                <a:gd name="T11" fmla="*/ 0 h 42"/>
                <a:gd name="T12" fmla="*/ 0 w 42"/>
                <a:gd name="T13" fmla="*/ 0 h 42"/>
                <a:gd name="T14" fmla="*/ 0 w 42"/>
                <a:gd name="T15" fmla="*/ 42 h 42"/>
                <a:gd name="T16" fmla="*/ 42 w 42"/>
                <a:gd name="T17" fmla="*/ 42 h 42"/>
                <a:gd name="T18" fmla="*/ 42 w 42"/>
                <a:gd name="T19" fmla="*/ 0 h 42"/>
                <a:gd name="T20" fmla="*/ 4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4" y="9"/>
                  </a:moveTo>
                  <a:lnTo>
                    <a:pt x="34" y="33"/>
                  </a:lnTo>
                  <a:lnTo>
                    <a:pt x="9" y="33"/>
                  </a:lnTo>
                  <a:lnTo>
                    <a:pt x="9" y="9"/>
                  </a:lnTo>
                  <a:lnTo>
                    <a:pt x="34" y="9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42" y="42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0" name="îş1îḑê">
              <a:extLst>
                <a:ext uri="{FF2B5EF4-FFF2-40B4-BE49-F238E27FC236}">
                  <a16:creationId xmlns:a16="http://schemas.microsoft.com/office/drawing/2014/main" id="{7409E192-D703-45A0-BD4D-43A16DE12BE8}"/>
                </a:ext>
              </a:extLst>
            </p:cNvPr>
            <p:cNvSpPr/>
            <p:nvPr/>
          </p:nvSpPr>
          <p:spPr bwMode="auto">
            <a:xfrm>
              <a:off x="7519804" y="4221319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1" name="i$ľïďè">
              <a:extLst>
                <a:ext uri="{FF2B5EF4-FFF2-40B4-BE49-F238E27FC236}">
                  <a16:creationId xmlns:a16="http://schemas.microsoft.com/office/drawing/2014/main" id="{7EA90FED-9585-47A3-AAD0-0B3551B0E455}"/>
                </a:ext>
              </a:extLst>
            </p:cNvPr>
            <p:cNvSpPr/>
            <p:nvPr/>
          </p:nvSpPr>
          <p:spPr bwMode="auto">
            <a:xfrm>
              <a:off x="7512533" y="4215502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2" name="íslïḑe">
              <a:extLst>
                <a:ext uri="{FF2B5EF4-FFF2-40B4-BE49-F238E27FC236}">
                  <a16:creationId xmlns:a16="http://schemas.microsoft.com/office/drawing/2014/main" id="{0164E913-77CC-4D1E-A2CF-997449E0C860}"/>
                </a:ext>
              </a:extLst>
            </p:cNvPr>
            <p:cNvSpPr/>
            <p:nvPr/>
          </p:nvSpPr>
          <p:spPr bwMode="auto">
            <a:xfrm>
              <a:off x="7512533" y="4215502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3" name="işlîḋe">
              <a:extLst>
                <a:ext uri="{FF2B5EF4-FFF2-40B4-BE49-F238E27FC236}">
                  <a16:creationId xmlns:a16="http://schemas.microsoft.com/office/drawing/2014/main" id="{278EF5DE-C7E5-4071-B010-6D3E80354A30}"/>
                </a:ext>
              </a:extLst>
            </p:cNvPr>
            <p:cNvSpPr/>
            <p:nvPr/>
          </p:nvSpPr>
          <p:spPr bwMode="auto">
            <a:xfrm>
              <a:off x="7519804" y="4278038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4" name="íṩļîḑé">
              <a:extLst>
                <a:ext uri="{FF2B5EF4-FFF2-40B4-BE49-F238E27FC236}">
                  <a16:creationId xmlns:a16="http://schemas.microsoft.com/office/drawing/2014/main" id="{E3CE33C9-7272-4043-8EED-49EE02FFCEDC}"/>
                </a:ext>
              </a:extLst>
            </p:cNvPr>
            <p:cNvSpPr/>
            <p:nvPr/>
          </p:nvSpPr>
          <p:spPr bwMode="auto">
            <a:xfrm>
              <a:off x="7512533" y="4272221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5" name="íṩļïde">
              <a:extLst>
                <a:ext uri="{FF2B5EF4-FFF2-40B4-BE49-F238E27FC236}">
                  <a16:creationId xmlns:a16="http://schemas.microsoft.com/office/drawing/2014/main" id="{AD8546F0-6F1A-4F24-9A22-8F009B315717}"/>
                </a:ext>
              </a:extLst>
            </p:cNvPr>
            <p:cNvSpPr/>
            <p:nvPr/>
          </p:nvSpPr>
          <p:spPr bwMode="auto">
            <a:xfrm>
              <a:off x="7512533" y="4272221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6" name="isļîḍè">
              <a:extLst>
                <a:ext uri="{FF2B5EF4-FFF2-40B4-BE49-F238E27FC236}">
                  <a16:creationId xmlns:a16="http://schemas.microsoft.com/office/drawing/2014/main" id="{B7958F6C-EB5A-42E7-B14D-6FEB5C439443}"/>
                </a:ext>
              </a:extLst>
            </p:cNvPr>
            <p:cNvSpPr/>
            <p:nvPr/>
          </p:nvSpPr>
          <p:spPr bwMode="auto">
            <a:xfrm>
              <a:off x="7519804" y="4336212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7" name="í$ľîḍe">
              <a:extLst>
                <a:ext uri="{FF2B5EF4-FFF2-40B4-BE49-F238E27FC236}">
                  <a16:creationId xmlns:a16="http://schemas.microsoft.com/office/drawing/2014/main" id="{5D4848FF-E3BC-473F-BFB5-4D90654C8A0D}"/>
                </a:ext>
              </a:extLst>
            </p:cNvPr>
            <p:cNvSpPr/>
            <p:nvPr/>
          </p:nvSpPr>
          <p:spPr bwMode="auto">
            <a:xfrm>
              <a:off x="7512533" y="4330394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8" name="ïşļîdè">
              <a:extLst>
                <a:ext uri="{FF2B5EF4-FFF2-40B4-BE49-F238E27FC236}">
                  <a16:creationId xmlns:a16="http://schemas.microsoft.com/office/drawing/2014/main" id="{588AAF87-BC6F-415F-A769-837B5A43F8E8}"/>
                </a:ext>
              </a:extLst>
            </p:cNvPr>
            <p:cNvSpPr/>
            <p:nvPr/>
          </p:nvSpPr>
          <p:spPr bwMode="auto">
            <a:xfrm>
              <a:off x="7512533" y="4330394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9" name="išḷïḋe">
              <a:extLst>
                <a:ext uri="{FF2B5EF4-FFF2-40B4-BE49-F238E27FC236}">
                  <a16:creationId xmlns:a16="http://schemas.microsoft.com/office/drawing/2014/main" id="{8C7D76EC-E610-45DC-A35C-CB216AF1FF12}"/>
                </a:ext>
              </a:extLst>
            </p:cNvPr>
            <p:cNvSpPr/>
            <p:nvPr/>
          </p:nvSpPr>
          <p:spPr bwMode="auto">
            <a:xfrm>
              <a:off x="7519804" y="4392932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0" name="íṥļîḑè">
              <a:extLst>
                <a:ext uri="{FF2B5EF4-FFF2-40B4-BE49-F238E27FC236}">
                  <a16:creationId xmlns:a16="http://schemas.microsoft.com/office/drawing/2014/main" id="{9AE24A51-72CB-4A71-8026-E0C8E1487769}"/>
                </a:ext>
              </a:extLst>
            </p:cNvPr>
            <p:cNvSpPr/>
            <p:nvPr/>
          </p:nvSpPr>
          <p:spPr bwMode="auto">
            <a:xfrm>
              <a:off x="7512533" y="4387114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1" name="îṩ1iḓé">
              <a:extLst>
                <a:ext uri="{FF2B5EF4-FFF2-40B4-BE49-F238E27FC236}">
                  <a16:creationId xmlns:a16="http://schemas.microsoft.com/office/drawing/2014/main" id="{71C8BE33-91D2-437E-93C7-613C71DC1AA4}"/>
                </a:ext>
              </a:extLst>
            </p:cNvPr>
            <p:cNvSpPr/>
            <p:nvPr/>
          </p:nvSpPr>
          <p:spPr bwMode="auto">
            <a:xfrm>
              <a:off x="7512533" y="4387114"/>
              <a:ext cx="61083" cy="58174"/>
            </a:xfrm>
            <a:custGeom>
              <a:avLst/>
              <a:gdLst>
                <a:gd name="T0" fmla="*/ 34 w 42"/>
                <a:gd name="T1" fmla="*/ 8 h 40"/>
                <a:gd name="T2" fmla="*/ 34 w 42"/>
                <a:gd name="T3" fmla="*/ 31 h 40"/>
                <a:gd name="T4" fmla="*/ 9 w 42"/>
                <a:gd name="T5" fmla="*/ 31 h 40"/>
                <a:gd name="T6" fmla="*/ 9 w 42"/>
                <a:gd name="T7" fmla="*/ 8 h 40"/>
                <a:gd name="T8" fmla="*/ 34 w 42"/>
                <a:gd name="T9" fmla="*/ 8 h 40"/>
                <a:gd name="T10" fmla="*/ 42 w 42"/>
                <a:gd name="T11" fmla="*/ 0 h 40"/>
                <a:gd name="T12" fmla="*/ 0 w 42"/>
                <a:gd name="T13" fmla="*/ 0 h 40"/>
                <a:gd name="T14" fmla="*/ 0 w 42"/>
                <a:gd name="T15" fmla="*/ 40 h 40"/>
                <a:gd name="T16" fmla="*/ 42 w 42"/>
                <a:gd name="T17" fmla="*/ 40 h 40"/>
                <a:gd name="T18" fmla="*/ 42 w 42"/>
                <a:gd name="T19" fmla="*/ 0 h 40"/>
                <a:gd name="T20" fmla="*/ 42 w 42"/>
                <a:gd name="T2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0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42" y="40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2" name="îṣļïḍe">
              <a:extLst>
                <a:ext uri="{FF2B5EF4-FFF2-40B4-BE49-F238E27FC236}">
                  <a16:creationId xmlns:a16="http://schemas.microsoft.com/office/drawing/2014/main" id="{06D403CF-D32C-40B9-BD5F-30A9574A19A4}"/>
                </a:ext>
              </a:extLst>
            </p:cNvPr>
            <p:cNvSpPr/>
            <p:nvPr/>
          </p:nvSpPr>
          <p:spPr bwMode="auto">
            <a:xfrm>
              <a:off x="7519804" y="4451106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3" name="ïšḻíḓé">
              <a:extLst>
                <a:ext uri="{FF2B5EF4-FFF2-40B4-BE49-F238E27FC236}">
                  <a16:creationId xmlns:a16="http://schemas.microsoft.com/office/drawing/2014/main" id="{8013FD89-0F2A-4694-BE59-18474B13E4A9}"/>
                </a:ext>
              </a:extLst>
            </p:cNvPr>
            <p:cNvSpPr/>
            <p:nvPr/>
          </p:nvSpPr>
          <p:spPr bwMode="auto">
            <a:xfrm>
              <a:off x="7512533" y="444528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4" name="iṣľíḓe">
              <a:extLst>
                <a:ext uri="{FF2B5EF4-FFF2-40B4-BE49-F238E27FC236}">
                  <a16:creationId xmlns:a16="http://schemas.microsoft.com/office/drawing/2014/main" id="{17588913-EAA6-4046-9223-6DDB304F74E3}"/>
                </a:ext>
              </a:extLst>
            </p:cNvPr>
            <p:cNvSpPr/>
            <p:nvPr/>
          </p:nvSpPr>
          <p:spPr bwMode="auto">
            <a:xfrm>
              <a:off x="7512533" y="4445288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5" name="íśḻíḋê">
              <a:extLst>
                <a:ext uri="{FF2B5EF4-FFF2-40B4-BE49-F238E27FC236}">
                  <a16:creationId xmlns:a16="http://schemas.microsoft.com/office/drawing/2014/main" id="{526FC84B-9403-407D-95A6-307C1E712C66}"/>
                </a:ext>
              </a:extLst>
            </p:cNvPr>
            <p:cNvSpPr/>
            <p:nvPr/>
          </p:nvSpPr>
          <p:spPr bwMode="auto">
            <a:xfrm>
              <a:off x="7519804" y="4507825"/>
              <a:ext cx="47994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6" name="ïṥļïďe">
              <a:extLst>
                <a:ext uri="{FF2B5EF4-FFF2-40B4-BE49-F238E27FC236}">
                  <a16:creationId xmlns:a16="http://schemas.microsoft.com/office/drawing/2014/main" id="{A1937094-A821-4B26-A72E-A5252AFF6C7F}"/>
                </a:ext>
              </a:extLst>
            </p:cNvPr>
            <p:cNvSpPr/>
            <p:nvPr/>
          </p:nvSpPr>
          <p:spPr bwMode="auto">
            <a:xfrm>
              <a:off x="7512533" y="4502007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close/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7" name="iṧliḋè">
              <a:extLst>
                <a:ext uri="{FF2B5EF4-FFF2-40B4-BE49-F238E27FC236}">
                  <a16:creationId xmlns:a16="http://schemas.microsoft.com/office/drawing/2014/main" id="{E8628C5D-A780-42FB-B804-D638D3B9580A}"/>
                </a:ext>
              </a:extLst>
            </p:cNvPr>
            <p:cNvSpPr/>
            <p:nvPr/>
          </p:nvSpPr>
          <p:spPr bwMode="auto">
            <a:xfrm>
              <a:off x="7512533" y="4502007"/>
              <a:ext cx="61083" cy="56720"/>
            </a:xfrm>
            <a:custGeom>
              <a:avLst/>
              <a:gdLst>
                <a:gd name="T0" fmla="*/ 34 w 42"/>
                <a:gd name="T1" fmla="*/ 8 h 39"/>
                <a:gd name="T2" fmla="*/ 34 w 42"/>
                <a:gd name="T3" fmla="*/ 31 h 39"/>
                <a:gd name="T4" fmla="*/ 9 w 42"/>
                <a:gd name="T5" fmla="*/ 31 h 39"/>
                <a:gd name="T6" fmla="*/ 9 w 42"/>
                <a:gd name="T7" fmla="*/ 8 h 39"/>
                <a:gd name="T8" fmla="*/ 34 w 42"/>
                <a:gd name="T9" fmla="*/ 8 h 39"/>
                <a:gd name="T10" fmla="*/ 42 w 42"/>
                <a:gd name="T11" fmla="*/ 0 h 39"/>
                <a:gd name="T12" fmla="*/ 0 w 42"/>
                <a:gd name="T13" fmla="*/ 0 h 39"/>
                <a:gd name="T14" fmla="*/ 0 w 42"/>
                <a:gd name="T15" fmla="*/ 39 h 39"/>
                <a:gd name="T16" fmla="*/ 42 w 42"/>
                <a:gd name="T17" fmla="*/ 39 h 39"/>
                <a:gd name="T18" fmla="*/ 42 w 42"/>
                <a:gd name="T19" fmla="*/ 0 h 39"/>
                <a:gd name="T20" fmla="*/ 42 w 42"/>
                <a:gd name="T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39">
                  <a:moveTo>
                    <a:pt x="34" y="8"/>
                  </a:moveTo>
                  <a:lnTo>
                    <a:pt x="34" y="31"/>
                  </a:lnTo>
                  <a:lnTo>
                    <a:pt x="9" y="31"/>
                  </a:lnTo>
                  <a:lnTo>
                    <a:pt x="9" y="8"/>
                  </a:lnTo>
                  <a:lnTo>
                    <a:pt x="34" y="8"/>
                  </a:lnTo>
                  <a:moveTo>
                    <a:pt x="4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42" y="39"/>
                  </a:lnTo>
                  <a:lnTo>
                    <a:pt x="42" y="0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8" name="î$ľîḋè">
              <a:extLst>
                <a:ext uri="{FF2B5EF4-FFF2-40B4-BE49-F238E27FC236}">
                  <a16:creationId xmlns:a16="http://schemas.microsoft.com/office/drawing/2014/main" id="{F96354D7-A6EA-4869-BB9D-EE84372ED471}"/>
                </a:ext>
              </a:extLst>
            </p:cNvPr>
            <p:cNvSpPr/>
            <p:nvPr/>
          </p:nvSpPr>
          <p:spPr bwMode="auto">
            <a:xfrm>
              <a:off x="4724552" y="2905136"/>
              <a:ext cx="485751" cy="772258"/>
            </a:xfrm>
            <a:custGeom>
              <a:avLst/>
              <a:gdLst>
                <a:gd name="T0" fmla="*/ 161 w 161"/>
                <a:gd name="T1" fmla="*/ 23 h 256"/>
                <a:gd name="T2" fmla="*/ 150 w 161"/>
                <a:gd name="T3" fmla="*/ 241 h 256"/>
                <a:gd name="T4" fmla="*/ 134 w 161"/>
                <a:gd name="T5" fmla="*/ 255 h 256"/>
                <a:gd name="T6" fmla="*/ 15 w 161"/>
                <a:gd name="T7" fmla="*/ 249 h 256"/>
                <a:gd name="T8" fmla="*/ 0 w 161"/>
                <a:gd name="T9" fmla="*/ 233 h 256"/>
                <a:gd name="T10" fmla="*/ 11 w 161"/>
                <a:gd name="T11" fmla="*/ 16 h 256"/>
                <a:gd name="T12" fmla="*/ 27 w 161"/>
                <a:gd name="T13" fmla="*/ 1 h 256"/>
                <a:gd name="T14" fmla="*/ 146 w 161"/>
                <a:gd name="T15" fmla="*/ 7 h 256"/>
                <a:gd name="T16" fmla="*/ 161 w 161"/>
                <a:gd name="T17" fmla="*/ 2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256">
                  <a:moveTo>
                    <a:pt x="161" y="23"/>
                  </a:moveTo>
                  <a:cubicBezTo>
                    <a:pt x="150" y="241"/>
                    <a:pt x="150" y="241"/>
                    <a:pt x="150" y="241"/>
                  </a:cubicBezTo>
                  <a:cubicBezTo>
                    <a:pt x="150" y="249"/>
                    <a:pt x="143" y="256"/>
                    <a:pt x="134" y="255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6" y="249"/>
                    <a:pt x="0" y="242"/>
                    <a:pt x="0" y="233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7"/>
                    <a:pt x="18" y="0"/>
                    <a:pt x="27" y="1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55" y="7"/>
                    <a:pt x="161" y="14"/>
                    <a:pt x="161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9" name="iṧḻïḑê">
              <a:extLst>
                <a:ext uri="{FF2B5EF4-FFF2-40B4-BE49-F238E27FC236}">
                  <a16:creationId xmlns:a16="http://schemas.microsoft.com/office/drawing/2014/main" id="{1B56D6CB-6F40-4D84-8E6C-3D84BE5E15DE}"/>
                </a:ext>
              </a:extLst>
            </p:cNvPr>
            <p:cNvSpPr/>
            <p:nvPr/>
          </p:nvSpPr>
          <p:spPr bwMode="auto">
            <a:xfrm>
              <a:off x="5150676" y="2925497"/>
              <a:ext cx="222515" cy="757714"/>
            </a:xfrm>
            <a:custGeom>
              <a:avLst/>
              <a:gdLst>
                <a:gd name="T0" fmla="*/ 74 w 74"/>
                <a:gd name="T1" fmla="*/ 13 h 251"/>
                <a:gd name="T2" fmla="*/ 63 w 74"/>
                <a:gd name="T3" fmla="*/ 242 h 251"/>
                <a:gd name="T4" fmla="*/ 52 w 74"/>
                <a:gd name="T5" fmla="*/ 251 h 251"/>
                <a:gd name="T6" fmla="*/ 10 w 74"/>
                <a:gd name="T7" fmla="*/ 249 h 251"/>
                <a:gd name="T8" fmla="*/ 0 w 74"/>
                <a:gd name="T9" fmla="*/ 239 h 251"/>
                <a:gd name="T10" fmla="*/ 11 w 74"/>
                <a:gd name="T11" fmla="*/ 10 h 251"/>
                <a:gd name="T12" fmla="*/ 22 w 74"/>
                <a:gd name="T13" fmla="*/ 0 h 251"/>
                <a:gd name="T14" fmla="*/ 64 w 74"/>
                <a:gd name="T15" fmla="*/ 2 h 251"/>
                <a:gd name="T16" fmla="*/ 74 w 74"/>
                <a:gd name="T17" fmla="*/ 13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51">
                  <a:moveTo>
                    <a:pt x="74" y="13"/>
                  </a:moveTo>
                  <a:cubicBezTo>
                    <a:pt x="63" y="242"/>
                    <a:pt x="63" y="242"/>
                    <a:pt x="63" y="242"/>
                  </a:cubicBezTo>
                  <a:cubicBezTo>
                    <a:pt x="63" y="247"/>
                    <a:pt x="58" y="251"/>
                    <a:pt x="52" y="251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9"/>
                    <a:pt x="0" y="244"/>
                    <a:pt x="0" y="23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4"/>
                    <a:pt x="16" y="0"/>
                    <a:pt x="22" y="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70" y="3"/>
                    <a:pt x="74" y="7"/>
                    <a:pt x="7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0" name="iṩḷïḓè">
              <a:extLst>
                <a:ext uri="{FF2B5EF4-FFF2-40B4-BE49-F238E27FC236}">
                  <a16:creationId xmlns:a16="http://schemas.microsoft.com/office/drawing/2014/main" id="{A931E1DF-C125-4D47-8118-C686B9EEFE96}"/>
                </a:ext>
              </a:extLst>
            </p:cNvPr>
            <p:cNvSpPr/>
            <p:nvPr/>
          </p:nvSpPr>
          <p:spPr bwMode="auto">
            <a:xfrm>
              <a:off x="5128860" y="2925497"/>
              <a:ext cx="223969" cy="757714"/>
            </a:xfrm>
            <a:custGeom>
              <a:avLst/>
              <a:gdLst>
                <a:gd name="T0" fmla="*/ 74 w 74"/>
                <a:gd name="T1" fmla="*/ 12 h 251"/>
                <a:gd name="T2" fmla="*/ 63 w 74"/>
                <a:gd name="T3" fmla="*/ 241 h 251"/>
                <a:gd name="T4" fmla="*/ 52 w 74"/>
                <a:gd name="T5" fmla="*/ 251 h 251"/>
                <a:gd name="T6" fmla="*/ 10 w 74"/>
                <a:gd name="T7" fmla="*/ 249 h 251"/>
                <a:gd name="T8" fmla="*/ 0 w 74"/>
                <a:gd name="T9" fmla="*/ 238 h 251"/>
                <a:gd name="T10" fmla="*/ 11 w 74"/>
                <a:gd name="T11" fmla="*/ 9 h 251"/>
                <a:gd name="T12" fmla="*/ 22 w 74"/>
                <a:gd name="T13" fmla="*/ 0 h 251"/>
                <a:gd name="T14" fmla="*/ 64 w 74"/>
                <a:gd name="T15" fmla="*/ 2 h 251"/>
                <a:gd name="T16" fmla="*/ 74 w 74"/>
                <a:gd name="T17" fmla="*/ 1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251">
                  <a:moveTo>
                    <a:pt x="74" y="12"/>
                  </a:moveTo>
                  <a:cubicBezTo>
                    <a:pt x="63" y="241"/>
                    <a:pt x="63" y="241"/>
                    <a:pt x="63" y="241"/>
                  </a:cubicBezTo>
                  <a:cubicBezTo>
                    <a:pt x="62" y="247"/>
                    <a:pt x="58" y="251"/>
                    <a:pt x="52" y="251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" y="248"/>
                    <a:pt x="0" y="244"/>
                    <a:pt x="0" y="23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4"/>
                    <a:pt x="16" y="0"/>
                    <a:pt x="22" y="0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70" y="2"/>
                    <a:pt x="74" y="7"/>
                    <a:pt x="74" y="12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1" name="îSľïdê">
              <a:extLst>
                <a:ext uri="{FF2B5EF4-FFF2-40B4-BE49-F238E27FC236}">
                  <a16:creationId xmlns:a16="http://schemas.microsoft.com/office/drawing/2014/main" id="{1D968AED-9753-4BCE-BEE1-DF06894F5F1C}"/>
                </a:ext>
              </a:extLst>
            </p:cNvPr>
            <p:cNvSpPr/>
            <p:nvPr/>
          </p:nvSpPr>
          <p:spPr bwMode="auto">
            <a:xfrm>
              <a:off x="5153585" y="2953130"/>
              <a:ext cx="174521" cy="700994"/>
            </a:xfrm>
            <a:custGeom>
              <a:avLst/>
              <a:gdLst>
                <a:gd name="T0" fmla="*/ 58 w 58"/>
                <a:gd name="T1" fmla="*/ 11 h 232"/>
                <a:gd name="T2" fmla="*/ 48 w 58"/>
                <a:gd name="T3" fmla="*/ 224 h 232"/>
                <a:gd name="T4" fmla="*/ 39 w 58"/>
                <a:gd name="T5" fmla="*/ 232 h 232"/>
                <a:gd name="T6" fmla="*/ 8 w 58"/>
                <a:gd name="T7" fmla="*/ 231 h 232"/>
                <a:gd name="T8" fmla="*/ 0 w 58"/>
                <a:gd name="T9" fmla="*/ 222 h 232"/>
                <a:gd name="T10" fmla="*/ 10 w 58"/>
                <a:gd name="T11" fmla="*/ 8 h 232"/>
                <a:gd name="T12" fmla="*/ 19 w 58"/>
                <a:gd name="T13" fmla="*/ 1 h 232"/>
                <a:gd name="T14" fmla="*/ 50 w 58"/>
                <a:gd name="T15" fmla="*/ 2 h 232"/>
                <a:gd name="T16" fmla="*/ 58 w 58"/>
                <a:gd name="T17" fmla="*/ 1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2">
                  <a:moveTo>
                    <a:pt x="58" y="11"/>
                  </a:moveTo>
                  <a:cubicBezTo>
                    <a:pt x="48" y="224"/>
                    <a:pt x="48" y="224"/>
                    <a:pt x="48" y="224"/>
                  </a:cubicBezTo>
                  <a:cubicBezTo>
                    <a:pt x="48" y="229"/>
                    <a:pt x="44" y="232"/>
                    <a:pt x="39" y="232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3" y="230"/>
                    <a:pt x="0" y="227"/>
                    <a:pt x="0" y="2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4"/>
                    <a:pt x="14" y="0"/>
                    <a:pt x="19" y="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5" y="2"/>
                    <a:pt x="58" y="6"/>
                    <a:pt x="58" y="11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2" name="íš1ïḍê">
              <a:extLst>
                <a:ext uri="{FF2B5EF4-FFF2-40B4-BE49-F238E27FC236}">
                  <a16:creationId xmlns:a16="http://schemas.microsoft.com/office/drawing/2014/main" id="{E053BD80-827B-45FB-A264-36EDC69F11DE}"/>
                </a:ext>
              </a:extLst>
            </p:cNvPr>
            <p:cNvSpPr/>
            <p:nvPr/>
          </p:nvSpPr>
          <p:spPr bwMode="auto">
            <a:xfrm>
              <a:off x="5165219" y="3152375"/>
              <a:ext cx="148343" cy="344680"/>
            </a:xfrm>
            <a:custGeom>
              <a:avLst/>
              <a:gdLst>
                <a:gd name="T0" fmla="*/ 6 w 102"/>
                <a:gd name="T1" fmla="*/ 0 h 237"/>
                <a:gd name="T2" fmla="*/ 0 w 102"/>
                <a:gd name="T3" fmla="*/ 131 h 237"/>
                <a:gd name="T4" fmla="*/ 96 w 102"/>
                <a:gd name="T5" fmla="*/ 237 h 237"/>
                <a:gd name="T6" fmla="*/ 102 w 102"/>
                <a:gd name="T7" fmla="*/ 104 h 237"/>
                <a:gd name="T8" fmla="*/ 6 w 102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37">
                  <a:moveTo>
                    <a:pt x="6" y="0"/>
                  </a:moveTo>
                  <a:lnTo>
                    <a:pt x="0" y="131"/>
                  </a:lnTo>
                  <a:lnTo>
                    <a:pt x="96" y="237"/>
                  </a:lnTo>
                  <a:lnTo>
                    <a:pt x="102" y="10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3" name="ísľiḑè">
              <a:extLst>
                <a:ext uri="{FF2B5EF4-FFF2-40B4-BE49-F238E27FC236}">
                  <a16:creationId xmlns:a16="http://schemas.microsoft.com/office/drawing/2014/main" id="{1CE9349D-BB7E-4DE7-B049-2E4A36C46FBD}"/>
                </a:ext>
              </a:extLst>
            </p:cNvPr>
            <p:cNvSpPr/>
            <p:nvPr/>
          </p:nvSpPr>
          <p:spPr bwMode="auto">
            <a:xfrm>
              <a:off x="5195760" y="2953130"/>
              <a:ext cx="132346" cy="145435"/>
            </a:xfrm>
            <a:custGeom>
              <a:avLst/>
              <a:gdLst>
                <a:gd name="T0" fmla="*/ 42 w 44"/>
                <a:gd name="T1" fmla="*/ 48 h 48"/>
                <a:gd name="T2" fmla="*/ 44 w 44"/>
                <a:gd name="T3" fmla="*/ 11 h 48"/>
                <a:gd name="T4" fmla="*/ 36 w 44"/>
                <a:gd name="T5" fmla="*/ 2 h 48"/>
                <a:gd name="T6" fmla="*/ 5 w 44"/>
                <a:gd name="T7" fmla="*/ 1 h 48"/>
                <a:gd name="T8" fmla="*/ 0 w 44"/>
                <a:gd name="T9" fmla="*/ 2 h 48"/>
                <a:gd name="T10" fmla="*/ 42 w 44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8">
                  <a:moveTo>
                    <a:pt x="42" y="48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6"/>
                    <a:pt x="41" y="2"/>
                    <a:pt x="36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2"/>
                  </a:cubicBezTo>
                  <a:lnTo>
                    <a:pt x="42" y="48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4" name="ïš1îḍè">
              <a:extLst>
                <a:ext uri="{FF2B5EF4-FFF2-40B4-BE49-F238E27FC236}">
                  <a16:creationId xmlns:a16="http://schemas.microsoft.com/office/drawing/2014/main" id="{1D9ECFD0-D43D-4A26-905A-BCB09BF16397}"/>
                </a:ext>
              </a:extLst>
            </p:cNvPr>
            <p:cNvSpPr/>
            <p:nvPr/>
          </p:nvSpPr>
          <p:spPr bwMode="auto">
            <a:xfrm>
              <a:off x="5153585" y="3547957"/>
              <a:ext cx="95987" cy="106168"/>
            </a:xfrm>
            <a:custGeom>
              <a:avLst/>
              <a:gdLst>
                <a:gd name="T0" fmla="*/ 1 w 32"/>
                <a:gd name="T1" fmla="*/ 0 h 35"/>
                <a:gd name="T2" fmla="*/ 0 w 32"/>
                <a:gd name="T3" fmla="*/ 25 h 35"/>
                <a:gd name="T4" fmla="*/ 8 w 32"/>
                <a:gd name="T5" fmla="*/ 34 h 35"/>
                <a:gd name="T6" fmla="*/ 32 w 32"/>
                <a:gd name="T7" fmla="*/ 35 h 35"/>
                <a:gd name="T8" fmla="*/ 1 w 32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1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3" y="33"/>
                    <a:pt x="8" y="34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5" name="ïṧ1ïďè">
              <a:extLst>
                <a:ext uri="{FF2B5EF4-FFF2-40B4-BE49-F238E27FC236}">
                  <a16:creationId xmlns:a16="http://schemas.microsoft.com/office/drawing/2014/main" id="{D32142CF-17EA-45D8-9345-24934AB220DB}"/>
                </a:ext>
              </a:extLst>
            </p:cNvPr>
            <p:cNvSpPr/>
            <p:nvPr/>
          </p:nvSpPr>
          <p:spPr bwMode="auto">
            <a:xfrm>
              <a:off x="4792907" y="3210549"/>
              <a:ext cx="69809" cy="146889"/>
            </a:xfrm>
            <a:custGeom>
              <a:avLst/>
              <a:gdLst>
                <a:gd name="T0" fmla="*/ 48 w 48"/>
                <a:gd name="T1" fmla="*/ 2 h 101"/>
                <a:gd name="T2" fmla="*/ 44 w 48"/>
                <a:gd name="T3" fmla="*/ 101 h 101"/>
                <a:gd name="T4" fmla="*/ 0 w 48"/>
                <a:gd name="T5" fmla="*/ 99 h 101"/>
                <a:gd name="T6" fmla="*/ 7 w 48"/>
                <a:gd name="T7" fmla="*/ 0 h 101"/>
                <a:gd name="T8" fmla="*/ 48 w 48"/>
                <a:gd name="T9" fmla="*/ 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1">
                  <a:moveTo>
                    <a:pt x="48" y="2"/>
                  </a:moveTo>
                  <a:lnTo>
                    <a:pt x="44" y="101"/>
                  </a:lnTo>
                  <a:lnTo>
                    <a:pt x="0" y="99"/>
                  </a:lnTo>
                  <a:lnTo>
                    <a:pt x="7" y="0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6" name="ís1ïḍe">
              <a:extLst>
                <a:ext uri="{FF2B5EF4-FFF2-40B4-BE49-F238E27FC236}">
                  <a16:creationId xmlns:a16="http://schemas.microsoft.com/office/drawing/2014/main" id="{CD724414-D3B7-41B2-9C56-DAF9CDE615E0}"/>
                </a:ext>
              </a:extLst>
            </p:cNvPr>
            <p:cNvSpPr/>
            <p:nvPr/>
          </p:nvSpPr>
          <p:spPr bwMode="auto">
            <a:xfrm>
              <a:off x="4766729" y="3281812"/>
              <a:ext cx="33450" cy="72717"/>
            </a:xfrm>
            <a:custGeom>
              <a:avLst/>
              <a:gdLst>
                <a:gd name="T0" fmla="*/ 4 w 23"/>
                <a:gd name="T1" fmla="*/ 0 h 50"/>
                <a:gd name="T2" fmla="*/ 0 w 23"/>
                <a:gd name="T3" fmla="*/ 50 h 50"/>
                <a:gd name="T4" fmla="*/ 18 w 23"/>
                <a:gd name="T5" fmla="*/ 50 h 50"/>
                <a:gd name="T6" fmla="*/ 23 w 23"/>
                <a:gd name="T7" fmla="*/ 0 h 50"/>
                <a:gd name="T8" fmla="*/ 4 w 23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50">
                  <a:moveTo>
                    <a:pt x="4" y="0"/>
                  </a:moveTo>
                  <a:lnTo>
                    <a:pt x="0" y="50"/>
                  </a:lnTo>
                  <a:lnTo>
                    <a:pt x="18" y="50"/>
                  </a:lnTo>
                  <a:lnTo>
                    <a:pt x="2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7" name="iš1îdè">
              <a:extLst>
                <a:ext uri="{FF2B5EF4-FFF2-40B4-BE49-F238E27FC236}">
                  <a16:creationId xmlns:a16="http://schemas.microsoft.com/office/drawing/2014/main" id="{356A33A9-59EF-4117-A9EA-2763015A7FD4}"/>
                </a:ext>
              </a:extLst>
            </p:cNvPr>
            <p:cNvSpPr/>
            <p:nvPr/>
          </p:nvSpPr>
          <p:spPr bwMode="auto">
            <a:xfrm>
              <a:off x="4772546" y="3210549"/>
              <a:ext cx="30542" cy="71263"/>
            </a:xfrm>
            <a:custGeom>
              <a:avLst/>
              <a:gdLst>
                <a:gd name="T0" fmla="*/ 2 w 21"/>
                <a:gd name="T1" fmla="*/ 0 h 49"/>
                <a:gd name="T2" fmla="*/ 0 w 21"/>
                <a:gd name="T3" fmla="*/ 49 h 49"/>
                <a:gd name="T4" fmla="*/ 19 w 21"/>
                <a:gd name="T5" fmla="*/ 49 h 49"/>
                <a:gd name="T6" fmla="*/ 21 w 21"/>
                <a:gd name="T7" fmla="*/ 0 h 49"/>
                <a:gd name="T8" fmla="*/ 2 w 2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9">
                  <a:moveTo>
                    <a:pt x="2" y="0"/>
                  </a:moveTo>
                  <a:lnTo>
                    <a:pt x="0" y="49"/>
                  </a:lnTo>
                  <a:lnTo>
                    <a:pt x="19" y="49"/>
                  </a:lnTo>
                  <a:lnTo>
                    <a:pt x="21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8" name="ísľïḑè">
              <a:extLst>
                <a:ext uri="{FF2B5EF4-FFF2-40B4-BE49-F238E27FC236}">
                  <a16:creationId xmlns:a16="http://schemas.microsoft.com/office/drawing/2014/main" id="{DAD8E286-E263-42AF-8027-FCE8921FB9C8}"/>
                </a:ext>
              </a:extLst>
            </p:cNvPr>
            <p:cNvSpPr/>
            <p:nvPr/>
          </p:nvSpPr>
          <p:spPr bwMode="auto">
            <a:xfrm>
              <a:off x="4887439" y="3553774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9" name="íSḻídê">
              <a:extLst>
                <a:ext uri="{FF2B5EF4-FFF2-40B4-BE49-F238E27FC236}">
                  <a16:creationId xmlns:a16="http://schemas.microsoft.com/office/drawing/2014/main" id="{87FDBB9B-1A31-4270-BCF6-8C4E7E0142F8}"/>
                </a:ext>
              </a:extLst>
            </p:cNvPr>
            <p:cNvSpPr/>
            <p:nvPr/>
          </p:nvSpPr>
          <p:spPr bwMode="auto">
            <a:xfrm>
              <a:off x="4881622" y="3547957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0" name="íşļïďè">
              <a:extLst>
                <a:ext uri="{FF2B5EF4-FFF2-40B4-BE49-F238E27FC236}">
                  <a16:creationId xmlns:a16="http://schemas.microsoft.com/office/drawing/2014/main" id="{3A0B815C-BDD1-43E8-92AD-B61DEDACF8A0}"/>
                </a:ext>
              </a:extLst>
            </p:cNvPr>
            <p:cNvSpPr/>
            <p:nvPr/>
          </p:nvSpPr>
          <p:spPr bwMode="auto">
            <a:xfrm>
              <a:off x="4881622" y="3547957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1" name="ïŝḻîḑè">
              <a:extLst>
                <a:ext uri="{FF2B5EF4-FFF2-40B4-BE49-F238E27FC236}">
                  <a16:creationId xmlns:a16="http://schemas.microsoft.com/office/drawing/2014/main" id="{88C7F97E-9A5A-4BB2-91AA-BF16EEBD83AE}"/>
                </a:ext>
              </a:extLst>
            </p:cNvPr>
            <p:cNvSpPr/>
            <p:nvPr/>
          </p:nvSpPr>
          <p:spPr bwMode="auto">
            <a:xfrm>
              <a:off x="4890348" y="3497055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2" name="ïṩļíďé">
              <a:extLst>
                <a:ext uri="{FF2B5EF4-FFF2-40B4-BE49-F238E27FC236}">
                  <a16:creationId xmlns:a16="http://schemas.microsoft.com/office/drawing/2014/main" id="{A87A7140-04E6-4776-BC33-1DEEABC724B5}"/>
                </a:ext>
              </a:extLst>
            </p:cNvPr>
            <p:cNvSpPr/>
            <p:nvPr/>
          </p:nvSpPr>
          <p:spPr bwMode="auto">
            <a:xfrm>
              <a:off x="4884530" y="3491238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3" name="í$ḷïḍe">
              <a:extLst>
                <a:ext uri="{FF2B5EF4-FFF2-40B4-BE49-F238E27FC236}">
                  <a16:creationId xmlns:a16="http://schemas.microsoft.com/office/drawing/2014/main" id="{DD76A0C9-5857-4CBC-B3B4-E99BE91D2B98}"/>
                </a:ext>
              </a:extLst>
            </p:cNvPr>
            <p:cNvSpPr/>
            <p:nvPr/>
          </p:nvSpPr>
          <p:spPr bwMode="auto">
            <a:xfrm>
              <a:off x="4884530" y="3491238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4" name="işlîḍê">
              <a:extLst>
                <a:ext uri="{FF2B5EF4-FFF2-40B4-BE49-F238E27FC236}">
                  <a16:creationId xmlns:a16="http://schemas.microsoft.com/office/drawing/2014/main" id="{223C71D9-4242-4E37-94D4-A5081C18E20E}"/>
                </a:ext>
              </a:extLst>
            </p:cNvPr>
            <p:cNvSpPr/>
            <p:nvPr/>
          </p:nvSpPr>
          <p:spPr bwMode="auto">
            <a:xfrm>
              <a:off x="4893256" y="3438881"/>
              <a:ext cx="47994" cy="49448"/>
            </a:xfrm>
            <a:custGeom>
              <a:avLst/>
              <a:gdLst>
                <a:gd name="T0" fmla="*/ 0 w 33"/>
                <a:gd name="T1" fmla="*/ 31 h 34"/>
                <a:gd name="T2" fmla="*/ 2 w 33"/>
                <a:gd name="T3" fmla="*/ 0 h 34"/>
                <a:gd name="T4" fmla="*/ 33 w 33"/>
                <a:gd name="T5" fmla="*/ 2 h 34"/>
                <a:gd name="T6" fmla="*/ 31 w 33"/>
                <a:gd name="T7" fmla="*/ 34 h 34"/>
                <a:gd name="T8" fmla="*/ 0 w 33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5" name="îş1íḑé">
              <a:extLst>
                <a:ext uri="{FF2B5EF4-FFF2-40B4-BE49-F238E27FC236}">
                  <a16:creationId xmlns:a16="http://schemas.microsoft.com/office/drawing/2014/main" id="{416B79FD-BC22-4EC6-A6E7-F56953EC7678}"/>
                </a:ext>
              </a:extLst>
            </p:cNvPr>
            <p:cNvSpPr/>
            <p:nvPr/>
          </p:nvSpPr>
          <p:spPr bwMode="auto">
            <a:xfrm>
              <a:off x="4887439" y="3433064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6" name="îSḻïḓè">
              <a:extLst>
                <a:ext uri="{FF2B5EF4-FFF2-40B4-BE49-F238E27FC236}">
                  <a16:creationId xmlns:a16="http://schemas.microsoft.com/office/drawing/2014/main" id="{8D21E86C-842E-4482-9216-EBD40338A91E}"/>
                </a:ext>
              </a:extLst>
            </p:cNvPr>
            <p:cNvSpPr/>
            <p:nvPr/>
          </p:nvSpPr>
          <p:spPr bwMode="auto">
            <a:xfrm>
              <a:off x="4887439" y="3433064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7" name="íŝļide">
              <a:extLst>
                <a:ext uri="{FF2B5EF4-FFF2-40B4-BE49-F238E27FC236}">
                  <a16:creationId xmlns:a16="http://schemas.microsoft.com/office/drawing/2014/main" id="{20CBF4D9-BCBE-47F9-9553-BBDB80769D92}"/>
                </a:ext>
              </a:extLst>
            </p:cNvPr>
            <p:cNvSpPr/>
            <p:nvPr/>
          </p:nvSpPr>
          <p:spPr bwMode="auto">
            <a:xfrm>
              <a:off x="4896165" y="3149466"/>
              <a:ext cx="58174" cy="280689"/>
            </a:xfrm>
            <a:custGeom>
              <a:avLst/>
              <a:gdLst>
                <a:gd name="T0" fmla="*/ 0 w 40"/>
                <a:gd name="T1" fmla="*/ 191 h 193"/>
                <a:gd name="T2" fmla="*/ 8 w 40"/>
                <a:gd name="T3" fmla="*/ 0 h 193"/>
                <a:gd name="T4" fmla="*/ 40 w 40"/>
                <a:gd name="T5" fmla="*/ 2 h 193"/>
                <a:gd name="T6" fmla="*/ 31 w 40"/>
                <a:gd name="T7" fmla="*/ 193 h 193"/>
                <a:gd name="T8" fmla="*/ 0 w 40"/>
                <a:gd name="T9" fmla="*/ 19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93">
                  <a:moveTo>
                    <a:pt x="0" y="191"/>
                  </a:moveTo>
                  <a:lnTo>
                    <a:pt x="8" y="0"/>
                  </a:lnTo>
                  <a:lnTo>
                    <a:pt x="40" y="2"/>
                  </a:lnTo>
                  <a:lnTo>
                    <a:pt x="31" y="193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8" name="ïs1íďê">
              <a:extLst>
                <a:ext uri="{FF2B5EF4-FFF2-40B4-BE49-F238E27FC236}">
                  <a16:creationId xmlns:a16="http://schemas.microsoft.com/office/drawing/2014/main" id="{B4EA0FCD-1F5D-4CE4-9432-B5CC86F33B10}"/>
                </a:ext>
              </a:extLst>
            </p:cNvPr>
            <p:cNvSpPr/>
            <p:nvPr/>
          </p:nvSpPr>
          <p:spPr bwMode="auto">
            <a:xfrm>
              <a:off x="4890348" y="3143649"/>
              <a:ext cx="69809" cy="292324"/>
            </a:xfrm>
            <a:custGeom>
              <a:avLst/>
              <a:gdLst>
                <a:gd name="T0" fmla="*/ 17 w 48"/>
                <a:gd name="T1" fmla="*/ 8 h 201"/>
                <a:gd name="T2" fmla="*/ 39 w 48"/>
                <a:gd name="T3" fmla="*/ 10 h 201"/>
                <a:gd name="T4" fmla="*/ 39 w 48"/>
                <a:gd name="T5" fmla="*/ 41 h 201"/>
                <a:gd name="T6" fmla="*/ 37 w 48"/>
                <a:gd name="T7" fmla="*/ 81 h 201"/>
                <a:gd name="T8" fmla="*/ 35 w 48"/>
                <a:gd name="T9" fmla="*/ 120 h 201"/>
                <a:gd name="T10" fmla="*/ 33 w 48"/>
                <a:gd name="T11" fmla="*/ 160 h 201"/>
                <a:gd name="T12" fmla="*/ 31 w 48"/>
                <a:gd name="T13" fmla="*/ 191 h 201"/>
                <a:gd name="T14" fmla="*/ 8 w 48"/>
                <a:gd name="T15" fmla="*/ 191 h 201"/>
                <a:gd name="T16" fmla="*/ 10 w 48"/>
                <a:gd name="T17" fmla="*/ 160 h 201"/>
                <a:gd name="T18" fmla="*/ 12 w 48"/>
                <a:gd name="T19" fmla="*/ 120 h 201"/>
                <a:gd name="T20" fmla="*/ 14 w 48"/>
                <a:gd name="T21" fmla="*/ 81 h 201"/>
                <a:gd name="T22" fmla="*/ 14 w 48"/>
                <a:gd name="T23" fmla="*/ 39 h 201"/>
                <a:gd name="T24" fmla="*/ 17 w 48"/>
                <a:gd name="T25" fmla="*/ 8 h 201"/>
                <a:gd name="T26" fmla="*/ 8 w 48"/>
                <a:gd name="T27" fmla="*/ 0 h 201"/>
                <a:gd name="T28" fmla="*/ 6 w 48"/>
                <a:gd name="T29" fmla="*/ 39 h 201"/>
                <a:gd name="T30" fmla="*/ 6 w 48"/>
                <a:gd name="T31" fmla="*/ 79 h 201"/>
                <a:gd name="T32" fmla="*/ 4 w 48"/>
                <a:gd name="T33" fmla="*/ 118 h 201"/>
                <a:gd name="T34" fmla="*/ 2 w 48"/>
                <a:gd name="T35" fmla="*/ 160 h 201"/>
                <a:gd name="T36" fmla="*/ 0 w 48"/>
                <a:gd name="T37" fmla="*/ 199 h 201"/>
                <a:gd name="T38" fmla="*/ 39 w 48"/>
                <a:gd name="T39" fmla="*/ 201 h 201"/>
                <a:gd name="T40" fmla="*/ 41 w 48"/>
                <a:gd name="T41" fmla="*/ 160 h 201"/>
                <a:gd name="T42" fmla="*/ 44 w 48"/>
                <a:gd name="T43" fmla="*/ 120 h 201"/>
                <a:gd name="T44" fmla="*/ 46 w 48"/>
                <a:gd name="T45" fmla="*/ 81 h 201"/>
                <a:gd name="T46" fmla="*/ 48 w 48"/>
                <a:gd name="T47" fmla="*/ 41 h 201"/>
                <a:gd name="T48" fmla="*/ 48 w 48"/>
                <a:gd name="T49" fmla="*/ 2 h 201"/>
                <a:gd name="T50" fmla="*/ 8 w 48"/>
                <a:gd name="T51" fmla="*/ 0 h 201"/>
                <a:gd name="T52" fmla="*/ 8 w 48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201">
                  <a:moveTo>
                    <a:pt x="17" y="8"/>
                  </a:moveTo>
                  <a:lnTo>
                    <a:pt x="39" y="10"/>
                  </a:lnTo>
                  <a:lnTo>
                    <a:pt x="39" y="41"/>
                  </a:lnTo>
                  <a:lnTo>
                    <a:pt x="37" y="81"/>
                  </a:lnTo>
                  <a:lnTo>
                    <a:pt x="35" y="120"/>
                  </a:lnTo>
                  <a:lnTo>
                    <a:pt x="33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10" y="160"/>
                  </a:lnTo>
                  <a:lnTo>
                    <a:pt x="12" y="120"/>
                  </a:lnTo>
                  <a:lnTo>
                    <a:pt x="14" y="81"/>
                  </a:lnTo>
                  <a:lnTo>
                    <a:pt x="14" y="39"/>
                  </a:lnTo>
                  <a:lnTo>
                    <a:pt x="17" y="8"/>
                  </a:lnTo>
                  <a:close/>
                  <a:moveTo>
                    <a:pt x="8" y="0"/>
                  </a:moveTo>
                  <a:lnTo>
                    <a:pt x="6" y="39"/>
                  </a:lnTo>
                  <a:lnTo>
                    <a:pt x="6" y="79"/>
                  </a:lnTo>
                  <a:lnTo>
                    <a:pt x="4" y="118"/>
                  </a:lnTo>
                  <a:lnTo>
                    <a:pt x="2" y="160"/>
                  </a:lnTo>
                  <a:lnTo>
                    <a:pt x="0" y="199"/>
                  </a:lnTo>
                  <a:lnTo>
                    <a:pt x="39" y="201"/>
                  </a:lnTo>
                  <a:lnTo>
                    <a:pt x="41" y="160"/>
                  </a:lnTo>
                  <a:lnTo>
                    <a:pt x="44" y="120"/>
                  </a:lnTo>
                  <a:lnTo>
                    <a:pt x="46" y="81"/>
                  </a:lnTo>
                  <a:lnTo>
                    <a:pt x="48" y="41"/>
                  </a:lnTo>
                  <a:lnTo>
                    <a:pt x="48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9" name="ïṥļíďê">
              <a:extLst>
                <a:ext uri="{FF2B5EF4-FFF2-40B4-BE49-F238E27FC236}">
                  <a16:creationId xmlns:a16="http://schemas.microsoft.com/office/drawing/2014/main" id="{6A5AD3C3-AE64-4898-AA1C-368A688BC25F}"/>
                </a:ext>
              </a:extLst>
            </p:cNvPr>
            <p:cNvSpPr/>
            <p:nvPr/>
          </p:nvSpPr>
          <p:spPr bwMode="auto">
            <a:xfrm>
              <a:off x="4890348" y="3143649"/>
              <a:ext cx="69809" cy="292324"/>
            </a:xfrm>
            <a:custGeom>
              <a:avLst/>
              <a:gdLst>
                <a:gd name="T0" fmla="*/ 17 w 48"/>
                <a:gd name="T1" fmla="*/ 8 h 201"/>
                <a:gd name="T2" fmla="*/ 39 w 48"/>
                <a:gd name="T3" fmla="*/ 10 h 201"/>
                <a:gd name="T4" fmla="*/ 39 w 48"/>
                <a:gd name="T5" fmla="*/ 41 h 201"/>
                <a:gd name="T6" fmla="*/ 37 w 48"/>
                <a:gd name="T7" fmla="*/ 81 h 201"/>
                <a:gd name="T8" fmla="*/ 35 w 48"/>
                <a:gd name="T9" fmla="*/ 120 h 201"/>
                <a:gd name="T10" fmla="*/ 33 w 48"/>
                <a:gd name="T11" fmla="*/ 160 h 201"/>
                <a:gd name="T12" fmla="*/ 31 w 48"/>
                <a:gd name="T13" fmla="*/ 191 h 201"/>
                <a:gd name="T14" fmla="*/ 8 w 48"/>
                <a:gd name="T15" fmla="*/ 191 h 201"/>
                <a:gd name="T16" fmla="*/ 10 w 48"/>
                <a:gd name="T17" fmla="*/ 160 h 201"/>
                <a:gd name="T18" fmla="*/ 12 w 48"/>
                <a:gd name="T19" fmla="*/ 120 h 201"/>
                <a:gd name="T20" fmla="*/ 14 w 48"/>
                <a:gd name="T21" fmla="*/ 81 h 201"/>
                <a:gd name="T22" fmla="*/ 14 w 48"/>
                <a:gd name="T23" fmla="*/ 39 h 201"/>
                <a:gd name="T24" fmla="*/ 17 w 48"/>
                <a:gd name="T25" fmla="*/ 8 h 201"/>
                <a:gd name="T26" fmla="*/ 8 w 48"/>
                <a:gd name="T27" fmla="*/ 0 h 201"/>
                <a:gd name="T28" fmla="*/ 6 w 48"/>
                <a:gd name="T29" fmla="*/ 39 h 201"/>
                <a:gd name="T30" fmla="*/ 6 w 48"/>
                <a:gd name="T31" fmla="*/ 79 h 201"/>
                <a:gd name="T32" fmla="*/ 4 w 48"/>
                <a:gd name="T33" fmla="*/ 118 h 201"/>
                <a:gd name="T34" fmla="*/ 2 w 48"/>
                <a:gd name="T35" fmla="*/ 160 h 201"/>
                <a:gd name="T36" fmla="*/ 0 w 48"/>
                <a:gd name="T37" fmla="*/ 199 h 201"/>
                <a:gd name="T38" fmla="*/ 39 w 48"/>
                <a:gd name="T39" fmla="*/ 201 h 201"/>
                <a:gd name="T40" fmla="*/ 41 w 48"/>
                <a:gd name="T41" fmla="*/ 160 h 201"/>
                <a:gd name="T42" fmla="*/ 44 w 48"/>
                <a:gd name="T43" fmla="*/ 120 h 201"/>
                <a:gd name="T44" fmla="*/ 46 w 48"/>
                <a:gd name="T45" fmla="*/ 81 h 201"/>
                <a:gd name="T46" fmla="*/ 48 w 48"/>
                <a:gd name="T47" fmla="*/ 41 h 201"/>
                <a:gd name="T48" fmla="*/ 48 w 48"/>
                <a:gd name="T49" fmla="*/ 2 h 201"/>
                <a:gd name="T50" fmla="*/ 8 w 48"/>
                <a:gd name="T51" fmla="*/ 0 h 201"/>
                <a:gd name="T52" fmla="*/ 8 w 48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201">
                  <a:moveTo>
                    <a:pt x="17" y="8"/>
                  </a:moveTo>
                  <a:lnTo>
                    <a:pt x="39" y="10"/>
                  </a:lnTo>
                  <a:lnTo>
                    <a:pt x="39" y="41"/>
                  </a:lnTo>
                  <a:lnTo>
                    <a:pt x="37" y="81"/>
                  </a:lnTo>
                  <a:lnTo>
                    <a:pt x="35" y="120"/>
                  </a:lnTo>
                  <a:lnTo>
                    <a:pt x="33" y="160"/>
                  </a:lnTo>
                  <a:lnTo>
                    <a:pt x="31" y="191"/>
                  </a:lnTo>
                  <a:lnTo>
                    <a:pt x="8" y="191"/>
                  </a:lnTo>
                  <a:lnTo>
                    <a:pt x="10" y="160"/>
                  </a:lnTo>
                  <a:lnTo>
                    <a:pt x="12" y="120"/>
                  </a:lnTo>
                  <a:lnTo>
                    <a:pt x="14" y="81"/>
                  </a:lnTo>
                  <a:lnTo>
                    <a:pt x="14" y="39"/>
                  </a:lnTo>
                  <a:lnTo>
                    <a:pt x="17" y="8"/>
                  </a:lnTo>
                  <a:moveTo>
                    <a:pt x="8" y="0"/>
                  </a:moveTo>
                  <a:lnTo>
                    <a:pt x="6" y="39"/>
                  </a:lnTo>
                  <a:lnTo>
                    <a:pt x="6" y="79"/>
                  </a:lnTo>
                  <a:lnTo>
                    <a:pt x="4" y="118"/>
                  </a:lnTo>
                  <a:lnTo>
                    <a:pt x="2" y="160"/>
                  </a:lnTo>
                  <a:lnTo>
                    <a:pt x="0" y="199"/>
                  </a:lnTo>
                  <a:lnTo>
                    <a:pt x="39" y="201"/>
                  </a:lnTo>
                  <a:lnTo>
                    <a:pt x="41" y="160"/>
                  </a:lnTo>
                  <a:lnTo>
                    <a:pt x="44" y="120"/>
                  </a:lnTo>
                  <a:lnTo>
                    <a:pt x="46" y="81"/>
                  </a:lnTo>
                  <a:lnTo>
                    <a:pt x="48" y="41"/>
                  </a:lnTo>
                  <a:lnTo>
                    <a:pt x="48" y="2"/>
                  </a:lnTo>
                  <a:lnTo>
                    <a:pt x="8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0" name="iślidé">
              <a:extLst>
                <a:ext uri="{FF2B5EF4-FFF2-40B4-BE49-F238E27FC236}">
                  <a16:creationId xmlns:a16="http://schemas.microsoft.com/office/drawing/2014/main" id="{C888B77B-182D-44E0-9EF4-1D4979CF6C15}"/>
                </a:ext>
              </a:extLst>
            </p:cNvPr>
            <p:cNvSpPr/>
            <p:nvPr/>
          </p:nvSpPr>
          <p:spPr bwMode="auto">
            <a:xfrm>
              <a:off x="4907800" y="3092747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4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4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1" name="iṩḻiḓê">
              <a:extLst>
                <a:ext uri="{FF2B5EF4-FFF2-40B4-BE49-F238E27FC236}">
                  <a16:creationId xmlns:a16="http://schemas.microsoft.com/office/drawing/2014/main" id="{9AEE14AF-E084-401F-81F4-C23675261521}"/>
                </a:ext>
              </a:extLst>
            </p:cNvPr>
            <p:cNvSpPr/>
            <p:nvPr/>
          </p:nvSpPr>
          <p:spPr bwMode="auto">
            <a:xfrm>
              <a:off x="4901983" y="3085475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3 w 42"/>
                <a:gd name="T3" fmla="*/ 11 h 42"/>
                <a:gd name="T4" fmla="*/ 33 w 42"/>
                <a:gd name="T5" fmla="*/ 34 h 42"/>
                <a:gd name="T6" fmla="*/ 11 w 42"/>
                <a:gd name="T7" fmla="*/ 32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3" y="11"/>
                  </a:lnTo>
                  <a:lnTo>
                    <a:pt x="33" y="34"/>
                  </a:lnTo>
                  <a:lnTo>
                    <a:pt x="11" y="32"/>
                  </a:lnTo>
                  <a:lnTo>
                    <a:pt x="11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2" name="îṥļíḍé">
              <a:extLst>
                <a:ext uri="{FF2B5EF4-FFF2-40B4-BE49-F238E27FC236}">
                  <a16:creationId xmlns:a16="http://schemas.microsoft.com/office/drawing/2014/main" id="{5AAF8CB3-63D7-4964-9D72-1FB5E531FFFC}"/>
                </a:ext>
              </a:extLst>
            </p:cNvPr>
            <p:cNvSpPr/>
            <p:nvPr/>
          </p:nvSpPr>
          <p:spPr bwMode="auto">
            <a:xfrm>
              <a:off x="4901983" y="3085475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3 w 42"/>
                <a:gd name="T3" fmla="*/ 11 h 42"/>
                <a:gd name="T4" fmla="*/ 33 w 42"/>
                <a:gd name="T5" fmla="*/ 34 h 42"/>
                <a:gd name="T6" fmla="*/ 11 w 42"/>
                <a:gd name="T7" fmla="*/ 32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3" y="11"/>
                  </a:lnTo>
                  <a:lnTo>
                    <a:pt x="33" y="34"/>
                  </a:lnTo>
                  <a:lnTo>
                    <a:pt x="11" y="32"/>
                  </a:lnTo>
                  <a:lnTo>
                    <a:pt x="11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3" name="îšḷiḓe">
              <a:extLst>
                <a:ext uri="{FF2B5EF4-FFF2-40B4-BE49-F238E27FC236}">
                  <a16:creationId xmlns:a16="http://schemas.microsoft.com/office/drawing/2014/main" id="{178E6071-34C9-4D83-8F7C-835A9AB2245A}"/>
                </a:ext>
              </a:extLst>
            </p:cNvPr>
            <p:cNvSpPr/>
            <p:nvPr/>
          </p:nvSpPr>
          <p:spPr bwMode="auto">
            <a:xfrm>
              <a:off x="4910709" y="3034573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3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3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4" name="ï$ḻiḍe">
              <a:extLst>
                <a:ext uri="{FF2B5EF4-FFF2-40B4-BE49-F238E27FC236}">
                  <a16:creationId xmlns:a16="http://schemas.microsoft.com/office/drawing/2014/main" id="{F1243C07-4986-4B06-9541-7DAAE49E2F45}"/>
                </a:ext>
              </a:extLst>
            </p:cNvPr>
            <p:cNvSpPr/>
            <p:nvPr/>
          </p:nvSpPr>
          <p:spPr bwMode="auto">
            <a:xfrm>
              <a:off x="4904891" y="3028756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4 w 42"/>
                <a:gd name="T3" fmla="*/ 10 h 42"/>
                <a:gd name="T4" fmla="*/ 34 w 42"/>
                <a:gd name="T5" fmla="*/ 33 h 42"/>
                <a:gd name="T6" fmla="*/ 9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4" y="10"/>
                  </a:lnTo>
                  <a:lnTo>
                    <a:pt x="34" y="33"/>
                  </a:lnTo>
                  <a:lnTo>
                    <a:pt x="9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5" name="ïs1ïḓè">
              <a:extLst>
                <a:ext uri="{FF2B5EF4-FFF2-40B4-BE49-F238E27FC236}">
                  <a16:creationId xmlns:a16="http://schemas.microsoft.com/office/drawing/2014/main" id="{D3881E55-DA7F-4BBA-99A3-62F3DD061DD5}"/>
                </a:ext>
              </a:extLst>
            </p:cNvPr>
            <p:cNvSpPr/>
            <p:nvPr/>
          </p:nvSpPr>
          <p:spPr bwMode="auto">
            <a:xfrm>
              <a:off x="4904891" y="3028756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4 w 42"/>
                <a:gd name="T3" fmla="*/ 10 h 42"/>
                <a:gd name="T4" fmla="*/ 34 w 42"/>
                <a:gd name="T5" fmla="*/ 33 h 42"/>
                <a:gd name="T6" fmla="*/ 9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4" y="10"/>
                  </a:lnTo>
                  <a:lnTo>
                    <a:pt x="34" y="33"/>
                  </a:lnTo>
                  <a:lnTo>
                    <a:pt x="9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6" name="iṡļïďé">
              <a:extLst>
                <a:ext uri="{FF2B5EF4-FFF2-40B4-BE49-F238E27FC236}">
                  <a16:creationId xmlns:a16="http://schemas.microsoft.com/office/drawing/2014/main" id="{516BE66C-2894-4BAD-BE00-6F365A3B3FF7}"/>
                </a:ext>
              </a:extLst>
            </p:cNvPr>
            <p:cNvSpPr/>
            <p:nvPr/>
          </p:nvSpPr>
          <p:spPr bwMode="auto">
            <a:xfrm>
              <a:off x="4915072" y="297785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7" name="íŝľiḑè">
              <a:extLst>
                <a:ext uri="{FF2B5EF4-FFF2-40B4-BE49-F238E27FC236}">
                  <a16:creationId xmlns:a16="http://schemas.microsoft.com/office/drawing/2014/main" id="{C58731AF-6556-4F3C-B2F9-A4DF34570932}"/>
                </a:ext>
              </a:extLst>
            </p:cNvPr>
            <p:cNvSpPr/>
            <p:nvPr/>
          </p:nvSpPr>
          <p:spPr bwMode="auto">
            <a:xfrm>
              <a:off x="4907800" y="297203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2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2" y="33"/>
                  </a:lnTo>
                  <a:lnTo>
                    <a:pt x="9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8" name="íṥ1ïḓe">
              <a:extLst>
                <a:ext uri="{FF2B5EF4-FFF2-40B4-BE49-F238E27FC236}">
                  <a16:creationId xmlns:a16="http://schemas.microsoft.com/office/drawing/2014/main" id="{F1FAFBD0-8952-404E-86F6-67619D6C159A}"/>
                </a:ext>
              </a:extLst>
            </p:cNvPr>
            <p:cNvSpPr/>
            <p:nvPr/>
          </p:nvSpPr>
          <p:spPr bwMode="auto">
            <a:xfrm>
              <a:off x="4907800" y="297203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2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2" y="33"/>
                  </a:lnTo>
                  <a:lnTo>
                    <a:pt x="9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9" name="iSļidê">
              <a:extLst>
                <a:ext uri="{FF2B5EF4-FFF2-40B4-BE49-F238E27FC236}">
                  <a16:creationId xmlns:a16="http://schemas.microsoft.com/office/drawing/2014/main" id="{37864DC3-1DC1-4759-B2CF-C74D249A9211}"/>
                </a:ext>
              </a:extLst>
            </p:cNvPr>
            <p:cNvSpPr/>
            <p:nvPr/>
          </p:nvSpPr>
          <p:spPr bwMode="auto">
            <a:xfrm>
              <a:off x="4944159" y="3556683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1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0" name="îş1ïdé">
              <a:extLst>
                <a:ext uri="{FF2B5EF4-FFF2-40B4-BE49-F238E27FC236}">
                  <a16:creationId xmlns:a16="http://schemas.microsoft.com/office/drawing/2014/main" id="{67F7B0F9-0CC7-45EE-9400-94A5A9A1341E}"/>
                </a:ext>
              </a:extLst>
            </p:cNvPr>
            <p:cNvSpPr/>
            <p:nvPr/>
          </p:nvSpPr>
          <p:spPr bwMode="auto">
            <a:xfrm>
              <a:off x="4938342" y="3550865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8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1" name="ïŝḷiḋe">
              <a:extLst>
                <a:ext uri="{FF2B5EF4-FFF2-40B4-BE49-F238E27FC236}">
                  <a16:creationId xmlns:a16="http://schemas.microsoft.com/office/drawing/2014/main" id="{9C13D21D-A199-4E4C-BD6E-5A68D0317FB3}"/>
                </a:ext>
              </a:extLst>
            </p:cNvPr>
            <p:cNvSpPr/>
            <p:nvPr/>
          </p:nvSpPr>
          <p:spPr bwMode="auto">
            <a:xfrm>
              <a:off x="4938342" y="3550865"/>
              <a:ext cx="61083" cy="61083"/>
            </a:xfrm>
            <a:custGeom>
              <a:avLst/>
              <a:gdLst>
                <a:gd name="T0" fmla="*/ 11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8 w 42"/>
                <a:gd name="T7" fmla="*/ 31 h 42"/>
                <a:gd name="T8" fmla="*/ 11 w 42"/>
                <a:gd name="T9" fmla="*/ 8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2" name="išḻiḑe">
              <a:extLst>
                <a:ext uri="{FF2B5EF4-FFF2-40B4-BE49-F238E27FC236}">
                  <a16:creationId xmlns:a16="http://schemas.microsoft.com/office/drawing/2014/main" id="{9F00843B-2AE4-4077-B257-001F4F49A37A}"/>
                </a:ext>
              </a:extLst>
            </p:cNvPr>
            <p:cNvSpPr/>
            <p:nvPr/>
          </p:nvSpPr>
          <p:spPr bwMode="auto">
            <a:xfrm>
              <a:off x="4947068" y="3499964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3" name="îṧļîďê">
              <a:extLst>
                <a:ext uri="{FF2B5EF4-FFF2-40B4-BE49-F238E27FC236}">
                  <a16:creationId xmlns:a16="http://schemas.microsoft.com/office/drawing/2014/main" id="{9BE1ADDA-816C-4A6A-B4F7-2386666C8DBF}"/>
                </a:ext>
              </a:extLst>
            </p:cNvPr>
            <p:cNvSpPr/>
            <p:nvPr/>
          </p:nvSpPr>
          <p:spPr bwMode="auto">
            <a:xfrm>
              <a:off x="4941250" y="349414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3 w 42"/>
                <a:gd name="T3" fmla="*/ 8 h 41"/>
                <a:gd name="T4" fmla="*/ 31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4" name="ïSľiḓé">
              <a:extLst>
                <a:ext uri="{FF2B5EF4-FFF2-40B4-BE49-F238E27FC236}">
                  <a16:creationId xmlns:a16="http://schemas.microsoft.com/office/drawing/2014/main" id="{E1CD5F61-41EC-4E65-ACF2-BD8BE3752A2F}"/>
                </a:ext>
              </a:extLst>
            </p:cNvPr>
            <p:cNvSpPr/>
            <p:nvPr/>
          </p:nvSpPr>
          <p:spPr bwMode="auto">
            <a:xfrm>
              <a:off x="4941250" y="3494146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3 w 42"/>
                <a:gd name="T3" fmla="*/ 8 h 41"/>
                <a:gd name="T4" fmla="*/ 31 w 42"/>
                <a:gd name="T5" fmla="*/ 33 h 41"/>
                <a:gd name="T6" fmla="*/ 9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5" name="ïşlîdê">
              <a:extLst>
                <a:ext uri="{FF2B5EF4-FFF2-40B4-BE49-F238E27FC236}">
                  <a16:creationId xmlns:a16="http://schemas.microsoft.com/office/drawing/2014/main" id="{1F9D6357-06AD-4820-A014-E42032F57489}"/>
                </a:ext>
              </a:extLst>
            </p:cNvPr>
            <p:cNvSpPr/>
            <p:nvPr/>
          </p:nvSpPr>
          <p:spPr bwMode="auto">
            <a:xfrm>
              <a:off x="4949976" y="3441790"/>
              <a:ext cx="49448" cy="49448"/>
            </a:xfrm>
            <a:custGeom>
              <a:avLst/>
              <a:gdLst>
                <a:gd name="T0" fmla="*/ 0 w 34"/>
                <a:gd name="T1" fmla="*/ 32 h 34"/>
                <a:gd name="T2" fmla="*/ 3 w 34"/>
                <a:gd name="T3" fmla="*/ 0 h 34"/>
                <a:gd name="T4" fmla="*/ 34 w 34"/>
                <a:gd name="T5" fmla="*/ 0 h 34"/>
                <a:gd name="T6" fmla="*/ 32 w 34"/>
                <a:gd name="T7" fmla="*/ 34 h 34"/>
                <a:gd name="T8" fmla="*/ 0 w 34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0" y="32"/>
                  </a:moveTo>
                  <a:lnTo>
                    <a:pt x="3" y="0"/>
                  </a:lnTo>
                  <a:lnTo>
                    <a:pt x="34" y="0"/>
                  </a:lnTo>
                  <a:lnTo>
                    <a:pt x="32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6" name="îṥļïḍê">
              <a:extLst>
                <a:ext uri="{FF2B5EF4-FFF2-40B4-BE49-F238E27FC236}">
                  <a16:creationId xmlns:a16="http://schemas.microsoft.com/office/drawing/2014/main" id="{5029F923-9D26-4A6E-83C3-89B4861AAADA}"/>
                </a:ext>
              </a:extLst>
            </p:cNvPr>
            <p:cNvSpPr/>
            <p:nvPr/>
          </p:nvSpPr>
          <p:spPr bwMode="auto">
            <a:xfrm>
              <a:off x="4944159" y="3435973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9 h 42"/>
                <a:gd name="T4" fmla="*/ 31 w 42"/>
                <a:gd name="T5" fmla="*/ 31 h 42"/>
                <a:gd name="T6" fmla="*/ 9 w 42"/>
                <a:gd name="T7" fmla="*/ 31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9"/>
                  </a:lnTo>
                  <a:lnTo>
                    <a:pt x="31" y="31"/>
                  </a:lnTo>
                  <a:lnTo>
                    <a:pt x="9" y="31"/>
                  </a:lnTo>
                  <a:lnTo>
                    <a:pt x="11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7" name="î$liḓê">
              <a:extLst>
                <a:ext uri="{FF2B5EF4-FFF2-40B4-BE49-F238E27FC236}">
                  <a16:creationId xmlns:a16="http://schemas.microsoft.com/office/drawing/2014/main" id="{8D5B4999-CAE9-4397-9415-F9034C78EC10}"/>
                </a:ext>
              </a:extLst>
            </p:cNvPr>
            <p:cNvSpPr/>
            <p:nvPr/>
          </p:nvSpPr>
          <p:spPr bwMode="auto">
            <a:xfrm>
              <a:off x="4944159" y="3435973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9 h 42"/>
                <a:gd name="T4" fmla="*/ 31 w 42"/>
                <a:gd name="T5" fmla="*/ 31 h 42"/>
                <a:gd name="T6" fmla="*/ 9 w 42"/>
                <a:gd name="T7" fmla="*/ 31 h 42"/>
                <a:gd name="T8" fmla="*/ 11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9"/>
                  </a:lnTo>
                  <a:lnTo>
                    <a:pt x="31" y="31"/>
                  </a:lnTo>
                  <a:lnTo>
                    <a:pt x="9" y="31"/>
                  </a:lnTo>
                  <a:lnTo>
                    <a:pt x="11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8" name="iSľîḍè">
              <a:extLst>
                <a:ext uri="{FF2B5EF4-FFF2-40B4-BE49-F238E27FC236}">
                  <a16:creationId xmlns:a16="http://schemas.microsoft.com/office/drawing/2014/main" id="{E6130E81-679D-4455-B413-7BD4CD8DD081}"/>
                </a:ext>
              </a:extLst>
            </p:cNvPr>
            <p:cNvSpPr/>
            <p:nvPr/>
          </p:nvSpPr>
          <p:spPr bwMode="auto">
            <a:xfrm>
              <a:off x="4954339" y="3385070"/>
              <a:ext cx="47994" cy="45085"/>
            </a:xfrm>
            <a:custGeom>
              <a:avLst/>
              <a:gdLst>
                <a:gd name="T0" fmla="*/ 0 w 33"/>
                <a:gd name="T1" fmla="*/ 31 h 31"/>
                <a:gd name="T2" fmla="*/ 2 w 33"/>
                <a:gd name="T3" fmla="*/ 0 h 31"/>
                <a:gd name="T4" fmla="*/ 33 w 33"/>
                <a:gd name="T5" fmla="*/ 0 h 31"/>
                <a:gd name="T6" fmla="*/ 31 w 33"/>
                <a:gd name="T7" fmla="*/ 31 h 31"/>
                <a:gd name="T8" fmla="*/ 0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9" name="ísḻíďe">
              <a:extLst>
                <a:ext uri="{FF2B5EF4-FFF2-40B4-BE49-F238E27FC236}">
                  <a16:creationId xmlns:a16="http://schemas.microsoft.com/office/drawing/2014/main" id="{F9EF96D7-784C-4B90-B486-5BF3A3CC66BF}"/>
                </a:ext>
              </a:extLst>
            </p:cNvPr>
            <p:cNvSpPr/>
            <p:nvPr/>
          </p:nvSpPr>
          <p:spPr bwMode="auto">
            <a:xfrm>
              <a:off x="4947068" y="3376344"/>
              <a:ext cx="61083" cy="62537"/>
            </a:xfrm>
            <a:custGeom>
              <a:avLst/>
              <a:gdLst>
                <a:gd name="T0" fmla="*/ 11 w 42"/>
                <a:gd name="T1" fmla="*/ 10 h 43"/>
                <a:gd name="T2" fmla="*/ 34 w 42"/>
                <a:gd name="T3" fmla="*/ 10 h 43"/>
                <a:gd name="T4" fmla="*/ 32 w 42"/>
                <a:gd name="T5" fmla="*/ 33 h 43"/>
                <a:gd name="T6" fmla="*/ 9 w 42"/>
                <a:gd name="T7" fmla="*/ 33 h 43"/>
                <a:gd name="T8" fmla="*/ 11 w 42"/>
                <a:gd name="T9" fmla="*/ 10 h 43"/>
                <a:gd name="T10" fmla="*/ 2 w 42"/>
                <a:gd name="T11" fmla="*/ 0 h 43"/>
                <a:gd name="T12" fmla="*/ 0 w 42"/>
                <a:gd name="T13" fmla="*/ 41 h 43"/>
                <a:gd name="T14" fmla="*/ 40 w 42"/>
                <a:gd name="T15" fmla="*/ 43 h 43"/>
                <a:gd name="T16" fmla="*/ 42 w 42"/>
                <a:gd name="T17" fmla="*/ 2 h 43"/>
                <a:gd name="T18" fmla="*/ 2 w 42"/>
                <a:gd name="T19" fmla="*/ 0 h 43"/>
                <a:gd name="T20" fmla="*/ 2 w 4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close/>
                  <a:moveTo>
                    <a:pt x="2" y="0"/>
                  </a:moveTo>
                  <a:lnTo>
                    <a:pt x="0" y="41"/>
                  </a:lnTo>
                  <a:lnTo>
                    <a:pt x="40" y="43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0" name="iṣḻiḋè">
              <a:extLst>
                <a:ext uri="{FF2B5EF4-FFF2-40B4-BE49-F238E27FC236}">
                  <a16:creationId xmlns:a16="http://schemas.microsoft.com/office/drawing/2014/main" id="{EF4A6B5B-495D-4E2B-9B34-EB712EB163FD}"/>
                </a:ext>
              </a:extLst>
            </p:cNvPr>
            <p:cNvSpPr/>
            <p:nvPr/>
          </p:nvSpPr>
          <p:spPr bwMode="auto">
            <a:xfrm>
              <a:off x="4947068" y="3376344"/>
              <a:ext cx="61083" cy="62537"/>
            </a:xfrm>
            <a:custGeom>
              <a:avLst/>
              <a:gdLst>
                <a:gd name="T0" fmla="*/ 11 w 42"/>
                <a:gd name="T1" fmla="*/ 10 h 43"/>
                <a:gd name="T2" fmla="*/ 34 w 42"/>
                <a:gd name="T3" fmla="*/ 10 h 43"/>
                <a:gd name="T4" fmla="*/ 32 w 42"/>
                <a:gd name="T5" fmla="*/ 33 h 43"/>
                <a:gd name="T6" fmla="*/ 9 w 42"/>
                <a:gd name="T7" fmla="*/ 33 h 43"/>
                <a:gd name="T8" fmla="*/ 11 w 42"/>
                <a:gd name="T9" fmla="*/ 10 h 43"/>
                <a:gd name="T10" fmla="*/ 2 w 42"/>
                <a:gd name="T11" fmla="*/ 0 h 43"/>
                <a:gd name="T12" fmla="*/ 0 w 42"/>
                <a:gd name="T13" fmla="*/ 41 h 43"/>
                <a:gd name="T14" fmla="*/ 40 w 42"/>
                <a:gd name="T15" fmla="*/ 43 h 43"/>
                <a:gd name="T16" fmla="*/ 42 w 42"/>
                <a:gd name="T17" fmla="*/ 2 h 43"/>
                <a:gd name="T18" fmla="*/ 2 w 42"/>
                <a:gd name="T19" fmla="*/ 0 h 43"/>
                <a:gd name="T20" fmla="*/ 2 w 42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moveTo>
                    <a:pt x="2" y="0"/>
                  </a:moveTo>
                  <a:lnTo>
                    <a:pt x="0" y="41"/>
                  </a:lnTo>
                  <a:lnTo>
                    <a:pt x="40" y="43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1" name="îṩḷiḑe">
              <a:extLst>
                <a:ext uri="{FF2B5EF4-FFF2-40B4-BE49-F238E27FC236}">
                  <a16:creationId xmlns:a16="http://schemas.microsoft.com/office/drawing/2014/main" id="{7A84549A-69B2-4C3C-B1A1-5878B82F2BD6}"/>
                </a:ext>
              </a:extLst>
            </p:cNvPr>
            <p:cNvSpPr/>
            <p:nvPr/>
          </p:nvSpPr>
          <p:spPr bwMode="auto">
            <a:xfrm>
              <a:off x="4957248" y="3323988"/>
              <a:ext cx="47994" cy="49448"/>
            </a:xfrm>
            <a:custGeom>
              <a:avLst/>
              <a:gdLst>
                <a:gd name="T0" fmla="*/ 0 w 33"/>
                <a:gd name="T1" fmla="*/ 34 h 34"/>
                <a:gd name="T2" fmla="*/ 2 w 33"/>
                <a:gd name="T3" fmla="*/ 0 h 34"/>
                <a:gd name="T4" fmla="*/ 33 w 33"/>
                <a:gd name="T5" fmla="*/ 3 h 34"/>
                <a:gd name="T6" fmla="*/ 31 w 33"/>
                <a:gd name="T7" fmla="*/ 34 h 34"/>
                <a:gd name="T8" fmla="*/ 0 w 33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4"/>
                  </a:moveTo>
                  <a:lnTo>
                    <a:pt x="2" y="0"/>
                  </a:lnTo>
                  <a:lnTo>
                    <a:pt x="33" y="3"/>
                  </a:lnTo>
                  <a:lnTo>
                    <a:pt x="31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2" name="íṧľîďê">
              <a:extLst>
                <a:ext uri="{FF2B5EF4-FFF2-40B4-BE49-F238E27FC236}">
                  <a16:creationId xmlns:a16="http://schemas.microsoft.com/office/drawing/2014/main" id="{4CCE435E-6A59-4836-9AD2-7CFF4DA8C15E}"/>
                </a:ext>
              </a:extLst>
            </p:cNvPr>
            <p:cNvSpPr/>
            <p:nvPr/>
          </p:nvSpPr>
          <p:spPr bwMode="auto">
            <a:xfrm>
              <a:off x="4949976" y="3318170"/>
              <a:ext cx="61083" cy="61083"/>
            </a:xfrm>
            <a:custGeom>
              <a:avLst/>
              <a:gdLst>
                <a:gd name="T0" fmla="*/ 11 w 42"/>
                <a:gd name="T1" fmla="*/ 11 h 42"/>
                <a:gd name="T2" fmla="*/ 34 w 42"/>
                <a:gd name="T3" fmla="*/ 11 h 42"/>
                <a:gd name="T4" fmla="*/ 32 w 42"/>
                <a:gd name="T5" fmla="*/ 33 h 42"/>
                <a:gd name="T6" fmla="*/ 9 w 42"/>
                <a:gd name="T7" fmla="*/ 33 h 42"/>
                <a:gd name="T8" fmla="*/ 11 w 42"/>
                <a:gd name="T9" fmla="*/ 11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11"/>
                  </a:moveTo>
                  <a:lnTo>
                    <a:pt x="34" y="11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1"/>
                  </a:lnTo>
                  <a:close/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3" name="îṧlîdê">
              <a:extLst>
                <a:ext uri="{FF2B5EF4-FFF2-40B4-BE49-F238E27FC236}">
                  <a16:creationId xmlns:a16="http://schemas.microsoft.com/office/drawing/2014/main" id="{4BD7794F-BFA7-4DA1-BC38-9B3AF3775861}"/>
                </a:ext>
              </a:extLst>
            </p:cNvPr>
            <p:cNvSpPr/>
            <p:nvPr/>
          </p:nvSpPr>
          <p:spPr bwMode="auto">
            <a:xfrm>
              <a:off x="4949976" y="3318170"/>
              <a:ext cx="61083" cy="61083"/>
            </a:xfrm>
            <a:custGeom>
              <a:avLst/>
              <a:gdLst>
                <a:gd name="T0" fmla="*/ 11 w 42"/>
                <a:gd name="T1" fmla="*/ 11 h 42"/>
                <a:gd name="T2" fmla="*/ 34 w 42"/>
                <a:gd name="T3" fmla="*/ 11 h 42"/>
                <a:gd name="T4" fmla="*/ 32 w 42"/>
                <a:gd name="T5" fmla="*/ 33 h 42"/>
                <a:gd name="T6" fmla="*/ 9 w 42"/>
                <a:gd name="T7" fmla="*/ 33 h 42"/>
                <a:gd name="T8" fmla="*/ 11 w 42"/>
                <a:gd name="T9" fmla="*/ 11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2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11"/>
                  </a:moveTo>
                  <a:lnTo>
                    <a:pt x="34" y="11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1"/>
                  </a:lnTo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4" name="iṡļïḍê">
              <a:extLst>
                <a:ext uri="{FF2B5EF4-FFF2-40B4-BE49-F238E27FC236}">
                  <a16:creationId xmlns:a16="http://schemas.microsoft.com/office/drawing/2014/main" id="{C0FFC3C6-1AAA-47A3-8CFD-C612FCEB19BE}"/>
                </a:ext>
              </a:extLst>
            </p:cNvPr>
            <p:cNvSpPr/>
            <p:nvPr/>
          </p:nvSpPr>
          <p:spPr bwMode="auto">
            <a:xfrm>
              <a:off x="4960156" y="3267269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5" name="ïśḷíďé">
              <a:extLst>
                <a:ext uri="{FF2B5EF4-FFF2-40B4-BE49-F238E27FC236}">
                  <a16:creationId xmlns:a16="http://schemas.microsoft.com/office/drawing/2014/main" id="{7F4B1462-FFEB-440A-804C-E5344535A81A}"/>
                </a:ext>
              </a:extLst>
            </p:cNvPr>
            <p:cNvSpPr/>
            <p:nvPr/>
          </p:nvSpPr>
          <p:spPr bwMode="auto">
            <a:xfrm>
              <a:off x="4954339" y="3261451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6" name="iṩḻïḍè">
              <a:extLst>
                <a:ext uri="{FF2B5EF4-FFF2-40B4-BE49-F238E27FC236}">
                  <a16:creationId xmlns:a16="http://schemas.microsoft.com/office/drawing/2014/main" id="{614C72DC-8BBA-46BD-AB6D-72AD871E0DB4}"/>
                </a:ext>
              </a:extLst>
            </p:cNvPr>
            <p:cNvSpPr/>
            <p:nvPr/>
          </p:nvSpPr>
          <p:spPr bwMode="auto">
            <a:xfrm>
              <a:off x="4954339" y="3261451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7" name="ïşľídé">
              <a:extLst>
                <a:ext uri="{FF2B5EF4-FFF2-40B4-BE49-F238E27FC236}">
                  <a16:creationId xmlns:a16="http://schemas.microsoft.com/office/drawing/2014/main" id="{9907C68C-0693-4579-8326-F69924E73227}"/>
                </a:ext>
              </a:extLst>
            </p:cNvPr>
            <p:cNvSpPr/>
            <p:nvPr/>
          </p:nvSpPr>
          <p:spPr bwMode="auto">
            <a:xfrm>
              <a:off x="4963065" y="3210549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0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0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8" name="ïŝliḓe">
              <a:extLst>
                <a:ext uri="{FF2B5EF4-FFF2-40B4-BE49-F238E27FC236}">
                  <a16:creationId xmlns:a16="http://schemas.microsoft.com/office/drawing/2014/main" id="{DDB2DD4B-5A9E-4D4E-88AC-A28475F65684}"/>
                </a:ext>
              </a:extLst>
            </p:cNvPr>
            <p:cNvSpPr/>
            <p:nvPr/>
          </p:nvSpPr>
          <p:spPr bwMode="auto">
            <a:xfrm>
              <a:off x="4957248" y="3203277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11 h 42"/>
                <a:gd name="T4" fmla="*/ 31 w 41"/>
                <a:gd name="T5" fmla="*/ 34 h 42"/>
                <a:gd name="T6" fmla="*/ 8 w 41"/>
                <a:gd name="T7" fmla="*/ 32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9" name="ïśľiďê">
              <a:extLst>
                <a:ext uri="{FF2B5EF4-FFF2-40B4-BE49-F238E27FC236}">
                  <a16:creationId xmlns:a16="http://schemas.microsoft.com/office/drawing/2014/main" id="{E79D4784-6AEA-4514-AF14-25E88D920166}"/>
                </a:ext>
              </a:extLst>
            </p:cNvPr>
            <p:cNvSpPr/>
            <p:nvPr/>
          </p:nvSpPr>
          <p:spPr bwMode="auto">
            <a:xfrm>
              <a:off x="4957248" y="3203277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11 h 42"/>
                <a:gd name="T4" fmla="*/ 31 w 41"/>
                <a:gd name="T5" fmla="*/ 34 h 42"/>
                <a:gd name="T6" fmla="*/ 8 w 41"/>
                <a:gd name="T7" fmla="*/ 32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0" name="ïṧ1ïdè">
              <a:extLst>
                <a:ext uri="{FF2B5EF4-FFF2-40B4-BE49-F238E27FC236}">
                  <a16:creationId xmlns:a16="http://schemas.microsoft.com/office/drawing/2014/main" id="{3B16B8FC-43E5-4750-8DF7-473E3E3410A8}"/>
                </a:ext>
              </a:extLst>
            </p:cNvPr>
            <p:cNvSpPr/>
            <p:nvPr/>
          </p:nvSpPr>
          <p:spPr bwMode="auto">
            <a:xfrm>
              <a:off x="4965974" y="3152376"/>
              <a:ext cx="45085" cy="47994"/>
            </a:xfrm>
            <a:custGeom>
              <a:avLst/>
              <a:gdLst>
                <a:gd name="T0" fmla="*/ 0 w 31"/>
                <a:gd name="T1" fmla="*/ 31 h 33"/>
                <a:gd name="T2" fmla="*/ 0 w 31"/>
                <a:gd name="T3" fmla="*/ 0 h 33"/>
                <a:gd name="T4" fmla="*/ 31 w 31"/>
                <a:gd name="T5" fmla="*/ 2 h 33"/>
                <a:gd name="T6" fmla="*/ 31 w 31"/>
                <a:gd name="T7" fmla="*/ 33 h 33"/>
                <a:gd name="T8" fmla="*/ 0 w 31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0" y="31"/>
                  </a:moveTo>
                  <a:lnTo>
                    <a:pt x="0" y="0"/>
                  </a:lnTo>
                  <a:lnTo>
                    <a:pt x="31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1" name="íSḻîḑé">
              <a:extLst>
                <a:ext uri="{FF2B5EF4-FFF2-40B4-BE49-F238E27FC236}">
                  <a16:creationId xmlns:a16="http://schemas.microsoft.com/office/drawing/2014/main" id="{EEB08052-E9E1-4165-93EE-0EAA4CB7C197}"/>
                </a:ext>
              </a:extLst>
            </p:cNvPr>
            <p:cNvSpPr/>
            <p:nvPr/>
          </p:nvSpPr>
          <p:spPr bwMode="auto">
            <a:xfrm>
              <a:off x="4960156" y="3146558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1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0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0 w 41"/>
                <a:gd name="T19" fmla="*/ 0 h 41"/>
                <a:gd name="T20" fmla="*/ 0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close/>
                  <a:moveTo>
                    <a:pt x="0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2" name="ïŝľïḓe">
              <a:extLst>
                <a:ext uri="{FF2B5EF4-FFF2-40B4-BE49-F238E27FC236}">
                  <a16:creationId xmlns:a16="http://schemas.microsoft.com/office/drawing/2014/main" id="{1D0A41A7-4155-483E-BD56-AC278E06F9A3}"/>
                </a:ext>
              </a:extLst>
            </p:cNvPr>
            <p:cNvSpPr/>
            <p:nvPr/>
          </p:nvSpPr>
          <p:spPr bwMode="auto">
            <a:xfrm>
              <a:off x="4960156" y="3146558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1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0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0 w 41"/>
                <a:gd name="T19" fmla="*/ 0 h 41"/>
                <a:gd name="T20" fmla="*/ 0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moveTo>
                    <a:pt x="0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3" name="íşľïdé">
              <a:extLst>
                <a:ext uri="{FF2B5EF4-FFF2-40B4-BE49-F238E27FC236}">
                  <a16:creationId xmlns:a16="http://schemas.microsoft.com/office/drawing/2014/main" id="{C572FCE7-8091-498F-9DD2-529DD49F1414}"/>
                </a:ext>
              </a:extLst>
            </p:cNvPr>
            <p:cNvSpPr/>
            <p:nvPr/>
          </p:nvSpPr>
          <p:spPr bwMode="auto">
            <a:xfrm>
              <a:off x="4968882" y="3095656"/>
              <a:ext cx="45085" cy="47994"/>
            </a:xfrm>
            <a:custGeom>
              <a:avLst/>
              <a:gdLst>
                <a:gd name="T0" fmla="*/ 0 w 31"/>
                <a:gd name="T1" fmla="*/ 31 h 33"/>
                <a:gd name="T2" fmla="*/ 0 w 31"/>
                <a:gd name="T3" fmla="*/ 0 h 33"/>
                <a:gd name="T4" fmla="*/ 31 w 31"/>
                <a:gd name="T5" fmla="*/ 2 h 33"/>
                <a:gd name="T6" fmla="*/ 31 w 31"/>
                <a:gd name="T7" fmla="*/ 33 h 33"/>
                <a:gd name="T8" fmla="*/ 0 w 31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3">
                  <a:moveTo>
                    <a:pt x="0" y="31"/>
                  </a:moveTo>
                  <a:lnTo>
                    <a:pt x="0" y="0"/>
                  </a:lnTo>
                  <a:lnTo>
                    <a:pt x="31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4" name="îŝļîḍé">
              <a:extLst>
                <a:ext uri="{FF2B5EF4-FFF2-40B4-BE49-F238E27FC236}">
                  <a16:creationId xmlns:a16="http://schemas.microsoft.com/office/drawing/2014/main" id="{9294E0AF-97EC-4658-95AB-385EDCCF5898}"/>
                </a:ext>
              </a:extLst>
            </p:cNvPr>
            <p:cNvSpPr/>
            <p:nvPr/>
          </p:nvSpPr>
          <p:spPr bwMode="auto">
            <a:xfrm>
              <a:off x="4960156" y="3089838"/>
              <a:ext cx="62537" cy="59629"/>
            </a:xfrm>
            <a:custGeom>
              <a:avLst/>
              <a:gdLst>
                <a:gd name="T0" fmla="*/ 10 w 43"/>
                <a:gd name="T1" fmla="*/ 8 h 41"/>
                <a:gd name="T2" fmla="*/ 33 w 43"/>
                <a:gd name="T3" fmla="*/ 10 h 41"/>
                <a:gd name="T4" fmla="*/ 33 w 43"/>
                <a:gd name="T5" fmla="*/ 33 h 41"/>
                <a:gd name="T6" fmla="*/ 10 w 43"/>
                <a:gd name="T7" fmla="*/ 31 h 41"/>
                <a:gd name="T8" fmla="*/ 10 w 43"/>
                <a:gd name="T9" fmla="*/ 8 h 41"/>
                <a:gd name="T10" fmla="*/ 2 w 43"/>
                <a:gd name="T11" fmla="*/ 0 h 41"/>
                <a:gd name="T12" fmla="*/ 0 w 43"/>
                <a:gd name="T13" fmla="*/ 39 h 41"/>
                <a:gd name="T14" fmla="*/ 41 w 43"/>
                <a:gd name="T15" fmla="*/ 41 h 41"/>
                <a:gd name="T16" fmla="*/ 43 w 43"/>
                <a:gd name="T17" fmla="*/ 2 h 41"/>
                <a:gd name="T18" fmla="*/ 2 w 43"/>
                <a:gd name="T19" fmla="*/ 0 h 41"/>
                <a:gd name="T20" fmla="*/ 2 w 43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1">
                  <a:moveTo>
                    <a:pt x="10" y="8"/>
                  </a:moveTo>
                  <a:lnTo>
                    <a:pt x="33" y="10"/>
                  </a:lnTo>
                  <a:lnTo>
                    <a:pt x="33" y="33"/>
                  </a:lnTo>
                  <a:lnTo>
                    <a:pt x="10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1" y="41"/>
                  </a:lnTo>
                  <a:lnTo>
                    <a:pt x="4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5" name="işľidé">
              <a:extLst>
                <a:ext uri="{FF2B5EF4-FFF2-40B4-BE49-F238E27FC236}">
                  <a16:creationId xmlns:a16="http://schemas.microsoft.com/office/drawing/2014/main" id="{E4417529-7804-4191-84FC-399C92AA15E8}"/>
                </a:ext>
              </a:extLst>
            </p:cNvPr>
            <p:cNvSpPr/>
            <p:nvPr/>
          </p:nvSpPr>
          <p:spPr bwMode="auto">
            <a:xfrm>
              <a:off x="4960156" y="3089838"/>
              <a:ext cx="62537" cy="59629"/>
            </a:xfrm>
            <a:custGeom>
              <a:avLst/>
              <a:gdLst>
                <a:gd name="T0" fmla="*/ 10 w 43"/>
                <a:gd name="T1" fmla="*/ 8 h 41"/>
                <a:gd name="T2" fmla="*/ 33 w 43"/>
                <a:gd name="T3" fmla="*/ 10 h 41"/>
                <a:gd name="T4" fmla="*/ 33 w 43"/>
                <a:gd name="T5" fmla="*/ 33 h 41"/>
                <a:gd name="T6" fmla="*/ 10 w 43"/>
                <a:gd name="T7" fmla="*/ 31 h 41"/>
                <a:gd name="T8" fmla="*/ 10 w 43"/>
                <a:gd name="T9" fmla="*/ 8 h 41"/>
                <a:gd name="T10" fmla="*/ 2 w 43"/>
                <a:gd name="T11" fmla="*/ 0 h 41"/>
                <a:gd name="T12" fmla="*/ 0 w 43"/>
                <a:gd name="T13" fmla="*/ 39 h 41"/>
                <a:gd name="T14" fmla="*/ 41 w 43"/>
                <a:gd name="T15" fmla="*/ 41 h 41"/>
                <a:gd name="T16" fmla="*/ 43 w 43"/>
                <a:gd name="T17" fmla="*/ 2 h 41"/>
                <a:gd name="T18" fmla="*/ 2 w 43"/>
                <a:gd name="T19" fmla="*/ 0 h 41"/>
                <a:gd name="T20" fmla="*/ 2 w 43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1">
                  <a:moveTo>
                    <a:pt x="10" y="8"/>
                  </a:moveTo>
                  <a:lnTo>
                    <a:pt x="33" y="10"/>
                  </a:lnTo>
                  <a:lnTo>
                    <a:pt x="33" y="33"/>
                  </a:lnTo>
                  <a:lnTo>
                    <a:pt x="10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1" y="41"/>
                  </a:lnTo>
                  <a:lnTo>
                    <a:pt x="43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6" name="ísḻïďe">
              <a:extLst>
                <a:ext uri="{FF2B5EF4-FFF2-40B4-BE49-F238E27FC236}">
                  <a16:creationId xmlns:a16="http://schemas.microsoft.com/office/drawing/2014/main" id="{A567D4B2-80B6-4E2D-8C84-8CD92932BB23}"/>
                </a:ext>
              </a:extLst>
            </p:cNvPr>
            <p:cNvSpPr/>
            <p:nvPr/>
          </p:nvSpPr>
          <p:spPr bwMode="auto">
            <a:xfrm>
              <a:off x="4971791" y="298076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0 h 33"/>
                <a:gd name="T6" fmla="*/ 33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3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7" name="îs1îḍê">
              <a:extLst>
                <a:ext uri="{FF2B5EF4-FFF2-40B4-BE49-F238E27FC236}">
                  <a16:creationId xmlns:a16="http://schemas.microsoft.com/office/drawing/2014/main" id="{D5133CC1-7A66-46B0-91B8-C539D71D6D54}"/>
                </a:ext>
              </a:extLst>
            </p:cNvPr>
            <p:cNvSpPr/>
            <p:nvPr/>
          </p:nvSpPr>
          <p:spPr bwMode="auto">
            <a:xfrm>
              <a:off x="4965974" y="2974946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3 w 41"/>
                <a:gd name="T5" fmla="*/ 31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3" y="31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8" name="îsļíḓe">
              <a:extLst>
                <a:ext uri="{FF2B5EF4-FFF2-40B4-BE49-F238E27FC236}">
                  <a16:creationId xmlns:a16="http://schemas.microsoft.com/office/drawing/2014/main" id="{78971096-2CB2-4B2C-A141-F87886ADC305}"/>
                </a:ext>
              </a:extLst>
            </p:cNvPr>
            <p:cNvSpPr/>
            <p:nvPr/>
          </p:nvSpPr>
          <p:spPr bwMode="auto">
            <a:xfrm>
              <a:off x="4965974" y="2974946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3 w 41"/>
                <a:gd name="T5" fmla="*/ 31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3" y="31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9" name="íšļídè">
              <a:extLst>
                <a:ext uri="{FF2B5EF4-FFF2-40B4-BE49-F238E27FC236}">
                  <a16:creationId xmlns:a16="http://schemas.microsoft.com/office/drawing/2014/main" id="{0475D83A-B6A4-4266-B080-2E886435DC51}"/>
                </a:ext>
              </a:extLst>
            </p:cNvPr>
            <p:cNvSpPr/>
            <p:nvPr/>
          </p:nvSpPr>
          <p:spPr bwMode="auto">
            <a:xfrm>
              <a:off x="5002333" y="3559592"/>
              <a:ext cx="47994" cy="49448"/>
            </a:xfrm>
            <a:custGeom>
              <a:avLst/>
              <a:gdLst>
                <a:gd name="T0" fmla="*/ 0 w 33"/>
                <a:gd name="T1" fmla="*/ 31 h 34"/>
                <a:gd name="T2" fmla="*/ 2 w 33"/>
                <a:gd name="T3" fmla="*/ 0 h 34"/>
                <a:gd name="T4" fmla="*/ 33 w 33"/>
                <a:gd name="T5" fmla="*/ 2 h 34"/>
                <a:gd name="T6" fmla="*/ 31 w 33"/>
                <a:gd name="T7" fmla="*/ 34 h 34"/>
                <a:gd name="T8" fmla="*/ 0 w 33"/>
                <a:gd name="T9" fmla="*/ 3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0" name="ïṧļíḍé">
              <a:extLst>
                <a:ext uri="{FF2B5EF4-FFF2-40B4-BE49-F238E27FC236}">
                  <a16:creationId xmlns:a16="http://schemas.microsoft.com/office/drawing/2014/main" id="{CC247FBB-1AC6-44B6-8258-E239F3444521}"/>
                </a:ext>
              </a:extLst>
            </p:cNvPr>
            <p:cNvSpPr/>
            <p:nvPr/>
          </p:nvSpPr>
          <p:spPr bwMode="auto">
            <a:xfrm>
              <a:off x="4996515" y="3553775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3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3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1" name="iṣļïḑé">
              <a:extLst>
                <a:ext uri="{FF2B5EF4-FFF2-40B4-BE49-F238E27FC236}">
                  <a16:creationId xmlns:a16="http://schemas.microsoft.com/office/drawing/2014/main" id="{215A3A7D-A9ED-4AC9-B5D8-52C997FCDF7F}"/>
                </a:ext>
              </a:extLst>
            </p:cNvPr>
            <p:cNvSpPr/>
            <p:nvPr/>
          </p:nvSpPr>
          <p:spPr bwMode="auto">
            <a:xfrm>
              <a:off x="4996515" y="3553775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8 h 42"/>
                <a:gd name="T4" fmla="*/ 33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8"/>
                  </a:lnTo>
                  <a:lnTo>
                    <a:pt x="33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2" name="iṩ1íḋê">
              <a:extLst>
                <a:ext uri="{FF2B5EF4-FFF2-40B4-BE49-F238E27FC236}">
                  <a16:creationId xmlns:a16="http://schemas.microsoft.com/office/drawing/2014/main" id="{E1ED779F-45BF-4DF4-ABFD-9B056FE7EF4D}"/>
                </a:ext>
              </a:extLst>
            </p:cNvPr>
            <p:cNvSpPr/>
            <p:nvPr/>
          </p:nvSpPr>
          <p:spPr bwMode="auto">
            <a:xfrm>
              <a:off x="5005241" y="3502872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0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3" name="îSlîďè">
              <a:extLst>
                <a:ext uri="{FF2B5EF4-FFF2-40B4-BE49-F238E27FC236}">
                  <a16:creationId xmlns:a16="http://schemas.microsoft.com/office/drawing/2014/main" id="{6D287352-F072-4D5D-86CB-3F1846E82DE7}"/>
                </a:ext>
              </a:extLst>
            </p:cNvPr>
            <p:cNvSpPr/>
            <p:nvPr/>
          </p:nvSpPr>
          <p:spPr bwMode="auto">
            <a:xfrm>
              <a:off x="4999424" y="3497055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4" name="išlíḓè">
              <a:extLst>
                <a:ext uri="{FF2B5EF4-FFF2-40B4-BE49-F238E27FC236}">
                  <a16:creationId xmlns:a16="http://schemas.microsoft.com/office/drawing/2014/main" id="{78BFA6CE-9486-4A4E-96DE-6165E5AF99CB}"/>
                </a:ext>
              </a:extLst>
            </p:cNvPr>
            <p:cNvSpPr/>
            <p:nvPr/>
          </p:nvSpPr>
          <p:spPr bwMode="auto">
            <a:xfrm>
              <a:off x="4999424" y="3497055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5" name="ïšḻîḋe">
              <a:extLst>
                <a:ext uri="{FF2B5EF4-FFF2-40B4-BE49-F238E27FC236}">
                  <a16:creationId xmlns:a16="http://schemas.microsoft.com/office/drawing/2014/main" id="{0EC4ED97-3943-40DD-A46B-3A5E5C5E9324}"/>
                </a:ext>
              </a:extLst>
            </p:cNvPr>
            <p:cNvSpPr/>
            <p:nvPr/>
          </p:nvSpPr>
          <p:spPr bwMode="auto">
            <a:xfrm>
              <a:off x="5008150" y="3444699"/>
              <a:ext cx="47994" cy="46539"/>
            </a:xfrm>
            <a:custGeom>
              <a:avLst/>
              <a:gdLst>
                <a:gd name="T0" fmla="*/ 0 w 33"/>
                <a:gd name="T1" fmla="*/ 32 h 32"/>
                <a:gd name="T2" fmla="*/ 2 w 33"/>
                <a:gd name="T3" fmla="*/ 0 h 32"/>
                <a:gd name="T4" fmla="*/ 33 w 33"/>
                <a:gd name="T5" fmla="*/ 0 h 32"/>
                <a:gd name="T6" fmla="*/ 31 w 33"/>
                <a:gd name="T7" fmla="*/ 32 h 32"/>
                <a:gd name="T8" fmla="*/ 0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0" y="32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6" name="íṩḷíḓê">
              <a:extLst>
                <a:ext uri="{FF2B5EF4-FFF2-40B4-BE49-F238E27FC236}">
                  <a16:creationId xmlns:a16="http://schemas.microsoft.com/office/drawing/2014/main" id="{7ED925B3-A0FC-429D-9762-B2E0EA494F13}"/>
                </a:ext>
              </a:extLst>
            </p:cNvPr>
            <p:cNvSpPr/>
            <p:nvPr/>
          </p:nvSpPr>
          <p:spPr bwMode="auto">
            <a:xfrm>
              <a:off x="5002333" y="3438881"/>
              <a:ext cx="59629" cy="61083"/>
            </a:xfrm>
            <a:custGeom>
              <a:avLst/>
              <a:gdLst>
                <a:gd name="T0" fmla="*/ 10 w 41"/>
                <a:gd name="T1" fmla="*/ 9 h 42"/>
                <a:gd name="T2" fmla="*/ 33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10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0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9"/>
                  </a:moveTo>
                  <a:lnTo>
                    <a:pt x="33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10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7" name="íṧļïde">
              <a:extLst>
                <a:ext uri="{FF2B5EF4-FFF2-40B4-BE49-F238E27FC236}">
                  <a16:creationId xmlns:a16="http://schemas.microsoft.com/office/drawing/2014/main" id="{60E4D4BA-3702-4D94-B365-4B8B637E694B}"/>
                </a:ext>
              </a:extLst>
            </p:cNvPr>
            <p:cNvSpPr/>
            <p:nvPr/>
          </p:nvSpPr>
          <p:spPr bwMode="auto">
            <a:xfrm>
              <a:off x="5002333" y="3438881"/>
              <a:ext cx="59629" cy="61083"/>
            </a:xfrm>
            <a:custGeom>
              <a:avLst/>
              <a:gdLst>
                <a:gd name="T0" fmla="*/ 10 w 41"/>
                <a:gd name="T1" fmla="*/ 9 h 42"/>
                <a:gd name="T2" fmla="*/ 33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10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0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9"/>
                  </a:moveTo>
                  <a:lnTo>
                    <a:pt x="33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10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8" name="ïsļîďe">
              <a:extLst>
                <a:ext uri="{FF2B5EF4-FFF2-40B4-BE49-F238E27FC236}">
                  <a16:creationId xmlns:a16="http://schemas.microsoft.com/office/drawing/2014/main" id="{B3CE7DD0-3E69-438C-8B4C-3827A0A00E38}"/>
                </a:ext>
              </a:extLst>
            </p:cNvPr>
            <p:cNvSpPr/>
            <p:nvPr/>
          </p:nvSpPr>
          <p:spPr bwMode="auto">
            <a:xfrm>
              <a:off x="5011059" y="3387980"/>
              <a:ext cx="47994" cy="45085"/>
            </a:xfrm>
            <a:custGeom>
              <a:avLst/>
              <a:gdLst>
                <a:gd name="T0" fmla="*/ 0 w 33"/>
                <a:gd name="T1" fmla="*/ 31 h 31"/>
                <a:gd name="T2" fmla="*/ 2 w 33"/>
                <a:gd name="T3" fmla="*/ 0 h 31"/>
                <a:gd name="T4" fmla="*/ 33 w 33"/>
                <a:gd name="T5" fmla="*/ 0 h 31"/>
                <a:gd name="T6" fmla="*/ 31 w 33"/>
                <a:gd name="T7" fmla="*/ 31 h 31"/>
                <a:gd name="T8" fmla="*/ 0 w 3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1">
                  <a:moveTo>
                    <a:pt x="0" y="31"/>
                  </a:moveTo>
                  <a:lnTo>
                    <a:pt x="2" y="0"/>
                  </a:lnTo>
                  <a:lnTo>
                    <a:pt x="33" y="0"/>
                  </a:lnTo>
                  <a:lnTo>
                    <a:pt x="31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9" name="isḻiḋé">
              <a:extLst>
                <a:ext uri="{FF2B5EF4-FFF2-40B4-BE49-F238E27FC236}">
                  <a16:creationId xmlns:a16="http://schemas.microsoft.com/office/drawing/2014/main" id="{08499F87-58CE-4C23-A1E8-956290ACC46F}"/>
                </a:ext>
              </a:extLst>
            </p:cNvPr>
            <p:cNvSpPr/>
            <p:nvPr/>
          </p:nvSpPr>
          <p:spPr bwMode="auto">
            <a:xfrm>
              <a:off x="5005241" y="3379254"/>
              <a:ext cx="59629" cy="59629"/>
            </a:xfrm>
            <a:custGeom>
              <a:avLst/>
              <a:gdLst>
                <a:gd name="T0" fmla="*/ 10 w 41"/>
                <a:gd name="T1" fmla="*/ 10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10 w 41"/>
                <a:gd name="T9" fmla="*/ 10 h 41"/>
                <a:gd name="T10" fmla="*/ 2 w 41"/>
                <a:gd name="T11" fmla="*/ 0 h 41"/>
                <a:gd name="T12" fmla="*/ 0 w 41"/>
                <a:gd name="T13" fmla="*/ 41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10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10" y="10"/>
                  </a:lnTo>
                  <a:close/>
                  <a:moveTo>
                    <a:pt x="2" y="0"/>
                  </a:moveTo>
                  <a:lnTo>
                    <a:pt x="0" y="41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0" name="íṥḻíďé">
              <a:extLst>
                <a:ext uri="{FF2B5EF4-FFF2-40B4-BE49-F238E27FC236}">
                  <a16:creationId xmlns:a16="http://schemas.microsoft.com/office/drawing/2014/main" id="{8DCA06D4-A653-4A83-9AB7-DCA35D0B512B}"/>
                </a:ext>
              </a:extLst>
            </p:cNvPr>
            <p:cNvSpPr/>
            <p:nvPr/>
          </p:nvSpPr>
          <p:spPr bwMode="auto">
            <a:xfrm>
              <a:off x="5005241" y="3379254"/>
              <a:ext cx="59629" cy="59629"/>
            </a:xfrm>
            <a:custGeom>
              <a:avLst/>
              <a:gdLst>
                <a:gd name="T0" fmla="*/ 10 w 41"/>
                <a:gd name="T1" fmla="*/ 10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3 h 41"/>
                <a:gd name="T8" fmla="*/ 10 w 41"/>
                <a:gd name="T9" fmla="*/ 10 h 41"/>
                <a:gd name="T10" fmla="*/ 2 w 41"/>
                <a:gd name="T11" fmla="*/ 0 h 41"/>
                <a:gd name="T12" fmla="*/ 0 w 41"/>
                <a:gd name="T13" fmla="*/ 41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10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10" y="10"/>
                  </a:lnTo>
                  <a:moveTo>
                    <a:pt x="2" y="0"/>
                  </a:moveTo>
                  <a:lnTo>
                    <a:pt x="0" y="41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1" name="îṣlïďê">
              <a:extLst>
                <a:ext uri="{FF2B5EF4-FFF2-40B4-BE49-F238E27FC236}">
                  <a16:creationId xmlns:a16="http://schemas.microsoft.com/office/drawing/2014/main" id="{745D93FC-49ED-4C51-9EC3-9491BDEA565F}"/>
                </a:ext>
              </a:extLst>
            </p:cNvPr>
            <p:cNvSpPr/>
            <p:nvPr/>
          </p:nvSpPr>
          <p:spPr bwMode="auto">
            <a:xfrm>
              <a:off x="5013968" y="3328351"/>
              <a:ext cx="47994" cy="47994"/>
            </a:xfrm>
            <a:custGeom>
              <a:avLst/>
              <a:gdLst>
                <a:gd name="T0" fmla="*/ 0 w 33"/>
                <a:gd name="T1" fmla="*/ 33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2" name="íSľíde">
              <a:extLst>
                <a:ext uri="{FF2B5EF4-FFF2-40B4-BE49-F238E27FC236}">
                  <a16:creationId xmlns:a16="http://schemas.microsoft.com/office/drawing/2014/main" id="{072EDEB3-317B-4BB7-812B-2B8DFAD6DC5D}"/>
                </a:ext>
              </a:extLst>
            </p:cNvPr>
            <p:cNvSpPr/>
            <p:nvPr/>
          </p:nvSpPr>
          <p:spPr bwMode="auto">
            <a:xfrm>
              <a:off x="5008150" y="3321080"/>
              <a:ext cx="61083" cy="61083"/>
            </a:xfrm>
            <a:custGeom>
              <a:avLst/>
              <a:gdLst>
                <a:gd name="T0" fmla="*/ 10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4 h 42"/>
                <a:gd name="T8" fmla="*/ 10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39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0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4"/>
                  </a:lnTo>
                  <a:lnTo>
                    <a:pt x="10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3" name="ï$ḷiḍé">
              <a:extLst>
                <a:ext uri="{FF2B5EF4-FFF2-40B4-BE49-F238E27FC236}">
                  <a16:creationId xmlns:a16="http://schemas.microsoft.com/office/drawing/2014/main" id="{469491DB-65FB-4104-88CB-3540944CCD07}"/>
                </a:ext>
              </a:extLst>
            </p:cNvPr>
            <p:cNvSpPr/>
            <p:nvPr/>
          </p:nvSpPr>
          <p:spPr bwMode="auto">
            <a:xfrm>
              <a:off x="5008150" y="3321080"/>
              <a:ext cx="61083" cy="61083"/>
            </a:xfrm>
            <a:custGeom>
              <a:avLst/>
              <a:gdLst>
                <a:gd name="T0" fmla="*/ 10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4 h 42"/>
                <a:gd name="T8" fmla="*/ 10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39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0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4"/>
                  </a:lnTo>
                  <a:lnTo>
                    <a:pt x="10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4" name="î$ḻïḑe">
              <a:extLst>
                <a:ext uri="{FF2B5EF4-FFF2-40B4-BE49-F238E27FC236}">
                  <a16:creationId xmlns:a16="http://schemas.microsoft.com/office/drawing/2014/main" id="{852B32D4-510A-4D64-8367-607E03752C94}"/>
                </a:ext>
              </a:extLst>
            </p:cNvPr>
            <p:cNvSpPr/>
            <p:nvPr/>
          </p:nvSpPr>
          <p:spPr bwMode="auto">
            <a:xfrm>
              <a:off x="5016876" y="3270177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5" name="i$lide">
              <a:extLst>
                <a:ext uri="{FF2B5EF4-FFF2-40B4-BE49-F238E27FC236}">
                  <a16:creationId xmlns:a16="http://schemas.microsoft.com/office/drawing/2014/main" id="{192C80C5-56B5-4C4A-9CD8-22FAF1387E6F}"/>
                </a:ext>
              </a:extLst>
            </p:cNvPr>
            <p:cNvSpPr/>
            <p:nvPr/>
          </p:nvSpPr>
          <p:spPr bwMode="auto">
            <a:xfrm>
              <a:off x="5011059" y="3264360"/>
              <a:ext cx="61083" cy="59629"/>
            </a:xfrm>
            <a:custGeom>
              <a:avLst/>
              <a:gdLst>
                <a:gd name="T0" fmla="*/ 10 w 42"/>
                <a:gd name="T1" fmla="*/ 8 h 41"/>
                <a:gd name="T2" fmla="*/ 33 w 42"/>
                <a:gd name="T3" fmla="*/ 10 h 41"/>
                <a:gd name="T4" fmla="*/ 31 w 42"/>
                <a:gd name="T5" fmla="*/ 33 h 41"/>
                <a:gd name="T6" fmla="*/ 8 w 42"/>
                <a:gd name="T7" fmla="*/ 31 h 41"/>
                <a:gd name="T8" fmla="*/ 10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6" name="ï$ḻïdè">
              <a:extLst>
                <a:ext uri="{FF2B5EF4-FFF2-40B4-BE49-F238E27FC236}">
                  <a16:creationId xmlns:a16="http://schemas.microsoft.com/office/drawing/2014/main" id="{0EBEF45C-72E7-4A55-96C6-D5DFE2C7E73E}"/>
                </a:ext>
              </a:extLst>
            </p:cNvPr>
            <p:cNvSpPr/>
            <p:nvPr/>
          </p:nvSpPr>
          <p:spPr bwMode="auto">
            <a:xfrm>
              <a:off x="5011059" y="3264360"/>
              <a:ext cx="61083" cy="59629"/>
            </a:xfrm>
            <a:custGeom>
              <a:avLst/>
              <a:gdLst>
                <a:gd name="T0" fmla="*/ 10 w 42"/>
                <a:gd name="T1" fmla="*/ 8 h 41"/>
                <a:gd name="T2" fmla="*/ 33 w 42"/>
                <a:gd name="T3" fmla="*/ 10 h 41"/>
                <a:gd name="T4" fmla="*/ 31 w 42"/>
                <a:gd name="T5" fmla="*/ 33 h 41"/>
                <a:gd name="T6" fmla="*/ 8 w 42"/>
                <a:gd name="T7" fmla="*/ 31 h 41"/>
                <a:gd name="T8" fmla="*/ 10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7" name="iSlïḍê">
              <a:extLst>
                <a:ext uri="{FF2B5EF4-FFF2-40B4-BE49-F238E27FC236}">
                  <a16:creationId xmlns:a16="http://schemas.microsoft.com/office/drawing/2014/main" id="{664816FA-2E92-4A9D-948C-7F6D302943C5}"/>
                </a:ext>
              </a:extLst>
            </p:cNvPr>
            <p:cNvSpPr/>
            <p:nvPr/>
          </p:nvSpPr>
          <p:spPr bwMode="auto">
            <a:xfrm>
              <a:off x="5019785" y="3213458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2 w 34"/>
                <a:gd name="T3" fmla="*/ 0 h 33"/>
                <a:gd name="T4" fmla="*/ 34 w 34"/>
                <a:gd name="T5" fmla="*/ 2 h 33"/>
                <a:gd name="T6" fmla="*/ 31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2" y="0"/>
                  </a:lnTo>
                  <a:lnTo>
                    <a:pt x="34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8" name="ïṣḻîḍe">
              <a:extLst>
                <a:ext uri="{FF2B5EF4-FFF2-40B4-BE49-F238E27FC236}">
                  <a16:creationId xmlns:a16="http://schemas.microsoft.com/office/drawing/2014/main" id="{E36E31E8-20A3-4414-A190-3B835D5F78CC}"/>
                </a:ext>
              </a:extLst>
            </p:cNvPr>
            <p:cNvSpPr/>
            <p:nvPr/>
          </p:nvSpPr>
          <p:spPr bwMode="auto">
            <a:xfrm>
              <a:off x="5013968" y="3206186"/>
              <a:ext cx="61083" cy="61083"/>
            </a:xfrm>
            <a:custGeom>
              <a:avLst/>
              <a:gdLst>
                <a:gd name="T0" fmla="*/ 8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2 h 42"/>
                <a:gd name="T8" fmla="*/ 8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8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9" name="ïṡ1íḑé">
              <a:extLst>
                <a:ext uri="{FF2B5EF4-FFF2-40B4-BE49-F238E27FC236}">
                  <a16:creationId xmlns:a16="http://schemas.microsoft.com/office/drawing/2014/main" id="{6D3047C8-9EEB-4D68-9E7C-E54CAB31FDF2}"/>
                </a:ext>
              </a:extLst>
            </p:cNvPr>
            <p:cNvSpPr/>
            <p:nvPr/>
          </p:nvSpPr>
          <p:spPr bwMode="auto">
            <a:xfrm>
              <a:off x="5013968" y="3206186"/>
              <a:ext cx="61083" cy="61083"/>
            </a:xfrm>
            <a:custGeom>
              <a:avLst/>
              <a:gdLst>
                <a:gd name="T0" fmla="*/ 8 w 42"/>
                <a:gd name="T1" fmla="*/ 9 h 42"/>
                <a:gd name="T2" fmla="*/ 33 w 42"/>
                <a:gd name="T3" fmla="*/ 11 h 42"/>
                <a:gd name="T4" fmla="*/ 31 w 42"/>
                <a:gd name="T5" fmla="*/ 34 h 42"/>
                <a:gd name="T6" fmla="*/ 8 w 42"/>
                <a:gd name="T7" fmla="*/ 32 h 42"/>
                <a:gd name="T8" fmla="*/ 8 w 42"/>
                <a:gd name="T9" fmla="*/ 9 h 42"/>
                <a:gd name="T10" fmla="*/ 2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8" y="9"/>
                  </a:moveTo>
                  <a:lnTo>
                    <a:pt x="33" y="11"/>
                  </a:lnTo>
                  <a:lnTo>
                    <a:pt x="31" y="34"/>
                  </a:lnTo>
                  <a:lnTo>
                    <a:pt x="8" y="32"/>
                  </a:lnTo>
                  <a:lnTo>
                    <a:pt x="8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0" name="îş1iḓé">
              <a:extLst>
                <a:ext uri="{FF2B5EF4-FFF2-40B4-BE49-F238E27FC236}">
                  <a16:creationId xmlns:a16="http://schemas.microsoft.com/office/drawing/2014/main" id="{D0F5DB5C-E0B3-492B-A872-40B5AF441FDD}"/>
                </a:ext>
              </a:extLst>
            </p:cNvPr>
            <p:cNvSpPr/>
            <p:nvPr/>
          </p:nvSpPr>
          <p:spPr bwMode="auto">
            <a:xfrm>
              <a:off x="5022694" y="3155284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0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1" name="î$ḻíḍê">
              <a:extLst>
                <a:ext uri="{FF2B5EF4-FFF2-40B4-BE49-F238E27FC236}">
                  <a16:creationId xmlns:a16="http://schemas.microsoft.com/office/drawing/2014/main" id="{51568869-3F99-4A5A-8439-E7F93DFEBE39}"/>
                </a:ext>
              </a:extLst>
            </p:cNvPr>
            <p:cNvSpPr/>
            <p:nvPr/>
          </p:nvSpPr>
          <p:spPr bwMode="auto">
            <a:xfrm>
              <a:off x="5016876" y="3149467"/>
              <a:ext cx="61083" cy="61083"/>
            </a:xfrm>
            <a:custGeom>
              <a:avLst/>
              <a:gdLst>
                <a:gd name="T0" fmla="*/ 9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9 w 42"/>
                <a:gd name="T7" fmla="*/ 31 h 42"/>
                <a:gd name="T8" fmla="*/ 9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9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2" name="íš1íďè">
              <a:extLst>
                <a:ext uri="{FF2B5EF4-FFF2-40B4-BE49-F238E27FC236}">
                  <a16:creationId xmlns:a16="http://schemas.microsoft.com/office/drawing/2014/main" id="{966E966D-10B7-41DE-8C41-AD2623B264AD}"/>
                </a:ext>
              </a:extLst>
            </p:cNvPr>
            <p:cNvSpPr/>
            <p:nvPr/>
          </p:nvSpPr>
          <p:spPr bwMode="auto">
            <a:xfrm>
              <a:off x="5016876" y="3149467"/>
              <a:ext cx="61083" cy="61083"/>
            </a:xfrm>
            <a:custGeom>
              <a:avLst/>
              <a:gdLst>
                <a:gd name="T0" fmla="*/ 9 w 42"/>
                <a:gd name="T1" fmla="*/ 8 h 42"/>
                <a:gd name="T2" fmla="*/ 33 w 42"/>
                <a:gd name="T3" fmla="*/ 10 h 42"/>
                <a:gd name="T4" fmla="*/ 31 w 42"/>
                <a:gd name="T5" fmla="*/ 33 h 42"/>
                <a:gd name="T6" fmla="*/ 9 w 42"/>
                <a:gd name="T7" fmla="*/ 31 h 42"/>
                <a:gd name="T8" fmla="*/ 9 w 42"/>
                <a:gd name="T9" fmla="*/ 8 h 42"/>
                <a:gd name="T10" fmla="*/ 2 w 42"/>
                <a:gd name="T11" fmla="*/ 0 h 42"/>
                <a:gd name="T12" fmla="*/ 0 w 42"/>
                <a:gd name="T13" fmla="*/ 39 h 42"/>
                <a:gd name="T14" fmla="*/ 40 w 42"/>
                <a:gd name="T15" fmla="*/ 42 h 42"/>
                <a:gd name="T16" fmla="*/ 42 w 42"/>
                <a:gd name="T17" fmla="*/ 2 h 42"/>
                <a:gd name="T18" fmla="*/ 2 w 42"/>
                <a:gd name="T19" fmla="*/ 0 h 42"/>
                <a:gd name="T20" fmla="*/ 2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9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2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3" name="íṧḷidê">
              <a:extLst>
                <a:ext uri="{FF2B5EF4-FFF2-40B4-BE49-F238E27FC236}">
                  <a16:creationId xmlns:a16="http://schemas.microsoft.com/office/drawing/2014/main" id="{EB9F0D57-B9A6-486D-8573-310C73F0A6E7}"/>
                </a:ext>
              </a:extLst>
            </p:cNvPr>
            <p:cNvSpPr/>
            <p:nvPr/>
          </p:nvSpPr>
          <p:spPr bwMode="auto">
            <a:xfrm>
              <a:off x="5025602" y="3098565"/>
              <a:ext cx="49448" cy="47994"/>
            </a:xfrm>
            <a:custGeom>
              <a:avLst/>
              <a:gdLst>
                <a:gd name="T0" fmla="*/ 0 w 34"/>
                <a:gd name="T1" fmla="*/ 31 h 33"/>
                <a:gd name="T2" fmla="*/ 0 w 34"/>
                <a:gd name="T3" fmla="*/ 0 h 33"/>
                <a:gd name="T4" fmla="*/ 34 w 34"/>
                <a:gd name="T5" fmla="*/ 2 h 33"/>
                <a:gd name="T6" fmla="*/ 32 w 34"/>
                <a:gd name="T7" fmla="*/ 33 h 33"/>
                <a:gd name="T8" fmla="*/ 0 w 3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0" y="31"/>
                  </a:moveTo>
                  <a:lnTo>
                    <a:pt x="0" y="0"/>
                  </a:lnTo>
                  <a:lnTo>
                    <a:pt x="34" y="2"/>
                  </a:lnTo>
                  <a:lnTo>
                    <a:pt x="32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4" name="iṥḷiḍé">
              <a:extLst>
                <a:ext uri="{FF2B5EF4-FFF2-40B4-BE49-F238E27FC236}">
                  <a16:creationId xmlns:a16="http://schemas.microsoft.com/office/drawing/2014/main" id="{6A350456-FE72-472A-8644-E61C4AAC1AFC}"/>
                </a:ext>
              </a:extLst>
            </p:cNvPr>
            <p:cNvSpPr/>
            <p:nvPr/>
          </p:nvSpPr>
          <p:spPr bwMode="auto">
            <a:xfrm>
              <a:off x="5019785" y="3092747"/>
              <a:ext cx="61083" cy="59629"/>
            </a:xfrm>
            <a:custGeom>
              <a:avLst/>
              <a:gdLst>
                <a:gd name="T0" fmla="*/ 9 w 42"/>
                <a:gd name="T1" fmla="*/ 8 h 41"/>
                <a:gd name="T2" fmla="*/ 31 w 42"/>
                <a:gd name="T3" fmla="*/ 10 h 41"/>
                <a:gd name="T4" fmla="*/ 31 w 42"/>
                <a:gd name="T5" fmla="*/ 33 h 41"/>
                <a:gd name="T6" fmla="*/ 9 w 42"/>
                <a:gd name="T7" fmla="*/ 31 h 41"/>
                <a:gd name="T8" fmla="*/ 9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9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5" name="ïŝļiḋe">
              <a:extLst>
                <a:ext uri="{FF2B5EF4-FFF2-40B4-BE49-F238E27FC236}">
                  <a16:creationId xmlns:a16="http://schemas.microsoft.com/office/drawing/2014/main" id="{D212EE6C-1809-428B-B725-F7F005F099DB}"/>
                </a:ext>
              </a:extLst>
            </p:cNvPr>
            <p:cNvSpPr/>
            <p:nvPr/>
          </p:nvSpPr>
          <p:spPr bwMode="auto">
            <a:xfrm>
              <a:off x="5019785" y="3092747"/>
              <a:ext cx="61083" cy="59629"/>
            </a:xfrm>
            <a:custGeom>
              <a:avLst/>
              <a:gdLst>
                <a:gd name="T0" fmla="*/ 9 w 42"/>
                <a:gd name="T1" fmla="*/ 8 h 41"/>
                <a:gd name="T2" fmla="*/ 31 w 42"/>
                <a:gd name="T3" fmla="*/ 10 h 41"/>
                <a:gd name="T4" fmla="*/ 31 w 42"/>
                <a:gd name="T5" fmla="*/ 33 h 41"/>
                <a:gd name="T6" fmla="*/ 9 w 42"/>
                <a:gd name="T7" fmla="*/ 31 h 41"/>
                <a:gd name="T8" fmla="*/ 9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9" y="8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9" y="31"/>
                  </a:lnTo>
                  <a:lnTo>
                    <a:pt x="9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6" name="íšlîḋè">
              <a:extLst>
                <a:ext uri="{FF2B5EF4-FFF2-40B4-BE49-F238E27FC236}">
                  <a16:creationId xmlns:a16="http://schemas.microsoft.com/office/drawing/2014/main" id="{A3D718F4-AF69-4329-932A-C3C188F7E6A8}"/>
                </a:ext>
              </a:extLst>
            </p:cNvPr>
            <p:cNvSpPr/>
            <p:nvPr/>
          </p:nvSpPr>
          <p:spPr bwMode="auto">
            <a:xfrm>
              <a:off x="4968882" y="3037482"/>
              <a:ext cx="106168" cy="52356"/>
            </a:xfrm>
            <a:custGeom>
              <a:avLst/>
              <a:gdLst>
                <a:gd name="T0" fmla="*/ 0 w 73"/>
                <a:gd name="T1" fmla="*/ 31 h 36"/>
                <a:gd name="T2" fmla="*/ 2 w 73"/>
                <a:gd name="T3" fmla="*/ 0 h 36"/>
                <a:gd name="T4" fmla="*/ 73 w 73"/>
                <a:gd name="T5" fmla="*/ 2 h 36"/>
                <a:gd name="T6" fmla="*/ 73 w 73"/>
                <a:gd name="T7" fmla="*/ 36 h 36"/>
                <a:gd name="T8" fmla="*/ 0 w 73"/>
                <a:gd name="T9" fmla="*/ 3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36">
                  <a:moveTo>
                    <a:pt x="0" y="31"/>
                  </a:moveTo>
                  <a:lnTo>
                    <a:pt x="2" y="0"/>
                  </a:lnTo>
                  <a:lnTo>
                    <a:pt x="73" y="2"/>
                  </a:lnTo>
                  <a:lnTo>
                    <a:pt x="73" y="3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7" name="ïṥ1iḍé">
              <a:extLst>
                <a:ext uri="{FF2B5EF4-FFF2-40B4-BE49-F238E27FC236}">
                  <a16:creationId xmlns:a16="http://schemas.microsoft.com/office/drawing/2014/main" id="{847ADCA0-A461-425F-B3B4-4082C2687B9C}"/>
                </a:ext>
              </a:extLst>
            </p:cNvPr>
            <p:cNvSpPr/>
            <p:nvPr/>
          </p:nvSpPr>
          <p:spPr bwMode="auto">
            <a:xfrm>
              <a:off x="4963065" y="3031665"/>
              <a:ext cx="120711" cy="63991"/>
            </a:xfrm>
            <a:custGeom>
              <a:avLst/>
              <a:gdLst>
                <a:gd name="T0" fmla="*/ 10 w 83"/>
                <a:gd name="T1" fmla="*/ 8 h 44"/>
                <a:gd name="T2" fmla="*/ 41 w 83"/>
                <a:gd name="T3" fmla="*/ 10 h 44"/>
                <a:gd name="T4" fmla="*/ 73 w 83"/>
                <a:gd name="T5" fmla="*/ 10 h 44"/>
                <a:gd name="T6" fmla="*/ 73 w 83"/>
                <a:gd name="T7" fmla="*/ 35 h 44"/>
                <a:gd name="T8" fmla="*/ 41 w 83"/>
                <a:gd name="T9" fmla="*/ 33 h 44"/>
                <a:gd name="T10" fmla="*/ 10 w 83"/>
                <a:gd name="T11" fmla="*/ 31 h 44"/>
                <a:gd name="T12" fmla="*/ 10 w 83"/>
                <a:gd name="T13" fmla="*/ 8 h 44"/>
                <a:gd name="T14" fmla="*/ 2 w 83"/>
                <a:gd name="T15" fmla="*/ 0 h 44"/>
                <a:gd name="T16" fmla="*/ 0 w 83"/>
                <a:gd name="T17" fmla="*/ 40 h 44"/>
                <a:gd name="T18" fmla="*/ 41 w 83"/>
                <a:gd name="T19" fmla="*/ 42 h 44"/>
                <a:gd name="T20" fmla="*/ 81 w 83"/>
                <a:gd name="T21" fmla="*/ 44 h 44"/>
                <a:gd name="T22" fmla="*/ 83 w 83"/>
                <a:gd name="T23" fmla="*/ 4 h 44"/>
                <a:gd name="T24" fmla="*/ 41 w 83"/>
                <a:gd name="T25" fmla="*/ 2 h 44"/>
                <a:gd name="T26" fmla="*/ 2 w 83"/>
                <a:gd name="T27" fmla="*/ 0 h 44"/>
                <a:gd name="T28" fmla="*/ 2 w 8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44">
                  <a:moveTo>
                    <a:pt x="10" y="8"/>
                  </a:moveTo>
                  <a:lnTo>
                    <a:pt x="41" y="10"/>
                  </a:lnTo>
                  <a:lnTo>
                    <a:pt x="73" y="10"/>
                  </a:lnTo>
                  <a:lnTo>
                    <a:pt x="73" y="35"/>
                  </a:lnTo>
                  <a:lnTo>
                    <a:pt x="41" y="33"/>
                  </a:lnTo>
                  <a:lnTo>
                    <a:pt x="10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41" y="42"/>
                  </a:lnTo>
                  <a:lnTo>
                    <a:pt x="81" y="44"/>
                  </a:lnTo>
                  <a:lnTo>
                    <a:pt x="83" y="4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8" name="ïṩľîďê">
              <a:extLst>
                <a:ext uri="{FF2B5EF4-FFF2-40B4-BE49-F238E27FC236}">
                  <a16:creationId xmlns:a16="http://schemas.microsoft.com/office/drawing/2014/main" id="{1563F0D8-B845-4EA0-9BFE-A09C268ED5B4}"/>
                </a:ext>
              </a:extLst>
            </p:cNvPr>
            <p:cNvSpPr/>
            <p:nvPr/>
          </p:nvSpPr>
          <p:spPr bwMode="auto">
            <a:xfrm>
              <a:off x="4963065" y="3031665"/>
              <a:ext cx="120711" cy="63991"/>
            </a:xfrm>
            <a:custGeom>
              <a:avLst/>
              <a:gdLst>
                <a:gd name="T0" fmla="*/ 10 w 83"/>
                <a:gd name="T1" fmla="*/ 8 h 44"/>
                <a:gd name="T2" fmla="*/ 41 w 83"/>
                <a:gd name="T3" fmla="*/ 10 h 44"/>
                <a:gd name="T4" fmla="*/ 73 w 83"/>
                <a:gd name="T5" fmla="*/ 10 h 44"/>
                <a:gd name="T6" fmla="*/ 73 w 83"/>
                <a:gd name="T7" fmla="*/ 35 h 44"/>
                <a:gd name="T8" fmla="*/ 41 w 83"/>
                <a:gd name="T9" fmla="*/ 33 h 44"/>
                <a:gd name="T10" fmla="*/ 10 w 83"/>
                <a:gd name="T11" fmla="*/ 31 h 44"/>
                <a:gd name="T12" fmla="*/ 10 w 83"/>
                <a:gd name="T13" fmla="*/ 8 h 44"/>
                <a:gd name="T14" fmla="*/ 2 w 83"/>
                <a:gd name="T15" fmla="*/ 0 h 44"/>
                <a:gd name="T16" fmla="*/ 0 w 83"/>
                <a:gd name="T17" fmla="*/ 40 h 44"/>
                <a:gd name="T18" fmla="*/ 41 w 83"/>
                <a:gd name="T19" fmla="*/ 42 h 44"/>
                <a:gd name="T20" fmla="*/ 81 w 83"/>
                <a:gd name="T21" fmla="*/ 44 h 44"/>
                <a:gd name="T22" fmla="*/ 83 w 83"/>
                <a:gd name="T23" fmla="*/ 4 h 44"/>
                <a:gd name="T24" fmla="*/ 41 w 83"/>
                <a:gd name="T25" fmla="*/ 2 h 44"/>
                <a:gd name="T26" fmla="*/ 2 w 83"/>
                <a:gd name="T27" fmla="*/ 0 h 44"/>
                <a:gd name="T28" fmla="*/ 2 w 83"/>
                <a:gd name="T2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44">
                  <a:moveTo>
                    <a:pt x="10" y="8"/>
                  </a:moveTo>
                  <a:lnTo>
                    <a:pt x="41" y="10"/>
                  </a:lnTo>
                  <a:lnTo>
                    <a:pt x="73" y="10"/>
                  </a:lnTo>
                  <a:lnTo>
                    <a:pt x="73" y="35"/>
                  </a:lnTo>
                  <a:lnTo>
                    <a:pt x="41" y="33"/>
                  </a:lnTo>
                  <a:lnTo>
                    <a:pt x="10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41" y="42"/>
                  </a:lnTo>
                  <a:lnTo>
                    <a:pt x="81" y="44"/>
                  </a:lnTo>
                  <a:lnTo>
                    <a:pt x="83" y="4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9" name="ïṥḻide">
              <a:extLst>
                <a:ext uri="{FF2B5EF4-FFF2-40B4-BE49-F238E27FC236}">
                  <a16:creationId xmlns:a16="http://schemas.microsoft.com/office/drawing/2014/main" id="{BDE40567-D5D9-4AE5-8564-1619CCC57C10}"/>
                </a:ext>
              </a:extLst>
            </p:cNvPr>
            <p:cNvSpPr/>
            <p:nvPr/>
          </p:nvSpPr>
          <p:spPr bwMode="auto">
            <a:xfrm>
              <a:off x="5032874" y="2983672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0" name="ïṡḷiḋê">
              <a:extLst>
                <a:ext uri="{FF2B5EF4-FFF2-40B4-BE49-F238E27FC236}">
                  <a16:creationId xmlns:a16="http://schemas.microsoft.com/office/drawing/2014/main" id="{9C257EC5-6732-4B60-8019-ABF9A031C3AB}"/>
                </a:ext>
              </a:extLst>
            </p:cNvPr>
            <p:cNvSpPr/>
            <p:nvPr/>
          </p:nvSpPr>
          <p:spPr bwMode="auto">
            <a:xfrm>
              <a:off x="5022694" y="2977854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4 w 42"/>
                <a:gd name="T5" fmla="*/ 31 h 41"/>
                <a:gd name="T6" fmla="*/ 11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2 w 42"/>
                <a:gd name="T15" fmla="*/ 41 h 41"/>
                <a:gd name="T16" fmla="*/ 42 w 42"/>
                <a:gd name="T17" fmla="*/ 0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4" y="31"/>
                  </a:lnTo>
                  <a:lnTo>
                    <a:pt x="11" y="31"/>
                  </a:lnTo>
                  <a:lnTo>
                    <a:pt x="11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2" y="41"/>
                  </a:lnTo>
                  <a:lnTo>
                    <a:pt x="4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1" name="ísḷïďe">
              <a:extLst>
                <a:ext uri="{FF2B5EF4-FFF2-40B4-BE49-F238E27FC236}">
                  <a16:creationId xmlns:a16="http://schemas.microsoft.com/office/drawing/2014/main" id="{52D8A8C5-15A1-4294-80BA-3616F8421004}"/>
                </a:ext>
              </a:extLst>
            </p:cNvPr>
            <p:cNvSpPr/>
            <p:nvPr/>
          </p:nvSpPr>
          <p:spPr bwMode="auto">
            <a:xfrm>
              <a:off x="5022694" y="2977854"/>
              <a:ext cx="61083" cy="59629"/>
            </a:xfrm>
            <a:custGeom>
              <a:avLst/>
              <a:gdLst>
                <a:gd name="T0" fmla="*/ 11 w 42"/>
                <a:gd name="T1" fmla="*/ 8 h 41"/>
                <a:gd name="T2" fmla="*/ 34 w 42"/>
                <a:gd name="T3" fmla="*/ 8 h 41"/>
                <a:gd name="T4" fmla="*/ 34 w 42"/>
                <a:gd name="T5" fmla="*/ 31 h 41"/>
                <a:gd name="T6" fmla="*/ 11 w 42"/>
                <a:gd name="T7" fmla="*/ 31 h 41"/>
                <a:gd name="T8" fmla="*/ 11 w 42"/>
                <a:gd name="T9" fmla="*/ 8 h 41"/>
                <a:gd name="T10" fmla="*/ 2 w 42"/>
                <a:gd name="T11" fmla="*/ 0 h 41"/>
                <a:gd name="T12" fmla="*/ 0 w 42"/>
                <a:gd name="T13" fmla="*/ 39 h 41"/>
                <a:gd name="T14" fmla="*/ 42 w 42"/>
                <a:gd name="T15" fmla="*/ 41 h 41"/>
                <a:gd name="T16" fmla="*/ 42 w 42"/>
                <a:gd name="T17" fmla="*/ 0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8"/>
                  </a:moveTo>
                  <a:lnTo>
                    <a:pt x="34" y="8"/>
                  </a:lnTo>
                  <a:lnTo>
                    <a:pt x="34" y="31"/>
                  </a:lnTo>
                  <a:lnTo>
                    <a:pt x="11" y="31"/>
                  </a:lnTo>
                  <a:lnTo>
                    <a:pt x="11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2" y="41"/>
                  </a:lnTo>
                  <a:lnTo>
                    <a:pt x="4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2" name="iṧľîḍé">
              <a:extLst>
                <a:ext uri="{FF2B5EF4-FFF2-40B4-BE49-F238E27FC236}">
                  <a16:creationId xmlns:a16="http://schemas.microsoft.com/office/drawing/2014/main" id="{7D0C93F1-05D0-443B-8C47-468C48A6053B}"/>
                </a:ext>
              </a:extLst>
            </p:cNvPr>
            <p:cNvSpPr/>
            <p:nvPr/>
          </p:nvSpPr>
          <p:spPr bwMode="auto">
            <a:xfrm>
              <a:off x="5059052" y="3449062"/>
              <a:ext cx="55265" cy="162887"/>
            </a:xfrm>
            <a:custGeom>
              <a:avLst/>
              <a:gdLst>
                <a:gd name="T0" fmla="*/ 0 w 38"/>
                <a:gd name="T1" fmla="*/ 110 h 112"/>
                <a:gd name="T2" fmla="*/ 7 w 38"/>
                <a:gd name="T3" fmla="*/ 0 h 112"/>
                <a:gd name="T4" fmla="*/ 38 w 38"/>
                <a:gd name="T5" fmla="*/ 0 h 112"/>
                <a:gd name="T6" fmla="*/ 34 w 38"/>
                <a:gd name="T7" fmla="*/ 112 h 112"/>
                <a:gd name="T8" fmla="*/ 0 w 38"/>
                <a:gd name="T9" fmla="*/ 11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12">
                  <a:moveTo>
                    <a:pt x="0" y="110"/>
                  </a:moveTo>
                  <a:lnTo>
                    <a:pt x="7" y="0"/>
                  </a:lnTo>
                  <a:lnTo>
                    <a:pt x="38" y="0"/>
                  </a:lnTo>
                  <a:lnTo>
                    <a:pt x="34" y="112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3" name="ïS1iḋê">
              <a:extLst>
                <a:ext uri="{FF2B5EF4-FFF2-40B4-BE49-F238E27FC236}">
                  <a16:creationId xmlns:a16="http://schemas.microsoft.com/office/drawing/2014/main" id="{7D1BA52B-9466-4449-AE95-40D4D0AD1C42}"/>
                </a:ext>
              </a:extLst>
            </p:cNvPr>
            <p:cNvSpPr/>
            <p:nvPr/>
          </p:nvSpPr>
          <p:spPr bwMode="auto">
            <a:xfrm>
              <a:off x="5053234" y="3438881"/>
              <a:ext cx="66900" cy="178885"/>
            </a:xfrm>
            <a:custGeom>
              <a:avLst/>
              <a:gdLst>
                <a:gd name="T0" fmla="*/ 15 w 46"/>
                <a:gd name="T1" fmla="*/ 11 h 123"/>
                <a:gd name="T2" fmla="*/ 38 w 46"/>
                <a:gd name="T3" fmla="*/ 11 h 123"/>
                <a:gd name="T4" fmla="*/ 35 w 46"/>
                <a:gd name="T5" fmla="*/ 42 h 123"/>
                <a:gd name="T6" fmla="*/ 33 w 46"/>
                <a:gd name="T7" fmla="*/ 81 h 123"/>
                <a:gd name="T8" fmla="*/ 33 w 46"/>
                <a:gd name="T9" fmla="*/ 114 h 123"/>
                <a:gd name="T10" fmla="*/ 11 w 46"/>
                <a:gd name="T11" fmla="*/ 112 h 123"/>
                <a:gd name="T12" fmla="*/ 11 w 46"/>
                <a:gd name="T13" fmla="*/ 81 h 123"/>
                <a:gd name="T14" fmla="*/ 13 w 46"/>
                <a:gd name="T15" fmla="*/ 42 h 123"/>
                <a:gd name="T16" fmla="*/ 15 w 46"/>
                <a:gd name="T17" fmla="*/ 11 h 123"/>
                <a:gd name="T18" fmla="*/ 6 w 46"/>
                <a:gd name="T19" fmla="*/ 0 h 123"/>
                <a:gd name="T20" fmla="*/ 4 w 46"/>
                <a:gd name="T21" fmla="*/ 42 h 123"/>
                <a:gd name="T22" fmla="*/ 2 w 46"/>
                <a:gd name="T23" fmla="*/ 81 h 123"/>
                <a:gd name="T24" fmla="*/ 0 w 46"/>
                <a:gd name="T25" fmla="*/ 121 h 123"/>
                <a:gd name="T26" fmla="*/ 42 w 46"/>
                <a:gd name="T27" fmla="*/ 123 h 123"/>
                <a:gd name="T28" fmla="*/ 42 w 46"/>
                <a:gd name="T29" fmla="*/ 83 h 123"/>
                <a:gd name="T30" fmla="*/ 44 w 46"/>
                <a:gd name="T31" fmla="*/ 42 h 123"/>
                <a:gd name="T32" fmla="*/ 46 w 46"/>
                <a:gd name="T33" fmla="*/ 2 h 123"/>
                <a:gd name="T34" fmla="*/ 6 w 46"/>
                <a:gd name="T35" fmla="*/ 0 h 123"/>
                <a:gd name="T36" fmla="*/ 6 w 46"/>
                <a:gd name="T3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23">
                  <a:moveTo>
                    <a:pt x="15" y="11"/>
                  </a:moveTo>
                  <a:lnTo>
                    <a:pt x="38" y="11"/>
                  </a:lnTo>
                  <a:lnTo>
                    <a:pt x="35" y="42"/>
                  </a:lnTo>
                  <a:lnTo>
                    <a:pt x="33" y="81"/>
                  </a:lnTo>
                  <a:lnTo>
                    <a:pt x="33" y="114"/>
                  </a:lnTo>
                  <a:lnTo>
                    <a:pt x="11" y="112"/>
                  </a:lnTo>
                  <a:lnTo>
                    <a:pt x="11" y="81"/>
                  </a:lnTo>
                  <a:lnTo>
                    <a:pt x="13" y="42"/>
                  </a:lnTo>
                  <a:lnTo>
                    <a:pt x="15" y="11"/>
                  </a:lnTo>
                  <a:close/>
                  <a:moveTo>
                    <a:pt x="6" y="0"/>
                  </a:moveTo>
                  <a:lnTo>
                    <a:pt x="4" y="42"/>
                  </a:lnTo>
                  <a:lnTo>
                    <a:pt x="2" y="81"/>
                  </a:lnTo>
                  <a:lnTo>
                    <a:pt x="0" y="121"/>
                  </a:lnTo>
                  <a:lnTo>
                    <a:pt x="42" y="123"/>
                  </a:lnTo>
                  <a:lnTo>
                    <a:pt x="42" y="83"/>
                  </a:lnTo>
                  <a:lnTo>
                    <a:pt x="44" y="42"/>
                  </a:lnTo>
                  <a:lnTo>
                    <a:pt x="46" y="2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4" name="íśḷîḋé">
              <a:extLst>
                <a:ext uri="{FF2B5EF4-FFF2-40B4-BE49-F238E27FC236}">
                  <a16:creationId xmlns:a16="http://schemas.microsoft.com/office/drawing/2014/main" id="{D8230D1A-31D5-4DD8-8D31-0B8E96403B60}"/>
                </a:ext>
              </a:extLst>
            </p:cNvPr>
            <p:cNvSpPr/>
            <p:nvPr/>
          </p:nvSpPr>
          <p:spPr bwMode="auto">
            <a:xfrm>
              <a:off x="5053234" y="3438881"/>
              <a:ext cx="66900" cy="178885"/>
            </a:xfrm>
            <a:custGeom>
              <a:avLst/>
              <a:gdLst>
                <a:gd name="T0" fmla="*/ 15 w 46"/>
                <a:gd name="T1" fmla="*/ 11 h 123"/>
                <a:gd name="T2" fmla="*/ 38 w 46"/>
                <a:gd name="T3" fmla="*/ 11 h 123"/>
                <a:gd name="T4" fmla="*/ 35 w 46"/>
                <a:gd name="T5" fmla="*/ 42 h 123"/>
                <a:gd name="T6" fmla="*/ 33 w 46"/>
                <a:gd name="T7" fmla="*/ 81 h 123"/>
                <a:gd name="T8" fmla="*/ 33 w 46"/>
                <a:gd name="T9" fmla="*/ 114 h 123"/>
                <a:gd name="T10" fmla="*/ 11 w 46"/>
                <a:gd name="T11" fmla="*/ 112 h 123"/>
                <a:gd name="T12" fmla="*/ 11 w 46"/>
                <a:gd name="T13" fmla="*/ 81 h 123"/>
                <a:gd name="T14" fmla="*/ 13 w 46"/>
                <a:gd name="T15" fmla="*/ 42 h 123"/>
                <a:gd name="T16" fmla="*/ 15 w 46"/>
                <a:gd name="T17" fmla="*/ 11 h 123"/>
                <a:gd name="T18" fmla="*/ 6 w 46"/>
                <a:gd name="T19" fmla="*/ 0 h 123"/>
                <a:gd name="T20" fmla="*/ 4 w 46"/>
                <a:gd name="T21" fmla="*/ 42 h 123"/>
                <a:gd name="T22" fmla="*/ 2 w 46"/>
                <a:gd name="T23" fmla="*/ 81 h 123"/>
                <a:gd name="T24" fmla="*/ 0 w 46"/>
                <a:gd name="T25" fmla="*/ 121 h 123"/>
                <a:gd name="T26" fmla="*/ 42 w 46"/>
                <a:gd name="T27" fmla="*/ 123 h 123"/>
                <a:gd name="T28" fmla="*/ 42 w 46"/>
                <a:gd name="T29" fmla="*/ 83 h 123"/>
                <a:gd name="T30" fmla="*/ 44 w 46"/>
                <a:gd name="T31" fmla="*/ 42 h 123"/>
                <a:gd name="T32" fmla="*/ 46 w 46"/>
                <a:gd name="T33" fmla="*/ 2 h 123"/>
                <a:gd name="T34" fmla="*/ 6 w 46"/>
                <a:gd name="T35" fmla="*/ 0 h 123"/>
                <a:gd name="T36" fmla="*/ 6 w 46"/>
                <a:gd name="T3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123">
                  <a:moveTo>
                    <a:pt x="15" y="11"/>
                  </a:moveTo>
                  <a:lnTo>
                    <a:pt x="38" y="11"/>
                  </a:lnTo>
                  <a:lnTo>
                    <a:pt x="35" y="42"/>
                  </a:lnTo>
                  <a:lnTo>
                    <a:pt x="33" y="81"/>
                  </a:lnTo>
                  <a:lnTo>
                    <a:pt x="33" y="114"/>
                  </a:lnTo>
                  <a:lnTo>
                    <a:pt x="11" y="112"/>
                  </a:lnTo>
                  <a:lnTo>
                    <a:pt x="11" y="81"/>
                  </a:lnTo>
                  <a:lnTo>
                    <a:pt x="13" y="42"/>
                  </a:lnTo>
                  <a:lnTo>
                    <a:pt x="15" y="11"/>
                  </a:lnTo>
                  <a:moveTo>
                    <a:pt x="6" y="0"/>
                  </a:moveTo>
                  <a:lnTo>
                    <a:pt x="4" y="42"/>
                  </a:lnTo>
                  <a:lnTo>
                    <a:pt x="2" y="81"/>
                  </a:lnTo>
                  <a:lnTo>
                    <a:pt x="0" y="121"/>
                  </a:lnTo>
                  <a:lnTo>
                    <a:pt x="42" y="123"/>
                  </a:lnTo>
                  <a:lnTo>
                    <a:pt x="42" y="83"/>
                  </a:lnTo>
                  <a:lnTo>
                    <a:pt x="44" y="42"/>
                  </a:lnTo>
                  <a:lnTo>
                    <a:pt x="46" y="2"/>
                  </a:lnTo>
                  <a:lnTo>
                    <a:pt x="6" y="0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5" name="íśḷiḓê">
              <a:extLst>
                <a:ext uri="{FF2B5EF4-FFF2-40B4-BE49-F238E27FC236}">
                  <a16:creationId xmlns:a16="http://schemas.microsoft.com/office/drawing/2014/main" id="{64AC3831-9369-470A-9F60-2D860E354719}"/>
                </a:ext>
              </a:extLst>
            </p:cNvPr>
            <p:cNvSpPr/>
            <p:nvPr/>
          </p:nvSpPr>
          <p:spPr bwMode="auto">
            <a:xfrm>
              <a:off x="5069233" y="3387980"/>
              <a:ext cx="47994" cy="47994"/>
            </a:xfrm>
            <a:custGeom>
              <a:avLst/>
              <a:gdLst>
                <a:gd name="T0" fmla="*/ 0 w 33"/>
                <a:gd name="T1" fmla="*/ 33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3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6" name="íṥlíḑè">
              <a:extLst>
                <a:ext uri="{FF2B5EF4-FFF2-40B4-BE49-F238E27FC236}">
                  <a16:creationId xmlns:a16="http://schemas.microsoft.com/office/drawing/2014/main" id="{20F843B7-26E6-4FB0-9D2A-53699CD42C55}"/>
                </a:ext>
              </a:extLst>
            </p:cNvPr>
            <p:cNvSpPr/>
            <p:nvPr/>
          </p:nvSpPr>
          <p:spPr bwMode="auto">
            <a:xfrm>
              <a:off x="5061960" y="3382162"/>
              <a:ext cx="61083" cy="59629"/>
            </a:xfrm>
            <a:custGeom>
              <a:avLst/>
              <a:gdLst>
                <a:gd name="T0" fmla="*/ 11 w 42"/>
                <a:gd name="T1" fmla="*/ 10 h 41"/>
                <a:gd name="T2" fmla="*/ 34 w 42"/>
                <a:gd name="T3" fmla="*/ 10 h 41"/>
                <a:gd name="T4" fmla="*/ 32 w 42"/>
                <a:gd name="T5" fmla="*/ 33 h 41"/>
                <a:gd name="T6" fmla="*/ 9 w 42"/>
                <a:gd name="T7" fmla="*/ 33 h 41"/>
                <a:gd name="T8" fmla="*/ 11 w 42"/>
                <a:gd name="T9" fmla="*/ 10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7" name="ïşľíḑe">
              <a:extLst>
                <a:ext uri="{FF2B5EF4-FFF2-40B4-BE49-F238E27FC236}">
                  <a16:creationId xmlns:a16="http://schemas.microsoft.com/office/drawing/2014/main" id="{B28089A7-6F04-4DD0-9820-DA7DF7DF264C}"/>
                </a:ext>
              </a:extLst>
            </p:cNvPr>
            <p:cNvSpPr/>
            <p:nvPr/>
          </p:nvSpPr>
          <p:spPr bwMode="auto">
            <a:xfrm>
              <a:off x="5061960" y="3382162"/>
              <a:ext cx="61083" cy="59629"/>
            </a:xfrm>
            <a:custGeom>
              <a:avLst/>
              <a:gdLst>
                <a:gd name="T0" fmla="*/ 11 w 42"/>
                <a:gd name="T1" fmla="*/ 10 h 41"/>
                <a:gd name="T2" fmla="*/ 34 w 42"/>
                <a:gd name="T3" fmla="*/ 10 h 41"/>
                <a:gd name="T4" fmla="*/ 32 w 42"/>
                <a:gd name="T5" fmla="*/ 33 h 41"/>
                <a:gd name="T6" fmla="*/ 9 w 42"/>
                <a:gd name="T7" fmla="*/ 33 h 41"/>
                <a:gd name="T8" fmla="*/ 11 w 42"/>
                <a:gd name="T9" fmla="*/ 10 h 41"/>
                <a:gd name="T10" fmla="*/ 2 w 42"/>
                <a:gd name="T11" fmla="*/ 0 h 41"/>
                <a:gd name="T12" fmla="*/ 0 w 42"/>
                <a:gd name="T13" fmla="*/ 39 h 41"/>
                <a:gd name="T14" fmla="*/ 40 w 42"/>
                <a:gd name="T15" fmla="*/ 41 h 41"/>
                <a:gd name="T16" fmla="*/ 42 w 42"/>
                <a:gd name="T17" fmla="*/ 2 h 41"/>
                <a:gd name="T18" fmla="*/ 2 w 42"/>
                <a:gd name="T19" fmla="*/ 0 h 41"/>
                <a:gd name="T20" fmla="*/ 2 w 42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1">
                  <a:moveTo>
                    <a:pt x="11" y="10"/>
                  </a:moveTo>
                  <a:lnTo>
                    <a:pt x="34" y="10"/>
                  </a:lnTo>
                  <a:lnTo>
                    <a:pt x="32" y="33"/>
                  </a:lnTo>
                  <a:lnTo>
                    <a:pt x="9" y="33"/>
                  </a:lnTo>
                  <a:lnTo>
                    <a:pt x="11" y="10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40" y="41"/>
                  </a:lnTo>
                  <a:lnTo>
                    <a:pt x="42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8" name="íṡ1íḋê">
              <a:extLst>
                <a:ext uri="{FF2B5EF4-FFF2-40B4-BE49-F238E27FC236}">
                  <a16:creationId xmlns:a16="http://schemas.microsoft.com/office/drawing/2014/main" id="{E0DE52AE-DC60-4232-9A0C-92B10753AE0E}"/>
                </a:ext>
              </a:extLst>
            </p:cNvPr>
            <p:cNvSpPr/>
            <p:nvPr/>
          </p:nvSpPr>
          <p:spPr bwMode="auto">
            <a:xfrm>
              <a:off x="5072141" y="3331260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9" name="iṣ1ïďê">
              <a:extLst>
                <a:ext uri="{FF2B5EF4-FFF2-40B4-BE49-F238E27FC236}">
                  <a16:creationId xmlns:a16="http://schemas.microsoft.com/office/drawing/2014/main" id="{9BF34E38-AECA-4FBB-B0D5-340913AE9756}"/>
                </a:ext>
              </a:extLst>
            </p:cNvPr>
            <p:cNvSpPr/>
            <p:nvPr/>
          </p:nvSpPr>
          <p:spPr bwMode="auto">
            <a:xfrm>
              <a:off x="5064869" y="3323988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11 h 42"/>
                <a:gd name="T4" fmla="*/ 32 w 42"/>
                <a:gd name="T5" fmla="*/ 34 h 42"/>
                <a:gd name="T6" fmla="*/ 9 w 42"/>
                <a:gd name="T7" fmla="*/ 34 h 42"/>
                <a:gd name="T8" fmla="*/ 11 w 42"/>
                <a:gd name="T9" fmla="*/ 9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11"/>
                  </a:lnTo>
                  <a:lnTo>
                    <a:pt x="32" y="34"/>
                  </a:lnTo>
                  <a:lnTo>
                    <a:pt x="9" y="34"/>
                  </a:lnTo>
                  <a:lnTo>
                    <a:pt x="11" y="9"/>
                  </a:lnTo>
                  <a:close/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0" name="ïŝḷiḑé">
              <a:extLst>
                <a:ext uri="{FF2B5EF4-FFF2-40B4-BE49-F238E27FC236}">
                  <a16:creationId xmlns:a16="http://schemas.microsoft.com/office/drawing/2014/main" id="{DE564B42-F8B2-4013-AACC-1CC29352906D}"/>
                </a:ext>
              </a:extLst>
            </p:cNvPr>
            <p:cNvSpPr/>
            <p:nvPr/>
          </p:nvSpPr>
          <p:spPr bwMode="auto">
            <a:xfrm>
              <a:off x="5064869" y="3323988"/>
              <a:ext cx="61083" cy="61083"/>
            </a:xfrm>
            <a:custGeom>
              <a:avLst/>
              <a:gdLst>
                <a:gd name="T0" fmla="*/ 11 w 42"/>
                <a:gd name="T1" fmla="*/ 9 h 42"/>
                <a:gd name="T2" fmla="*/ 34 w 42"/>
                <a:gd name="T3" fmla="*/ 11 h 42"/>
                <a:gd name="T4" fmla="*/ 32 w 42"/>
                <a:gd name="T5" fmla="*/ 34 h 42"/>
                <a:gd name="T6" fmla="*/ 9 w 42"/>
                <a:gd name="T7" fmla="*/ 34 h 42"/>
                <a:gd name="T8" fmla="*/ 11 w 42"/>
                <a:gd name="T9" fmla="*/ 9 h 42"/>
                <a:gd name="T10" fmla="*/ 3 w 42"/>
                <a:gd name="T11" fmla="*/ 0 h 42"/>
                <a:gd name="T12" fmla="*/ 0 w 42"/>
                <a:gd name="T13" fmla="*/ 40 h 42"/>
                <a:gd name="T14" fmla="*/ 40 w 42"/>
                <a:gd name="T15" fmla="*/ 42 h 42"/>
                <a:gd name="T16" fmla="*/ 42 w 42"/>
                <a:gd name="T17" fmla="*/ 3 h 42"/>
                <a:gd name="T18" fmla="*/ 3 w 42"/>
                <a:gd name="T19" fmla="*/ 0 h 42"/>
                <a:gd name="T20" fmla="*/ 3 w 42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1" y="9"/>
                  </a:moveTo>
                  <a:lnTo>
                    <a:pt x="34" y="11"/>
                  </a:lnTo>
                  <a:lnTo>
                    <a:pt x="32" y="34"/>
                  </a:lnTo>
                  <a:lnTo>
                    <a:pt x="9" y="34"/>
                  </a:lnTo>
                  <a:lnTo>
                    <a:pt x="11" y="9"/>
                  </a:lnTo>
                  <a:moveTo>
                    <a:pt x="3" y="0"/>
                  </a:moveTo>
                  <a:lnTo>
                    <a:pt x="0" y="40"/>
                  </a:lnTo>
                  <a:lnTo>
                    <a:pt x="40" y="42"/>
                  </a:lnTo>
                  <a:lnTo>
                    <a:pt x="42" y="3"/>
                  </a:lnTo>
                  <a:lnTo>
                    <a:pt x="3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1" name="íSḻídê">
              <a:extLst>
                <a:ext uri="{FF2B5EF4-FFF2-40B4-BE49-F238E27FC236}">
                  <a16:creationId xmlns:a16="http://schemas.microsoft.com/office/drawing/2014/main" id="{5CADAB72-B4F9-40F5-B374-6B2C7E488DDD}"/>
                </a:ext>
              </a:extLst>
            </p:cNvPr>
            <p:cNvSpPr/>
            <p:nvPr/>
          </p:nvSpPr>
          <p:spPr bwMode="auto">
            <a:xfrm>
              <a:off x="5075050" y="3273086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2" name="íṥľïḋè">
              <a:extLst>
                <a:ext uri="{FF2B5EF4-FFF2-40B4-BE49-F238E27FC236}">
                  <a16:creationId xmlns:a16="http://schemas.microsoft.com/office/drawing/2014/main" id="{C3DEC48B-A620-4851-B1E6-81652CC5F13F}"/>
                </a:ext>
              </a:extLst>
            </p:cNvPr>
            <p:cNvSpPr/>
            <p:nvPr/>
          </p:nvSpPr>
          <p:spPr bwMode="auto">
            <a:xfrm>
              <a:off x="5069233" y="3267269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3" name="íSḷîḋê">
              <a:extLst>
                <a:ext uri="{FF2B5EF4-FFF2-40B4-BE49-F238E27FC236}">
                  <a16:creationId xmlns:a16="http://schemas.microsoft.com/office/drawing/2014/main" id="{14B06C61-F29E-4AA6-ADEA-D14526CF2F46}"/>
                </a:ext>
              </a:extLst>
            </p:cNvPr>
            <p:cNvSpPr/>
            <p:nvPr/>
          </p:nvSpPr>
          <p:spPr bwMode="auto">
            <a:xfrm>
              <a:off x="5069233" y="3267269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0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39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4" name="îş1ïďe">
              <a:extLst>
                <a:ext uri="{FF2B5EF4-FFF2-40B4-BE49-F238E27FC236}">
                  <a16:creationId xmlns:a16="http://schemas.microsoft.com/office/drawing/2014/main" id="{F62A7920-E6A4-4FF0-B4ED-58EE599F95CB}"/>
                </a:ext>
              </a:extLst>
            </p:cNvPr>
            <p:cNvSpPr/>
            <p:nvPr/>
          </p:nvSpPr>
          <p:spPr bwMode="auto">
            <a:xfrm>
              <a:off x="5077959" y="3216367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5" name="ïṥļíḍê">
              <a:extLst>
                <a:ext uri="{FF2B5EF4-FFF2-40B4-BE49-F238E27FC236}">
                  <a16:creationId xmlns:a16="http://schemas.microsoft.com/office/drawing/2014/main" id="{F07F0122-AC2E-49A3-8B70-E570BB724E56}"/>
                </a:ext>
              </a:extLst>
            </p:cNvPr>
            <p:cNvSpPr/>
            <p:nvPr/>
          </p:nvSpPr>
          <p:spPr bwMode="auto">
            <a:xfrm>
              <a:off x="5072141" y="3210550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6" name="îšľïdè">
              <a:extLst>
                <a:ext uri="{FF2B5EF4-FFF2-40B4-BE49-F238E27FC236}">
                  <a16:creationId xmlns:a16="http://schemas.microsoft.com/office/drawing/2014/main" id="{E1655DF3-07B1-49FA-AD2B-0FBFC4E70C85}"/>
                </a:ext>
              </a:extLst>
            </p:cNvPr>
            <p:cNvSpPr/>
            <p:nvPr/>
          </p:nvSpPr>
          <p:spPr bwMode="auto">
            <a:xfrm>
              <a:off x="5072141" y="3210550"/>
              <a:ext cx="59629" cy="59629"/>
            </a:xfrm>
            <a:custGeom>
              <a:avLst/>
              <a:gdLst>
                <a:gd name="T0" fmla="*/ 10 w 41"/>
                <a:gd name="T1" fmla="*/ 8 h 41"/>
                <a:gd name="T2" fmla="*/ 33 w 41"/>
                <a:gd name="T3" fmla="*/ 10 h 41"/>
                <a:gd name="T4" fmla="*/ 31 w 41"/>
                <a:gd name="T5" fmla="*/ 33 h 41"/>
                <a:gd name="T6" fmla="*/ 8 w 41"/>
                <a:gd name="T7" fmla="*/ 31 h 41"/>
                <a:gd name="T8" fmla="*/ 10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10" y="8"/>
                  </a:moveTo>
                  <a:lnTo>
                    <a:pt x="33" y="10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7" name="iSlídé">
              <a:extLst>
                <a:ext uri="{FF2B5EF4-FFF2-40B4-BE49-F238E27FC236}">
                  <a16:creationId xmlns:a16="http://schemas.microsoft.com/office/drawing/2014/main" id="{0B3AD60B-4F1C-47C1-AA45-73E9A3A262CD}"/>
                </a:ext>
              </a:extLst>
            </p:cNvPr>
            <p:cNvSpPr/>
            <p:nvPr/>
          </p:nvSpPr>
          <p:spPr bwMode="auto">
            <a:xfrm>
              <a:off x="5080867" y="315819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8" name="îṡlîḍê">
              <a:extLst>
                <a:ext uri="{FF2B5EF4-FFF2-40B4-BE49-F238E27FC236}">
                  <a16:creationId xmlns:a16="http://schemas.microsoft.com/office/drawing/2014/main" id="{575D2E8B-4E4B-44C2-9B32-EBD49B5DB7F2}"/>
                </a:ext>
              </a:extLst>
            </p:cNvPr>
            <p:cNvSpPr/>
            <p:nvPr/>
          </p:nvSpPr>
          <p:spPr bwMode="auto">
            <a:xfrm>
              <a:off x="5075050" y="3152376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1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1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9" name="iśľïḍé">
              <a:extLst>
                <a:ext uri="{FF2B5EF4-FFF2-40B4-BE49-F238E27FC236}">
                  <a16:creationId xmlns:a16="http://schemas.microsoft.com/office/drawing/2014/main" id="{A00F61B2-CF6C-49A7-A9FE-FCD1F3F45943}"/>
                </a:ext>
              </a:extLst>
            </p:cNvPr>
            <p:cNvSpPr/>
            <p:nvPr/>
          </p:nvSpPr>
          <p:spPr bwMode="auto">
            <a:xfrm>
              <a:off x="5075050" y="3152376"/>
              <a:ext cx="59629" cy="61083"/>
            </a:xfrm>
            <a:custGeom>
              <a:avLst/>
              <a:gdLst>
                <a:gd name="T0" fmla="*/ 10 w 41"/>
                <a:gd name="T1" fmla="*/ 8 h 42"/>
                <a:gd name="T2" fmla="*/ 33 w 41"/>
                <a:gd name="T3" fmla="*/ 11 h 42"/>
                <a:gd name="T4" fmla="*/ 31 w 41"/>
                <a:gd name="T5" fmla="*/ 33 h 42"/>
                <a:gd name="T6" fmla="*/ 8 w 41"/>
                <a:gd name="T7" fmla="*/ 31 h 42"/>
                <a:gd name="T8" fmla="*/ 10 w 41"/>
                <a:gd name="T9" fmla="*/ 8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10" y="8"/>
                  </a:moveTo>
                  <a:lnTo>
                    <a:pt x="33" y="11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10" y="8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0" name="îṡ1ïḍé">
              <a:extLst>
                <a:ext uri="{FF2B5EF4-FFF2-40B4-BE49-F238E27FC236}">
                  <a16:creationId xmlns:a16="http://schemas.microsoft.com/office/drawing/2014/main" id="{10D3CD4F-154E-48A3-BC75-D2290FFDD6A5}"/>
                </a:ext>
              </a:extLst>
            </p:cNvPr>
            <p:cNvSpPr/>
            <p:nvPr/>
          </p:nvSpPr>
          <p:spPr bwMode="auto">
            <a:xfrm>
              <a:off x="5083776" y="3101473"/>
              <a:ext cx="47994" cy="47994"/>
            </a:xfrm>
            <a:custGeom>
              <a:avLst/>
              <a:gdLst>
                <a:gd name="T0" fmla="*/ 0 w 33"/>
                <a:gd name="T1" fmla="*/ 31 h 33"/>
                <a:gd name="T2" fmla="*/ 2 w 33"/>
                <a:gd name="T3" fmla="*/ 0 h 33"/>
                <a:gd name="T4" fmla="*/ 33 w 33"/>
                <a:gd name="T5" fmla="*/ 2 h 33"/>
                <a:gd name="T6" fmla="*/ 31 w 33"/>
                <a:gd name="T7" fmla="*/ 33 h 33"/>
                <a:gd name="T8" fmla="*/ 0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0" y="31"/>
                  </a:moveTo>
                  <a:lnTo>
                    <a:pt x="2" y="0"/>
                  </a:lnTo>
                  <a:lnTo>
                    <a:pt x="33" y="2"/>
                  </a:lnTo>
                  <a:lnTo>
                    <a:pt x="31" y="3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1" name="iş1îḋè">
              <a:extLst>
                <a:ext uri="{FF2B5EF4-FFF2-40B4-BE49-F238E27FC236}">
                  <a16:creationId xmlns:a16="http://schemas.microsoft.com/office/drawing/2014/main" id="{7BBABFAC-76BD-4C50-9111-F3FB1E6A4772}"/>
                </a:ext>
              </a:extLst>
            </p:cNvPr>
            <p:cNvSpPr/>
            <p:nvPr/>
          </p:nvSpPr>
          <p:spPr bwMode="auto">
            <a:xfrm>
              <a:off x="5077959" y="3095656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close/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2" name="ïṣḻíḑè">
              <a:extLst>
                <a:ext uri="{FF2B5EF4-FFF2-40B4-BE49-F238E27FC236}">
                  <a16:creationId xmlns:a16="http://schemas.microsoft.com/office/drawing/2014/main" id="{3469DC40-C8F6-4EC4-A1B1-3DC788E83FB3}"/>
                </a:ext>
              </a:extLst>
            </p:cNvPr>
            <p:cNvSpPr/>
            <p:nvPr/>
          </p:nvSpPr>
          <p:spPr bwMode="auto">
            <a:xfrm>
              <a:off x="5077959" y="3095656"/>
              <a:ext cx="59629" cy="59629"/>
            </a:xfrm>
            <a:custGeom>
              <a:avLst/>
              <a:gdLst>
                <a:gd name="T0" fmla="*/ 8 w 41"/>
                <a:gd name="T1" fmla="*/ 8 h 41"/>
                <a:gd name="T2" fmla="*/ 33 w 41"/>
                <a:gd name="T3" fmla="*/ 8 h 41"/>
                <a:gd name="T4" fmla="*/ 31 w 41"/>
                <a:gd name="T5" fmla="*/ 33 h 41"/>
                <a:gd name="T6" fmla="*/ 8 w 41"/>
                <a:gd name="T7" fmla="*/ 31 h 41"/>
                <a:gd name="T8" fmla="*/ 8 w 41"/>
                <a:gd name="T9" fmla="*/ 8 h 41"/>
                <a:gd name="T10" fmla="*/ 2 w 41"/>
                <a:gd name="T11" fmla="*/ 0 h 41"/>
                <a:gd name="T12" fmla="*/ 0 w 41"/>
                <a:gd name="T13" fmla="*/ 39 h 41"/>
                <a:gd name="T14" fmla="*/ 39 w 41"/>
                <a:gd name="T15" fmla="*/ 41 h 41"/>
                <a:gd name="T16" fmla="*/ 41 w 41"/>
                <a:gd name="T17" fmla="*/ 2 h 41"/>
                <a:gd name="T18" fmla="*/ 2 w 41"/>
                <a:gd name="T19" fmla="*/ 0 h 41"/>
                <a:gd name="T20" fmla="*/ 2 w 41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lnTo>
                    <a:pt x="33" y="8"/>
                  </a:lnTo>
                  <a:lnTo>
                    <a:pt x="31" y="33"/>
                  </a:lnTo>
                  <a:lnTo>
                    <a:pt x="8" y="31"/>
                  </a:lnTo>
                  <a:lnTo>
                    <a:pt x="8" y="8"/>
                  </a:lnTo>
                  <a:moveTo>
                    <a:pt x="2" y="0"/>
                  </a:moveTo>
                  <a:lnTo>
                    <a:pt x="0" y="39"/>
                  </a:lnTo>
                  <a:lnTo>
                    <a:pt x="39" y="41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3" name="îśḻíḋé">
              <a:extLst>
                <a:ext uri="{FF2B5EF4-FFF2-40B4-BE49-F238E27FC236}">
                  <a16:creationId xmlns:a16="http://schemas.microsoft.com/office/drawing/2014/main" id="{F0ABBA0E-A32C-48AF-96A3-656782CB56CB}"/>
                </a:ext>
              </a:extLst>
            </p:cNvPr>
            <p:cNvSpPr/>
            <p:nvPr/>
          </p:nvSpPr>
          <p:spPr bwMode="auto">
            <a:xfrm>
              <a:off x="5086685" y="3043299"/>
              <a:ext cx="47994" cy="49448"/>
            </a:xfrm>
            <a:custGeom>
              <a:avLst/>
              <a:gdLst>
                <a:gd name="T0" fmla="*/ 0 w 33"/>
                <a:gd name="T1" fmla="*/ 32 h 34"/>
                <a:gd name="T2" fmla="*/ 0 w 33"/>
                <a:gd name="T3" fmla="*/ 0 h 34"/>
                <a:gd name="T4" fmla="*/ 33 w 33"/>
                <a:gd name="T5" fmla="*/ 0 h 34"/>
                <a:gd name="T6" fmla="*/ 31 w 33"/>
                <a:gd name="T7" fmla="*/ 34 h 34"/>
                <a:gd name="T8" fmla="*/ 0 w 33"/>
                <a:gd name="T9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4">
                  <a:moveTo>
                    <a:pt x="0" y="32"/>
                  </a:moveTo>
                  <a:lnTo>
                    <a:pt x="0" y="0"/>
                  </a:lnTo>
                  <a:lnTo>
                    <a:pt x="33" y="0"/>
                  </a:lnTo>
                  <a:lnTo>
                    <a:pt x="31" y="3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4" name="ïṡlïde">
              <a:extLst>
                <a:ext uri="{FF2B5EF4-FFF2-40B4-BE49-F238E27FC236}">
                  <a16:creationId xmlns:a16="http://schemas.microsoft.com/office/drawing/2014/main" id="{77102E38-7B8D-4E83-BB79-4C6DA0885BA2}"/>
                </a:ext>
              </a:extLst>
            </p:cNvPr>
            <p:cNvSpPr/>
            <p:nvPr/>
          </p:nvSpPr>
          <p:spPr bwMode="auto">
            <a:xfrm>
              <a:off x="5080867" y="3037482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close/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5" name="íṣľîḋé">
              <a:extLst>
                <a:ext uri="{FF2B5EF4-FFF2-40B4-BE49-F238E27FC236}">
                  <a16:creationId xmlns:a16="http://schemas.microsoft.com/office/drawing/2014/main" id="{C2EE6E01-F87D-4C2C-9958-DF969DC9593C}"/>
                </a:ext>
              </a:extLst>
            </p:cNvPr>
            <p:cNvSpPr/>
            <p:nvPr/>
          </p:nvSpPr>
          <p:spPr bwMode="auto">
            <a:xfrm>
              <a:off x="5080867" y="3037482"/>
              <a:ext cx="59629" cy="61083"/>
            </a:xfrm>
            <a:custGeom>
              <a:avLst/>
              <a:gdLst>
                <a:gd name="T0" fmla="*/ 8 w 41"/>
                <a:gd name="T1" fmla="*/ 9 h 42"/>
                <a:gd name="T2" fmla="*/ 31 w 41"/>
                <a:gd name="T3" fmla="*/ 9 h 42"/>
                <a:gd name="T4" fmla="*/ 31 w 41"/>
                <a:gd name="T5" fmla="*/ 31 h 42"/>
                <a:gd name="T6" fmla="*/ 8 w 41"/>
                <a:gd name="T7" fmla="*/ 31 h 42"/>
                <a:gd name="T8" fmla="*/ 8 w 41"/>
                <a:gd name="T9" fmla="*/ 9 h 42"/>
                <a:gd name="T10" fmla="*/ 2 w 41"/>
                <a:gd name="T11" fmla="*/ 0 h 42"/>
                <a:gd name="T12" fmla="*/ 0 w 41"/>
                <a:gd name="T13" fmla="*/ 40 h 42"/>
                <a:gd name="T14" fmla="*/ 39 w 41"/>
                <a:gd name="T15" fmla="*/ 42 h 42"/>
                <a:gd name="T16" fmla="*/ 41 w 41"/>
                <a:gd name="T17" fmla="*/ 2 h 42"/>
                <a:gd name="T18" fmla="*/ 2 w 41"/>
                <a:gd name="T19" fmla="*/ 0 h 42"/>
                <a:gd name="T20" fmla="*/ 2 w 41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2">
                  <a:moveTo>
                    <a:pt x="8" y="9"/>
                  </a:moveTo>
                  <a:lnTo>
                    <a:pt x="31" y="9"/>
                  </a:lnTo>
                  <a:lnTo>
                    <a:pt x="31" y="31"/>
                  </a:lnTo>
                  <a:lnTo>
                    <a:pt x="8" y="31"/>
                  </a:lnTo>
                  <a:lnTo>
                    <a:pt x="8" y="9"/>
                  </a:lnTo>
                  <a:moveTo>
                    <a:pt x="2" y="0"/>
                  </a:moveTo>
                  <a:lnTo>
                    <a:pt x="0" y="40"/>
                  </a:lnTo>
                  <a:lnTo>
                    <a:pt x="39" y="42"/>
                  </a:lnTo>
                  <a:lnTo>
                    <a:pt x="41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6" name="íṡļîde">
              <a:extLst>
                <a:ext uri="{FF2B5EF4-FFF2-40B4-BE49-F238E27FC236}">
                  <a16:creationId xmlns:a16="http://schemas.microsoft.com/office/drawing/2014/main" id="{492FD179-15D2-4048-B3CD-9828A15BCF93}"/>
                </a:ext>
              </a:extLst>
            </p:cNvPr>
            <p:cNvSpPr/>
            <p:nvPr/>
          </p:nvSpPr>
          <p:spPr bwMode="auto">
            <a:xfrm>
              <a:off x="5089594" y="2986580"/>
              <a:ext cx="45085" cy="45085"/>
            </a:xfrm>
            <a:prstGeom prst="rect">
              <a:avLst/>
            </a:prstGeom>
            <a:solidFill>
              <a:srgbClr val="E7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7" name="îş1ïḑé">
              <a:extLst>
                <a:ext uri="{FF2B5EF4-FFF2-40B4-BE49-F238E27FC236}">
                  <a16:creationId xmlns:a16="http://schemas.microsoft.com/office/drawing/2014/main" id="{D99FDCB4-800D-43BC-8205-61EE0359A4EF}"/>
                </a:ext>
              </a:extLst>
            </p:cNvPr>
            <p:cNvSpPr/>
            <p:nvPr/>
          </p:nvSpPr>
          <p:spPr bwMode="auto">
            <a:xfrm>
              <a:off x="5083776" y="2977854"/>
              <a:ext cx="59629" cy="62537"/>
            </a:xfrm>
            <a:custGeom>
              <a:avLst/>
              <a:gdLst>
                <a:gd name="T0" fmla="*/ 8 w 41"/>
                <a:gd name="T1" fmla="*/ 10 h 43"/>
                <a:gd name="T2" fmla="*/ 31 w 41"/>
                <a:gd name="T3" fmla="*/ 10 h 43"/>
                <a:gd name="T4" fmla="*/ 31 w 41"/>
                <a:gd name="T5" fmla="*/ 33 h 43"/>
                <a:gd name="T6" fmla="*/ 8 w 41"/>
                <a:gd name="T7" fmla="*/ 33 h 43"/>
                <a:gd name="T8" fmla="*/ 8 w 41"/>
                <a:gd name="T9" fmla="*/ 10 h 43"/>
                <a:gd name="T10" fmla="*/ 0 w 41"/>
                <a:gd name="T11" fmla="*/ 0 h 43"/>
                <a:gd name="T12" fmla="*/ 0 w 41"/>
                <a:gd name="T13" fmla="*/ 41 h 43"/>
                <a:gd name="T14" fmla="*/ 39 w 41"/>
                <a:gd name="T15" fmla="*/ 43 h 43"/>
                <a:gd name="T16" fmla="*/ 41 w 41"/>
                <a:gd name="T17" fmla="*/ 2 h 43"/>
                <a:gd name="T18" fmla="*/ 0 w 41"/>
                <a:gd name="T19" fmla="*/ 0 h 43"/>
                <a:gd name="T20" fmla="*/ 0 w 4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3">
                  <a:moveTo>
                    <a:pt x="8" y="10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10"/>
                  </a:lnTo>
                  <a:close/>
                  <a:moveTo>
                    <a:pt x="0" y="0"/>
                  </a:moveTo>
                  <a:lnTo>
                    <a:pt x="0" y="41"/>
                  </a:lnTo>
                  <a:lnTo>
                    <a:pt x="39" y="43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8" name="ïşḷide">
              <a:extLst>
                <a:ext uri="{FF2B5EF4-FFF2-40B4-BE49-F238E27FC236}">
                  <a16:creationId xmlns:a16="http://schemas.microsoft.com/office/drawing/2014/main" id="{1540F112-195E-40E2-AD35-83FC60AA106B}"/>
                </a:ext>
              </a:extLst>
            </p:cNvPr>
            <p:cNvSpPr/>
            <p:nvPr/>
          </p:nvSpPr>
          <p:spPr bwMode="auto">
            <a:xfrm>
              <a:off x="5083776" y="2977854"/>
              <a:ext cx="59629" cy="62537"/>
            </a:xfrm>
            <a:custGeom>
              <a:avLst/>
              <a:gdLst>
                <a:gd name="T0" fmla="*/ 8 w 41"/>
                <a:gd name="T1" fmla="*/ 10 h 43"/>
                <a:gd name="T2" fmla="*/ 31 w 41"/>
                <a:gd name="T3" fmla="*/ 10 h 43"/>
                <a:gd name="T4" fmla="*/ 31 w 41"/>
                <a:gd name="T5" fmla="*/ 33 h 43"/>
                <a:gd name="T6" fmla="*/ 8 w 41"/>
                <a:gd name="T7" fmla="*/ 33 h 43"/>
                <a:gd name="T8" fmla="*/ 8 w 41"/>
                <a:gd name="T9" fmla="*/ 10 h 43"/>
                <a:gd name="T10" fmla="*/ 0 w 41"/>
                <a:gd name="T11" fmla="*/ 0 h 43"/>
                <a:gd name="T12" fmla="*/ 0 w 41"/>
                <a:gd name="T13" fmla="*/ 41 h 43"/>
                <a:gd name="T14" fmla="*/ 39 w 41"/>
                <a:gd name="T15" fmla="*/ 43 h 43"/>
                <a:gd name="T16" fmla="*/ 41 w 41"/>
                <a:gd name="T17" fmla="*/ 2 h 43"/>
                <a:gd name="T18" fmla="*/ 0 w 41"/>
                <a:gd name="T19" fmla="*/ 0 h 43"/>
                <a:gd name="T20" fmla="*/ 0 w 41"/>
                <a:gd name="T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43">
                  <a:moveTo>
                    <a:pt x="8" y="10"/>
                  </a:moveTo>
                  <a:lnTo>
                    <a:pt x="31" y="10"/>
                  </a:lnTo>
                  <a:lnTo>
                    <a:pt x="31" y="33"/>
                  </a:lnTo>
                  <a:lnTo>
                    <a:pt x="8" y="33"/>
                  </a:lnTo>
                  <a:lnTo>
                    <a:pt x="8" y="10"/>
                  </a:lnTo>
                  <a:moveTo>
                    <a:pt x="0" y="0"/>
                  </a:moveTo>
                  <a:lnTo>
                    <a:pt x="0" y="41"/>
                  </a:lnTo>
                  <a:lnTo>
                    <a:pt x="39" y="43"/>
                  </a:lnTo>
                  <a:lnTo>
                    <a:pt x="41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9" name="ïś1îde">
              <a:extLst>
                <a:ext uri="{FF2B5EF4-FFF2-40B4-BE49-F238E27FC236}">
                  <a16:creationId xmlns:a16="http://schemas.microsoft.com/office/drawing/2014/main" id="{84D654FD-3E9A-4C5C-850C-976334385246}"/>
                </a:ext>
              </a:extLst>
            </p:cNvPr>
            <p:cNvSpPr/>
            <p:nvPr/>
          </p:nvSpPr>
          <p:spPr bwMode="auto">
            <a:xfrm>
              <a:off x="8229525" y="4061341"/>
              <a:ext cx="383947" cy="570103"/>
            </a:xfrm>
            <a:custGeom>
              <a:avLst/>
              <a:gdLst>
                <a:gd name="T0" fmla="*/ 59 w 127"/>
                <a:gd name="T1" fmla="*/ 189 h 189"/>
                <a:gd name="T2" fmla="*/ 0 w 127"/>
                <a:gd name="T3" fmla="*/ 96 h 189"/>
                <a:gd name="T4" fmla="*/ 62 w 127"/>
                <a:gd name="T5" fmla="*/ 0 h 189"/>
                <a:gd name="T6" fmla="*/ 127 w 127"/>
                <a:gd name="T7" fmla="*/ 96 h 189"/>
                <a:gd name="T8" fmla="*/ 59 w 127"/>
                <a:gd name="T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89">
                  <a:moveTo>
                    <a:pt x="59" y="189"/>
                  </a:moveTo>
                  <a:cubicBezTo>
                    <a:pt x="24" y="189"/>
                    <a:pt x="0" y="146"/>
                    <a:pt x="0" y="96"/>
                  </a:cubicBezTo>
                  <a:cubicBezTo>
                    <a:pt x="0" y="47"/>
                    <a:pt x="27" y="0"/>
                    <a:pt x="62" y="0"/>
                  </a:cubicBezTo>
                  <a:cubicBezTo>
                    <a:pt x="97" y="0"/>
                    <a:pt x="127" y="47"/>
                    <a:pt x="127" y="96"/>
                  </a:cubicBezTo>
                  <a:cubicBezTo>
                    <a:pt x="127" y="146"/>
                    <a:pt x="94" y="189"/>
                    <a:pt x="59" y="189"/>
                  </a:cubicBez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0" name="íṩḻidé">
              <a:extLst>
                <a:ext uri="{FF2B5EF4-FFF2-40B4-BE49-F238E27FC236}">
                  <a16:creationId xmlns:a16="http://schemas.microsoft.com/office/drawing/2014/main" id="{7C303AAD-FF65-4A31-A33F-6CAED9FCD69C}"/>
                </a:ext>
              </a:extLst>
            </p:cNvPr>
            <p:cNvSpPr/>
            <p:nvPr/>
          </p:nvSpPr>
          <p:spPr bwMode="auto">
            <a:xfrm>
              <a:off x="7860121" y="3798105"/>
              <a:ext cx="677725" cy="341772"/>
            </a:xfrm>
            <a:custGeom>
              <a:avLst/>
              <a:gdLst>
                <a:gd name="T0" fmla="*/ 224 w 224"/>
                <a:gd name="T1" fmla="*/ 65 h 113"/>
                <a:gd name="T2" fmla="*/ 138 w 224"/>
                <a:gd name="T3" fmla="*/ 19 h 113"/>
                <a:gd name="T4" fmla="*/ 0 w 224"/>
                <a:gd name="T5" fmla="*/ 23 h 113"/>
                <a:gd name="T6" fmla="*/ 6 w 224"/>
                <a:gd name="T7" fmla="*/ 62 h 113"/>
                <a:gd name="T8" fmla="*/ 112 w 224"/>
                <a:gd name="T9" fmla="*/ 66 h 113"/>
                <a:gd name="T10" fmla="*/ 176 w 224"/>
                <a:gd name="T11" fmla="*/ 113 h 113"/>
                <a:gd name="T12" fmla="*/ 224 w 224"/>
                <a:gd name="T13" fmla="*/ 6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13">
                  <a:moveTo>
                    <a:pt x="224" y="65"/>
                  </a:moveTo>
                  <a:cubicBezTo>
                    <a:pt x="224" y="65"/>
                    <a:pt x="209" y="41"/>
                    <a:pt x="138" y="19"/>
                  </a:cubicBezTo>
                  <a:cubicBezTo>
                    <a:pt x="77" y="0"/>
                    <a:pt x="0" y="23"/>
                    <a:pt x="0" y="23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89" y="56"/>
                    <a:pt x="112" y="66"/>
                  </a:cubicBezTo>
                  <a:cubicBezTo>
                    <a:pt x="157" y="85"/>
                    <a:pt x="176" y="113"/>
                    <a:pt x="176" y="113"/>
                  </a:cubicBezTo>
                  <a:lnTo>
                    <a:pt x="224" y="65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1" name="iśľíďe">
              <a:extLst>
                <a:ext uri="{FF2B5EF4-FFF2-40B4-BE49-F238E27FC236}">
                  <a16:creationId xmlns:a16="http://schemas.microsoft.com/office/drawing/2014/main" id="{BE9BDF39-E3E7-44EF-B643-B189A361B942}"/>
                </a:ext>
              </a:extLst>
            </p:cNvPr>
            <p:cNvSpPr/>
            <p:nvPr/>
          </p:nvSpPr>
          <p:spPr bwMode="auto">
            <a:xfrm>
              <a:off x="7839760" y="4490373"/>
              <a:ext cx="721355" cy="356315"/>
            </a:xfrm>
            <a:custGeom>
              <a:avLst/>
              <a:gdLst>
                <a:gd name="T0" fmla="*/ 239 w 239"/>
                <a:gd name="T1" fmla="*/ 63 h 118"/>
                <a:gd name="T2" fmla="*/ 125 w 239"/>
                <a:gd name="T3" fmla="*/ 118 h 118"/>
                <a:gd name="T4" fmla="*/ 0 w 239"/>
                <a:gd name="T5" fmla="*/ 35 h 118"/>
                <a:gd name="T6" fmla="*/ 17 w 239"/>
                <a:gd name="T7" fmla="*/ 0 h 118"/>
                <a:gd name="T8" fmla="*/ 114 w 239"/>
                <a:gd name="T9" fmla="*/ 65 h 118"/>
                <a:gd name="T10" fmla="*/ 186 w 239"/>
                <a:gd name="T11" fmla="*/ 30 h 118"/>
                <a:gd name="T12" fmla="*/ 239 w 239"/>
                <a:gd name="T13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118">
                  <a:moveTo>
                    <a:pt x="239" y="63"/>
                  </a:moveTo>
                  <a:cubicBezTo>
                    <a:pt x="239" y="63"/>
                    <a:pt x="200" y="118"/>
                    <a:pt x="125" y="118"/>
                  </a:cubicBezTo>
                  <a:cubicBezTo>
                    <a:pt x="62" y="118"/>
                    <a:pt x="0" y="35"/>
                    <a:pt x="0" y="3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0" y="68"/>
                    <a:pt x="114" y="65"/>
                  </a:cubicBezTo>
                  <a:cubicBezTo>
                    <a:pt x="163" y="60"/>
                    <a:pt x="186" y="30"/>
                    <a:pt x="186" y="30"/>
                  </a:cubicBezTo>
                  <a:lnTo>
                    <a:pt x="239" y="63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2" name="îSlîḓè">
              <a:extLst>
                <a:ext uri="{FF2B5EF4-FFF2-40B4-BE49-F238E27FC236}">
                  <a16:creationId xmlns:a16="http://schemas.microsoft.com/office/drawing/2014/main" id="{EF44956E-7E1A-4C38-A20F-EB40A7C2606F}"/>
                </a:ext>
              </a:extLst>
            </p:cNvPr>
            <p:cNvSpPr/>
            <p:nvPr/>
          </p:nvSpPr>
          <p:spPr bwMode="auto">
            <a:xfrm>
              <a:off x="7694325" y="4496191"/>
              <a:ext cx="145435" cy="98895"/>
            </a:xfrm>
            <a:custGeom>
              <a:avLst/>
              <a:gdLst>
                <a:gd name="T0" fmla="*/ 1 w 48"/>
                <a:gd name="T1" fmla="*/ 4 h 33"/>
                <a:gd name="T2" fmla="*/ 1 w 48"/>
                <a:gd name="T3" fmla="*/ 4 h 33"/>
                <a:gd name="T4" fmla="*/ 3 w 48"/>
                <a:gd name="T5" fmla="*/ 10 h 33"/>
                <a:gd name="T6" fmla="*/ 40 w 48"/>
                <a:gd name="T7" fmla="*/ 32 h 33"/>
                <a:gd name="T8" fmla="*/ 47 w 48"/>
                <a:gd name="T9" fmla="*/ 30 h 33"/>
                <a:gd name="T10" fmla="*/ 47 w 48"/>
                <a:gd name="T11" fmla="*/ 30 h 33"/>
                <a:gd name="T12" fmla="*/ 45 w 48"/>
                <a:gd name="T13" fmla="*/ 24 h 33"/>
                <a:gd name="T14" fmla="*/ 8 w 48"/>
                <a:gd name="T15" fmla="*/ 2 h 33"/>
                <a:gd name="T16" fmla="*/ 1 w 48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3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9"/>
                    <a:pt x="3" y="10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2" y="33"/>
                    <a:pt x="45" y="33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8"/>
                    <a:pt x="47" y="25"/>
                    <a:pt x="45" y="2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0"/>
                    <a:pt x="2" y="1"/>
                    <a:pt x="1" y="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3" name="íšḷíďe">
              <a:extLst>
                <a:ext uri="{FF2B5EF4-FFF2-40B4-BE49-F238E27FC236}">
                  <a16:creationId xmlns:a16="http://schemas.microsoft.com/office/drawing/2014/main" id="{217A4477-A518-40DE-AFB4-A098FD640E7B}"/>
                </a:ext>
              </a:extLst>
            </p:cNvPr>
            <p:cNvSpPr/>
            <p:nvPr/>
          </p:nvSpPr>
          <p:spPr bwMode="auto">
            <a:xfrm>
              <a:off x="7694325" y="4454014"/>
              <a:ext cx="148343" cy="98895"/>
            </a:xfrm>
            <a:custGeom>
              <a:avLst/>
              <a:gdLst>
                <a:gd name="T0" fmla="*/ 1 w 49"/>
                <a:gd name="T1" fmla="*/ 3 h 33"/>
                <a:gd name="T2" fmla="*/ 1 w 49"/>
                <a:gd name="T3" fmla="*/ 3 h 33"/>
                <a:gd name="T4" fmla="*/ 3 w 49"/>
                <a:gd name="T5" fmla="*/ 10 h 33"/>
                <a:gd name="T6" fmla="*/ 40 w 49"/>
                <a:gd name="T7" fmla="*/ 31 h 33"/>
                <a:gd name="T8" fmla="*/ 47 w 49"/>
                <a:gd name="T9" fmla="*/ 29 h 33"/>
                <a:gd name="T10" fmla="*/ 47 w 49"/>
                <a:gd name="T11" fmla="*/ 29 h 33"/>
                <a:gd name="T12" fmla="*/ 45 w 49"/>
                <a:gd name="T13" fmla="*/ 23 h 33"/>
                <a:gd name="T14" fmla="*/ 8 w 49"/>
                <a:gd name="T15" fmla="*/ 1 h 33"/>
                <a:gd name="T16" fmla="*/ 1 w 49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1" y="8"/>
                    <a:pt x="3" y="10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3" y="33"/>
                    <a:pt x="46" y="32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7"/>
                    <a:pt x="48" y="24"/>
                    <a:pt x="45" y="2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0"/>
                    <a:pt x="1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4" name="íśļíďê">
              <a:extLst>
                <a:ext uri="{FF2B5EF4-FFF2-40B4-BE49-F238E27FC236}">
                  <a16:creationId xmlns:a16="http://schemas.microsoft.com/office/drawing/2014/main" id="{D496CCCD-170E-48A9-92AE-4165ED598B5A}"/>
                </a:ext>
              </a:extLst>
            </p:cNvPr>
            <p:cNvSpPr/>
            <p:nvPr/>
          </p:nvSpPr>
          <p:spPr bwMode="auto">
            <a:xfrm>
              <a:off x="7705960" y="4414747"/>
              <a:ext cx="148343" cy="98895"/>
            </a:xfrm>
            <a:custGeom>
              <a:avLst/>
              <a:gdLst>
                <a:gd name="T0" fmla="*/ 2 w 49"/>
                <a:gd name="T1" fmla="*/ 3 h 33"/>
                <a:gd name="T2" fmla="*/ 2 w 49"/>
                <a:gd name="T3" fmla="*/ 3 h 33"/>
                <a:gd name="T4" fmla="*/ 3 w 49"/>
                <a:gd name="T5" fmla="*/ 10 h 33"/>
                <a:gd name="T6" fmla="*/ 41 w 49"/>
                <a:gd name="T7" fmla="*/ 32 h 33"/>
                <a:gd name="T8" fmla="*/ 47 w 49"/>
                <a:gd name="T9" fmla="*/ 30 h 33"/>
                <a:gd name="T10" fmla="*/ 47 w 49"/>
                <a:gd name="T11" fmla="*/ 30 h 33"/>
                <a:gd name="T12" fmla="*/ 46 w 49"/>
                <a:gd name="T13" fmla="*/ 23 h 33"/>
                <a:gd name="T14" fmla="*/ 8 w 49"/>
                <a:gd name="T15" fmla="*/ 1 h 33"/>
                <a:gd name="T16" fmla="*/ 2 w 49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9"/>
                    <a:pt x="3" y="1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3"/>
                    <a:pt x="46" y="32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8"/>
                    <a:pt x="48" y="24"/>
                    <a:pt x="46" y="2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5" name="îŝlíḍé">
              <a:extLst>
                <a:ext uri="{FF2B5EF4-FFF2-40B4-BE49-F238E27FC236}">
                  <a16:creationId xmlns:a16="http://schemas.microsoft.com/office/drawing/2014/main" id="{81CBCC88-6194-418C-82A9-BA99D772AC1A}"/>
                </a:ext>
              </a:extLst>
            </p:cNvPr>
            <p:cNvSpPr/>
            <p:nvPr/>
          </p:nvSpPr>
          <p:spPr bwMode="auto">
            <a:xfrm>
              <a:off x="7742319" y="4390023"/>
              <a:ext cx="148343" cy="100350"/>
            </a:xfrm>
            <a:custGeom>
              <a:avLst/>
              <a:gdLst>
                <a:gd name="T0" fmla="*/ 2 w 49"/>
                <a:gd name="T1" fmla="*/ 3 h 33"/>
                <a:gd name="T2" fmla="*/ 2 w 49"/>
                <a:gd name="T3" fmla="*/ 3 h 33"/>
                <a:gd name="T4" fmla="*/ 3 w 49"/>
                <a:gd name="T5" fmla="*/ 10 h 33"/>
                <a:gd name="T6" fmla="*/ 41 w 49"/>
                <a:gd name="T7" fmla="*/ 32 h 33"/>
                <a:gd name="T8" fmla="*/ 47 w 49"/>
                <a:gd name="T9" fmla="*/ 30 h 33"/>
                <a:gd name="T10" fmla="*/ 47 w 49"/>
                <a:gd name="T11" fmla="*/ 30 h 33"/>
                <a:gd name="T12" fmla="*/ 46 w 49"/>
                <a:gd name="T13" fmla="*/ 23 h 33"/>
                <a:gd name="T14" fmla="*/ 8 w 49"/>
                <a:gd name="T15" fmla="*/ 1 h 33"/>
                <a:gd name="T16" fmla="*/ 2 w 49"/>
                <a:gd name="T1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1" y="8"/>
                    <a:pt x="3" y="10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3"/>
                    <a:pt x="46" y="32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8"/>
                    <a:pt x="48" y="24"/>
                    <a:pt x="46" y="2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2" y="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6" name="iṥḻíďè">
              <a:extLst>
                <a:ext uri="{FF2B5EF4-FFF2-40B4-BE49-F238E27FC236}">
                  <a16:creationId xmlns:a16="http://schemas.microsoft.com/office/drawing/2014/main" id="{5B1A2814-A4EB-4449-AA8D-52A158B5662A}"/>
                </a:ext>
              </a:extLst>
            </p:cNvPr>
            <p:cNvSpPr/>
            <p:nvPr/>
          </p:nvSpPr>
          <p:spPr bwMode="auto">
            <a:xfrm>
              <a:off x="7873210" y="4414747"/>
              <a:ext cx="56720" cy="95987"/>
            </a:xfrm>
            <a:custGeom>
              <a:avLst/>
              <a:gdLst>
                <a:gd name="T0" fmla="*/ 5 w 19"/>
                <a:gd name="T1" fmla="*/ 1 h 32"/>
                <a:gd name="T2" fmla="*/ 5 w 19"/>
                <a:gd name="T3" fmla="*/ 1 h 32"/>
                <a:gd name="T4" fmla="*/ 1 w 19"/>
                <a:gd name="T5" fmla="*/ 9 h 32"/>
                <a:gd name="T6" fmla="*/ 6 w 19"/>
                <a:gd name="T7" fmla="*/ 27 h 32"/>
                <a:gd name="T8" fmla="*/ 13 w 19"/>
                <a:gd name="T9" fmla="*/ 32 h 32"/>
                <a:gd name="T10" fmla="*/ 13 w 19"/>
                <a:gd name="T11" fmla="*/ 32 h 32"/>
                <a:gd name="T12" fmla="*/ 18 w 19"/>
                <a:gd name="T13" fmla="*/ 24 h 32"/>
                <a:gd name="T14" fmla="*/ 13 w 19"/>
                <a:gd name="T15" fmla="*/ 6 h 32"/>
                <a:gd name="T16" fmla="*/ 5 w 19"/>
                <a:gd name="T17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2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2" y="2"/>
                    <a:pt x="0" y="5"/>
                    <a:pt x="1" y="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30"/>
                    <a:pt x="10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7" y="31"/>
                    <a:pt x="19" y="27"/>
                    <a:pt x="18" y="24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2"/>
                    <a:pt x="9" y="0"/>
                    <a:pt x="5" y="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7" name="íṣḻîḍe">
              <a:extLst>
                <a:ext uri="{FF2B5EF4-FFF2-40B4-BE49-F238E27FC236}">
                  <a16:creationId xmlns:a16="http://schemas.microsoft.com/office/drawing/2014/main" id="{C837AF43-959B-4C73-9ECA-B4AB9EF537DA}"/>
                </a:ext>
              </a:extLst>
            </p:cNvPr>
            <p:cNvSpPr/>
            <p:nvPr/>
          </p:nvSpPr>
          <p:spPr bwMode="auto">
            <a:xfrm>
              <a:off x="7772860" y="4448197"/>
              <a:ext cx="178885" cy="174521"/>
            </a:xfrm>
            <a:custGeom>
              <a:avLst/>
              <a:gdLst>
                <a:gd name="T0" fmla="*/ 53 w 59"/>
                <a:gd name="T1" fmla="*/ 40 h 58"/>
                <a:gd name="T2" fmla="*/ 51 w 59"/>
                <a:gd name="T3" fmla="*/ 44 h 58"/>
                <a:gd name="T4" fmla="*/ 20 w 59"/>
                <a:gd name="T5" fmla="*/ 52 h 58"/>
                <a:gd name="T6" fmla="*/ 14 w 59"/>
                <a:gd name="T7" fmla="*/ 48 h 58"/>
                <a:gd name="T8" fmla="*/ 6 w 59"/>
                <a:gd name="T9" fmla="*/ 17 h 58"/>
                <a:gd name="T10" fmla="*/ 8 w 59"/>
                <a:gd name="T11" fmla="*/ 14 h 58"/>
                <a:gd name="T12" fmla="*/ 39 w 59"/>
                <a:gd name="T13" fmla="*/ 6 h 58"/>
                <a:gd name="T14" fmla="*/ 45 w 59"/>
                <a:gd name="T15" fmla="*/ 10 h 58"/>
                <a:gd name="T16" fmla="*/ 53 w 59"/>
                <a:gd name="T1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8">
                  <a:moveTo>
                    <a:pt x="53" y="40"/>
                  </a:moveTo>
                  <a:cubicBezTo>
                    <a:pt x="51" y="44"/>
                    <a:pt x="51" y="44"/>
                    <a:pt x="51" y="44"/>
                  </a:cubicBezTo>
                  <a:cubicBezTo>
                    <a:pt x="45" y="54"/>
                    <a:pt x="31" y="58"/>
                    <a:pt x="20" y="52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3" y="42"/>
                    <a:pt x="0" y="28"/>
                    <a:pt x="6" y="17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4" y="3"/>
                    <a:pt x="28" y="0"/>
                    <a:pt x="39" y="6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6" y="16"/>
                    <a:pt x="59" y="30"/>
                    <a:pt x="53" y="4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8" name="ïSļîde">
              <a:extLst>
                <a:ext uri="{FF2B5EF4-FFF2-40B4-BE49-F238E27FC236}">
                  <a16:creationId xmlns:a16="http://schemas.microsoft.com/office/drawing/2014/main" id="{96256AFA-55C6-4665-8060-156CCA571177}"/>
                </a:ext>
              </a:extLst>
            </p:cNvPr>
            <p:cNvSpPr/>
            <p:nvPr/>
          </p:nvSpPr>
          <p:spPr bwMode="auto">
            <a:xfrm>
              <a:off x="8286244" y="3979898"/>
              <a:ext cx="383947" cy="735899"/>
            </a:xfrm>
            <a:prstGeom prst="ellipse">
              <a:avLst/>
            </a:pr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9" name="íşļïḑê">
              <a:extLst>
                <a:ext uri="{FF2B5EF4-FFF2-40B4-BE49-F238E27FC236}">
                  <a16:creationId xmlns:a16="http://schemas.microsoft.com/office/drawing/2014/main" id="{272F1664-5782-4CDE-8C5A-7E14963A8453}"/>
                </a:ext>
              </a:extLst>
            </p:cNvPr>
            <p:cNvSpPr/>
            <p:nvPr/>
          </p:nvSpPr>
          <p:spPr bwMode="auto">
            <a:xfrm>
              <a:off x="8274610" y="4305671"/>
              <a:ext cx="78535" cy="81443"/>
            </a:xfrm>
            <a:custGeom>
              <a:avLst/>
              <a:gdLst>
                <a:gd name="T0" fmla="*/ 0 w 26"/>
                <a:gd name="T1" fmla="*/ 13 h 27"/>
                <a:gd name="T2" fmla="*/ 0 w 26"/>
                <a:gd name="T3" fmla="*/ 13 h 27"/>
                <a:gd name="T4" fmla="*/ 13 w 26"/>
                <a:gd name="T5" fmla="*/ 0 h 27"/>
                <a:gd name="T6" fmla="*/ 13 w 26"/>
                <a:gd name="T7" fmla="*/ 0 h 27"/>
                <a:gd name="T8" fmla="*/ 26 w 26"/>
                <a:gd name="T9" fmla="*/ 13 h 27"/>
                <a:gd name="T10" fmla="*/ 26 w 26"/>
                <a:gd name="T11" fmla="*/ 13 h 27"/>
                <a:gd name="T12" fmla="*/ 13 w 26"/>
                <a:gd name="T13" fmla="*/ 27 h 27"/>
                <a:gd name="T14" fmla="*/ 13 w 26"/>
                <a:gd name="T15" fmla="*/ 27 h 27"/>
                <a:gd name="T16" fmla="*/ 0 w 26"/>
                <a:gd name="T1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21"/>
                    <a:pt x="20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0" name="iŝľîḓè">
              <a:extLst>
                <a:ext uri="{FF2B5EF4-FFF2-40B4-BE49-F238E27FC236}">
                  <a16:creationId xmlns:a16="http://schemas.microsoft.com/office/drawing/2014/main" id="{2B70EC28-CF58-416D-84A7-957BA2FAFC5B}"/>
                </a:ext>
              </a:extLst>
            </p:cNvPr>
            <p:cNvSpPr/>
            <p:nvPr/>
          </p:nvSpPr>
          <p:spPr bwMode="auto">
            <a:xfrm>
              <a:off x="8302242" y="4154419"/>
              <a:ext cx="440667" cy="386856"/>
            </a:xfrm>
            <a:custGeom>
              <a:avLst/>
              <a:gdLst>
                <a:gd name="T0" fmla="*/ 0 w 146"/>
                <a:gd name="T1" fmla="*/ 67 h 128"/>
                <a:gd name="T2" fmla="*/ 0 w 146"/>
                <a:gd name="T3" fmla="*/ 60 h 128"/>
                <a:gd name="T4" fmla="*/ 61 w 146"/>
                <a:gd name="T5" fmla="*/ 0 h 128"/>
                <a:gd name="T6" fmla="*/ 85 w 146"/>
                <a:gd name="T7" fmla="*/ 0 h 128"/>
                <a:gd name="T8" fmla="*/ 146 w 146"/>
                <a:gd name="T9" fmla="*/ 60 h 128"/>
                <a:gd name="T10" fmla="*/ 146 w 146"/>
                <a:gd name="T11" fmla="*/ 67 h 128"/>
                <a:gd name="T12" fmla="*/ 85 w 146"/>
                <a:gd name="T13" fmla="*/ 128 h 128"/>
                <a:gd name="T14" fmla="*/ 61 w 146"/>
                <a:gd name="T15" fmla="*/ 128 h 128"/>
                <a:gd name="T16" fmla="*/ 0 w 146"/>
                <a:gd name="T17" fmla="*/ 6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28">
                  <a:moveTo>
                    <a:pt x="0" y="67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9" y="0"/>
                    <a:pt x="146" y="27"/>
                    <a:pt x="146" y="60"/>
                  </a:cubicBezTo>
                  <a:cubicBezTo>
                    <a:pt x="146" y="67"/>
                    <a:pt x="146" y="67"/>
                    <a:pt x="146" y="67"/>
                  </a:cubicBezTo>
                  <a:cubicBezTo>
                    <a:pt x="146" y="101"/>
                    <a:pt x="119" y="128"/>
                    <a:pt x="85" y="128"/>
                  </a:cubicBezTo>
                  <a:cubicBezTo>
                    <a:pt x="61" y="128"/>
                    <a:pt x="61" y="128"/>
                    <a:pt x="61" y="128"/>
                  </a:cubicBezTo>
                  <a:cubicBezTo>
                    <a:pt x="27" y="128"/>
                    <a:pt x="0" y="101"/>
                    <a:pt x="0" y="67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1" name="ï$ḷîḑe">
              <a:extLst>
                <a:ext uri="{FF2B5EF4-FFF2-40B4-BE49-F238E27FC236}">
                  <a16:creationId xmlns:a16="http://schemas.microsoft.com/office/drawing/2014/main" id="{B463AF5C-C0FC-4E56-9CC5-8B3B01088769}"/>
                </a:ext>
              </a:extLst>
            </p:cNvPr>
            <p:cNvSpPr/>
            <p:nvPr/>
          </p:nvSpPr>
          <p:spPr bwMode="auto">
            <a:xfrm>
              <a:off x="8450585" y="4112244"/>
              <a:ext cx="104713" cy="69809"/>
            </a:xfrm>
            <a:custGeom>
              <a:avLst/>
              <a:gdLst>
                <a:gd name="T0" fmla="*/ 2 w 35"/>
                <a:gd name="T1" fmla="*/ 16 h 23"/>
                <a:gd name="T2" fmla="*/ 2 w 35"/>
                <a:gd name="T3" fmla="*/ 16 h 23"/>
                <a:gd name="T4" fmla="*/ 8 w 35"/>
                <a:gd name="T5" fmla="*/ 5 h 23"/>
                <a:gd name="T6" fmla="*/ 22 w 35"/>
                <a:gd name="T7" fmla="*/ 1 h 23"/>
                <a:gd name="T8" fmla="*/ 33 w 35"/>
                <a:gd name="T9" fmla="*/ 7 h 23"/>
                <a:gd name="T10" fmla="*/ 33 w 35"/>
                <a:gd name="T11" fmla="*/ 7 h 23"/>
                <a:gd name="T12" fmla="*/ 27 w 35"/>
                <a:gd name="T13" fmla="*/ 18 h 23"/>
                <a:gd name="T14" fmla="*/ 13 w 35"/>
                <a:gd name="T15" fmla="*/ 22 h 23"/>
                <a:gd name="T16" fmla="*/ 2 w 35"/>
                <a:gd name="T1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2" y="16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0" y="11"/>
                    <a:pt x="3" y="7"/>
                    <a:pt x="8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7" y="0"/>
                    <a:pt x="32" y="2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11"/>
                    <a:pt x="32" y="16"/>
                    <a:pt x="27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3"/>
                    <a:pt x="3" y="21"/>
                    <a:pt x="2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2" name="íş1íḋe">
              <a:extLst>
                <a:ext uri="{FF2B5EF4-FFF2-40B4-BE49-F238E27FC236}">
                  <a16:creationId xmlns:a16="http://schemas.microsoft.com/office/drawing/2014/main" id="{2DC42343-987F-49CD-95FE-6E3D9C53BEAF}"/>
                </a:ext>
              </a:extLst>
            </p:cNvPr>
            <p:cNvSpPr/>
            <p:nvPr/>
          </p:nvSpPr>
          <p:spPr bwMode="auto">
            <a:xfrm>
              <a:off x="8450585" y="4513643"/>
              <a:ext cx="104713" cy="69809"/>
            </a:xfrm>
            <a:custGeom>
              <a:avLst/>
              <a:gdLst>
                <a:gd name="T0" fmla="*/ 33 w 35"/>
                <a:gd name="T1" fmla="*/ 16 h 23"/>
                <a:gd name="T2" fmla="*/ 33 w 35"/>
                <a:gd name="T3" fmla="*/ 16 h 23"/>
                <a:gd name="T4" fmla="*/ 27 w 35"/>
                <a:gd name="T5" fmla="*/ 5 h 23"/>
                <a:gd name="T6" fmla="*/ 13 w 35"/>
                <a:gd name="T7" fmla="*/ 1 h 23"/>
                <a:gd name="T8" fmla="*/ 2 w 35"/>
                <a:gd name="T9" fmla="*/ 7 h 23"/>
                <a:gd name="T10" fmla="*/ 2 w 35"/>
                <a:gd name="T11" fmla="*/ 7 h 23"/>
                <a:gd name="T12" fmla="*/ 8 w 35"/>
                <a:gd name="T13" fmla="*/ 18 h 23"/>
                <a:gd name="T14" fmla="*/ 22 w 35"/>
                <a:gd name="T15" fmla="*/ 22 h 23"/>
                <a:gd name="T16" fmla="*/ 33 w 35"/>
                <a:gd name="T1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5" y="11"/>
                    <a:pt x="32" y="7"/>
                    <a:pt x="27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3" y="2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11"/>
                    <a:pt x="3" y="16"/>
                    <a:pt x="8" y="1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7" y="23"/>
                    <a:pt x="32" y="21"/>
                    <a:pt x="33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3" name="išḷíḋê">
              <a:extLst>
                <a:ext uri="{FF2B5EF4-FFF2-40B4-BE49-F238E27FC236}">
                  <a16:creationId xmlns:a16="http://schemas.microsoft.com/office/drawing/2014/main" id="{13E4FBDD-F46E-482A-929A-DF470770DD19}"/>
                </a:ext>
              </a:extLst>
            </p:cNvPr>
            <p:cNvSpPr/>
            <p:nvPr/>
          </p:nvSpPr>
          <p:spPr bwMode="auto">
            <a:xfrm>
              <a:off x="8344418" y="4154419"/>
              <a:ext cx="398491" cy="386856"/>
            </a:xfrm>
            <a:custGeom>
              <a:avLst/>
              <a:gdLst>
                <a:gd name="T0" fmla="*/ 0 w 132"/>
                <a:gd name="T1" fmla="*/ 65 h 128"/>
                <a:gd name="T2" fmla="*/ 0 w 132"/>
                <a:gd name="T3" fmla="*/ 62 h 128"/>
                <a:gd name="T4" fmla="*/ 53 w 132"/>
                <a:gd name="T5" fmla="*/ 0 h 128"/>
                <a:gd name="T6" fmla="*/ 69 w 132"/>
                <a:gd name="T7" fmla="*/ 0 h 128"/>
                <a:gd name="T8" fmla="*/ 132 w 132"/>
                <a:gd name="T9" fmla="*/ 62 h 128"/>
                <a:gd name="T10" fmla="*/ 132 w 132"/>
                <a:gd name="T11" fmla="*/ 65 h 128"/>
                <a:gd name="T12" fmla="*/ 69 w 132"/>
                <a:gd name="T13" fmla="*/ 128 h 128"/>
                <a:gd name="T14" fmla="*/ 53 w 132"/>
                <a:gd name="T15" fmla="*/ 128 h 128"/>
                <a:gd name="T16" fmla="*/ 0 w 132"/>
                <a:gd name="T17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28">
                  <a:moveTo>
                    <a:pt x="0" y="65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28"/>
                    <a:pt x="18" y="0"/>
                    <a:pt x="5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32" y="28"/>
                    <a:pt x="132" y="62"/>
                  </a:cubicBezTo>
                  <a:cubicBezTo>
                    <a:pt x="132" y="65"/>
                    <a:pt x="132" y="65"/>
                    <a:pt x="132" y="65"/>
                  </a:cubicBezTo>
                  <a:cubicBezTo>
                    <a:pt x="132" y="100"/>
                    <a:pt x="104" y="128"/>
                    <a:pt x="69" y="128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18" y="128"/>
                    <a:pt x="0" y="100"/>
                    <a:pt x="0" y="65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4" name="íšļidè">
              <a:extLst>
                <a:ext uri="{FF2B5EF4-FFF2-40B4-BE49-F238E27FC236}">
                  <a16:creationId xmlns:a16="http://schemas.microsoft.com/office/drawing/2014/main" id="{0CB5215F-D97E-422D-A5F3-F656303FE655}"/>
                </a:ext>
              </a:extLst>
            </p:cNvPr>
            <p:cNvSpPr/>
            <p:nvPr/>
          </p:nvSpPr>
          <p:spPr bwMode="auto">
            <a:xfrm>
              <a:off x="7697234" y="3862096"/>
              <a:ext cx="157069" cy="62537"/>
            </a:xfrm>
            <a:custGeom>
              <a:avLst/>
              <a:gdLst>
                <a:gd name="T0" fmla="*/ 0 w 52"/>
                <a:gd name="T1" fmla="*/ 17 h 21"/>
                <a:gd name="T2" fmla="*/ 0 w 52"/>
                <a:gd name="T3" fmla="*/ 17 h 21"/>
                <a:gd name="T4" fmla="*/ 4 w 52"/>
                <a:gd name="T5" fmla="*/ 11 h 21"/>
                <a:gd name="T6" fmla="*/ 46 w 52"/>
                <a:gd name="T7" fmla="*/ 1 h 21"/>
                <a:gd name="T8" fmla="*/ 52 w 52"/>
                <a:gd name="T9" fmla="*/ 4 h 21"/>
                <a:gd name="T10" fmla="*/ 52 w 52"/>
                <a:gd name="T11" fmla="*/ 4 h 21"/>
                <a:gd name="T12" fmla="*/ 48 w 52"/>
                <a:gd name="T13" fmla="*/ 10 h 21"/>
                <a:gd name="T14" fmla="*/ 6 w 52"/>
                <a:gd name="T15" fmla="*/ 20 h 21"/>
                <a:gd name="T16" fmla="*/ 0 w 52"/>
                <a:gd name="T17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1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4" y="1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1" y="2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7"/>
                    <a:pt x="51" y="10"/>
                    <a:pt x="48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1" y="19"/>
                    <a:pt x="0" y="17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5" name="iśḻiḍe">
              <a:extLst>
                <a:ext uri="{FF2B5EF4-FFF2-40B4-BE49-F238E27FC236}">
                  <a16:creationId xmlns:a16="http://schemas.microsoft.com/office/drawing/2014/main" id="{5CDEA225-C647-4F46-B73E-630E1A4D1A9F}"/>
                </a:ext>
              </a:extLst>
            </p:cNvPr>
            <p:cNvSpPr/>
            <p:nvPr/>
          </p:nvSpPr>
          <p:spPr bwMode="auto">
            <a:xfrm>
              <a:off x="7685599" y="3907180"/>
              <a:ext cx="159978" cy="61083"/>
            </a:xfrm>
            <a:custGeom>
              <a:avLst/>
              <a:gdLst>
                <a:gd name="T0" fmla="*/ 0 w 53"/>
                <a:gd name="T1" fmla="*/ 16 h 20"/>
                <a:gd name="T2" fmla="*/ 0 w 53"/>
                <a:gd name="T3" fmla="*/ 16 h 20"/>
                <a:gd name="T4" fmla="*/ 4 w 53"/>
                <a:gd name="T5" fmla="*/ 10 h 20"/>
                <a:gd name="T6" fmla="*/ 46 w 53"/>
                <a:gd name="T7" fmla="*/ 0 h 20"/>
                <a:gd name="T8" fmla="*/ 52 w 53"/>
                <a:gd name="T9" fmla="*/ 4 h 20"/>
                <a:gd name="T10" fmla="*/ 52 w 53"/>
                <a:gd name="T11" fmla="*/ 4 h 20"/>
                <a:gd name="T12" fmla="*/ 48 w 53"/>
                <a:gd name="T13" fmla="*/ 10 h 20"/>
                <a:gd name="T14" fmla="*/ 6 w 53"/>
                <a:gd name="T15" fmla="*/ 20 h 20"/>
                <a:gd name="T16" fmla="*/ 0 w 53"/>
                <a:gd name="T1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0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1" y="1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6"/>
                    <a:pt x="51" y="9"/>
                    <a:pt x="48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1" y="19"/>
                    <a:pt x="0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6" name="ïŝḻîḓè">
              <a:extLst>
                <a:ext uri="{FF2B5EF4-FFF2-40B4-BE49-F238E27FC236}">
                  <a16:creationId xmlns:a16="http://schemas.microsoft.com/office/drawing/2014/main" id="{9DB469CD-31BC-4F17-8D09-AEBF04E9C66A}"/>
                </a:ext>
              </a:extLst>
            </p:cNvPr>
            <p:cNvSpPr/>
            <p:nvPr/>
          </p:nvSpPr>
          <p:spPr bwMode="auto">
            <a:xfrm>
              <a:off x="7685599" y="3946448"/>
              <a:ext cx="159978" cy="63991"/>
            </a:xfrm>
            <a:custGeom>
              <a:avLst/>
              <a:gdLst>
                <a:gd name="T0" fmla="*/ 1 w 53"/>
                <a:gd name="T1" fmla="*/ 16 h 21"/>
                <a:gd name="T2" fmla="*/ 1 w 53"/>
                <a:gd name="T3" fmla="*/ 16 h 21"/>
                <a:gd name="T4" fmla="*/ 4 w 53"/>
                <a:gd name="T5" fmla="*/ 10 h 21"/>
                <a:gd name="T6" fmla="*/ 46 w 53"/>
                <a:gd name="T7" fmla="*/ 0 h 21"/>
                <a:gd name="T8" fmla="*/ 52 w 53"/>
                <a:gd name="T9" fmla="*/ 4 h 21"/>
                <a:gd name="T10" fmla="*/ 52 w 53"/>
                <a:gd name="T11" fmla="*/ 4 h 21"/>
                <a:gd name="T12" fmla="*/ 49 w 53"/>
                <a:gd name="T13" fmla="*/ 10 h 21"/>
                <a:gd name="T14" fmla="*/ 7 w 53"/>
                <a:gd name="T15" fmla="*/ 20 h 21"/>
                <a:gd name="T16" fmla="*/ 1 w 53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1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9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1" y="19"/>
                    <a:pt x="1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7" name="íṩľíḋe">
              <a:extLst>
                <a:ext uri="{FF2B5EF4-FFF2-40B4-BE49-F238E27FC236}">
                  <a16:creationId xmlns:a16="http://schemas.microsoft.com/office/drawing/2014/main" id="{2272D2E9-1486-4EC9-85A3-E2CCC7A6F2F9}"/>
                </a:ext>
              </a:extLst>
            </p:cNvPr>
            <p:cNvSpPr/>
            <p:nvPr/>
          </p:nvSpPr>
          <p:spPr bwMode="auto">
            <a:xfrm>
              <a:off x="7713232" y="3979898"/>
              <a:ext cx="159978" cy="62537"/>
            </a:xfrm>
            <a:custGeom>
              <a:avLst/>
              <a:gdLst>
                <a:gd name="T0" fmla="*/ 1 w 53"/>
                <a:gd name="T1" fmla="*/ 16 h 21"/>
                <a:gd name="T2" fmla="*/ 1 w 53"/>
                <a:gd name="T3" fmla="*/ 16 h 21"/>
                <a:gd name="T4" fmla="*/ 5 w 53"/>
                <a:gd name="T5" fmla="*/ 11 h 21"/>
                <a:gd name="T6" fmla="*/ 46 w 53"/>
                <a:gd name="T7" fmla="*/ 1 h 21"/>
                <a:gd name="T8" fmla="*/ 52 w 53"/>
                <a:gd name="T9" fmla="*/ 4 h 21"/>
                <a:gd name="T10" fmla="*/ 52 w 53"/>
                <a:gd name="T11" fmla="*/ 4 h 21"/>
                <a:gd name="T12" fmla="*/ 49 w 53"/>
                <a:gd name="T13" fmla="*/ 10 h 21"/>
                <a:gd name="T14" fmla="*/ 7 w 53"/>
                <a:gd name="T15" fmla="*/ 20 h 21"/>
                <a:gd name="T16" fmla="*/ 1 w 53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5" y="1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2" y="2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10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1" y="19"/>
                    <a:pt x="1" y="1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8" name="iSḷíḓê">
              <a:extLst>
                <a:ext uri="{FF2B5EF4-FFF2-40B4-BE49-F238E27FC236}">
                  <a16:creationId xmlns:a16="http://schemas.microsoft.com/office/drawing/2014/main" id="{04BEEC09-9E8F-44A8-97C2-EE94E627E14C}"/>
                </a:ext>
              </a:extLst>
            </p:cNvPr>
            <p:cNvSpPr/>
            <p:nvPr/>
          </p:nvSpPr>
          <p:spPr bwMode="auto">
            <a:xfrm>
              <a:off x="7845577" y="3968263"/>
              <a:ext cx="72717" cy="90169"/>
            </a:xfrm>
            <a:custGeom>
              <a:avLst/>
              <a:gdLst>
                <a:gd name="T0" fmla="*/ 3 w 24"/>
                <a:gd name="T1" fmla="*/ 28 h 30"/>
                <a:gd name="T2" fmla="*/ 3 w 24"/>
                <a:gd name="T3" fmla="*/ 28 h 30"/>
                <a:gd name="T4" fmla="*/ 1 w 24"/>
                <a:gd name="T5" fmla="*/ 20 h 30"/>
                <a:gd name="T6" fmla="*/ 11 w 24"/>
                <a:gd name="T7" fmla="*/ 4 h 30"/>
                <a:gd name="T8" fmla="*/ 20 w 24"/>
                <a:gd name="T9" fmla="*/ 2 h 30"/>
                <a:gd name="T10" fmla="*/ 20 w 24"/>
                <a:gd name="T11" fmla="*/ 2 h 30"/>
                <a:gd name="T12" fmla="*/ 22 w 24"/>
                <a:gd name="T13" fmla="*/ 10 h 30"/>
                <a:gd name="T14" fmla="*/ 12 w 24"/>
                <a:gd name="T15" fmla="*/ 26 h 30"/>
                <a:gd name="T16" fmla="*/ 3 w 24"/>
                <a:gd name="T17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0">
                  <a:moveTo>
                    <a:pt x="3" y="28"/>
                  </a:moveTo>
                  <a:cubicBezTo>
                    <a:pt x="3" y="28"/>
                    <a:pt x="3" y="28"/>
                    <a:pt x="3" y="28"/>
                  </a:cubicBezTo>
                  <a:cubicBezTo>
                    <a:pt x="1" y="27"/>
                    <a:pt x="0" y="23"/>
                    <a:pt x="1" y="2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1"/>
                    <a:pt x="17" y="0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3" y="3"/>
                    <a:pt x="24" y="7"/>
                    <a:pt x="22" y="10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0" y="29"/>
                    <a:pt x="6" y="30"/>
                    <a:pt x="3" y="28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9" name="ïŝľîḋê">
              <a:extLst>
                <a:ext uri="{FF2B5EF4-FFF2-40B4-BE49-F238E27FC236}">
                  <a16:creationId xmlns:a16="http://schemas.microsoft.com/office/drawing/2014/main" id="{CE67E26B-AAD8-4CD2-9D27-F62FC6A9E2C7}"/>
                </a:ext>
              </a:extLst>
            </p:cNvPr>
            <p:cNvSpPr/>
            <p:nvPr/>
          </p:nvSpPr>
          <p:spPr bwMode="auto">
            <a:xfrm>
              <a:off x="7775769" y="3850461"/>
              <a:ext cx="175976" cy="165795"/>
            </a:xfrm>
            <a:custGeom>
              <a:avLst/>
              <a:gdLst>
                <a:gd name="T0" fmla="*/ 55 w 58"/>
                <a:gd name="T1" fmla="*/ 24 h 55"/>
                <a:gd name="T2" fmla="*/ 54 w 58"/>
                <a:gd name="T3" fmla="*/ 20 h 55"/>
                <a:gd name="T4" fmla="*/ 27 w 58"/>
                <a:gd name="T5" fmla="*/ 3 h 55"/>
                <a:gd name="T6" fmla="*/ 20 w 58"/>
                <a:gd name="T7" fmla="*/ 5 h 55"/>
                <a:gd name="T8" fmla="*/ 3 w 58"/>
                <a:gd name="T9" fmla="*/ 32 h 55"/>
                <a:gd name="T10" fmla="*/ 4 w 58"/>
                <a:gd name="T11" fmla="*/ 36 h 55"/>
                <a:gd name="T12" fmla="*/ 31 w 58"/>
                <a:gd name="T13" fmla="*/ 52 h 55"/>
                <a:gd name="T14" fmla="*/ 38 w 58"/>
                <a:gd name="T15" fmla="*/ 51 h 55"/>
                <a:gd name="T16" fmla="*/ 55 w 58"/>
                <a:gd name="T17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5">
                  <a:moveTo>
                    <a:pt x="55" y="24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1" y="8"/>
                    <a:pt x="39" y="0"/>
                    <a:pt x="27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8" y="8"/>
                    <a:pt x="0" y="20"/>
                    <a:pt x="3" y="32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48"/>
                    <a:pt x="19" y="55"/>
                    <a:pt x="31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50" y="48"/>
                    <a:pt x="58" y="36"/>
                    <a:pt x="55" y="2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0" name="ïṣ1íḍè">
              <a:extLst>
                <a:ext uri="{FF2B5EF4-FFF2-40B4-BE49-F238E27FC236}">
                  <a16:creationId xmlns:a16="http://schemas.microsoft.com/office/drawing/2014/main" id="{61DFCD11-D3C1-4107-9EB9-4652804C60EB}"/>
                </a:ext>
              </a:extLst>
            </p:cNvPr>
            <p:cNvSpPr/>
            <p:nvPr/>
          </p:nvSpPr>
          <p:spPr bwMode="auto">
            <a:xfrm>
              <a:off x="3555259" y="3949357"/>
              <a:ext cx="382493" cy="573012"/>
            </a:xfrm>
            <a:custGeom>
              <a:avLst/>
              <a:gdLst>
                <a:gd name="T0" fmla="*/ 68 w 127"/>
                <a:gd name="T1" fmla="*/ 0 h 190"/>
                <a:gd name="T2" fmla="*/ 127 w 127"/>
                <a:gd name="T3" fmla="*/ 93 h 190"/>
                <a:gd name="T4" fmla="*/ 65 w 127"/>
                <a:gd name="T5" fmla="*/ 190 h 190"/>
                <a:gd name="T6" fmla="*/ 0 w 127"/>
                <a:gd name="T7" fmla="*/ 93 h 190"/>
                <a:gd name="T8" fmla="*/ 68 w 127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68" y="0"/>
                  </a:moveTo>
                  <a:cubicBezTo>
                    <a:pt x="103" y="0"/>
                    <a:pt x="127" y="44"/>
                    <a:pt x="127" y="93"/>
                  </a:cubicBezTo>
                  <a:cubicBezTo>
                    <a:pt x="127" y="142"/>
                    <a:pt x="100" y="190"/>
                    <a:pt x="65" y="190"/>
                  </a:cubicBezTo>
                  <a:cubicBezTo>
                    <a:pt x="30" y="190"/>
                    <a:pt x="0" y="142"/>
                    <a:pt x="0" y="93"/>
                  </a:cubicBezTo>
                  <a:cubicBezTo>
                    <a:pt x="0" y="44"/>
                    <a:pt x="33" y="0"/>
                    <a:pt x="68" y="0"/>
                  </a:cubicBezTo>
                  <a:close/>
                </a:path>
              </a:pathLst>
            </a:custGeom>
            <a:solidFill>
              <a:srgbClr val="6940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1" name="íṡļïḍè">
              <a:extLst>
                <a:ext uri="{FF2B5EF4-FFF2-40B4-BE49-F238E27FC236}">
                  <a16:creationId xmlns:a16="http://schemas.microsoft.com/office/drawing/2014/main" id="{79F79B1B-1AFB-4B86-8ED3-F2D8976E4849}"/>
                </a:ext>
              </a:extLst>
            </p:cNvPr>
            <p:cNvSpPr/>
            <p:nvPr/>
          </p:nvSpPr>
          <p:spPr bwMode="auto">
            <a:xfrm>
              <a:off x="3629431" y="4440926"/>
              <a:ext cx="680634" cy="344680"/>
            </a:xfrm>
            <a:custGeom>
              <a:avLst/>
              <a:gdLst>
                <a:gd name="T0" fmla="*/ 0 w 225"/>
                <a:gd name="T1" fmla="*/ 48 h 114"/>
                <a:gd name="T2" fmla="*/ 87 w 225"/>
                <a:gd name="T3" fmla="*/ 95 h 114"/>
                <a:gd name="T4" fmla="*/ 225 w 225"/>
                <a:gd name="T5" fmla="*/ 91 h 114"/>
                <a:gd name="T6" fmla="*/ 218 w 225"/>
                <a:gd name="T7" fmla="*/ 52 h 114"/>
                <a:gd name="T8" fmla="*/ 112 w 225"/>
                <a:gd name="T9" fmla="*/ 48 h 114"/>
                <a:gd name="T10" fmla="*/ 48 w 225"/>
                <a:gd name="T11" fmla="*/ 0 h 114"/>
                <a:gd name="T12" fmla="*/ 0 w 225"/>
                <a:gd name="T13" fmla="*/ 4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114">
                  <a:moveTo>
                    <a:pt x="0" y="48"/>
                  </a:moveTo>
                  <a:cubicBezTo>
                    <a:pt x="0" y="48"/>
                    <a:pt x="15" y="73"/>
                    <a:pt x="87" y="95"/>
                  </a:cubicBezTo>
                  <a:cubicBezTo>
                    <a:pt x="147" y="114"/>
                    <a:pt x="225" y="91"/>
                    <a:pt x="225" y="91"/>
                  </a:cubicBezTo>
                  <a:cubicBezTo>
                    <a:pt x="218" y="52"/>
                    <a:pt x="218" y="52"/>
                    <a:pt x="218" y="52"/>
                  </a:cubicBezTo>
                  <a:cubicBezTo>
                    <a:pt x="218" y="52"/>
                    <a:pt x="135" y="57"/>
                    <a:pt x="112" y="48"/>
                  </a:cubicBezTo>
                  <a:cubicBezTo>
                    <a:pt x="67" y="29"/>
                    <a:pt x="48" y="0"/>
                    <a:pt x="48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2" name="íṡ1îďê">
              <a:extLst>
                <a:ext uri="{FF2B5EF4-FFF2-40B4-BE49-F238E27FC236}">
                  <a16:creationId xmlns:a16="http://schemas.microsoft.com/office/drawing/2014/main" id="{163664B2-100E-4455-958A-276117501A84}"/>
                </a:ext>
              </a:extLst>
            </p:cNvPr>
            <p:cNvSpPr/>
            <p:nvPr/>
          </p:nvSpPr>
          <p:spPr bwMode="auto">
            <a:xfrm>
              <a:off x="3606161" y="3764655"/>
              <a:ext cx="779529" cy="429032"/>
            </a:xfrm>
            <a:custGeom>
              <a:avLst/>
              <a:gdLst>
                <a:gd name="T0" fmla="*/ 0 w 258"/>
                <a:gd name="T1" fmla="*/ 45 h 142"/>
                <a:gd name="T2" fmla="*/ 118 w 258"/>
                <a:gd name="T3" fmla="*/ 1 h 142"/>
                <a:gd name="T4" fmla="*/ 258 w 258"/>
                <a:gd name="T5" fmla="*/ 107 h 142"/>
                <a:gd name="T6" fmla="*/ 241 w 258"/>
                <a:gd name="T7" fmla="*/ 142 h 142"/>
                <a:gd name="T8" fmla="*/ 141 w 258"/>
                <a:gd name="T9" fmla="*/ 56 h 142"/>
                <a:gd name="T10" fmla="*/ 53 w 258"/>
                <a:gd name="T11" fmla="*/ 78 h 142"/>
                <a:gd name="T12" fmla="*/ 0 w 258"/>
                <a:gd name="T13" fmla="*/ 4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42">
                  <a:moveTo>
                    <a:pt x="0" y="45"/>
                  </a:moveTo>
                  <a:cubicBezTo>
                    <a:pt x="0" y="45"/>
                    <a:pt x="43" y="1"/>
                    <a:pt x="118" y="1"/>
                  </a:cubicBezTo>
                  <a:cubicBezTo>
                    <a:pt x="200" y="0"/>
                    <a:pt x="258" y="107"/>
                    <a:pt x="258" y="107"/>
                  </a:cubicBezTo>
                  <a:cubicBezTo>
                    <a:pt x="241" y="142"/>
                    <a:pt x="241" y="142"/>
                    <a:pt x="241" y="142"/>
                  </a:cubicBezTo>
                  <a:cubicBezTo>
                    <a:pt x="241" y="142"/>
                    <a:pt x="165" y="62"/>
                    <a:pt x="141" y="56"/>
                  </a:cubicBezTo>
                  <a:cubicBezTo>
                    <a:pt x="75" y="41"/>
                    <a:pt x="53" y="78"/>
                    <a:pt x="53" y="78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3" name="íSļídê">
              <a:extLst>
                <a:ext uri="{FF2B5EF4-FFF2-40B4-BE49-F238E27FC236}">
                  <a16:creationId xmlns:a16="http://schemas.microsoft.com/office/drawing/2014/main" id="{9B5572B8-CA1F-4627-B415-A57A466561B2}"/>
                </a:ext>
              </a:extLst>
            </p:cNvPr>
            <p:cNvSpPr/>
            <p:nvPr/>
          </p:nvSpPr>
          <p:spPr bwMode="auto">
            <a:xfrm>
              <a:off x="4439501" y="4139876"/>
              <a:ext cx="58174" cy="69809"/>
            </a:xfrm>
            <a:custGeom>
              <a:avLst/>
              <a:gdLst>
                <a:gd name="T0" fmla="*/ 18 w 19"/>
                <a:gd name="T1" fmla="*/ 15 h 23"/>
                <a:gd name="T2" fmla="*/ 8 w 19"/>
                <a:gd name="T3" fmla="*/ 0 h 23"/>
                <a:gd name="T4" fmla="*/ 0 w 19"/>
                <a:gd name="T5" fmla="*/ 7 h 23"/>
                <a:gd name="T6" fmla="*/ 10 w 19"/>
                <a:gd name="T7" fmla="*/ 20 h 23"/>
                <a:gd name="T8" fmla="*/ 17 w 19"/>
                <a:gd name="T9" fmla="*/ 21 h 23"/>
                <a:gd name="T10" fmla="*/ 18 w 19"/>
                <a:gd name="T11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3">
                  <a:moveTo>
                    <a:pt x="18" y="15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3"/>
                    <a:pt x="3" y="5"/>
                    <a:pt x="0" y="7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2"/>
                    <a:pt x="14" y="23"/>
                    <a:pt x="17" y="21"/>
                  </a:cubicBezTo>
                  <a:cubicBezTo>
                    <a:pt x="19" y="20"/>
                    <a:pt x="19" y="17"/>
                    <a:pt x="18" y="1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4" name="îŝļiḋé">
              <a:extLst>
                <a:ext uri="{FF2B5EF4-FFF2-40B4-BE49-F238E27FC236}">
                  <a16:creationId xmlns:a16="http://schemas.microsoft.com/office/drawing/2014/main" id="{F0BBE96D-630D-44D6-AAA6-50E8F7AEACBA}"/>
                </a:ext>
              </a:extLst>
            </p:cNvPr>
            <p:cNvSpPr/>
            <p:nvPr/>
          </p:nvSpPr>
          <p:spPr bwMode="auto">
            <a:xfrm>
              <a:off x="4410414" y="4167509"/>
              <a:ext cx="68355" cy="81443"/>
            </a:xfrm>
            <a:custGeom>
              <a:avLst/>
              <a:gdLst>
                <a:gd name="T0" fmla="*/ 21 w 23"/>
                <a:gd name="T1" fmla="*/ 19 h 27"/>
                <a:gd name="T2" fmla="*/ 8 w 23"/>
                <a:gd name="T3" fmla="*/ 0 h 27"/>
                <a:gd name="T4" fmla="*/ 0 w 23"/>
                <a:gd name="T5" fmla="*/ 5 h 27"/>
                <a:gd name="T6" fmla="*/ 13 w 23"/>
                <a:gd name="T7" fmla="*/ 25 h 27"/>
                <a:gd name="T8" fmla="*/ 20 w 23"/>
                <a:gd name="T9" fmla="*/ 26 h 27"/>
                <a:gd name="T10" fmla="*/ 21 w 23"/>
                <a:gd name="T11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7">
                  <a:moveTo>
                    <a:pt x="21" y="19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2" y="4"/>
                    <a:pt x="0" y="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5" y="27"/>
                    <a:pt x="18" y="27"/>
                    <a:pt x="20" y="26"/>
                  </a:cubicBezTo>
                  <a:cubicBezTo>
                    <a:pt x="22" y="24"/>
                    <a:pt x="23" y="21"/>
                    <a:pt x="21" y="1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5" name="îśľïďe">
              <a:extLst>
                <a:ext uri="{FF2B5EF4-FFF2-40B4-BE49-F238E27FC236}">
                  <a16:creationId xmlns:a16="http://schemas.microsoft.com/office/drawing/2014/main" id="{9B0D08F5-BE86-49DA-86FF-52F79BA03412}"/>
                </a:ext>
              </a:extLst>
            </p:cNvPr>
            <p:cNvSpPr/>
            <p:nvPr/>
          </p:nvSpPr>
          <p:spPr bwMode="auto">
            <a:xfrm>
              <a:off x="4346423" y="4139876"/>
              <a:ext cx="109076" cy="141072"/>
            </a:xfrm>
            <a:custGeom>
              <a:avLst/>
              <a:gdLst>
                <a:gd name="T0" fmla="*/ 33 w 36"/>
                <a:gd name="T1" fmla="*/ 45 h 47"/>
                <a:gd name="T2" fmla="*/ 33 w 36"/>
                <a:gd name="T3" fmla="*/ 45 h 47"/>
                <a:gd name="T4" fmla="*/ 34 w 36"/>
                <a:gd name="T5" fmla="*/ 38 h 47"/>
                <a:gd name="T6" fmla="*/ 9 w 36"/>
                <a:gd name="T7" fmla="*/ 3 h 47"/>
                <a:gd name="T8" fmla="*/ 3 w 36"/>
                <a:gd name="T9" fmla="*/ 2 h 47"/>
                <a:gd name="T10" fmla="*/ 3 w 36"/>
                <a:gd name="T11" fmla="*/ 2 h 47"/>
                <a:gd name="T12" fmla="*/ 1 w 36"/>
                <a:gd name="T13" fmla="*/ 9 h 47"/>
                <a:gd name="T14" fmla="*/ 26 w 36"/>
                <a:gd name="T15" fmla="*/ 44 h 47"/>
                <a:gd name="T16" fmla="*/ 33 w 36"/>
                <a:gd name="T1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7">
                  <a:moveTo>
                    <a:pt x="33" y="45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5" y="44"/>
                    <a:pt x="36" y="41"/>
                    <a:pt x="34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6"/>
                    <a:pt x="31" y="47"/>
                    <a:pt x="33" y="4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6" name="i$1iďê">
              <a:extLst>
                <a:ext uri="{FF2B5EF4-FFF2-40B4-BE49-F238E27FC236}">
                  <a16:creationId xmlns:a16="http://schemas.microsoft.com/office/drawing/2014/main" id="{422C7559-3FA5-4265-8954-E2213EC0E238}"/>
                </a:ext>
              </a:extLst>
            </p:cNvPr>
            <p:cNvSpPr/>
            <p:nvPr/>
          </p:nvSpPr>
          <p:spPr bwMode="auto">
            <a:xfrm>
              <a:off x="4334788" y="4190778"/>
              <a:ext cx="107622" cy="142526"/>
            </a:xfrm>
            <a:custGeom>
              <a:avLst/>
              <a:gdLst>
                <a:gd name="T0" fmla="*/ 33 w 36"/>
                <a:gd name="T1" fmla="*/ 45 h 47"/>
                <a:gd name="T2" fmla="*/ 33 w 36"/>
                <a:gd name="T3" fmla="*/ 45 h 47"/>
                <a:gd name="T4" fmla="*/ 34 w 36"/>
                <a:gd name="T5" fmla="*/ 38 h 47"/>
                <a:gd name="T6" fmla="*/ 9 w 36"/>
                <a:gd name="T7" fmla="*/ 3 h 47"/>
                <a:gd name="T8" fmla="*/ 2 w 36"/>
                <a:gd name="T9" fmla="*/ 2 h 47"/>
                <a:gd name="T10" fmla="*/ 2 w 36"/>
                <a:gd name="T11" fmla="*/ 2 h 47"/>
                <a:gd name="T12" fmla="*/ 1 w 36"/>
                <a:gd name="T13" fmla="*/ 9 h 47"/>
                <a:gd name="T14" fmla="*/ 26 w 36"/>
                <a:gd name="T15" fmla="*/ 44 h 47"/>
                <a:gd name="T16" fmla="*/ 33 w 36"/>
                <a:gd name="T17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7">
                  <a:moveTo>
                    <a:pt x="33" y="45"/>
                  </a:moveTo>
                  <a:cubicBezTo>
                    <a:pt x="33" y="45"/>
                    <a:pt x="33" y="45"/>
                    <a:pt x="33" y="45"/>
                  </a:cubicBezTo>
                  <a:cubicBezTo>
                    <a:pt x="35" y="43"/>
                    <a:pt x="36" y="40"/>
                    <a:pt x="34" y="38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8" y="46"/>
                    <a:pt x="31" y="47"/>
                    <a:pt x="33" y="4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7" name="î$ḷíďè">
              <a:extLst>
                <a:ext uri="{FF2B5EF4-FFF2-40B4-BE49-F238E27FC236}">
                  <a16:creationId xmlns:a16="http://schemas.microsoft.com/office/drawing/2014/main" id="{26C7C4BC-E601-4442-A7EA-BA9172FC0F56}"/>
                </a:ext>
              </a:extLst>
            </p:cNvPr>
            <p:cNvSpPr/>
            <p:nvPr/>
          </p:nvSpPr>
          <p:spPr bwMode="auto">
            <a:xfrm>
              <a:off x="4295521" y="4157328"/>
              <a:ext cx="50903" cy="97442"/>
            </a:xfrm>
            <a:custGeom>
              <a:avLst/>
              <a:gdLst>
                <a:gd name="T0" fmla="*/ 6 w 17"/>
                <a:gd name="T1" fmla="*/ 31 h 32"/>
                <a:gd name="T2" fmla="*/ 6 w 17"/>
                <a:gd name="T3" fmla="*/ 31 h 32"/>
                <a:gd name="T4" fmla="*/ 13 w 17"/>
                <a:gd name="T5" fmla="*/ 26 h 32"/>
                <a:gd name="T6" fmla="*/ 16 w 17"/>
                <a:gd name="T7" fmla="*/ 7 h 32"/>
                <a:gd name="T8" fmla="*/ 11 w 17"/>
                <a:gd name="T9" fmla="*/ 0 h 32"/>
                <a:gd name="T10" fmla="*/ 11 w 17"/>
                <a:gd name="T11" fmla="*/ 0 h 32"/>
                <a:gd name="T12" fmla="*/ 4 w 17"/>
                <a:gd name="T13" fmla="*/ 5 h 32"/>
                <a:gd name="T14" fmla="*/ 1 w 17"/>
                <a:gd name="T15" fmla="*/ 24 h 32"/>
                <a:gd name="T16" fmla="*/ 6 w 17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32">
                  <a:moveTo>
                    <a:pt x="6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9" y="32"/>
                    <a:pt x="12" y="29"/>
                    <a:pt x="13" y="2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4"/>
                    <a:pt x="14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4" y="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7"/>
                    <a:pt x="2" y="31"/>
                    <a:pt x="6" y="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8" name="îṡḷîḋe">
              <a:extLst>
                <a:ext uri="{FF2B5EF4-FFF2-40B4-BE49-F238E27FC236}">
                  <a16:creationId xmlns:a16="http://schemas.microsoft.com/office/drawing/2014/main" id="{7B8331ED-1028-4D1C-A9CC-C6E4D2F4E4F9}"/>
                </a:ext>
              </a:extLst>
            </p:cNvPr>
            <p:cNvSpPr/>
            <p:nvPr/>
          </p:nvSpPr>
          <p:spPr bwMode="auto">
            <a:xfrm>
              <a:off x="4298430" y="4067158"/>
              <a:ext cx="174521" cy="178885"/>
            </a:xfrm>
            <a:custGeom>
              <a:avLst/>
              <a:gdLst>
                <a:gd name="T0" fmla="*/ 12 w 58"/>
                <a:gd name="T1" fmla="*/ 10 h 59"/>
                <a:gd name="T2" fmla="*/ 16 w 58"/>
                <a:gd name="T3" fmla="*/ 7 h 59"/>
                <a:gd name="T4" fmla="*/ 47 w 58"/>
                <a:gd name="T5" fmla="*/ 13 h 59"/>
                <a:gd name="T6" fmla="*/ 51 w 58"/>
                <a:gd name="T7" fmla="*/ 19 h 59"/>
                <a:gd name="T8" fmla="*/ 46 w 58"/>
                <a:gd name="T9" fmla="*/ 50 h 59"/>
                <a:gd name="T10" fmla="*/ 42 w 58"/>
                <a:gd name="T11" fmla="*/ 52 h 59"/>
                <a:gd name="T12" fmla="*/ 11 w 58"/>
                <a:gd name="T13" fmla="*/ 47 h 59"/>
                <a:gd name="T14" fmla="*/ 7 w 58"/>
                <a:gd name="T15" fmla="*/ 41 h 59"/>
                <a:gd name="T16" fmla="*/ 12 w 58"/>
                <a:gd name="T17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12" y="10"/>
                  </a:moveTo>
                  <a:cubicBezTo>
                    <a:pt x="16" y="7"/>
                    <a:pt x="16" y="7"/>
                    <a:pt x="16" y="7"/>
                  </a:cubicBezTo>
                  <a:cubicBezTo>
                    <a:pt x="26" y="0"/>
                    <a:pt x="40" y="3"/>
                    <a:pt x="47" y="13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8" y="29"/>
                    <a:pt x="56" y="43"/>
                    <a:pt x="46" y="50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32" y="59"/>
                    <a:pt x="18" y="57"/>
                    <a:pt x="11" y="4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0" y="31"/>
                    <a:pt x="2" y="17"/>
                    <a:pt x="12" y="10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9" name="íṡľiḑé">
              <a:extLst>
                <a:ext uri="{FF2B5EF4-FFF2-40B4-BE49-F238E27FC236}">
                  <a16:creationId xmlns:a16="http://schemas.microsoft.com/office/drawing/2014/main" id="{83DA8F16-5E44-4CB2-A1BC-5DBB37710112}"/>
                </a:ext>
              </a:extLst>
            </p:cNvPr>
            <p:cNvSpPr/>
            <p:nvPr/>
          </p:nvSpPr>
          <p:spPr bwMode="auto">
            <a:xfrm>
              <a:off x="3497085" y="3865005"/>
              <a:ext cx="383947" cy="740262"/>
            </a:xfrm>
            <a:prstGeom prst="ellipse">
              <a:avLst/>
            </a:prstGeom>
            <a:solidFill>
              <a:srgbClr val="875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0" name="ï$1ïde">
              <a:extLst>
                <a:ext uri="{FF2B5EF4-FFF2-40B4-BE49-F238E27FC236}">
                  <a16:creationId xmlns:a16="http://schemas.microsoft.com/office/drawing/2014/main" id="{26A37E37-CD7F-493D-AD09-BB66B1A19D42}"/>
                </a:ext>
              </a:extLst>
            </p:cNvPr>
            <p:cNvSpPr/>
            <p:nvPr/>
          </p:nvSpPr>
          <p:spPr bwMode="auto">
            <a:xfrm>
              <a:off x="3814132" y="4196596"/>
              <a:ext cx="78535" cy="78535"/>
            </a:xfrm>
            <a:custGeom>
              <a:avLst/>
              <a:gdLst>
                <a:gd name="T0" fmla="*/ 26 w 26"/>
                <a:gd name="T1" fmla="*/ 13 h 26"/>
                <a:gd name="T2" fmla="*/ 26 w 26"/>
                <a:gd name="T3" fmla="*/ 13 h 26"/>
                <a:gd name="T4" fmla="*/ 13 w 26"/>
                <a:gd name="T5" fmla="*/ 26 h 26"/>
                <a:gd name="T6" fmla="*/ 13 w 26"/>
                <a:gd name="T7" fmla="*/ 26 h 26"/>
                <a:gd name="T8" fmla="*/ 0 w 26"/>
                <a:gd name="T9" fmla="*/ 13 h 26"/>
                <a:gd name="T10" fmla="*/ 0 w 26"/>
                <a:gd name="T11" fmla="*/ 13 h 26"/>
                <a:gd name="T12" fmla="*/ 13 w 26"/>
                <a:gd name="T13" fmla="*/ 0 h 26"/>
                <a:gd name="T14" fmla="*/ 13 w 26"/>
                <a:gd name="T15" fmla="*/ 0 h 26"/>
                <a:gd name="T16" fmla="*/ 26 w 26"/>
                <a:gd name="T17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26" y="13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6" y="20"/>
                    <a:pt x="21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6" y="6"/>
                    <a:pt x="26" y="1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1" name="ïṩľiḍê">
              <a:extLst>
                <a:ext uri="{FF2B5EF4-FFF2-40B4-BE49-F238E27FC236}">
                  <a16:creationId xmlns:a16="http://schemas.microsoft.com/office/drawing/2014/main" id="{E473858C-E909-498D-941E-A0F00D9CCE83}"/>
                </a:ext>
              </a:extLst>
            </p:cNvPr>
            <p:cNvSpPr/>
            <p:nvPr/>
          </p:nvSpPr>
          <p:spPr bwMode="auto">
            <a:xfrm>
              <a:off x="3424368" y="4039526"/>
              <a:ext cx="442121" cy="389765"/>
            </a:xfrm>
            <a:custGeom>
              <a:avLst/>
              <a:gdLst>
                <a:gd name="T0" fmla="*/ 146 w 146"/>
                <a:gd name="T1" fmla="*/ 61 h 129"/>
                <a:gd name="T2" fmla="*/ 146 w 146"/>
                <a:gd name="T3" fmla="*/ 68 h 129"/>
                <a:gd name="T4" fmla="*/ 85 w 146"/>
                <a:gd name="T5" fmla="*/ 129 h 129"/>
                <a:gd name="T6" fmla="*/ 61 w 146"/>
                <a:gd name="T7" fmla="*/ 129 h 129"/>
                <a:gd name="T8" fmla="*/ 0 w 146"/>
                <a:gd name="T9" fmla="*/ 68 h 129"/>
                <a:gd name="T10" fmla="*/ 0 w 146"/>
                <a:gd name="T11" fmla="*/ 61 h 129"/>
                <a:gd name="T12" fmla="*/ 61 w 146"/>
                <a:gd name="T13" fmla="*/ 0 h 129"/>
                <a:gd name="T14" fmla="*/ 85 w 146"/>
                <a:gd name="T15" fmla="*/ 0 h 129"/>
                <a:gd name="T16" fmla="*/ 146 w 146"/>
                <a:gd name="T17" fmla="*/ 6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29">
                  <a:moveTo>
                    <a:pt x="146" y="61"/>
                  </a:moveTo>
                  <a:cubicBezTo>
                    <a:pt x="146" y="68"/>
                    <a:pt x="146" y="68"/>
                    <a:pt x="146" y="68"/>
                  </a:cubicBezTo>
                  <a:cubicBezTo>
                    <a:pt x="146" y="102"/>
                    <a:pt x="119" y="129"/>
                    <a:pt x="85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27" y="129"/>
                    <a:pt x="0" y="102"/>
                    <a:pt x="0" y="6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9" y="0"/>
                    <a:pt x="146" y="28"/>
                    <a:pt x="146" y="6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2" name="îs1ïḓê">
              <a:extLst>
                <a:ext uri="{FF2B5EF4-FFF2-40B4-BE49-F238E27FC236}">
                  <a16:creationId xmlns:a16="http://schemas.microsoft.com/office/drawing/2014/main" id="{E0A1B72F-DB0B-4645-93CC-229746F41D35}"/>
                </a:ext>
              </a:extLst>
            </p:cNvPr>
            <p:cNvSpPr/>
            <p:nvPr/>
          </p:nvSpPr>
          <p:spPr bwMode="auto">
            <a:xfrm>
              <a:off x="3614887" y="4398749"/>
              <a:ext cx="103259" cy="72717"/>
            </a:xfrm>
            <a:custGeom>
              <a:avLst/>
              <a:gdLst>
                <a:gd name="T0" fmla="*/ 32 w 34"/>
                <a:gd name="T1" fmla="*/ 8 h 24"/>
                <a:gd name="T2" fmla="*/ 32 w 34"/>
                <a:gd name="T3" fmla="*/ 8 h 24"/>
                <a:gd name="T4" fmla="*/ 26 w 34"/>
                <a:gd name="T5" fmla="*/ 18 h 24"/>
                <a:gd name="T6" fmla="*/ 12 w 34"/>
                <a:gd name="T7" fmla="*/ 23 h 24"/>
                <a:gd name="T8" fmla="*/ 1 w 34"/>
                <a:gd name="T9" fmla="*/ 17 h 24"/>
                <a:gd name="T10" fmla="*/ 1 w 34"/>
                <a:gd name="T11" fmla="*/ 17 h 24"/>
                <a:gd name="T12" fmla="*/ 7 w 34"/>
                <a:gd name="T13" fmla="*/ 6 h 24"/>
                <a:gd name="T14" fmla="*/ 22 w 34"/>
                <a:gd name="T15" fmla="*/ 2 h 24"/>
                <a:gd name="T16" fmla="*/ 32 w 34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32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4" y="12"/>
                    <a:pt x="31" y="17"/>
                    <a:pt x="26" y="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7" y="24"/>
                    <a:pt x="2" y="21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2"/>
                    <a:pt x="2" y="7"/>
                    <a:pt x="7" y="6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6" y="0"/>
                    <a:pt x="31" y="3"/>
                    <a:pt x="32" y="8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3" name="íṡḷiḍê">
              <a:extLst>
                <a:ext uri="{FF2B5EF4-FFF2-40B4-BE49-F238E27FC236}">
                  <a16:creationId xmlns:a16="http://schemas.microsoft.com/office/drawing/2014/main" id="{9440E3CF-E548-442D-BC68-62F1E76101C6}"/>
                </a:ext>
              </a:extLst>
            </p:cNvPr>
            <p:cNvSpPr/>
            <p:nvPr/>
          </p:nvSpPr>
          <p:spPr bwMode="auto">
            <a:xfrm>
              <a:off x="3614887" y="3997350"/>
              <a:ext cx="103259" cy="72717"/>
            </a:xfrm>
            <a:custGeom>
              <a:avLst/>
              <a:gdLst>
                <a:gd name="T0" fmla="*/ 1 w 34"/>
                <a:gd name="T1" fmla="*/ 8 h 24"/>
                <a:gd name="T2" fmla="*/ 1 w 34"/>
                <a:gd name="T3" fmla="*/ 8 h 24"/>
                <a:gd name="T4" fmla="*/ 7 w 34"/>
                <a:gd name="T5" fmla="*/ 18 h 24"/>
                <a:gd name="T6" fmla="*/ 22 w 34"/>
                <a:gd name="T7" fmla="*/ 23 h 24"/>
                <a:gd name="T8" fmla="*/ 32 w 34"/>
                <a:gd name="T9" fmla="*/ 17 h 24"/>
                <a:gd name="T10" fmla="*/ 32 w 34"/>
                <a:gd name="T11" fmla="*/ 17 h 24"/>
                <a:gd name="T12" fmla="*/ 26 w 34"/>
                <a:gd name="T13" fmla="*/ 6 h 24"/>
                <a:gd name="T14" fmla="*/ 12 w 34"/>
                <a:gd name="T15" fmla="*/ 2 h 24"/>
                <a:gd name="T16" fmla="*/ 1 w 34"/>
                <a:gd name="T17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4"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12"/>
                    <a:pt x="2" y="17"/>
                    <a:pt x="7" y="1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6" y="24"/>
                    <a:pt x="31" y="21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12"/>
                    <a:pt x="31" y="7"/>
                    <a:pt x="26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0"/>
                    <a:pt x="2" y="3"/>
                    <a:pt x="1" y="8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4" name="ïSḻíḓé">
              <a:extLst>
                <a:ext uri="{FF2B5EF4-FFF2-40B4-BE49-F238E27FC236}">
                  <a16:creationId xmlns:a16="http://schemas.microsoft.com/office/drawing/2014/main" id="{FADAA5E2-643E-4D35-AD08-F7A94CD1BBF5}"/>
                </a:ext>
              </a:extLst>
            </p:cNvPr>
            <p:cNvSpPr/>
            <p:nvPr/>
          </p:nvSpPr>
          <p:spPr bwMode="auto">
            <a:xfrm>
              <a:off x="3424368" y="4039526"/>
              <a:ext cx="398491" cy="389765"/>
            </a:xfrm>
            <a:custGeom>
              <a:avLst/>
              <a:gdLst>
                <a:gd name="T0" fmla="*/ 132 w 132"/>
                <a:gd name="T1" fmla="*/ 63 h 129"/>
                <a:gd name="T2" fmla="*/ 132 w 132"/>
                <a:gd name="T3" fmla="*/ 66 h 129"/>
                <a:gd name="T4" fmla="*/ 79 w 132"/>
                <a:gd name="T5" fmla="*/ 129 h 129"/>
                <a:gd name="T6" fmla="*/ 56 w 132"/>
                <a:gd name="T7" fmla="*/ 129 h 129"/>
                <a:gd name="T8" fmla="*/ 0 w 132"/>
                <a:gd name="T9" fmla="*/ 66 h 129"/>
                <a:gd name="T10" fmla="*/ 0 w 132"/>
                <a:gd name="T11" fmla="*/ 63 h 129"/>
                <a:gd name="T12" fmla="*/ 56 w 132"/>
                <a:gd name="T13" fmla="*/ 0 h 129"/>
                <a:gd name="T14" fmla="*/ 79 w 132"/>
                <a:gd name="T15" fmla="*/ 0 h 129"/>
                <a:gd name="T16" fmla="*/ 132 w 132"/>
                <a:gd name="T17" fmla="*/ 6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29">
                  <a:moveTo>
                    <a:pt x="132" y="63"/>
                  </a:moveTo>
                  <a:cubicBezTo>
                    <a:pt x="132" y="66"/>
                    <a:pt x="132" y="66"/>
                    <a:pt x="132" y="66"/>
                  </a:cubicBezTo>
                  <a:cubicBezTo>
                    <a:pt x="132" y="101"/>
                    <a:pt x="114" y="129"/>
                    <a:pt x="79" y="129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22" y="129"/>
                    <a:pt x="0" y="101"/>
                    <a:pt x="0" y="6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9"/>
                    <a:pt x="22" y="0"/>
                    <a:pt x="56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14" y="0"/>
                    <a:pt x="132" y="29"/>
                    <a:pt x="132" y="63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5" name="îşļíḍê">
              <a:extLst>
                <a:ext uri="{FF2B5EF4-FFF2-40B4-BE49-F238E27FC236}">
                  <a16:creationId xmlns:a16="http://schemas.microsoft.com/office/drawing/2014/main" id="{33C638E1-BEA3-4F29-9AC9-99D3CF96B16F}"/>
                </a:ext>
              </a:extLst>
            </p:cNvPr>
            <p:cNvSpPr/>
            <p:nvPr/>
          </p:nvSpPr>
          <p:spPr bwMode="auto">
            <a:xfrm>
              <a:off x="4312973" y="4659077"/>
              <a:ext cx="159978" cy="59629"/>
            </a:xfrm>
            <a:custGeom>
              <a:avLst/>
              <a:gdLst>
                <a:gd name="T0" fmla="*/ 52 w 53"/>
                <a:gd name="T1" fmla="*/ 4 h 20"/>
                <a:gd name="T2" fmla="*/ 52 w 53"/>
                <a:gd name="T3" fmla="*/ 4 h 20"/>
                <a:gd name="T4" fmla="*/ 48 w 53"/>
                <a:gd name="T5" fmla="*/ 10 h 20"/>
                <a:gd name="T6" fmla="*/ 6 w 53"/>
                <a:gd name="T7" fmla="*/ 20 h 20"/>
                <a:gd name="T8" fmla="*/ 0 w 53"/>
                <a:gd name="T9" fmla="*/ 16 h 20"/>
                <a:gd name="T10" fmla="*/ 0 w 53"/>
                <a:gd name="T11" fmla="*/ 16 h 20"/>
                <a:gd name="T12" fmla="*/ 4 w 53"/>
                <a:gd name="T13" fmla="*/ 10 h 20"/>
                <a:gd name="T14" fmla="*/ 46 w 53"/>
                <a:gd name="T15" fmla="*/ 0 h 20"/>
                <a:gd name="T16" fmla="*/ 52 w 53"/>
                <a:gd name="T1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0"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9"/>
                    <a:pt x="48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1" y="19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1" y="1"/>
                    <a:pt x="5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6" name="ïṣ1îḋé">
              <a:extLst>
                <a:ext uri="{FF2B5EF4-FFF2-40B4-BE49-F238E27FC236}">
                  <a16:creationId xmlns:a16="http://schemas.microsoft.com/office/drawing/2014/main" id="{C346312E-BA57-493A-8762-B9165911EDB4}"/>
                </a:ext>
              </a:extLst>
            </p:cNvPr>
            <p:cNvSpPr/>
            <p:nvPr/>
          </p:nvSpPr>
          <p:spPr bwMode="auto">
            <a:xfrm>
              <a:off x="4324608" y="4613992"/>
              <a:ext cx="157069" cy="62537"/>
            </a:xfrm>
            <a:custGeom>
              <a:avLst/>
              <a:gdLst>
                <a:gd name="T0" fmla="*/ 52 w 52"/>
                <a:gd name="T1" fmla="*/ 5 h 21"/>
                <a:gd name="T2" fmla="*/ 52 w 52"/>
                <a:gd name="T3" fmla="*/ 5 h 21"/>
                <a:gd name="T4" fmla="*/ 48 w 52"/>
                <a:gd name="T5" fmla="*/ 11 h 21"/>
                <a:gd name="T6" fmla="*/ 6 w 52"/>
                <a:gd name="T7" fmla="*/ 20 h 21"/>
                <a:gd name="T8" fmla="*/ 0 w 52"/>
                <a:gd name="T9" fmla="*/ 17 h 21"/>
                <a:gd name="T10" fmla="*/ 0 w 52"/>
                <a:gd name="T11" fmla="*/ 17 h 21"/>
                <a:gd name="T12" fmla="*/ 4 w 52"/>
                <a:gd name="T13" fmla="*/ 11 h 21"/>
                <a:gd name="T14" fmla="*/ 46 w 52"/>
                <a:gd name="T15" fmla="*/ 1 h 21"/>
                <a:gd name="T16" fmla="*/ 52 w 52"/>
                <a:gd name="T17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1">
                  <a:moveTo>
                    <a:pt x="52" y="5"/>
                  </a:moveTo>
                  <a:cubicBezTo>
                    <a:pt x="52" y="5"/>
                    <a:pt x="52" y="5"/>
                    <a:pt x="52" y="5"/>
                  </a:cubicBezTo>
                  <a:cubicBezTo>
                    <a:pt x="52" y="7"/>
                    <a:pt x="51" y="10"/>
                    <a:pt x="48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1"/>
                    <a:pt x="1" y="19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1" y="11"/>
                    <a:pt x="4" y="11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0"/>
                    <a:pt x="51" y="2"/>
                    <a:pt x="52" y="5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7" name="ïṥḻïďe">
              <a:extLst>
                <a:ext uri="{FF2B5EF4-FFF2-40B4-BE49-F238E27FC236}">
                  <a16:creationId xmlns:a16="http://schemas.microsoft.com/office/drawing/2014/main" id="{0114D97A-C698-4303-BB95-008C194EDD26}"/>
                </a:ext>
              </a:extLst>
            </p:cNvPr>
            <p:cNvSpPr/>
            <p:nvPr/>
          </p:nvSpPr>
          <p:spPr bwMode="auto">
            <a:xfrm>
              <a:off x="4321699" y="4574725"/>
              <a:ext cx="159978" cy="62537"/>
            </a:xfrm>
            <a:custGeom>
              <a:avLst/>
              <a:gdLst>
                <a:gd name="T0" fmla="*/ 53 w 53"/>
                <a:gd name="T1" fmla="*/ 4 h 21"/>
                <a:gd name="T2" fmla="*/ 53 w 53"/>
                <a:gd name="T3" fmla="*/ 4 h 21"/>
                <a:gd name="T4" fmla="*/ 49 w 53"/>
                <a:gd name="T5" fmla="*/ 10 h 21"/>
                <a:gd name="T6" fmla="*/ 7 w 53"/>
                <a:gd name="T7" fmla="*/ 20 h 21"/>
                <a:gd name="T8" fmla="*/ 1 w 53"/>
                <a:gd name="T9" fmla="*/ 16 h 21"/>
                <a:gd name="T10" fmla="*/ 1 w 53"/>
                <a:gd name="T11" fmla="*/ 16 h 21"/>
                <a:gd name="T12" fmla="*/ 5 w 53"/>
                <a:gd name="T13" fmla="*/ 11 h 21"/>
                <a:gd name="T14" fmla="*/ 47 w 53"/>
                <a:gd name="T15" fmla="*/ 1 h 21"/>
                <a:gd name="T16" fmla="*/ 53 w 53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53" y="4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3" y="7"/>
                    <a:pt x="52" y="10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2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5" y="1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9" y="0"/>
                    <a:pt x="52" y="2"/>
                    <a:pt x="53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8" name="iṥļîḓe">
              <a:extLst>
                <a:ext uri="{FF2B5EF4-FFF2-40B4-BE49-F238E27FC236}">
                  <a16:creationId xmlns:a16="http://schemas.microsoft.com/office/drawing/2014/main" id="{CE13D9FB-96F8-44E6-801F-08B2BBA913F7}"/>
                </a:ext>
              </a:extLst>
            </p:cNvPr>
            <p:cNvSpPr/>
            <p:nvPr/>
          </p:nvSpPr>
          <p:spPr bwMode="auto">
            <a:xfrm>
              <a:off x="4295521" y="4541275"/>
              <a:ext cx="159978" cy="63991"/>
            </a:xfrm>
            <a:custGeom>
              <a:avLst/>
              <a:gdLst>
                <a:gd name="T0" fmla="*/ 52 w 53"/>
                <a:gd name="T1" fmla="*/ 4 h 21"/>
                <a:gd name="T2" fmla="*/ 52 w 53"/>
                <a:gd name="T3" fmla="*/ 4 h 21"/>
                <a:gd name="T4" fmla="*/ 49 w 53"/>
                <a:gd name="T5" fmla="*/ 10 h 21"/>
                <a:gd name="T6" fmla="*/ 7 w 53"/>
                <a:gd name="T7" fmla="*/ 20 h 21"/>
                <a:gd name="T8" fmla="*/ 1 w 53"/>
                <a:gd name="T9" fmla="*/ 16 h 21"/>
                <a:gd name="T10" fmla="*/ 1 w 53"/>
                <a:gd name="T11" fmla="*/ 16 h 21"/>
                <a:gd name="T12" fmla="*/ 4 w 53"/>
                <a:gd name="T13" fmla="*/ 10 h 21"/>
                <a:gd name="T14" fmla="*/ 46 w 53"/>
                <a:gd name="T15" fmla="*/ 0 h 21"/>
                <a:gd name="T16" fmla="*/ 52 w 53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1">
                  <a:moveTo>
                    <a:pt x="52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3" y="7"/>
                    <a:pt x="51" y="9"/>
                    <a:pt x="49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4" y="21"/>
                    <a:pt x="1" y="19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2" y="11"/>
                    <a:pt x="4" y="1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1"/>
                    <a:pt x="52" y="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9" name="ïṣḷíďe">
              <a:extLst>
                <a:ext uri="{FF2B5EF4-FFF2-40B4-BE49-F238E27FC236}">
                  <a16:creationId xmlns:a16="http://schemas.microsoft.com/office/drawing/2014/main" id="{025500A6-1E87-40A6-AD91-27C7C316F064}"/>
                </a:ext>
              </a:extLst>
            </p:cNvPr>
            <p:cNvSpPr/>
            <p:nvPr/>
          </p:nvSpPr>
          <p:spPr bwMode="auto">
            <a:xfrm>
              <a:off x="4253344" y="4522369"/>
              <a:ext cx="71263" cy="94533"/>
            </a:xfrm>
            <a:custGeom>
              <a:avLst/>
              <a:gdLst>
                <a:gd name="T0" fmla="*/ 20 w 24"/>
                <a:gd name="T1" fmla="*/ 2 h 31"/>
                <a:gd name="T2" fmla="*/ 20 w 24"/>
                <a:gd name="T3" fmla="*/ 2 h 31"/>
                <a:gd name="T4" fmla="*/ 22 w 24"/>
                <a:gd name="T5" fmla="*/ 11 h 31"/>
                <a:gd name="T6" fmla="*/ 12 w 24"/>
                <a:gd name="T7" fmla="*/ 27 h 31"/>
                <a:gd name="T8" fmla="*/ 3 w 24"/>
                <a:gd name="T9" fmla="*/ 29 h 31"/>
                <a:gd name="T10" fmla="*/ 3 w 24"/>
                <a:gd name="T11" fmla="*/ 29 h 31"/>
                <a:gd name="T12" fmla="*/ 1 w 24"/>
                <a:gd name="T13" fmla="*/ 21 h 31"/>
                <a:gd name="T14" fmla="*/ 11 w 24"/>
                <a:gd name="T15" fmla="*/ 4 h 31"/>
                <a:gd name="T16" fmla="*/ 20 w 24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1">
                  <a:moveTo>
                    <a:pt x="20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3" y="4"/>
                    <a:pt x="24" y="8"/>
                    <a:pt x="22" y="11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30"/>
                    <a:pt x="6" y="31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0" y="27"/>
                    <a:pt x="0" y="23"/>
                    <a:pt x="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3" y="1"/>
                    <a:pt x="17" y="0"/>
                    <a:pt x="20" y="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0" name="iṣḷïḍè">
              <a:extLst>
                <a:ext uri="{FF2B5EF4-FFF2-40B4-BE49-F238E27FC236}">
                  <a16:creationId xmlns:a16="http://schemas.microsoft.com/office/drawing/2014/main" id="{A09C6C9E-8BCD-4093-9A29-693789EE74EA}"/>
                </a:ext>
              </a:extLst>
            </p:cNvPr>
            <p:cNvSpPr/>
            <p:nvPr/>
          </p:nvSpPr>
          <p:spPr bwMode="auto">
            <a:xfrm>
              <a:off x="4216986" y="4565999"/>
              <a:ext cx="174521" cy="165795"/>
            </a:xfrm>
            <a:custGeom>
              <a:avLst/>
              <a:gdLst>
                <a:gd name="T0" fmla="*/ 3 w 58"/>
                <a:gd name="T1" fmla="*/ 32 h 55"/>
                <a:gd name="T2" fmla="*/ 4 w 58"/>
                <a:gd name="T3" fmla="*/ 36 h 55"/>
                <a:gd name="T4" fmla="*/ 31 w 58"/>
                <a:gd name="T5" fmla="*/ 52 h 55"/>
                <a:gd name="T6" fmla="*/ 38 w 58"/>
                <a:gd name="T7" fmla="*/ 51 h 55"/>
                <a:gd name="T8" fmla="*/ 55 w 58"/>
                <a:gd name="T9" fmla="*/ 24 h 55"/>
                <a:gd name="T10" fmla="*/ 54 w 58"/>
                <a:gd name="T11" fmla="*/ 20 h 55"/>
                <a:gd name="T12" fmla="*/ 27 w 58"/>
                <a:gd name="T13" fmla="*/ 3 h 55"/>
                <a:gd name="T14" fmla="*/ 20 w 58"/>
                <a:gd name="T15" fmla="*/ 5 h 55"/>
                <a:gd name="T16" fmla="*/ 3 w 58"/>
                <a:gd name="T17" fmla="*/ 3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5">
                  <a:moveTo>
                    <a:pt x="3" y="32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7" y="48"/>
                    <a:pt x="19" y="55"/>
                    <a:pt x="31" y="52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50" y="48"/>
                    <a:pt x="58" y="36"/>
                    <a:pt x="55" y="2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1" y="8"/>
                    <a:pt x="39" y="0"/>
                    <a:pt x="27" y="3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8" y="8"/>
                    <a:pt x="0" y="20"/>
                    <a:pt x="3" y="3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1" name="iṡļíde">
              <a:extLst>
                <a:ext uri="{FF2B5EF4-FFF2-40B4-BE49-F238E27FC236}">
                  <a16:creationId xmlns:a16="http://schemas.microsoft.com/office/drawing/2014/main" id="{69F3F18E-7659-4BE5-8993-4F26AC68025D}"/>
                </a:ext>
              </a:extLst>
            </p:cNvPr>
            <p:cNvSpPr/>
            <p:nvPr/>
          </p:nvSpPr>
          <p:spPr bwMode="auto">
            <a:xfrm>
              <a:off x="8056458" y="3022939"/>
              <a:ext cx="548289" cy="561377"/>
            </a:xfrm>
            <a:custGeom>
              <a:avLst/>
              <a:gdLst>
                <a:gd name="T0" fmla="*/ 156 w 181"/>
                <a:gd name="T1" fmla="*/ 161 h 186"/>
                <a:gd name="T2" fmla="*/ 49 w 181"/>
                <a:gd name="T3" fmla="*/ 137 h 186"/>
                <a:gd name="T4" fmla="*/ 25 w 181"/>
                <a:gd name="T5" fmla="*/ 24 h 186"/>
                <a:gd name="T6" fmla="*/ 139 w 181"/>
                <a:gd name="T7" fmla="*/ 48 h 186"/>
                <a:gd name="T8" fmla="*/ 156 w 181"/>
                <a:gd name="T9" fmla="*/ 16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186">
                  <a:moveTo>
                    <a:pt x="156" y="161"/>
                  </a:moveTo>
                  <a:cubicBezTo>
                    <a:pt x="131" y="186"/>
                    <a:pt x="84" y="172"/>
                    <a:pt x="49" y="137"/>
                  </a:cubicBezTo>
                  <a:cubicBezTo>
                    <a:pt x="14" y="102"/>
                    <a:pt x="0" y="49"/>
                    <a:pt x="25" y="24"/>
                  </a:cubicBezTo>
                  <a:cubicBezTo>
                    <a:pt x="50" y="0"/>
                    <a:pt x="105" y="13"/>
                    <a:pt x="139" y="48"/>
                  </a:cubicBezTo>
                  <a:cubicBezTo>
                    <a:pt x="174" y="83"/>
                    <a:pt x="181" y="137"/>
                    <a:pt x="156" y="161"/>
                  </a:cubicBezTo>
                  <a:close/>
                </a:path>
              </a:pathLst>
            </a:custGeom>
            <a:solidFill>
              <a:srgbClr val="022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2" name="ïṧ1ídê">
              <a:extLst>
                <a:ext uri="{FF2B5EF4-FFF2-40B4-BE49-F238E27FC236}">
                  <a16:creationId xmlns:a16="http://schemas.microsoft.com/office/drawing/2014/main" id="{ADE3FACD-4A33-41AA-9E07-29BF5D023383}"/>
                </a:ext>
              </a:extLst>
            </p:cNvPr>
            <p:cNvSpPr/>
            <p:nvPr/>
          </p:nvSpPr>
          <p:spPr bwMode="auto">
            <a:xfrm>
              <a:off x="7685599" y="2944404"/>
              <a:ext cx="462482" cy="555560"/>
            </a:xfrm>
            <a:custGeom>
              <a:avLst/>
              <a:gdLst>
                <a:gd name="T0" fmla="*/ 153 w 153"/>
                <a:gd name="T1" fmla="*/ 7 h 184"/>
                <a:gd name="T2" fmla="*/ 59 w 153"/>
                <a:gd name="T3" fmla="*/ 35 h 184"/>
                <a:gd name="T4" fmla="*/ 0 w 153"/>
                <a:gd name="T5" fmla="*/ 174 h 184"/>
                <a:gd name="T6" fmla="*/ 38 w 153"/>
                <a:gd name="T7" fmla="*/ 184 h 184"/>
                <a:gd name="T8" fmla="*/ 74 w 153"/>
                <a:gd name="T9" fmla="*/ 86 h 184"/>
                <a:gd name="T10" fmla="*/ 153 w 153"/>
                <a:gd name="T11" fmla="*/ 75 h 184"/>
                <a:gd name="T12" fmla="*/ 153 w 153"/>
                <a:gd name="T13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184">
                  <a:moveTo>
                    <a:pt x="153" y="7"/>
                  </a:moveTo>
                  <a:cubicBezTo>
                    <a:pt x="153" y="7"/>
                    <a:pt x="126" y="0"/>
                    <a:pt x="59" y="35"/>
                  </a:cubicBezTo>
                  <a:cubicBezTo>
                    <a:pt x="3" y="64"/>
                    <a:pt x="0" y="174"/>
                    <a:pt x="0" y="174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8" y="184"/>
                    <a:pt x="51" y="96"/>
                    <a:pt x="74" y="86"/>
                  </a:cubicBezTo>
                  <a:cubicBezTo>
                    <a:pt x="119" y="68"/>
                    <a:pt x="153" y="75"/>
                    <a:pt x="153" y="75"/>
                  </a:cubicBezTo>
                  <a:lnTo>
                    <a:pt x="153" y="7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3" name="ïS1îḍe">
              <a:extLst>
                <a:ext uri="{FF2B5EF4-FFF2-40B4-BE49-F238E27FC236}">
                  <a16:creationId xmlns:a16="http://schemas.microsoft.com/office/drawing/2014/main" id="{625887E0-2350-4EDE-9B9D-696B1A2A1EBD}"/>
                </a:ext>
              </a:extLst>
            </p:cNvPr>
            <p:cNvSpPr/>
            <p:nvPr/>
          </p:nvSpPr>
          <p:spPr bwMode="auto">
            <a:xfrm>
              <a:off x="8507305" y="3264360"/>
              <a:ext cx="398491" cy="872607"/>
            </a:xfrm>
            <a:custGeom>
              <a:avLst/>
              <a:gdLst>
                <a:gd name="T0" fmla="*/ 28 w 132"/>
                <a:gd name="T1" fmla="*/ 0 h 289"/>
                <a:gd name="T2" fmla="*/ 104 w 132"/>
                <a:gd name="T3" fmla="*/ 117 h 289"/>
                <a:gd name="T4" fmla="*/ 132 w 132"/>
                <a:gd name="T5" fmla="*/ 282 h 289"/>
                <a:gd name="T6" fmla="*/ 99 w 132"/>
                <a:gd name="T7" fmla="*/ 289 h 289"/>
                <a:gd name="T8" fmla="*/ 71 w 132"/>
                <a:gd name="T9" fmla="*/ 165 h 289"/>
                <a:gd name="T10" fmla="*/ 0 w 132"/>
                <a:gd name="T11" fmla="*/ 92 h 289"/>
                <a:gd name="T12" fmla="*/ 28 w 132"/>
                <a:gd name="T13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289">
                  <a:moveTo>
                    <a:pt x="28" y="0"/>
                  </a:moveTo>
                  <a:cubicBezTo>
                    <a:pt x="28" y="0"/>
                    <a:pt x="77" y="47"/>
                    <a:pt x="104" y="117"/>
                  </a:cubicBezTo>
                  <a:cubicBezTo>
                    <a:pt x="127" y="176"/>
                    <a:pt x="132" y="282"/>
                    <a:pt x="132" y="282"/>
                  </a:cubicBezTo>
                  <a:cubicBezTo>
                    <a:pt x="99" y="289"/>
                    <a:pt x="99" y="289"/>
                    <a:pt x="99" y="289"/>
                  </a:cubicBezTo>
                  <a:cubicBezTo>
                    <a:pt x="99" y="289"/>
                    <a:pt x="83" y="187"/>
                    <a:pt x="71" y="165"/>
                  </a:cubicBezTo>
                  <a:cubicBezTo>
                    <a:pt x="45" y="113"/>
                    <a:pt x="0" y="92"/>
                    <a:pt x="0" y="92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4" name="ïSlíḑê">
              <a:extLst>
                <a:ext uri="{FF2B5EF4-FFF2-40B4-BE49-F238E27FC236}">
                  <a16:creationId xmlns:a16="http://schemas.microsoft.com/office/drawing/2014/main" id="{8B709610-9423-47AA-A781-BADA16AE3C1A}"/>
                </a:ext>
              </a:extLst>
            </p:cNvPr>
            <p:cNvSpPr/>
            <p:nvPr/>
          </p:nvSpPr>
          <p:spPr bwMode="auto">
            <a:xfrm>
              <a:off x="8021554" y="2919680"/>
              <a:ext cx="667545" cy="673362"/>
            </a:xfrm>
            <a:custGeom>
              <a:avLst/>
              <a:gdLst>
                <a:gd name="T0" fmla="*/ 196 w 221"/>
                <a:gd name="T1" fmla="*/ 199 h 223"/>
                <a:gd name="T2" fmla="*/ 65 w 221"/>
                <a:gd name="T3" fmla="*/ 156 h 223"/>
                <a:gd name="T4" fmla="*/ 24 w 221"/>
                <a:gd name="T5" fmla="*/ 25 h 223"/>
                <a:gd name="T6" fmla="*/ 156 w 221"/>
                <a:gd name="T7" fmla="*/ 67 h 223"/>
                <a:gd name="T8" fmla="*/ 196 w 221"/>
                <a:gd name="T9" fmla="*/ 19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3">
                  <a:moveTo>
                    <a:pt x="196" y="199"/>
                  </a:moveTo>
                  <a:cubicBezTo>
                    <a:pt x="172" y="223"/>
                    <a:pt x="113" y="204"/>
                    <a:pt x="65" y="156"/>
                  </a:cubicBezTo>
                  <a:cubicBezTo>
                    <a:pt x="18" y="108"/>
                    <a:pt x="0" y="49"/>
                    <a:pt x="24" y="25"/>
                  </a:cubicBezTo>
                  <a:cubicBezTo>
                    <a:pt x="49" y="0"/>
                    <a:pt x="108" y="19"/>
                    <a:pt x="156" y="67"/>
                  </a:cubicBezTo>
                  <a:cubicBezTo>
                    <a:pt x="203" y="115"/>
                    <a:pt x="221" y="174"/>
                    <a:pt x="196" y="199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5" name="iṩļïḍé">
              <a:extLst>
                <a:ext uri="{FF2B5EF4-FFF2-40B4-BE49-F238E27FC236}">
                  <a16:creationId xmlns:a16="http://schemas.microsoft.com/office/drawing/2014/main" id="{F9D9664D-19C0-4F51-8476-74E827793E5E}"/>
                </a:ext>
              </a:extLst>
            </p:cNvPr>
            <p:cNvSpPr/>
            <p:nvPr/>
          </p:nvSpPr>
          <p:spPr bwMode="auto">
            <a:xfrm>
              <a:off x="8193166" y="3328351"/>
              <a:ext cx="87261" cy="87261"/>
            </a:xfrm>
            <a:custGeom>
              <a:avLst/>
              <a:gdLst>
                <a:gd name="T0" fmla="*/ 5 w 29"/>
                <a:gd name="T1" fmla="*/ 24 h 29"/>
                <a:gd name="T2" fmla="*/ 5 w 29"/>
                <a:gd name="T3" fmla="*/ 24 h 29"/>
                <a:gd name="T4" fmla="*/ 5 w 29"/>
                <a:gd name="T5" fmla="*/ 5 h 29"/>
                <a:gd name="T6" fmla="*/ 5 w 29"/>
                <a:gd name="T7" fmla="*/ 5 h 29"/>
                <a:gd name="T8" fmla="*/ 24 w 29"/>
                <a:gd name="T9" fmla="*/ 5 h 29"/>
                <a:gd name="T10" fmla="*/ 24 w 29"/>
                <a:gd name="T11" fmla="*/ 5 h 29"/>
                <a:gd name="T12" fmla="*/ 24 w 29"/>
                <a:gd name="T13" fmla="*/ 24 h 29"/>
                <a:gd name="T14" fmla="*/ 24 w 29"/>
                <a:gd name="T15" fmla="*/ 24 h 29"/>
                <a:gd name="T16" fmla="*/ 5 w 2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5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0"/>
                    <a:pt x="19" y="0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9" y="11"/>
                    <a:pt x="29" y="19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9" y="29"/>
                    <a:pt x="10" y="29"/>
                    <a:pt x="5" y="24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6" name="ïs1îḓé">
              <a:extLst>
                <a:ext uri="{FF2B5EF4-FFF2-40B4-BE49-F238E27FC236}">
                  <a16:creationId xmlns:a16="http://schemas.microsoft.com/office/drawing/2014/main" id="{4BEE662D-5BE2-4736-9D84-ACBC257DF55C}"/>
                </a:ext>
              </a:extLst>
            </p:cNvPr>
            <p:cNvSpPr/>
            <p:nvPr/>
          </p:nvSpPr>
          <p:spPr bwMode="auto">
            <a:xfrm>
              <a:off x="8198984" y="3043299"/>
              <a:ext cx="81443" cy="100350"/>
            </a:xfrm>
            <a:custGeom>
              <a:avLst/>
              <a:gdLst>
                <a:gd name="T0" fmla="*/ 5 w 27"/>
                <a:gd name="T1" fmla="*/ 31 h 33"/>
                <a:gd name="T2" fmla="*/ 5 w 27"/>
                <a:gd name="T3" fmla="*/ 31 h 33"/>
                <a:gd name="T4" fmla="*/ 2 w 27"/>
                <a:gd name="T5" fmla="*/ 19 h 33"/>
                <a:gd name="T6" fmla="*/ 10 w 27"/>
                <a:gd name="T7" fmla="*/ 6 h 33"/>
                <a:gd name="T8" fmla="*/ 21 w 27"/>
                <a:gd name="T9" fmla="*/ 2 h 33"/>
                <a:gd name="T10" fmla="*/ 21 w 27"/>
                <a:gd name="T11" fmla="*/ 2 h 33"/>
                <a:gd name="T12" fmla="*/ 25 w 27"/>
                <a:gd name="T13" fmla="*/ 14 h 33"/>
                <a:gd name="T14" fmla="*/ 17 w 27"/>
                <a:gd name="T15" fmla="*/ 27 h 33"/>
                <a:gd name="T16" fmla="*/ 5 w 27"/>
                <a:gd name="T17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3">
                  <a:moveTo>
                    <a:pt x="5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1" y="28"/>
                    <a:pt x="0" y="23"/>
                    <a:pt x="2" y="1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1"/>
                    <a:pt x="17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6" y="4"/>
                    <a:pt x="27" y="10"/>
                    <a:pt x="25" y="14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5" y="31"/>
                    <a:pt x="10" y="33"/>
                    <a:pt x="5" y="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7" name="îŝļíḓe">
              <a:extLst>
                <a:ext uri="{FF2B5EF4-FFF2-40B4-BE49-F238E27FC236}">
                  <a16:creationId xmlns:a16="http://schemas.microsoft.com/office/drawing/2014/main" id="{188204E9-B506-4D49-910A-AD0349959700}"/>
                </a:ext>
              </a:extLst>
            </p:cNvPr>
            <p:cNvSpPr/>
            <p:nvPr/>
          </p:nvSpPr>
          <p:spPr bwMode="auto">
            <a:xfrm>
              <a:off x="8465129" y="3331260"/>
              <a:ext cx="100350" cy="81443"/>
            </a:xfrm>
            <a:custGeom>
              <a:avLst/>
              <a:gdLst>
                <a:gd name="T0" fmla="*/ 31 w 33"/>
                <a:gd name="T1" fmla="*/ 6 h 27"/>
                <a:gd name="T2" fmla="*/ 31 w 33"/>
                <a:gd name="T3" fmla="*/ 6 h 27"/>
                <a:gd name="T4" fmla="*/ 19 w 33"/>
                <a:gd name="T5" fmla="*/ 2 h 27"/>
                <a:gd name="T6" fmla="*/ 6 w 33"/>
                <a:gd name="T7" fmla="*/ 10 h 27"/>
                <a:gd name="T8" fmla="*/ 2 w 33"/>
                <a:gd name="T9" fmla="*/ 22 h 27"/>
                <a:gd name="T10" fmla="*/ 2 w 33"/>
                <a:gd name="T11" fmla="*/ 22 h 27"/>
                <a:gd name="T12" fmla="*/ 14 w 33"/>
                <a:gd name="T13" fmla="*/ 25 h 27"/>
                <a:gd name="T14" fmla="*/ 28 w 33"/>
                <a:gd name="T15" fmla="*/ 18 h 27"/>
                <a:gd name="T16" fmla="*/ 31 w 33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7">
                  <a:moveTo>
                    <a:pt x="31" y="6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29" y="2"/>
                    <a:pt x="24" y="0"/>
                    <a:pt x="19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" y="12"/>
                    <a:pt x="0" y="17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5" y="26"/>
                    <a:pt x="10" y="27"/>
                    <a:pt x="14" y="25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32" y="15"/>
                    <a:pt x="33" y="10"/>
                    <a:pt x="31" y="6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8" name="iṣľïḍê">
              <a:extLst>
                <a:ext uri="{FF2B5EF4-FFF2-40B4-BE49-F238E27FC236}">
                  <a16:creationId xmlns:a16="http://schemas.microsoft.com/office/drawing/2014/main" id="{BD8EEE32-0928-4228-9EF7-19BF4A22CC41}"/>
                </a:ext>
              </a:extLst>
            </p:cNvPr>
            <p:cNvSpPr/>
            <p:nvPr/>
          </p:nvSpPr>
          <p:spPr bwMode="auto">
            <a:xfrm>
              <a:off x="8150990" y="2992398"/>
              <a:ext cx="471208" cy="468299"/>
            </a:xfrm>
            <a:custGeom>
              <a:avLst/>
              <a:gdLst>
                <a:gd name="T0" fmla="*/ 28 w 156"/>
                <a:gd name="T1" fmla="*/ 131 h 155"/>
                <a:gd name="T2" fmla="*/ 23 w 156"/>
                <a:gd name="T3" fmla="*/ 126 h 155"/>
                <a:gd name="T4" fmla="*/ 24 w 156"/>
                <a:gd name="T5" fmla="*/ 40 h 155"/>
                <a:gd name="T6" fmla="*/ 41 w 156"/>
                <a:gd name="T7" fmla="*/ 23 h 155"/>
                <a:gd name="T8" fmla="*/ 127 w 156"/>
                <a:gd name="T9" fmla="*/ 23 h 155"/>
                <a:gd name="T10" fmla="*/ 132 w 156"/>
                <a:gd name="T11" fmla="*/ 29 h 155"/>
                <a:gd name="T12" fmla="*/ 132 w 156"/>
                <a:gd name="T13" fmla="*/ 114 h 155"/>
                <a:gd name="T14" fmla="*/ 114 w 156"/>
                <a:gd name="T15" fmla="*/ 132 h 155"/>
                <a:gd name="T16" fmla="*/ 28 w 156"/>
                <a:gd name="T17" fmla="*/ 13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5">
                  <a:moveTo>
                    <a:pt x="28" y="131"/>
                  </a:moveTo>
                  <a:cubicBezTo>
                    <a:pt x="23" y="126"/>
                    <a:pt x="23" y="126"/>
                    <a:pt x="23" y="126"/>
                  </a:cubicBezTo>
                  <a:cubicBezTo>
                    <a:pt x="0" y="103"/>
                    <a:pt x="0" y="64"/>
                    <a:pt x="24" y="40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65" y="0"/>
                    <a:pt x="104" y="0"/>
                    <a:pt x="127" y="23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56" y="52"/>
                    <a:pt x="156" y="91"/>
                    <a:pt x="132" y="114"/>
                  </a:cubicBezTo>
                  <a:cubicBezTo>
                    <a:pt x="114" y="132"/>
                    <a:pt x="114" y="132"/>
                    <a:pt x="114" y="132"/>
                  </a:cubicBezTo>
                  <a:cubicBezTo>
                    <a:pt x="91" y="155"/>
                    <a:pt x="52" y="155"/>
                    <a:pt x="28" y="1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9" name="iṡlîďè">
              <a:extLst>
                <a:ext uri="{FF2B5EF4-FFF2-40B4-BE49-F238E27FC236}">
                  <a16:creationId xmlns:a16="http://schemas.microsoft.com/office/drawing/2014/main" id="{30851278-DBBB-411C-9011-7357AF4168EA}"/>
                </a:ext>
              </a:extLst>
            </p:cNvPr>
            <p:cNvSpPr/>
            <p:nvPr/>
          </p:nvSpPr>
          <p:spPr bwMode="auto">
            <a:xfrm>
              <a:off x="8184440" y="2986580"/>
              <a:ext cx="440667" cy="440667"/>
            </a:xfrm>
            <a:custGeom>
              <a:avLst/>
              <a:gdLst>
                <a:gd name="T0" fmla="*/ 32 w 146"/>
                <a:gd name="T1" fmla="*/ 124 h 146"/>
                <a:gd name="T2" fmla="*/ 22 w 146"/>
                <a:gd name="T3" fmla="*/ 113 h 146"/>
                <a:gd name="T4" fmla="*/ 23 w 146"/>
                <a:gd name="T5" fmla="*/ 33 h 146"/>
                <a:gd name="T6" fmla="*/ 33 w 146"/>
                <a:gd name="T7" fmla="*/ 23 h 146"/>
                <a:gd name="T8" fmla="*/ 114 w 146"/>
                <a:gd name="T9" fmla="*/ 23 h 146"/>
                <a:gd name="T10" fmla="*/ 124 w 146"/>
                <a:gd name="T11" fmla="*/ 33 h 146"/>
                <a:gd name="T12" fmla="*/ 123 w 146"/>
                <a:gd name="T13" fmla="*/ 114 h 146"/>
                <a:gd name="T14" fmla="*/ 113 w 146"/>
                <a:gd name="T15" fmla="*/ 124 h 146"/>
                <a:gd name="T16" fmla="*/ 32 w 146"/>
                <a:gd name="T17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32" y="124"/>
                  </a:moveTo>
                  <a:cubicBezTo>
                    <a:pt x="22" y="113"/>
                    <a:pt x="22" y="113"/>
                    <a:pt x="22" y="113"/>
                  </a:cubicBezTo>
                  <a:cubicBezTo>
                    <a:pt x="0" y="91"/>
                    <a:pt x="1" y="55"/>
                    <a:pt x="23" y="3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55" y="0"/>
                    <a:pt x="92" y="1"/>
                    <a:pt x="114" y="23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46" y="55"/>
                    <a:pt x="146" y="92"/>
                    <a:pt x="123" y="114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1" y="146"/>
                    <a:pt x="55" y="146"/>
                    <a:pt x="32" y="124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0" name="iŝḻïḋé">
              <a:extLst>
                <a:ext uri="{FF2B5EF4-FFF2-40B4-BE49-F238E27FC236}">
                  <a16:creationId xmlns:a16="http://schemas.microsoft.com/office/drawing/2014/main" id="{F150CA5A-37BD-4011-A9A3-521C1DE3FC3E}"/>
                </a:ext>
              </a:extLst>
            </p:cNvPr>
            <p:cNvSpPr/>
            <p:nvPr/>
          </p:nvSpPr>
          <p:spPr bwMode="auto">
            <a:xfrm>
              <a:off x="8885435" y="4145693"/>
              <a:ext cx="42176" cy="162887"/>
            </a:xfrm>
            <a:custGeom>
              <a:avLst/>
              <a:gdLst>
                <a:gd name="T0" fmla="*/ 5 w 14"/>
                <a:gd name="T1" fmla="*/ 53 h 54"/>
                <a:gd name="T2" fmla="*/ 5 w 14"/>
                <a:gd name="T3" fmla="*/ 53 h 54"/>
                <a:gd name="T4" fmla="*/ 10 w 14"/>
                <a:gd name="T5" fmla="*/ 49 h 54"/>
                <a:gd name="T6" fmla="*/ 14 w 14"/>
                <a:gd name="T7" fmla="*/ 6 h 54"/>
                <a:gd name="T8" fmla="*/ 9 w 14"/>
                <a:gd name="T9" fmla="*/ 0 h 54"/>
                <a:gd name="T10" fmla="*/ 9 w 14"/>
                <a:gd name="T11" fmla="*/ 0 h 54"/>
                <a:gd name="T12" fmla="*/ 4 w 14"/>
                <a:gd name="T13" fmla="*/ 5 h 54"/>
                <a:gd name="T14" fmla="*/ 0 w 14"/>
                <a:gd name="T15" fmla="*/ 48 h 54"/>
                <a:gd name="T16" fmla="*/ 5 w 14"/>
                <a:gd name="T17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4"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8" y="54"/>
                    <a:pt x="10" y="51"/>
                    <a:pt x="10" y="4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1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4" y="2"/>
                    <a:pt x="4" y="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3"/>
                    <a:pt x="5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1" name="îşlíḑe">
              <a:extLst>
                <a:ext uri="{FF2B5EF4-FFF2-40B4-BE49-F238E27FC236}">
                  <a16:creationId xmlns:a16="http://schemas.microsoft.com/office/drawing/2014/main" id="{CCDDEB80-F1AD-4D87-80D1-2BA0E8117FB5}"/>
                </a:ext>
              </a:extLst>
            </p:cNvPr>
            <p:cNvSpPr/>
            <p:nvPr/>
          </p:nvSpPr>
          <p:spPr bwMode="auto">
            <a:xfrm>
              <a:off x="8846167" y="4163145"/>
              <a:ext cx="39268" cy="164341"/>
            </a:xfrm>
            <a:custGeom>
              <a:avLst/>
              <a:gdLst>
                <a:gd name="T0" fmla="*/ 4 w 13"/>
                <a:gd name="T1" fmla="*/ 53 h 54"/>
                <a:gd name="T2" fmla="*/ 4 w 13"/>
                <a:gd name="T3" fmla="*/ 53 h 54"/>
                <a:gd name="T4" fmla="*/ 10 w 13"/>
                <a:gd name="T5" fmla="*/ 49 h 54"/>
                <a:gd name="T6" fmla="*/ 13 w 13"/>
                <a:gd name="T7" fmla="*/ 6 h 54"/>
                <a:gd name="T8" fmla="*/ 9 w 13"/>
                <a:gd name="T9" fmla="*/ 1 h 54"/>
                <a:gd name="T10" fmla="*/ 9 w 13"/>
                <a:gd name="T11" fmla="*/ 1 h 54"/>
                <a:gd name="T12" fmla="*/ 3 w 13"/>
                <a:gd name="T13" fmla="*/ 5 h 54"/>
                <a:gd name="T14" fmla="*/ 0 w 13"/>
                <a:gd name="T15" fmla="*/ 48 h 54"/>
                <a:gd name="T16" fmla="*/ 4 w 13"/>
                <a:gd name="T17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4">
                  <a:moveTo>
                    <a:pt x="4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7" y="54"/>
                    <a:pt x="9" y="52"/>
                    <a:pt x="10" y="4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1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4" y="2"/>
                    <a:pt x="3" y="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1"/>
                    <a:pt x="2" y="53"/>
                    <a:pt x="4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2" name="ïślîḋé">
              <a:extLst>
                <a:ext uri="{FF2B5EF4-FFF2-40B4-BE49-F238E27FC236}">
                  <a16:creationId xmlns:a16="http://schemas.microsoft.com/office/drawing/2014/main" id="{446DE481-BB0A-4114-AB3A-5C94FEC0C1FD}"/>
                </a:ext>
              </a:extLst>
            </p:cNvPr>
            <p:cNvSpPr/>
            <p:nvPr/>
          </p:nvSpPr>
          <p:spPr bwMode="auto">
            <a:xfrm>
              <a:off x="8803991" y="4170417"/>
              <a:ext cx="42176" cy="159978"/>
            </a:xfrm>
            <a:custGeom>
              <a:avLst/>
              <a:gdLst>
                <a:gd name="T0" fmla="*/ 5 w 14"/>
                <a:gd name="T1" fmla="*/ 53 h 53"/>
                <a:gd name="T2" fmla="*/ 5 w 14"/>
                <a:gd name="T3" fmla="*/ 53 h 53"/>
                <a:gd name="T4" fmla="*/ 11 w 14"/>
                <a:gd name="T5" fmla="*/ 49 h 53"/>
                <a:gd name="T6" fmla="*/ 14 w 14"/>
                <a:gd name="T7" fmla="*/ 6 h 53"/>
                <a:gd name="T8" fmla="*/ 10 w 14"/>
                <a:gd name="T9" fmla="*/ 0 h 53"/>
                <a:gd name="T10" fmla="*/ 10 w 14"/>
                <a:gd name="T11" fmla="*/ 0 h 53"/>
                <a:gd name="T12" fmla="*/ 4 w 14"/>
                <a:gd name="T13" fmla="*/ 5 h 53"/>
                <a:gd name="T14" fmla="*/ 1 w 14"/>
                <a:gd name="T15" fmla="*/ 48 h 53"/>
                <a:gd name="T16" fmla="*/ 5 w 14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3"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8" y="53"/>
                    <a:pt x="10" y="51"/>
                    <a:pt x="11" y="4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2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4" y="2"/>
                    <a:pt x="4" y="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0"/>
                    <a:pt x="2" y="53"/>
                    <a:pt x="5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3" name="îṥľiḍê">
              <a:extLst>
                <a:ext uri="{FF2B5EF4-FFF2-40B4-BE49-F238E27FC236}">
                  <a16:creationId xmlns:a16="http://schemas.microsoft.com/office/drawing/2014/main" id="{389C35B9-311A-4A6E-9670-BE3BA0986ECD}"/>
                </a:ext>
              </a:extLst>
            </p:cNvPr>
            <p:cNvSpPr/>
            <p:nvPr/>
          </p:nvSpPr>
          <p:spPr bwMode="auto">
            <a:xfrm>
              <a:off x="8767632" y="4148602"/>
              <a:ext cx="42176" cy="159978"/>
            </a:xfrm>
            <a:custGeom>
              <a:avLst/>
              <a:gdLst>
                <a:gd name="T0" fmla="*/ 5 w 14"/>
                <a:gd name="T1" fmla="*/ 53 h 53"/>
                <a:gd name="T2" fmla="*/ 5 w 14"/>
                <a:gd name="T3" fmla="*/ 53 h 53"/>
                <a:gd name="T4" fmla="*/ 10 w 14"/>
                <a:gd name="T5" fmla="*/ 48 h 53"/>
                <a:gd name="T6" fmla="*/ 14 w 14"/>
                <a:gd name="T7" fmla="*/ 5 h 53"/>
                <a:gd name="T8" fmla="*/ 9 w 14"/>
                <a:gd name="T9" fmla="*/ 0 h 53"/>
                <a:gd name="T10" fmla="*/ 9 w 14"/>
                <a:gd name="T11" fmla="*/ 0 h 53"/>
                <a:gd name="T12" fmla="*/ 4 w 14"/>
                <a:gd name="T13" fmla="*/ 4 h 53"/>
                <a:gd name="T14" fmla="*/ 0 w 14"/>
                <a:gd name="T15" fmla="*/ 47 h 53"/>
                <a:gd name="T16" fmla="*/ 5 w 14"/>
                <a:gd name="T17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53"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7" y="53"/>
                    <a:pt x="10" y="51"/>
                    <a:pt x="10" y="48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2"/>
                    <a:pt x="12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2"/>
                    <a:pt x="4" y="4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2"/>
                    <a:pt x="5" y="5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4" name="ís1îďe">
              <a:extLst>
                <a:ext uri="{FF2B5EF4-FFF2-40B4-BE49-F238E27FC236}">
                  <a16:creationId xmlns:a16="http://schemas.microsoft.com/office/drawing/2014/main" id="{56E4EBAB-867E-44F8-B7FB-7DB3293F9C6D}"/>
                </a:ext>
              </a:extLst>
            </p:cNvPr>
            <p:cNvSpPr/>
            <p:nvPr/>
          </p:nvSpPr>
          <p:spPr bwMode="auto">
            <a:xfrm>
              <a:off x="8731274" y="4103518"/>
              <a:ext cx="84352" cy="78535"/>
            </a:xfrm>
            <a:custGeom>
              <a:avLst/>
              <a:gdLst>
                <a:gd name="T0" fmla="*/ 2 w 28"/>
                <a:gd name="T1" fmla="*/ 23 h 26"/>
                <a:gd name="T2" fmla="*/ 2 w 28"/>
                <a:gd name="T3" fmla="*/ 23 h 26"/>
                <a:gd name="T4" fmla="*/ 11 w 28"/>
                <a:gd name="T5" fmla="*/ 23 h 26"/>
                <a:gd name="T6" fmla="*/ 25 w 28"/>
                <a:gd name="T7" fmla="*/ 11 h 26"/>
                <a:gd name="T8" fmla="*/ 26 w 28"/>
                <a:gd name="T9" fmla="*/ 2 h 26"/>
                <a:gd name="T10" fmla="*/ 26 w 28"/>
                <a:gd name="T11" fmla="*/ 2 h 26"/>
                <a:gd name="T12" fmla="*/ 17 w 28"/>
                <a:gd name="T13" fmla="*/ 2 h 26"/>
                <a:gd name="T14" fmla="*/ 3 w 28"/>
                <a:gd name="T15" fmla="*/ 14 h 26"/>
                <a:gd name="T16" fmla="*/ 2 w 28"/>
                <a:gd name="T17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6">
                  <a:moveTo>
                    <a:pt x="2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4" y="25"/>
                    <a:pt x="8" y="26"/>
                    <a:pt x="11" y="2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8" y="9"/>
                    <a:pt x="28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0"/>
                    <a:pt x="20" y="0"/>
                    <a:pt x="17" y="2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20"/>
                    <a:pt x="2" y="23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5" name="í$lîḋe">
              <a:extLst>
                <a:ext uri="{FF2B5EF4-FFF2-40B4-BE49-F238E27FC236}">
                  <a16:creationId xmlns:a16="http://schemas.microsoft.com/office/drawing/2014/main" id="{730A83E0-FAC1-4BE3-948D-CB86BF28A34D}"/>
                </a:ext>
              </a:extLst>
            </p:cNvPr>
            <p:cNvSpPr/>
            <p:nvPr/>
          </p:nvSpPr>
          <p:spPr bwMode="auto">
            <a:xfrm>
              <a:off x="8776358" y="4064250"/>
              <a:ext cx="154161" cy="162887"/>
            </a:xfrm>
            <a:custGeom>
              <a:avLst/>
              <a:gdLst>
                <a:gd name="T0" fmla="*/ 26 w 51"/>
                <a:gd name="T1" fmla="*/ 1 h 54"/>
                <a:gd name="T2" fmla="*/ 30 w 51"/>
                <a:gd name="T3" fmla="*/ 1 h 54"/>
                <a:gd name="T4" fmla="*/ 50 w 51"/>
                <a:gd name="T5" fmla="*/ 26 h 54"/>
                <a:gd name="T6" fmla="*/ 50 w 51"/>
                <a:gd name="T7" fmla="*/ 33 h 54"/>
                <a:gd name="T8" fmla="*/ 26 w 51"/>
                <a:gd name="T9" fmla="*/ 53 h 54"/>
                <a:gd name="T10" fmla="*/ 22 w 51"/>
                <a:gd name="T11" fmla="*/ 53 h 54"/>
                <a:gd name="T12" fmla="*/ 1 w 51"/>
                <a:gd name="T13" fmla="*/ 29 h 54"/>
                <a:gd name="T14" fmla="*/ 2 w 51"/>
                <a:gd name="T15" fmla="*/ 21 h 54"/>
                <a:gd name="T16" fmla="*/ 26 w 51"/>
                <a:gd name="T17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4">
                  <a:moveTo>
                    <a:pt x="26" y="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42" y="2"/>
                    <a:pt x="51" y="13"/>
                    <a:pt x="50" y="26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9" y="45"/>
                    <a:pt x="38" y="54"/>
                    <a:pt x="26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9" y="52"/>
                    <a:pt x="0" y="41"/>
                    <a:pt x="1" y="29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9"/>
                    <a:pt x="14" y="0"/>
                    <a:pt x="26" y="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6" name="îŝľïďé">
              <a:extLst>
                <a:ext uri="{FF2B5EF4-FFF2-40B4-BE49-F238E27FC236}">
                  <a16:creationId xmlns:a16="http://schemas.microsoft.com/office/drawing/2014/main" id="{E0DE7E39-5E66-45F4-8C0A-AD1AD5B88B7A}"/>
                </a:ext>
              </a:extLst>
            </p:cNvPr>
            <p:cNvSpPr/>
            <p:nvPr/>
          </p:nvSpPr>
          <p:spPr bwMode="auto">
            <a:xfrm>
              <a:off x="7621608" y="3523233"/>
              <a:ext cx="52356" cy="72717"/>
            </a:xfrm>
            <a:custGeom>
              <a:avLst/>
              <a:gdLst>
                <a:gd name="T0" fmla="*/ 1 w 17"/>
                <a:gd name="T1" fmla="*/ 16 h 24"/>
                <a:gd name="T2" fmla="*/ 8 w 17"/>
                <a:gd name="T3" fmla="*/ 0 h 24"/>
                <a:gd name="T4" fmla="*/ 17 w 17"/>
                <a:gd name="T5" fmla="*/ 5 h 24"/>
                <a:gd name="T6" fmla="*/ 10 w 17"/>
                <a:gd name="T7" fmla="*/ 20 h 24"/>
                <a:gd name="T8" fmla="*/ 4 w 17"/>
                <a:gd name="T9" fmla="*/ 22 h 24"/>
                <a:gd name="T10" fmla="*/ 1 w 17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" y="16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1" y="2"/>
                    <a:pt x="14" y="4"/>
                    <a:pt x="17" y="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2"/>
                    <a:pt x="6" y="24"/>
                    <a:pt x="4" y="22"/>
                  </a:cubicBezTo>
                  <a:cubicBezTo>
                    <a:pt x="1" y="21"/>
                    <a:pt x="0" y="18"/>
                    <a:pt x="1" y="16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7" name="ïṣ1íde">
              <a:extLst>
                <a:ext uri="{FF2B5EF4-FFF2-40B4-BE49-F238E27FC236}">
                  <a16:creationId xmlns:a16="http://schemas.microsoft.com/office/drawing/2014/main" id="{906ECDFF-A8E5-49BE-92F2-06679C6132FE}"/>
                </a:ext>
              </a:extLst>
            </p:cNvPr>
            <p:cNvSpPr/>
            <p:nvPr/>
          </p:nvSpPr>
          <p:spPr bwMode="auto">
            <a:xfrm>
              <a:off x="7649241" y="3542140"/>
              <a:ext cx="59629" cy="87261"/>
            </a:xfrm>
            <a:custGeom>
              <a:avLst/>
              <a:gdLst>
                <a:gd name="T0" fmla="*/ 1 w 20"/>
                <a:gd name="T1" fmla="*/ 22 h 29"/>
                <a:gd name="T2" fmla="*/ 11 w 20"/>
                <a:gd name="T3" fmla="*/ 0 h 29"/>
                <a:gd name="T4" fmla="*/ 20 w 20"/>
                <a:gd name="T5" fmla="*/ 5 h 29"/>
                <a:gd name="T6" fmla="*/ 10 w 20"/>
                <a:gd name="T7" fmla="*/ 26 h 29"/>
                <a:gd name="T8" fmla="*/ 3 w 20"/>
                <a:gd name="T9" fmla="*/ 28 h 29"/>
                <a:gd name="T10" fmla="*/ 1 w 20"/>
                <a:gd name="T11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9">
                  <a:moveTo>
                    <a:pt x="1" y="22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4" y="2"/>
                    <a:pt x="17" y="3"/>
                    <a:pt x="20" y="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8"/>
                    <a:pt x="6" y="29"/>
                    <a:pt x="3" y="28"/>
                  </a:cubicBezTo>
                  <a:cubicBezTo>
                    <a:pt x="1" y="27"/>
                    <a:pt x="0" y="24"/>
                    <a:pt x="1" y="22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8" name="îṥlîďè">
              <a:extLst>
                <a:ext uri="{FF2B5EF4-FFF2-40B4-BE49-F238E27FC236}">
                  <a16:creationId xmlns:a16="http://schemas.microsoft.com/office/drawing/2014/main" id="{AAE3AADE-2336-4DD3-9F45-C2B067F17A52}"/>
                </a:ext>
              </a:extLst>
            </p:cNvPr>
            <p:cNvSpPr/>
            <p:nvPr/>
          </p:nvSpPr>
          <p:spPr bwMode="auto">
            <a:xfrm>
              <a:off x="7679782" y="3505781"/>
              <a:ext cx="87261" cy="151252"/>
            </a:xfrm>
            <a:custGeom>
              <a:avLst/>
              <a:gdLst>
                <a:gd name="T0" fmla="*/ 3 w 29"/>
                <a:gd name="T1" fmla="*/ 49 h 50"/>
                <a:gd name="T2" fmla="*/ 3 w 29"/>
                <a:gd name="T3" fmla="*/ 49 h 50"/>
                <a:gd name="T4" fmla="*/ 1 w 29"/>
                <a:gd name="T5" fmla="*/ 43 h 50"/>
                <a:gd name="T6" fmla="*/ 19 w 29"/>
                <a:gd name="T7" fmla="*/ 3 h 50"/>
                <a:gd name="T8" fmla="*/ 25 w 29"/>
                <a:gd name="T9" fmla="*/ 1 h 50"/>
                <a:gd name="T10" fmla="*/ 25 w 29"/>
                <a:gd name="T11" fmla="*/ 1 h 50"/>
                <a:gd name="T12" fmla="*/ 28 w 29"/>
                <a:gd name="T13" fmla="*/ 7 h 50"/>
                <a:gd name="T14" fmla="*/ 10 w 29"/>
                <a:gd name="T15" fmla="*/ 47 h 50"/>
                <a:gd name="T16" fmla="*/ 3 w 29"/>
                <a:gd name="T1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" y="48"/>
                    <a:pt x="0" y="45"/>
                    <a:pt x="1" y="4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3" y="0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2"/>
                    <a:pt x="29" y="5"/>
                    <a:pt x="28" y="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9" y="49"/>
                    <a:pt x="6" y="50"/>
                    <a:pt x="3" y="4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9" name="isľïḑe">
              <a:extLst>
                <a:ext uri="{FF2B5EF4-FFF2-40B4-BE49-F238E27FC236}">
                  <a16:creationId xmlns:a16="http://schemas.microsoft.com/office/drawing/2014/main" id="{6B10767A-8589-41E3-9258-AC9DBBD254BF}"/>
                </a:ext>
              </a:extLst>
            </p:cNvPr>
            <p:cNvSpPr/>
            <p:nvPr/>
          </p:nvSpPr>
          <p:spPr bwMode="auto">
            <a:xfrm>
              <a:off x="7700143" y="3553775"/>
              <a:ext cx="88716" cy="151252"/>
            </a:xfrm>
            <a:custGeom>
              <a:avLst/>
              <a:gdLst>
                <a:gd name="T0" fmla="*/ 3 w 29"/>
                <a:gd name="T1" fmla="*/ 49 h 50"/>
                <a:gd name="T2" fmla="*/ 3 w 29"/>
                <a:gd name="T3" fmla="*/ 49 h 50"/>
                <a:gd name="T4" fmla="*/ 1 w 29"/>
                <a:gd name="T5" fmla="*/ 42 h 50"/>
                <a:gd name="T6" fmla="*/ 19 w 29"/>
                <a:gd name="T7" fmla="*/ 3 h 50"/>
                <a:gd name="T8" fmla="*/ 25 w 29"/>
                <a:gd name="T9" fmla="*/ 1 h 50"/>
                <a:gd name="T10" fmla="*/ 25 w 29"/>
                <a:gd name="T11" fmla="*/ 1 h 50"/>
                <a:gd name="T12" fmla="*/ 28 w 29"/>
                <a:gd name="T13" fmla="*/ 7 h 50"/>
                <a:gd name="T14" fmla="*/ 10 w 29"/>
                <a:gd name="T15" fmla="*/ 46 h 50"/>
                <a:gd name="T16" fmla="*/ 3 w 29"/>
                <a:gd name="T17" fmla="*/ 4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50"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" y="48"/>
                    <a:pt x="0" y="45"/>
                    <a:pt x="1" y="4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3" y="0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8" y="2"/>
                    <a:pt x="29" y="5"/>
                    <a:pt x="28" y="7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9"/>
                    <a:pt x="6" y="50"/>
                    <a:pt x="3" y="49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0" name="îṧ1ídè">
              <a:extLst>
                <a:ext uri="{FF2B5EF4-FFF2-40B4-BE49-F238E27FC236}">
                  <a16:creationId xmlns:a16="http://schemas.microsoft.com/office/drawing/2014/main" id="{E67F99BF-897D-49B6-8AA6-9B092F690BAA}"/>
                </a:ext>
              </a:extLst>
            </p:cNvPr>
            <p:cNvSpPr/>
            <p:nvPr/>
          </p:nvSpPr>
          <p:spPr bwMode="auto">
            <a:xfrm>
              <a:off x="7767043" y="3511599"/>
              <a:ext cx="63991" cy="97442"/>
            </a:xfrm>
            <a:custGeom>
              <a:avLst/>
              <a:gdLst>
                <a:gd name="T0" fmla="*/ 16 w 21"/>
                <a:gd name="T1" fmla="*/ 31 h 32"/>
                <a:gd name="T2" fmla="*/ 16 w 21"/>
                <a:gd name="T3" fmla="*/ 31 h 32"/>
                <a:gd name="T4" fmla="*/ 8 w 21"/>
                <a:gd name="T5" fmla="*/ 27 h 32"/>
                <a:gd name="T6" fmla="*/ 2 w 21"/>
                <a:gd name="T7" fmla="*/ 9 h 32"/>
                <a:gd name="T8" fmla="*/ 5 w 21"/>
                <a:gd name="T9" fmla="*/ 2 h 32"/>
                <a:gd name="T10" fmla="*/ 5 w 21"/>
                <a:gd name="T11" fmla="*/ 2 h 32"/>
                <a:gd name="T12" fmla="*/ 13 w 21"/>
                <a:gd name="T13" fmla="*/ 5 h 32"/>
                <a:gd name="T14" fmla="*/ 20 w 21"/>
                <a:gd name="T15" fmla="*/ 23 h 32"/>
                <a:gd name="T16" fmla="*/ 16 w 21"/>
                <a:gd name="T17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2">
                  <a:moveTo>
                    <a:pt x="16" y="31"/>
                  </a:moveTo>
                  <a:cubicBezTo>
                    <a:pt x="16" y="31"/>
                    <a:pt x="16" y="31"/>
                    <a:pt x="16" y="31"/>
                  </a:cubicBezTo>
                  <a:cubicBezTo>
                    <a:pt x="13" y="32"/>
                    <a:pt x="9" y="31"/>
                    <a:pt x="8" y="2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6"/>
                    <a:pt x="2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6"/>
                    <a:pt x="19" y="30"/>
                    <a:pt x="16" y="31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1" name="ïsḻíḓè">
              <a:extLst>
                <a:ext uri="{FF2B5EF4-FFF2-40B4-BE49-F238E27FC236}">
                  <a16:creationId xmlns:a16="http://schemas.microsoft.com/office/drawing/2014/main" id="{A3E45C6D-DFDF-4BF0-A66D-7B133BF4912F}"/>
                </a:ext>
              </a:extLst>
            </p:cNvPr>
            <p:cNvSpPr/>
            <p:nvPr/>
          </p:nvSpPr>
          <p:spPr bwMode="auto">
            <a:xfrm>
              <a:off x="7640515" y="3435973"/>
              <a:ext cx="171613" cy="178885"/>
            </a:xfrm>
            <a:custGeom>
              <a:avLst/>
              <a:gdLst>
                <a:gd name="T0" fmla="*/ 41 w 57"/>
                <a:gd name="T1" fmla="*/ 7 h 59"/>
                <a:gd name="T2" fmla="*/ 37 w 57"/>
                <a:gd name="T3" fmla="*/ 5 h 59"/>
                <a:gd name="T4" fmla="*/ 8 w 57"/>
                <a:gd name="T5" fmla="*/ 16 h 59"/>
                <a:gd name="T6" fmla="*/ 5 w 57"/>
                <a:gd name="T7" fmla="*/ 23 h 59"/>
                <a:gd name="T8" fmla="*/ 16 w 57"/>
                <a:gd name="T9" fmla="*/ 53 h 59"/>
                <a:gd name="T10" fmla="*/ 20 w 57"/>
                <a:gd name="T11" fmla="*/ 54 h 59"/>
                <a:gd name="T12" fmla="*/ 49 w 57"/>
                <a:gd name="T13" fmla="*/ 43 h 59"/>
                <a:gd name="T14" fmla="*/ 52 w 57"/>
                <a:gd name="T15" fmla="*/ 36 h 59"/>
                <a:gd name="T16" fmla="*/ 41 w 57"/>
                <a:gd name="T17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9">
                  <a:moveTo>
                    <a:pt x="41" y="7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26" y="0"/>
                    <a:pt x="13" y="5"/>
                    <a:pt x="8" y="16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4"/>
                    <a:pt x="5" y="47"/>
                    <a:pt x="16" y="53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31" y="59"/>
                    <a:pt x="44" y="54"/>
                    <a:pt x="49" y="43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7" y="25"/>
                    <a:pt x="52" y="12"/>
                    <a:pt x="41" y="7"/>
                  </a:cubicBezTo>
                  <a:close/>
                </a:path>
              </a:pathLst>
            </a:custGeom>
            <a:solidFill>
              <a:srgbClr val="FCC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2" name="iŝļîḍê">
              <a:extLst>
                <a:ext uri="{FF2B5EF4-FFF2-40B4-BE49-F238E27FC236}">
                  <a16:creationId xmlns:a16="http://schemas.microsoft.com/office/drawing/2014/main" id="{461E64ED-6B5D-4C01-B3AD-9D0191B06053}"/>
                </a:ext>
              </a:extLst>
            </p:cNvPr>
            <p:cNvSpPr/>
            <p:nvPr/>
          </p:nvSpPr>
          <p:spPr bwMode="auto">
            <a:xfrm>
              <a:off x="4884530" y="5268448"/>
              <a:ext cx="570103" cy="383947"/>
            </a:xfrm>
            <a:custGeom>
              <a:avLst/>
              <a:gdLst>
                <a:gd name="T0" fmla="*/ 0 w 189"/>
                <a:gd name="T1" fmla="*/ 60 h 127"/>
                <a:gd name="T2" fmla="*/ 92 w 189"/>
                <a:gd name="T3" fmla="*/ 0 h 127"/>
                <a:gd name="T4" fmla="*/ 189 w 189"/>
                <a:gd name="T5" fmla="*/ 62 h 127"/>
                <a:gd name="T6" fmla="*/ 92 w 189"/>
                <a:gd name="T7" fmla="*/ 127 h 127"/>
                <a:gd name="T8" fmla="*/ 0 w 189"/>
                <a:gd name="T9" fmla="*/ 6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27">
                  <a:moveTo>
                    <a:pt x="0" y="60"/>
                  </a:moveTo>
                  <a:cubicBezTo>
                    <a:pt x="0" y="25"/>
                    <a:pt x="43" y="0"/>
                    <a:pt x="92" y="0"/>
                  </a:cubicBezTo>
                  <a:cubicBezTo>
                    <a:pt x="142" y="0"/>
                    <a:pt x="189" y="27"/>
                    <a:pt x="189" y="62"/>
                  </a:cubicBezTo>
                  <a:cubicBezTo>
                    <a:pt x="189" y="97"/>
                    <a:pt x="142" y="127"/>
                    <a:pt x="92" y="127"/>
                  </a:cubicBezTo>
                  <a:cubicBezTo>
                    <a:pt x="43" y="127"/>
                    <a:pt x="0" y="95"/>
                    <a:pt x="0" y="60"/>
                  </a:cubicBezTo>
                  <a:close/>
                </a:path>
              </a:pathLst>
            </a:custGeom>
            <a:solidFill>
              <a:srgbClr val="1D1F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3" name="ïş1ïdè">
              <a:extLst>
                <a:ext uri="{FF2B5EF4-FFF2-40B4-BE49-F238E27FC236}">
                  <a16:creationId xmlns:a16="http://schemas.microsoft.com/office/drawing/2014/main" id="{1BE07609-348D-41EC-B869-554163542518}"/>
                </a:ext>
              </a:extLst>
            </p:cNvPr>
            <p:cNvSpPr/>
            <p:nvPr/>
          </p:nvSpPr>
          <p:spPr bwMode="auto">
            <a:xfrm>
              <a:off x="5376099" y="4864140"/>
              <a:ext cx="330137" cy="682088"/>
            </a:xfrm>
            <a:custGeom>
              <a:avLst/>
              <a:gdLst>
                <a:gd name="T0" fmla="*/ 47 w 109"/>
                <a:gd name="T1" fmla="*/ 226 h 226"/>
                <a:gd name="T2" fmla="*/ 90 w 109"/>
                <a:gd name="T3" fmla="*/ 132 h 226"/>
                <a:gd name="T4" fmla="*/ 37 w 109"/>
                <a:gd name="T5" fmla="*/ 0 h 226"/>
                <a:gd name="T6" fmla="*/ 7 w 109"/>
                <a:gd name="T7" fmla="*/ 20 h 226"/>
                <a:gd name="T8" fmla="*/ 51 w 109"/>
                <a:gd name="T9" fmla="*/ 114 h 226"/>
                <a:gd name="T10" fmla="*/ 0 w 109"/>
                <a:gd name="T11" fmla="*/ 178 h 226"/>
                <a:gd name="T12" fmla="*/ 47 w 109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26">
                  <a:moveTo>
                    <a:pt x="47" y="226"/>
                  </a:moveTo>
                  <a:cubicBezTo>
                    <a:pt x="47" y="226"/>
                    <a:pt x="68" y="204"/>
                    <a:pt x="90" y="132"/>
                  </a:cubicBezTo>
                  <a:cubicBezTo>
                    <a:pt x="109" y="72"/>
                    <a:pt x="37" y="0"/>
                    <a:pt x="37" y="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0" y="91"/>
                    <a:pt x="51" y="114"/>
                  </a:cubicBezTo>
                  <a:cubicBezTo>
                    <a:pt x="32" y="159"/>
                    <a:pt x="0" y="178"/>
                    <a:pt x="0" y="178"/>
                  </a:cubicBezTo>
                  <a:lnTo>
                    <a:pt x="47" y="226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4" name="ïṧľïḑe">
              <a:extLst>
                <a:ext uri="{FF2B5EF4-FFF2-40B4-BE49-F238E27FC236}">
                  <a16:creationId xmlns:a16="http://schemas.microsoft.com/office/drawing/2014/main" id="{2803A7E1-5847-4B8E-BED0-6F7CFAE437F1}"/>
                </a:ext>
              </a:extLst>
            </p:cNvPr>
            <p:cNvSpPr/>
            <p:nvPr/>
          </p:nvSpPr>
          <p:spPr bwMode="auto">
            <a:xfrm>
              <a:off x="5376099" y="5274265"/>
              <a:ext cx="263237" cy="271963"/>
            </a:xfrm>
            <a:custGeom>
              <a:avLst/>
              <a:gdLst>
                <a:gd name="T0" fmla="*/ 67 w 87"/>
                <a:gd name="T1" fmla="*/ 15 h 90"/>
                <a:gd name="T2" fmla="*/ 36 w 87"/>
                <a:gd name="T3" fmla="*/ 0 h 90"/>
                <a:gd name="T4" fmla="*/ 0 w 87"/>
                <a:gd name="T5" fmla="*/ 42 h 90"/>
                <a:gd name="T6" fmla="*/ 47 w 87"/>
                <a:gd name="T7" fmla="*/ 90 h 90"/>
                <a:gd name="T8" fmla="*/ 87 w 87"/>
                <a:gd name="T9" fmla="*/ 25 h 90"/>
                <a:gd name="T10" fmla="*/ 67 w 87"/>
                <a:gd name="T11" fmla="*/ 1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90">
                  <a:moveTo>
                    <a:pt x="67" y="15"/>
                  </a:moveTo>
                  <a:cubicBezTo>
                    <a:pt x="57" y="11"/>
                    <a:pt x="47" y="4"/>
                    <a:pt x="36" y="0"/>
                  </a:cubicBezTo>
                  <a:cubicBezTo>
                    <a:pt x="19" y="29"/>
                    <a:pt x="0" y="42"/>
                    <a:pt x="0" y="42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7" y="90"/>
                    <a:pt x="67" y="79"/>
                    <a:pt x="87" y="25"/>
                  </a:cubicBezTo>
                  <a:cubicBezTo>
                    <a:pt x="80" y="22"/>
                    <a:pt x="73" y="18"/>
                    <a:pt x="67" y="15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5" name="îṧlíḍe">
              <a:extLst>
                <a:ext uri="{FF2B5EF4-FFF2-40B4-BE49-F238E27FC236}">
                  <a16:creationId xmlns:a16="http://schemas.microsoft.com/office/drawing/2014/main" id="{C4FFAEC6-7EF8-4870-96F5-136205DE8F7C}"/>
                </a:ext>
              </a:extLst>
            </p:cNvPr>
            <p:cNvSpPr/>
            <p:nvPr/>
          </p:nvSpPr>
          <p:spPr bwMode="auto">
            <a:xfrm>
              <a:off x="4682377" y="4839416"/>
              <a:ext cx="353406" cy="731536"/>
            </a:xfrm>
            <a:custGeom>
              <a:avLst/>
              <a:gdLst>
                <a:gd name="T0" fmla="*/ 51 w 117"/>
                <a:gd name="T1" fmla="*/ 242 h 242"/>
                <a:gd name="T2" fmla="*/ 0 w 117"/>
                <a:gd name="T3" fmla="*/ 129 h 242"/>
                <a:gd name="T4" fmla="*/ 82 w 117"/>
                <a:gd name="T5" fmla="*/ 0 h 242"/>
                <a:gd name="T6" fmla="*/ 117 w 117"/>
                <a:gd name="T7" fmla="*/ 18 h 242"/>
                <a:gd name="T8" fmla="*/ 46 w 117"/>
                <a:gd name="T9" fmla="*/ 121 h 242"/>
                <a:gd name="T10" fmla="*/ 84 w 117"/>
                <a:gd name="T11" fmla="*/ 190 h 242"/>
                <a:gd name="T12" fmla="*/ 51 w 117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242">
                  <a:moveTo>
                    <a:pt x="51" y="242"/>
                  </a:moveTo>
                  <a:cubicBezTo>
                    <a:pt x="51" y="242"/>
                    <a:pt x="0" y="204"/>
                    <a:pt x="0" y="129"/>
                  </a:cubicBezTo>
                  <a:cubicBezTo>
                    <a:pt x="0" y="66"/>
                    <a:pt x="82" y="0"/>
                    <a:pt x="82" y="0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44" y="96"/>
                    <a:pt x="46" y="121"/>
                  </a:cubicBezTo>
                  <a:cubicBezTo>
                    <a:pt x="51" y="170"/>
                    <a:pt x="84" y="190"/>
                    <a:pt x="84" y="190"/>
                  </a:cubicBezTo>
                  <a:lnTo>
                    <a:pt x="51" y="242"/>
                  </a:ln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6" name="îṩļïḑê">
              <a:extLst>
                <a:ext uri="{FF2B5EF4-FFF2-40B4-BE49-F238E27FC236}">
                  <a16:creationId xmlns:a16="http://schemas.microsoft.com/office/drawing/2014/main" id="{C90D6226-1F18-49CA-A750-A42F5E2EEEBE}"/>
                </a:ext>
              </a:extLst>
            </p:cNvPr>
            <p:cNvSpPr/>
            <p:nvPr/>
          </p:nvSpPr>
          <p:spPr bwMode="auto">
            <a:xfrm>
              <a:off x="4685286" y="5237907"/>
              <a:ext cx="250147" cy="333046"/>
            </a:xfrm>
            <a:custGeom>
              <a:avLst/>
              <a:gdLst>
                <a:gd name="T0" fmla="*/ 50 w 83"/>
                <a:gd name="T1" fmla="*/ 0 h 110"/>
                <a:gd name="T2" fmla="*/ 0 w 83"/>
                <a:gd name="T3" fmla="*/ 34 h 110"/>
                <a:gd name="T4" fmla="*/ 50 w 83"/>
                <a:gd name="T5" fmla="*/ 110 h 110"/>
                <a:gd name="T6" fmla="*/ 83 w 83"/>
                <a:gd name="T7" fmla="*/ 58 h 110"/>
                <a:gd name="T8" fmla="*/ 50 w 83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10">
                  <a:moveTo>
                    <a:pt x="50" y="0"/>
                  </a:moveTo>
                  <a:cubicBezTo>
                    <a:pt x="32" y="8"/>
                    <a:pt x="15" y="19"/>
                    <a:pt x="0" y="34"/>
                  </a:cubicBezTo>
                  <a:cubicBezTo>
                    <a:pt x="13" y="84"/>
                    <a:pt x="50" y="110"/>
                    <a:pt x="50" y="110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83" y="58"/>
                    <a:pt x="58" y="39"/>
                    <a:pt x="50" y="0"/>
                  </a:cubicBezTo>
                  <a:close/>
                </a:path>
              </a:pathLst>
            </a:cu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7" name="iṩḷîḑe">
              <a:extLst>
                <a:ext uri="{FF2B5EF4-FFF2-40B4-BE49-F238E27FC236}">
                  <a16:creationId xmlns:a16="http://schemas.microsoft.com/office/drawing/2014/main" id="{9E877A44-D4C7-49E1-B8F1-06D0AA203B3F}"/>
                </a:ext>
              </a:extLst>
            </p:cNvPr>
            <p:cNvSpPr/>
            <p:nvPr/>
          </p:nvSpPr>
          <p:spPr bwMode="auto">
            <a:xfrm>
              <a:off x="4800178" y="5298989"/>
              <a:ext cx="737354" cy="379585"/>
            </a:xfrm>
            <a:prstGeom prst="ellipse">
              <a:avLst/>
            </a:prstGeom>
            <a:solidFill>
              <a:srgbClr val="2E31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8" name="ïṩḷîdé">
              <a:extLst>
                <a:ext uri="{FF2B5EF4-FFF2-40B4-BE49-F238E27FC236}">
                  <a16:creationId xmlns:a16="http://schemas.microsoft.com/office/drawing/2014/main" id="{05CAF7EE-48D2-4074-86E7-2196D7EAF9EC}"/>
                </a:ext>
              </a:extLst>
            </p:cNvPr>
            <p:cNvSpPr/>
            <p:nvPr/>
          </p:nvSpPr>
          <p:spPr bwMode="auto">
            <a:xfrm>
              <a:off x="5128860" y="5284446"/>
              <a:ext cx="81443" cy="81443"/>
            </a:xfrm>
            <a:custGeom>
              <a:avLst/>
              <a:gdLst>
                <a:gd name="T0" fmla="*/ 13 w 27"/>
                <a:gd name="T1" fmla="*/ 0 h 27"/>
                <a:gd name="T2" fmla="*/ 13 w 27"/>
                <a:gd name="T3" fmla="*/ 0 h 27"/>
                <a:gd name="T4" fmla="*/ 27 w 27"/>
                <a:gd name="T5" fmla="*/ 14 h 27"/>
                <a:gd name="T6" fmla="*/ 27 w 27"/>
                <a:gd name="T7" fmla="*/ 14 h 27"/>
                <a:gd name="T8" fmla="*/ 13 w 27"/>
                <a:gd name="T9" fmla="*/ 27 h 27"/>
                <a:gd name="T10" fmla="*/ 13 w 27"/>
                <a:gd name="T11" fmla="*/ 27 h 27"/>
                <a:gd name="T12" fmla="*/ 0 w 27"/>
                <a:gd name="T13" fmla="*/ 14 h 27"/>
                <a:gd name="T14" fmla="*/ 0 w 27"/>
                <a:gd name="T15" fmla="*/ 14 h 27"/>
                <a:gd name="T16" fmla="*/ 13 w 27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21"/>
                    <a:pt x="21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9" name="iŝḷîḍe">
              <a:extLst>
                <a:ext uri="{FF2B5EF4-FFF2-40B4-BE49-F238E27FC236}">
                  <a16:creationId xmlns:a16="http://schemas.microsoft.com/office/drawing/2014/main" id="{23E4C141-9C92-462A-8D55-82698FA7BBC8}"/>
                </a:ext>
              </a:extLst>
            </p:cNvPr>
            <p:cNvSpPr/>
            <p:nvPr/>
          </p:nvSpPr>
          <p:spPr bwMode="auto">
            <a:xfrm>
              <a:off x="4974700" y="5313533"/>
              <a:ext cx="386856" cy="440667"/>
            </a:xfrm>
            <a:custGeom>
              <a:avLst/>
              <a:gdLst>
                <a:gd name="T0" fmla="*/ 60 w 128"/>
                <a:gd name="T1" fmla="*/ 0 h 146"/>
                <a:gd name="T2" fmla="*/ 67 w 128"/>
                <a:gd name="T3" fmla="*/ 0 h 146"/>
                <a:gd name="T4" fmla="*/ 128 w 128"/>
                <a:gd name="T5" fmla="*/ 60 h 146"/>
                <a:gd name="T6" fmla="*/ 128 w 128"/>
                <a:gd name="T7" fmla="*/ 85 h 146"/>
                <a:gd name="T8" fmla="*/ 67 w 128"/>
                <a:gd name="T9" fmla="*/ 146 h 146"/>
                <a:gd name="T10" fmla="*/ 60 w 128"/>
                <a:gd name="T11" fmla="*/ 146 h 146"/>
                <a:gd name="T12" fmla="*/ 0 w 128"/>
                <a:gd name="T13" fmla="*/ 85 h 146"/>
                <a:gd name="T14" fmla="*/ 0 w 128"/>
                <a:gd name="T15" fmla="*/ 60 h 146"/>
                <a:gd name="T16" fmla="*/ 60 w 128"/>
                <a:gd name="T1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146">
                  <a:moveTo>
                    <a:pt x="60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28" y="27"/>
                    <a:pt x="128" y="60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8" y="118"/>
                    <a:pt x="101" y="146"/>
                    <a:pt x="67" y="146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27" y="146"/>
                    <a:pt x="0" y="118"/>
                    <a:pt x="0" y="8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0" name="ïSļïḑê">
              <a:extLst>
                <a:ext uri="{FF2B5EF4-FFF2-40B4-BE49-F238E27FC236}">
                  <a16:creationId xmlns:a16="http://schemas.microsoft.com/office/drawing/2014/main" id="{A4AD5369-7C98-4A18-A248-3E996BB8F123}"/>
                </a:ext>
              </a:extLst>
            </p:cNvPr>
            <p:cNvSpPr/>
            <p:nvPr/>
          </p:nvSpPr>
          <p:spPr bwMode="auto">
            <a:xfrm>
              <a:off x="5331015" y="5470602"/>
              <a:ext cx="69809" cy="103259"/>
            </a:xfrm>
            <a:custGeom>
              <a:avLst/>
              <a:gdLst>
                <a:gd name="T0" fmla="*/ 7 w 23"/>
                <a:gd name="T1" fmla="*/ 2 h 34"/>
                <a:gd name="T2" fmla="*/ 7 w 23"/>
                <a:gd name="T3" fmla="*/ 2 h 34"/>
                <a:gd name="T4" fmla="*/ 18 w 23"/>
                <a:gd name="T5" fmla="*/ 7 h 34"/>
                <a:gd name="T6" fmla="*/ 22 w 23"/>
                <a:gd name="T7" fmla="*/ 22 h 34"/>
                <a:gd name="T8" fmla="*/ 16 w 23"/>
                <a:gd name="T9" fmla="*/ 33 h 34"/>
                <a:gd name="T10" fmla="*/ 16 w 23"/>
                <a:gd name="T11" fmla="*/ 33 h 34"/>
                <a:gd name="T12" fmla="*/ 5 w 23"/>
                <a:gd name="T13" fmla="*/ 27 h 34"/>
                <a:gd name="T14" fmla="*/ 1 w 23"/>
                <a:gd name="T15" fmla="*/ 12 h 34"/>
                <a:gd name="T16" fmla="*/ 7 w 23"/>
                <a:gd name="T17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6" y="3"/>
                    <a:pt x="18" y="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7"/>
                    <a:pt x="20" y="3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1" y="34"/>
                    <a:pt x="7" y="32"/>
                    <a:pt x="5" y="2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3"/>
                    <a:pt x="7" y="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1" name="íŝlîďê">
              <a:extLst>
                <a:ext uri="{FF2B5EF4-FFF2-40B4-BE49-F238E27FC236}">
                  <a16:creationId xmlns:a16="http://schemas.microsoft.com/office/drawing/2014/main" id="{53A74E75-7014-429D-B620-BEE3CC920090}"/>
                </a:ext>
              </a:extLst>
            </p:cNvPr>
            <p:cNvSpPr/>
            <p:nvPr/>
          </p:nvSpPr>
          <p:spPr bwMode="auto">
            <a:xfrm>
              <a:off x="4938342" y="5470602"/>
              <a:ext cx="69809" cy="103259"/>
            </a:xfrm>
            <a:custGeom>
              <a:avLst/>
              <a:gdLst>
                <a:gd name="T0" fmla="*/ 7 w 23"/>
                <a:gd name="T1" fmla="*/ 33 h 34"/>
                <a:gd name="T2" fmla="*/ 7 w 23"/>
                <a:gd name="T3" fmla="*/ 33 h 34"/>
                <a:gd name="T4" fmla="*/ 18 w 23"/>
                <a:gd name="T5" fmla="*/ 27 h 34"/>
                <a:gd name="T6" fmla="*/ 22 w 23"/>
                <a:gd name="T7" fmla="*/ 12 h 34"/>
                <a:gd name="T8" fmla="*/ 16 w 23"/>
                <a:gd name="T9" fmla="*/ 2 h 34"/>
                <a:gd name="T10" fmla="*/ 16 w 23"/>
                <a:gd name="T11" fmla="*/ 2 h 34"/>
                <a:gd name="T12" fmla="*/ 5 w 23"/>
                <a:gd name="T13" fmla="*/ 7 h 34"/>
                <a:gd name="T14" fmla="*/ 1 w 23"/>
                <a:gd name="T15" fmla="*/ 22 h 34"/>
                <a:gd name="T16" fmla="*/ 7 w 23"/>
                <a:gd name="T17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4">
                  <a:moveTo>
                    <a:pt x="7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11" y="34"/>
                    <a:pt x="16" y="32"/>
                    <a:pt x="18" y="27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8"/>
                    <a:pt x="20" y="3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1" y="0"/>
                    <a:pt x="7" y="3"/>
                    <a:pt x="5" y="7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2" y="32"/>
                    <a:pt x="7" y="3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2" name="iSľiḓé">
              <a:extLst>
                <a:ext uri="{FF2B5EF4-FFF2-40B4-BE49-F238E27FC236}">
                  <a16:creationId xmlns:a16="http://schemas.microsoft.com/office/drawing/2014/main" id="{649B0506-4CFD-4249-984B-B4E7F3BEA58D}"/>
                </a:ext>
              </a:extLst>
            </p:cNvPr>
            <p:cNvSpPr/>
            <p:nvPr/>
          </p:nvSpPr>
          <p:spPr bwMode="auto">
            <a:xfrm>
              <a:off x="4974700" y="5346982"/>
              <a:ext cx="386856" cy="407217"/>
            </a:xfrm>
            <a:custGeom>
              <a:avLst/>
              <a:gdLst>
                <a:gd name="T0" fmla="*/ 128 w 128"/>
                <a:gd name="T1" fmla="*/ 72 h 135"/>
                <a:gd name="T2" fmla="*/ 128 w 128"/>
                <a:gd name="T3" fmla="*/ 56 h 135"/>
                <a:gd name="T4" fmla="*/ 110 w 128"/>
                <a:gd name="T5" fmla="*/ 13 h 135"/>
                <a:gd name="T6" fmla="*/ 64 w 128"/>
                <a:gd name="T7" fmla="*/ 2 h 135"/>
                <a:gd name="T8" fmla="*/ 25 w 128"/>
                <a:gd name="T9" fmla="*/ 32 h 135"/>
                <a:gd name="T10" fmla="*/ 0 w 128"/>
                <a:gd name="T11" fmla="*/ 56 h 135"/>
                <a:gd name="T12" fmla="*/ 0 w 128"/>
                <a:gd name="T13" fmla="*/ 72 h 135"/>
                <a:gd name="T14" fmla="*/ 62 w 128"/>
                <a:gd name="T15" fmla="*/ 135 h 135"/>
                <a:gd name="T16" fmla="*/ 65 w 128"/>
                <a:gd name="T17" fmla="*/ 135 h 135"/>
                <a:gd name="T18" fmla="*/ 128 w 128"/>
                <a:gd name="T19" fmla="*/ 72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35">
                  <a:moveTo>
                    <a:pt x="128" y="72"/>
                  </a:moveTo>
                  <a:cubicBezTo>
                    <a:pt x="128" y="56"/>
                    <a:pt x="128" y="56"/>
                    <a:pt x="128" y="56"/>
                  </a:cubicBezTo>
                  <a:cubicBezTo>
                    <a:pt x="128" y="35"/>
                    <a:pt x="123" y="21"/>
                    <a:pt x="110" y="13"/>
                  </a:cubicBezTo>
                  <a:cubicBezTo>
                    <a:pt x="96" y="4"/>
                    <a:pt x="84" y="0"/>
                    <a:pt x="64" y="2"/>
                  </a:cubicBezTo>
                  <a:cubicBezTo>
                    <a:pt x="46" y="5"/>
                    <a:pt x="32" y="17"/>
                    <a:pt x="25" y="32"/>
                  </a:cubicBezTo>
                  <a:cubicBezTo>
                    <a:pt x="10" y="31"/>
                    <a:pt x="0" y="35"/>
                    <a:pt x="0" y="5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06"/>
                    <a:pt x="28" y="135"/>
                    <a:pt x="62" y="135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100" y="135"/>
                    <a:pt x="128" y="106"/>
                    <a:pt x="128" y="72"/>
                  </a:cubicBezTo>
                  <a:close/>
                </a:path>
              </a:pathLst>
            </a:custGeom>
            <a:solidFill>
              <a:srgbClr val="AF6C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3" name="îslide">
              <a:extLst>
                <a:ext uri="{FF2B5EF4-FFF2-40B4-BE49-F238E27FC236}">
                  <a16:creationId xmlns:a16="http://schemas.microsoft.com/office/drawing/2014/main" id="{E63037E4-F26C-44C4-A7D4-E5B9A7A332A8}"/>
                </a:ext>
              </a:extLst>
            </p:cNvPr>
            <p:cNvSpPr/>
            <p:nvPr/>
          </p:nvSpPr>
          <p:spPr bwMode="auto">
            <a:xfrm>
              <a:off x="5077959" y="4728886"/>
              <a:ext cx="78535" cy="50903"/>
            </a:xfrm>
            <a:custGeom>
              <a:avLst/>
              <a:gdLst>
                <a:gd name="T0" fmla="*/ 25 w 26"/>
                <a:gd name="T1" fmla="*/ 5 h 17"/>
                <a:gd name="T2" fmla="*/ 25 w 26"/>
                <a:gd name="T3" fmla="*/ 5 h 17"/>
                <a:gd name="T4" fmla="*/ 21 w 26"/>
                <a:gd name="T5" fmla="*/ 13 h 17"/>
                <a:gd name="T6" fmla="*/ 9 w 26"/>
                <a:gd name="T7" fmla="*/ 16 h 17"/>
                <a:gd name="T8" fmla="*/ 1 w 26"/>
                <a:gd name="T9" fmla="*/ 12 h 17"/>
                <a:gd name="T10" fmla="*/ 1 w 26"/>
                <a:gd name="T11" fmla="*/ 12 h 17"/>
                <a:gd name="T12" fmla="*/ 6 w 26"/>
                <a:gd name="T13" fmla="*/ 4 h 17"/>
                <a:gd name="T14" fmla="*/ 17 w 26"/>
                <a:gd name="T15" fmla="*/ 1 h 17"/>
                <a:gd name="T16" fmla="*/ 25 w 26"/>
                <a:gd name="T1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7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6" y="9"/>
                    <a:pt x="24" y="12"/>
                    <a:pt x="21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7"/>
                    <a:pt x="2" y="15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8"/>
                    <a:pt x="2" y="5"/>
                    <a:pt x="6" y="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1" y="0"/>
                    <a:pt x="24" y="2"/>
                    <a:pt x="25" y="5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4" name="íSļîḍé">
              <a:extLst>
                <a:ext uri="{FF2B5EF4-FFF2-40B4-BE49-F238E27FC236}">
                  <a16:creationId xmlns:a16="http://schemas.microsoft.com/office/drawing/2014/main" id="{531E5787-D82B-4B7D-8BD8-03CC3DB0130D}"/>
                </a:ext>
              </a:extLst>
            </p:cNvPr>
            <p:cNvSpPr/>
            <p:nvPr/>
          </p:nvSpPr>
          <p:spPr bwMode="auto">
            <a:xfrm>
              <a:off x="5025602" y="4864140"/>
              <a:ext cx="78535" cy="53811"/>
            </a:xfrm>
            <a:custGeom>
              <a:avLst/>
              <a:gdLst>
                <a:gd name="T0" fmla="*/ 25 w 26"/>
                <a:gd name="T1" fmla="*/ 13 h 18"/>
                <a:gd name="T2" fmla="*/ 25 w 26"/>
                <a:gd name="T3" fmla="*/ 13 h 18"/>
                <a:gd name="T4" fmla="*/ 16 w 26"/>
                <a:gd name="T5" fmla="*/ 17 h 18"/>
                <a:gd name="T6" fmla="*/ 5 w 26"/>
                <a:gd name="T7" fmla="*/ 14 h 18"/>
                <a:gd name="T8" fmla="*/ 1 w 26"/>
                <a:gd name="T9" fmla="*/ 6 h 18"/>
                <a:gd name="T10" fmla="*/ 1 w 26"/>
                <a:gd name="T11" fmla="*/ 6 h 18"/>
                <a:gd name="T12" fmla="*/ 9 w 26"/>
                <a:gd name="T13" fmla="*/ 1 h 18"/>
                <a:gd name="T14" fmla="*/ 20 w 26"/>
                <a:gd name="T15" fmla="*/ 5 h 18"/>
                <a:gd name="T16" fmla="*/ 25 w 26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25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4" y="16"/>
                    <a:pt x="20" y="18"/>
                    <a:pt x="16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3"/>
                    <a:pt x="0" y="9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2"/>
                    <a:pt x="5" y="0"/>
                    <a:pt x="9" y="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4" y="6"/>
                    <a:pt x="26" y="9"/>
                    <a:pt x="25" y="1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5" name="íş1íḓé">
              <a:extLst>
                <a:ext uri="{FF2B5EF4-FFF2-40B4-BE49-F238E27FC236}">
                  <a16:creationId xmlns:a16="http://schemas.microsoft.com/office/drawing/2014/main" id="{477E6BD9-0C9F-4EBA-BFED-8FAA4B7BD841}"/>
                </a:ext>
              </a:extLst>
            </p:cNvPr>
            <p:cNvSpPr/>
            <p:nvPr/>
          </p:nvSpPr>
          <p:spPr bwMode="auto">
            <a:xfrm>
              <a:off x="5061960" y="4846688"/>
              <a:ext cx="66900" cy="71263"/>
            </a:xfrm>
            <a:custGeom>
              <a:avLst/>
              <a:gdLst>
                <a:gd name="T0" fmla="*/ 19 w 22"/>
                <a:gd name="T1" fmla="*/ 2 h 24"/>
                <a:gd name="T2" fmla="*/ 19 w 22"/>
                <a:gd name="T3" fmla="*/ 2 h 24"/>
                <a:gd name="T4" fmla="*/ 20 w 22"/>
                <a:gd name="T5" fmla="*/ 11 h 24"/>
                <a:gd name="T6" fmla="*/ 13 w 22"/>
                <a:gd name="T7" fmla="*/ 21 h 24"/>
                <a:gd name="T8" fmla="*/ 4 w 22"/>
                <a:gd name="T9" fmla="*/ 22 h 24"/>
                <a:gd name="T10" fmla="*/ 4 w 22"/>
                <a:gd name="T11" fmla="*/ 22 h 24"/>
                <a:gd name="T12" fmla="*/ 2 w 22"/>
                <a:gd name="T13" fmla="*/ 13 h 24"/>
                <a:gd name="T14" fmla="*/ 9 w 22"/>
                <a:gd name="T15" fmla="*/ 3 h 24"/>
                <a:gd name="T16" fmla="*/ 19 w 22"/>
                <a:gd name="T1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22" y="4"/>
                    <a:pt x="22" y="8"/>
                    <a:pt x="20" y="1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6" y="24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0"/>
                    <a:pt x="0" y="16"/>
                    <a:pt x="2" y="1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6" y="0"/>
                    <a:pt x="19" y="2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6" name="íṡḷïḍê">
              <a:extLst>
                <a:ext uri="{FF2B5EF4-FFF2-40B4-BE49-F238E27FC236}">
                  <a16:creationId xmlns:a16="http://schemas.microsoft.com/office/drawing/2014/main" id="{FB07C097-70EE-4F72-BB8A-4B0AF04DE20A}"/>
                </a:ext>
              </a:extLst>
            </p:cNvPr>
            <p:cNvSpPr/>
            <p:nvPr/>
          </p:nvSpPr>
          <p:spPr bwMode="auto">
            <a:xfrm>
              <a:off x="4983426" y="4737612"/>
              <a:ext cx="130891" cy="81443"/>
            </a:xfrm>
            <a:custGeom>
              <a:avLst/>
              <a:gdLst>
                <a:gd name="T0" fmla="*/ 5 w 43"/>
                <a:gd name="T1" fmla="*/ 13 h 27"/>
                <a:gd name="T2" fmla="*/ 33 w 43"/>
                <a:gd name="T3" fmla="*/ 1 h 27"/>
                <a:gd name="T4" fmla="*/ 42 w 43"/>
                <a:gd name="T5" fmla="*/ 5 h 27"/>
                <a:gd name="T6" fmla="*/ 42 w 43"/>
                <a:gd name="T7" fmla="*/ 5 h 27"/>
                <a:gd name="T8" fmla="*/ 38 w 43"/>
                <a:gd name="T9" fmla="*/ 14 h 27"/>
                <a:gd name="T10" fmla="*/ 10 w 43"/>
                <a:gd name="T11" fmla="*/ 26 h 27"/>
                <a:gd name="T12" fmla="*/ 1 w 43"/>
                <a:gd name="T13" fmla="*/ 22 h 27"/>
                <a:gd name="T14" fmla="*/ 1 w 43"/>
                <a:gd name="T15" fmla="*/ 22 h 27"/>
                <a:gd name="T16" fmla="*/ 5 w 43"/>
                <a:gd name="T1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5" y="13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6" y="0"/>
                    <a:pt x="40" y="2"/>
                    <a:pt x="42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3" y="8"/>
                    <a:pt x="41" y="12"/>
                    <a:pt x="38" y="14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7" y="27"/>
                    <a:pt x="3" y="26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9"/>
                    <a:pt x="1" y="15"/>
                    <a:pt x="5" y="13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7" name="ïśļïḍe">
              <a:extLst>
                <a:ext uri="{FF2B5EF4-FFF2-40B4-BE49-F238E27FC236}">
                  <a16:creationId xmlns:a16="http://schemas.microsoft.com/office/drawing/2014/main" id="{38939D30-8253-40A9-8596-2BE85D081073}"/>
                </a:ext>
              </a:extLst>
            </p:cNvPr>
            <p:cNvSpPr/>
            <p:nvPr/>
          </p:nvSpPr>
          <p:spPr bwMode="auto">
            <a:xfrm>
              <a:off x="4920889" y="4765244"/>
              <a:ext cx="168704" cy="155615"/>
            </a:xfrm>
            <a:custGeom>
              <a:avLst/>
              <a:gdLst>
                <a:gd name="T0" fmla="*/ 13 w 56"/>
                <a:gd name="T1" fmla="*/ 11 h 52"/>
                <a:gd name="T2" fmla="*/ 23 w 56"/>
                <a:gd name="T3" fmla="*/ 6 h 52"/>
                <a:gd name="T4" fmla="*/ 51 w 56"/>
                <a:gd name="T5" fmla="*/ 13 h 52"/>
                <a:gd name="T6" fmla="*/ 51 w 56"/>
                <a:gd name="T7" fmla="*/ 13 h 52"/>
                <a:gd name="T8" fmla="*/ 43 w 56"/>
                <a:gd name="T9" fmla="*/ 41 h 52"/>
                <a:gd name="T10" fmla="*/ 34 w 56"/>
                <a:gd name="T11" fmla="*/ 47 h 52"/>
                <a:gd name="T12" fmla="*/ 6 w 56"/>
                <a:gd name="T13" fmla="*/ 39 h 52"/>
                <a:gd name="T14" fmla="*/ 6 w 56"/>
                <a:gd name="T15" fmla="*/ 39 h 52"/>
                <a:gd name="T16" fmla="*/ 13 w 56"/>
                <a:gd name="T1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13" y="11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32" y="0"/>
                    <a:pt x="45" y="4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6" y="23"/>
                    <a:pt x="53" y="36"/>
                    <a:pt x="43" y="41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24" y="52"/>
                    <a:pt x="11" y="49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0" y="29"/>
                    <a:pt x="4" y="17"/>
                    <a:pt x="13" y="1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8" name="iş1idè">
              <a:extLst>
                <a:ext uri="{FF2B5EF4-FFF2-40B4-BE49-F238E27FC236}">
                  <a16:creationId xmlns:a16="http://schemas.microsoft.com/office/drawing/2014/main" id="{DE78792F-C26D-4D41-85E9-F7B7EE0278E0}"/>
                </a:ext>
              </a:extLst>
            </p:cNvPr>
            <p:cNvSpPr/>
            <p:nvPr/>
          </p:nvSpPr>
          <p:spPr bwMode="auto">
            <a:xfrm>
              <a:off x="5261206" y="4752156"/>
              <a:ext cx="79989" cy="55265"/>
            </a:xfrm>
            <a:custGeom>
              <a:avLst/>
              <a:gdLst>
                <a:gd name="T0" fmla="*/ 1 w 26"/>
                <a:gd name="T1" fmla="*/ 6 h 18"/>
                <a:gd name="T2" fmla="*/ 1 w 26"/>
                <a:gd name="T3" fmla="*/ 6 h 18"/>
                <a:gd name="T4" fmla="*/ 5 w 26"/>
                <a:gd name="T5" fmla="*/ 14 h 18"/>
                <a:gd name="T6" fmla="*/ 17 w 26"/>
                <a:gd name="T7" fmla="*/ 17 h 18"/>
                <a:gd name="T8" fmla="*/ 25 w 26"/>
                <a:gd name="T9" fmla="*/ 12 h 18"/>
                <a:gd name="T10" fmla="*/ 25 w 26"/>
                <a:gd name="T11" fmla="*/ 12 h 18"/>
                <a:gd name="T12" fmla="*/ 20 w 26"/>
                <a:gd name="T13" fmla="*/ 4 h 18"/>
                <a:gd name="T14" fmla="*/ 9 w 26"/>
                <a:gd name="T15" fmla="*/ 1 h 18"/>
                <a:gd name="T16" fmla="*/ 1 w 26"/>
                <a:gd name="T17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8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9"/>
                    <a:pt x="2" y="13"/>
                    <a:pt x="5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20" y="18"/>
                    <a:pt x="24" y="16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9"/>
                    <a:pt x="24" y="5"/>
                    <a:pt x="20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5" y="0"/>
                    <a:pt x="1" y="2"/>
                    <a:pt x="1" y="6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9" name="ïṧḻíḍé">
              <a:extLst>
                <a:ext uri="{FF2B5EF4-FFF2-40B4-BE49-F238E27FC236}">
                  <a16:creationId xmlns:a16="http://schemas.microsoft.com/office/drawing/2014/main" id="{C9CC0598-A6F3-41AF-BDBD-22070EFC030C}"/>
                </a:ext>
              </a:extLst>
            </p:cNvPr>
            <p:cNvSpPr/>
            <p:nvPr/>
          </p:nvSpPr>
          <p:spPr bwMode="auto">
            <a:xfrm>
              <a:off x="5288838" y="4878683"/>
              <a:ext cx="75626" cy="42176"/>
            </a:xfrm>
            <a:custGeom>
              <a:avLst/>
              <a:gdLst>
                <a:gd name="T0" fmla="*/ 0 w 25"/>
                <a:gd name="T1" fmla="*/ 7 h 14"/>
                <a:gd name="T2" fmla="*/ 0 w 25"/>
                <a:gd name="T3" fmla="*/ 7 h 14"/>
                <a:gd name="T4" fmla="*/ 7 w 25"/>
                <a:gd name="T5" fmla="*/ 13 h 14"/>
                <a:gd name="T6" fmla="*/ 19 w 25"/>
                <a:gd name="T7" fmla="*/ 13 h 14"/>
                <a:gd name="T8" fmla="*/ 25 w 25"/>
                <a:gd name="T9" fmla="*/ 6 h 14"/>
                <a:gd name="T10" fmla="*/ 25 w 25"/>
                <a:gd name="T11" fmla="*/ 6 h 14"/>
                <a:gd name="T12" fmla="*/ 19 w 25"/>
                <a:gd name="T13" fmla="*/ 0 h 14"/>
                <a:gd name="T14" fmla="*/ 7 w 25"/>
                <a:gd name="T15" fmla="*/ 0 h 14"/>
                <a:gd name="T16" fmla="*/ 0 w 25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11"/>
                    <a:pt x="3" y="14"/>
                    <a:pt x="7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3" y="13"/>
                    <a:pt x="25" y="10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2" y="0"/>
                    <a:pt x="1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0" name="íṣľîḋê">
              <a:extLst>
                <a:ext uri="{FF2B5EF4-FFF2-40B4-BE49-F238E27FC236}">
                  <a16:creationId xmlns:a16="http://schemas.microsoft.com/office/drawing/2014/main" id="{371464D5-D887-4BF2-BCDA-FD5088C47304}"/>
                </a:ext>
              </a:extLst>
            </p:cNvPr>
            <p:cNvSpPr/>
            <p:nvPr/>
          </p:nvSpPr>
          <p:spPr bwMode="auto">
            <a:xfrm>
              <a:off x="5271386" y="4842325"/>
              <a:ext cx="56720" cy="78535"/>
            </a:xfrm>
            <a:custGeom>
              <a:avLst/>
              <a:gdLst>
                <a:gd name="T0" fmla="*/ 5 w 19"/>
                <a:gd name="T1" fmla="*/ 1 h 26"/>
                <a:gd name="T2" fmla="*/ 5 w 19"/>
                <a:gd name="T3" fmla="*/ 1 h 26"/>
                <a:gd name="T4" fmla="*/ 1 w 19"/>
                <a:gd name="T5" fmla="*/ 10 h 26"/>
                <a:gd name="T6" fmla="*/ 6 w 19"/>
                <a:gd name="T7" fmla="*/ 21 h 26"/>
                <a:gd name="T8" fmla="*/ 14 w 19"/>
                <a:gd name="T9" fmla="*/ 25 h 26"/>
                <a:gd name="T10" fmla="*/ 14 w 19"/>
                <a:gd name="T11" fmla="*/ 25 h 26"/>
                <a:gd name="T12" fmla="*/ 18 w 19"/>
                <a:gd name="T13" fmla="*/ 16 h 26"/>
                <a:gd name="T14" fmla="*/ 13 w 19"/>
                <a:gd name="T15" fmla="*/ 5 h 26"/>
                <a:gd name="T16" fmla="*/ 5 w 19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6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3"/>
                    <a:pt x="0" y="7"/>
                    <a:pt x="1" y="1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4"/>
                    <a:pt x="11" y="26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8" y="23"/>
                    <a:pt x="19" y="19"/>
                    <a:pt x="18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2"/>
                    <a:pt x="8" y="0"/>
                    <a:pt x="5" y="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1" name="ïšlïḓè">
              <a:extLst>
                <a:ext uri="{FF2B5EF4-FFF2-40B4-BE49-F238E27FC236}">
                  <a16:creationId xmlns:a16="http://schemas.microsoft.com/office/drawing/2014/main" id="{D4B7BD8D-A5E0-4770-8AC9-1DFBC5304063}"/>
                </a:ext>
              </a:extLst>
            </p:cNvPr>
            <p:cNvSpPr/>
            <p:nvPr/>
          </p:nvSpPr>
          <p:spPr bwMode="auto">
            <a:xfrm>
              <a:off x="5304837" y="4760882"/>
              <a:ext cx="129437" cy="85807"/>
            </a:xfrm>
            <a:custGeom>
              <a:avLst/>
              <a:gdLst>
                <a:gd name="T0" fmla="*/ 38 w 43"/>
                <a:gd name="T1" fmla="*/ 14 h 28"/>
                <a:gd name="T2" fmla="*/ 10 w 43"/>
                <a:gd name="T3" fmla="*/ 2 h 28"/>
                <a:gd name="T4" fmla="*/ 1 w 43"/>
                <a:gd name="T5" fmla="*/ 6 h 28"/>
                <a:gd name="T6" fmla="*/ 1 w 43"/>
                <a:gd name="T7" fmla="*/ 6 h 28"/>
                <a:gd name="T8" fmla="*/ 5 w 43"/>
                <a:gd name="T9" fmla="*/ 14 h 28"/>
                <a:gd name="T10" fmla="*/ 33 w 43"/>
                <a:gd name="T11" fmla="*/ 26 h 28"/>
                <a:gd name="T12" fmla="*/ 42 w 43"/>
                <a:gd name="T13" fmla="*/ 23 h 28"/>
                <a:gd name="T14" fmla="*/ 42 w 43"/>
                <a:gd name="T15" fmla="*/ 23 h 28"/>
                <a:gd name="T16" fmla="*/ 38 w 4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8">
                  <a:moveTo>
                    <a:pt x="38" y="14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3" y="2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9"/>
                    <a:pt x="1" y="13"/>
                    <a:pt x="5" y="14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8"/>
                    <a:pt x="40" y="26"/>
                    <a:pt x="42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3" y="19"/>
                    <a:pt x="42" y="15"/>
                    <a:pt x="38" y="14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2" name="ïṧļíḍê">
              <a:extLst>
                <a:ext uri="{FF2B5EF4-FFF2-40B4-BE49-F238E27FC236}">
                  <a16:creationId xmlns:a16="http://schemas.microsoft.com/office/drawing/2014/main" id="{48E9FF79-9D09-4ED6-917C-7B3AAF1BA66A}"/>
                </a:ext>
              </a:extLst>
            </p:cNvPr>
            <p:cNvSpPr/>
            <p:nvPr/>
          </p:nvSpPr>
          <p:spPr bwMode="auto">
            <a:xfrm>
              <a:off x="5328106" y="4791422"/>
              <a:ext cx="170159" cy="157069"/>
            </a:xfrm>
            <a:custGeom>
              <a:avLst/>
              <a:gdLst>
                <a:gd name="T0" fmla="*/ 43 w 56"/>
                <a:gd name="T1" fmla="*/ 11 h 52"/>
                <a:gd name="T2" fmla="*/ 33 w 56"/>
                <a:gd name="T3" fmla="*/ 5 h 52"/>
                <a:gd name="T4" fmla="*/ 5 w 56"/>
                <a:gd name="T5" fmla="*/ 13 h 52"/>
                <a:gd name="T6" fmla="*/ 5 w 56"/>
                <a:gd name="T7" fmla="*/ 13 h 52"/>
                <a:gd name="T8" fmla="*/ 13 w 56"/>
                <a:gd name="T9" fmla="*/ 41 h 52"/>
                <a:gd name="T10" fmla="*/ 22 w 56"/>
                <a:gd name="T11" fmla="*/ 46 h 52"/>
                <a:gd name="T12" fmla="*/ 50 w 56"/>
                <a:gd name="T13" fmla="*/ 39 h 52"/>
                <a:gd name="T14" fmla="*/ 50 w 56"/>
                <a:gd name="T15" fmla="*/ 39 h 52"/>
                <a:gd name="T16" fmla="*/ 43 w 56"/>
                <a:gd name="T17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2">
                  <a:moveTo>
                    <a:pt x="43" y="11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23" y="0"/>
                    <a:pt x="11" y="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23"/>
                    <a:pt x="3" y="35"/>
                    <a:pt x="13" y="41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2" y="52"/>
                    <a:pt x="45" y="48"/>
                    <a:pt x="50" y="39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6" y="29"/>
                    <a:pt x="52" y="16"/>
                    <a:pt x="43" y="11"/>
                  </a:cubicBezTo>
                  <a:close/>
                </a:path>
              </a:pathLst>
            </a:custGeom>
            <a:solidFill>
              <a:srgbClr val="FFD0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3" name="îṩḷîḍè">
              <a:extLst>
                <a:ext uri="{FF2B5EF4-FFF2-40B4-BE49-F238E27FC236}">
                  <a16:creationId xmlns:a16="http://schemas.microsoft.com/office/drawing/2014/main" id="{2190B1D1-7320-4F9C-A3C6-EF19472A05CD}"/>
                </a:ext>
              </a:extLst>
            </p:cNvPr>
            <p:cNvSpPr/>
            <p:nvPr/>
          </p:nvSpPr>
          <p:spPr bwMode="auto">
            <a:xfrm>
              <a:off x="5008150" y="4611084"/>
              <a:ext cx="404308" cy="244330"/>
            </a:xfrm>
            <a:custGeom>
              <a:avLst/>
              <a:gdLst>
                <a:gd name="T0" fmla="*/ 46 w 278"/>
                <a:gd name="T1" fmla="*/ 168 h 168"/>
                <a:gd name="T2" fmla="*/ 0 w 278"/>
                <a:gd name="T3" fmla="*/ 0 h 168"/>
                <a:gd name="T4" fmla="*/ 278 w 278"/>
                <a:gd name="T5" fmla="*/ 0 h 168"/>
                <a:gd name="T6" fmla="*/ 231 w 278"/>
                <a:gd name="T7" fmla="*/ 168 h 168"/>
                <a:gd name="T8" fmla="*/ 46 w 278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68">
                  <a:moveTo>
                    <a:pt x="46" y="168"/>
                  </a:moveTo>
                  <a:lnTo>
                    <a:pt x="0" y="0"/>
                  </a:lnTo>
                  <a:lnTo>
                    <a:pt x="278" y="0"/>
                  </a:lnTo>
                  <a:lnTo>
                    <a:pt x="231" y="168"/>
                  </a:lnTo>
                  <a:lnTo>
                    <a:pt x="46" y="168"/>
                  </a:lnTo>
                  <a:close/>
                </a:path>
              </a:pathLst>
            </a:custGeom>
            <a:solidFill>
              <a:srgbClr val="C1C1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4" name="îSḻîḍe">
              <a:extLst>
                <a:ext uri="{FF2B5EF4-FFF2-40B4-BE49-F238E27FC236}">
                  <a16:creationId xmlns:a16="http://schemas.microsoft.com/office/drawing/2014/main" id="{BF800755-FC66-439E-AC55-C078F80BDA34}"/>
                </a:ext>
              </a:extLst>
            </p:cNvPr>
            <p:cNvSpPr/>
            <p:nvPr/>
          </p:nvSpPr>
          <p:spPr bwMode="auto">
            <a:xfrm>
              <a:off x="3563985" y="2543005"/>
              <a:ext cx="383947" cy="573012"/>
            </a:xfrm>
            <a:custGeom>
              <a:avLst/>
              <a:gdLst>
                <a:gd name="T0" fmla="*/ 68 w 127"/>
                <a:gd name="T1" fmla="*/ 0 h 190"/>
                <a:gd name="T2" fmla="*/ 127 w 127"/>
                <a:gd name="T3" fmla="*/ 93 h 190"/>
                <a:gd name="T4" fmla="*/ 65 w 127"/>
                <a:gd name="T5" fmla="*/ 190 h 190"/>
                <a:gd name="T6" fmla="*/ 0 w 127"/>
                <a:gd name="T7" fmla="*/ 93 h 190"/>
                <a:gd name="T8" fmla="*/ 68 w 127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90">
                  <a:moveTo>
                    <a:pt x="68" y="0"/>
                  </a:moveTo>
                  <a:cubicBezTo>
                    <a:pt x="103" y="0"/>
                    <a:pt x="127" y="43"/>
                    <a:pt x="127" y="93"/>
                  </a:cubicBezTo>
                  <a:cubicBezTo>
                    <a:pt x="127" y="142"/>
                    <a:pt x="100" y="190"/>
                    <a:pt x="65" y="190"/>
                  </a:cubicBezTo>
                  <a:cubicBezTo>
                    <a:pt x="30" y="190"/>
                    <a:pt x="0" y="142"/>
                    <a:pt x="0" y="93"/>
                  </a:cubicBezTo>
                  <a:cubicBezTo>
                    <a:pt x="0" y="43"/>
                    <a:pt x="33" y="0"/>
                    <a:pt x="68" y="0"/>
                  </a:cubicBezTo>
                  <a:close/>
                </a:path>
              </a:pathLst>
            </a:custGeom>
            <a:solidFill>
              <a:srgbClr val="1B63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5" name="îş1íḑê">
              <a:extLst>
                <a:ext uri="{FF2B5EF4-FFF2-40B4-BE49-F238E27FC236}">
                  <a16:creationId xmlns:a16="http://schemas.microsoft.com/office/drawing/2014/main" id="{6BE22E6E-62F4-4EDB-B067-240E2C07FEFB}"/>
                </a:ext>
              </a:extLst>
            </p:cNvPr>
            <p:cNvSpPr/>
            <p:nvPr/>
          </p:nvSpPr>
          <p:spPr bwMode="auto">
            <a:xfrm>
              <a:off x="3639611" y="3034573"/>
              <a:ext cx="684997" cy="328682"/>
            </a:xfrm>
            <a:custGeom>
              <a:avLst/>
              <a:gdLst>
                <a:gd name="T0" fmla="*/ 0 w 227"/>
                <a:gd name="T1" fmla="*/ 48 h 109"/>
                <a:gd name="T2" fmla="*/ 95 w 227"/>
                <a:gd name="T3" fmla="*/ 90 h 109"/>
                <a:gd name="T4" fmla="*/ 227 w 227"/>
                <a:gd name="T5" fmla="*/ 37 h 109"/>
                <a:gd name="T6" fmla="*/ 207 w 227"/>
                <a:gd name="T7" fmla="*/ 7 h 109"/>
                <a:gd name="T8" fmla="*/ 112 w 227"/>
                <a:gd name="T9" fmla="*/ 51 h 109"/>
                <a:gd name="T10" fmla="*/ 48 w 227"/>
                <a:gd name="T11" fmla="*/ 0 h 109"/>
                <a:gd name="T12" fmla="*/ 0 w 227"/>
                <a:gd name="T13" fmla="*/ 4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7" h="109">
                  <a:moveTo>
                    <a:pt x="0" y="48"/>
                  </a:moveTo>
                  <a:cubicBezTo>
                    <a:pt x="0" y="48"/>
                    <a:pt x="23" y="68"/>
                    <a:pt x="95" y="90"/>
                  </a:cubicBezTo>
                  <a:cubicBezTo>
                    <a:pt x="155" y="109"/>
                    <a:pt x="227" y="37"/>
                    <a:pt x="227" y="37"/>
                  </a:cubicBezTo>
                  <a:cubicBezTo>
                    <a:pt x="207" y="7"/>
                    <a:pt x="207" y="7"/>
                    <a:pt x="207" y="7"/>
                  </a:cubicBezTo>
                  <a:cubicBezTo>
                    <a:pt x="207" y="7"/>
                    <a:pt x="135" y="61"/>
                    <a:pt x="112" y="51"/>
                  </a:cubicBezTo>
                  <a:cubicBezTo>
                    <a:pt x="67" y="32"/>
                    <a:pt x="48" y="0"/>
                    <a:pt x="48" y="0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6" name="í$1îdè">
              <a:extLst>
                <a:ext uri="{FF2B5EF4-FFF2-40B4-BE49-F238E27FC236}">
                  <a16:creationId xmlns:a16="http://schemas.microsoft.com/office/drawing/2014/main" id="{8B7C6248-0685-46E4-8F0D-836A36443216}"/>
                </a:ext>
              </a:extLst>
            </p:cNvPr>
            <p:cNvSpPr/>
            <p:nvPr/>
          </p:nvSpPr>
          <p:spPr bwMode="auto">
            <a:xfrm>
              <a:off x="3639611" y="3034573"/>
              <a:ext cx="274872" cy="263237"/>
            </a:xfrm>
            <a:custGeom>
              <a:avLst/>
              <a:gdLst>
                <a:gd name="T0" fmla="*/ 76 w 91"/>
                <a:gd name="T1" fmla="*/ 67 h 87"/>
                <a:gd name="T2" fmla="*/ 91 w 91"/>
                <a:gd name="T3" fmla="*/ 36 h 87"/>
                <a:gd name="T4" fmla="*/ 48 w 91"/>
                <a:gd name="T5" fmla="*/ 0 h 87"/>
                <a:gd name="T6" fmla="*/ 0 w 91"/>
                <a:gd name="T7" fmla="*/ 48 h 87"/>
                <a:gd name="T8" fmla="*/ 66 w 91"/>
                <a:gd name="T9" fmla="*/ 87 h 87"/>
                <a:gd name="T10" fmla="*/ 76 w 91"/>
                <a:gd name="T11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87">
                  <a:moveTo>
                    <a:pt x="76" y="67"/>
                  </a:moveTo>
                  <a:cubicBezTo>
                    <a:pt x="80" y="57"/>
                    <a:pt x="86" y="47"/>
                    <a:pt x="91" y="36"/>
                  </a:cubicBezTo>
                  <a:cubicBezTo>
                    <a:pt x="61" y="19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12" y="67"/>
                    <a:pt x="66" y="87"/>
                  </a:cubicBezTo>
                  <a:cubicBezTo>
                    <a:pt x="69" y="81"/>
                    <a:pt x="72" y="74"/>
                    <a:pt x="76" y="67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7" name="ïṩlîḍè">
              <a:extLst>
                <a:ext uri="{FF2B5EF4-FFF2-40B4-BE49-F238E27FC236}">
                  <a16:creationId xmlns:a16="http://schemas.microsoft.com/office/drawing/2014/main" id="{70D0740C-6C8E-4B8F-891F-AC4B2CB7F188}"/>
                </a:ext>
              </a:extLst>
            </p:cNvPr>
            <p:cNvSpPr/>
            <p:nvPr/>
          </p:nvSpPr>
          <p:spPr bwMode="auto">
            <a:xfrm>
              <a:off x="3614887" y="2340851"/>
              <a:ext cx="734445" cy="353406"/>
            </a:xfrm>
            <a:custGeom>
              <a:avLst/>
              <a:gdLst>
                <a:gd name="T0" fmla="*/ 0 w 243"/>
                <a:gd name="T1" fmla="*/ 51 h 117"/>
                <a:gd name="T2" fmla="*/ 114 w 243"/>
                <a:gd name="T3" fmla="*/ 0 h 117"/>
                <a:gd name="T4" fmla="*/ 243 w 243"/>
                <a:gd name="T5" fmla="*/ 82 h 117"/>
                <a:gd name="T6" fmla="*/ 225 w 243"/>
                <a:gd name="T7" fmla="*/ 117 h 117"/>
                <a:gd name="T8" fmla="*/ 122 w 243"/>
                <a:gd name="T9" fmla="*/ 46 h 117"/>
                <a:gd name="T10" fmla="*/ 53 w 243"/>
                <a:gd name="T11" fmla="*/ 84 h 117"/>
                <a:gd name="T12" fmla="*/ 0 w 243"/>
                <a:gd name="T13" fmla="*/ 5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117">
                  <a:moveTo>
                    <a:pt x="0" y="51"/>
                  </a:moveTo>
                  <a:cubicBezTo>
                    <a:pt x="0" y="51"/>
                    <a:pt x="39" y="0"/>
                    <a:pt x="114" y="0"/>
                  </a:cubicBezTo>
                  <a:cubicBezTo>
                    <a:pt x="177" y="0"/>
                    <a:pt x="243" y="82"/>
                    <a:pt x="243" y="82"/>
                  </a:cubicBezTo>
                  <a:cubicBezTo>
                    <a:pt x="225" y="117"/>
                    <a:pt x="225" y="117"/>
                    <a:pt x="225" y="117"/>
                  </a:cubicBezTo>
                  <a:cubicBezTo>
                    <a:pt x="225" y="117"/>
                    <a:pt x="146" y="44"/>
                    <a:pt x="122" y="46"/>
                  </a:cubicBezTo>
                  <a:cubicBezTo>
                    <a:pt x="73" y="51"/>
                    <a:pt x="53" y="84"/>
                    <a:pt x="53" y="84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8" name="ïṥľiďê">
              <a:extLst>
                <a:ext uri="{FF2B5EF4-FFF2-40B4-BE49-F238E27FC236}">
                  <a16:creationId xmlns:a16="http://schemas.microsoft.com/office/drawing/2014/main" id="{3850CC96-3447-4309-B2ED-02726426BF88}"/>
                </a:ext>
              </a:extLst>
            </p:cNvPr>
            <p:cNvSpPr/>
            <p:nvPr/>
          </p:nvSpPr>
          <p:spPr bwMode="auto">
            <a:xfrm>
              <a:off x="3614887" y="2343760"/>
              <a:ext cx="335954" cy="250147"/>
            </a:xfrm>
            <a:custGeom>
              <a:avLst/>
              <a:gdLst>
                <a:gd name="T0" fmla="*/ 111 w 111"/>
                <a:gd name="T1" fmla="*/ 50 h 83"/>
                <a:gd name="T2" fmla="*/ 77 w 111"/>
                <a:gd name="T3" fmla="*/ 0 h 83"/>
                <a:gd name="T4" fmla="*/ 0 w 111"/>
                <a:gd name="T5" fmla="*/ 50 h 83"/>
                <a:gd name="T6" fmla="*/ 53 w 111"/>
                <a:gd name="T7" fmla="*/ 83 h 83"/>
                <a:gd name="T8" fmla="*/ 111 w 111"/>
                <a:gd name="T9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3">
                  <a:moveTo>
                    <a:pt x="111" y="50"/>
                  </a:moveTo>
                  <a:cubicBezTo>
                    <a:pt x="102" y="32"/>
                    <a:pt x="91" y="15"/>
                    <a:pt x="77" y="0"/>
                  </a:cubicBezTo>
                  <a:cubicBezTo>
                    <a:pt x="26" y="13"/>
                    <a:pt x="0" y="50"/>
                    <a:pt x="0" y="50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3"/>
                    <a:pt x="72" y="59"/>
                    <a:pt x="111" y="50"/>
                  </a:cubicBezTo>
                  <a:close/>
                </a:path>
              </a:pathLst>
            </a:cu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9" name="ïṧlïďe">
              <a:extLst>
                <a:ext uri="{FF2B5EF4-FFF2-40B4-BE49-F238E27FC236}">
                  <a16:creationId xmlns:a16="http://schemas.microsoft.com/office/drawing/2014/main" id="{4FB4D7FA-961E-44CC-B22B-27D8D3042B16}"/>
                </a:ext>
              </a:extLst>
            </p:cNvPr>
            <p:cNvSpPr/>
            <p:nvPr/>
          </p:nvSpPr>
          <p:spPr bwMode="auto">
            <a:xfrm>
              <a:off x="3505811" y="2458653"/>
              <a:ext cx="383947" cy="735899"/>
            </a:xfrm>
            <a:prstGeom prst="ellipse">
              <a:avLst/>
            </a:prstGeom>
            <a:solidFill>
              <a:srgbClr val="237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0" name="i$ļidê">
              <a:extLst>
                <a:ext uri="{FF2B5EF4-FFF2-40B4-BE49-F238E27FC236}">
                  <a16:creationId xmlns:a16="http://schemas.microsoft.com/office/drawing/2014/main" id="{CF4F6DC2-BA38-4A7A-8622-8CAE3F11D213}"/>
                </a:ext>
              </a:extLst>
            </p:cNvPr>
            <p:cNvSpPr/>
            <p:nvPr/>
          </p:nvSpPr>
          <p:spPr bwMode="auto">
            <a:xfrm>
              <a:off x="3822858" y="2787335"/>
              <a:ext cx="78535" cy="81443"/>
            </a:xfrm>
            <a:custGeom>
              <a:avLst/>
              <a:gdLst>
                <a:gd name="T0" fmla="*/ 26 w 26"/>
                <a:gd name="T1" fmla="*/ 14 h 27"/>
                <a:gd name="T2" fmla="*/ 26 w 26"/>
                <a:gd name="T3" fmla="*/ 14 h 27"/>
                <a:gd name="T4" fmla="*/ 13 w 26"/>
                <a:gd name="T5" fmla="*/ 27 h 27"/>
                <a:gd name="T6" fmla="*/ 13 w 26"/>
                <a:gd name="T7" fmla="*/ 27 h 27"/>
                <a:gd name="T8" fmla="*/ 0 w 26"/>
                <a:gd name="T9" fmla="*/ 14 h 27"/>
                <a:gd name="T10" fmla="*/ 0 w 26"/>
                <a:gd name="T11" fmla="*/ 14 h 27"/>
                <a:gd name="T12" fmla="*/ 13 w 26"/>
                <a:gd name="T13" fmla="*/ 0 h 27"/>
                <a:gd name="T14" fmla="*/ 13 w 26"/>
                <a:gd name="T15" fmla="*/ 0 h 27"/>
                <a:gd name="T16" fmla="*/ 26 w 26"/>
                <a:gd name="T17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7">
                  <a:moveTo>
                    <a:pt x="26" y="14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21"/>
                    <a:pt x="21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6" y="6"/>
                    <a:pt x="26" y="14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1" name="íṥlïde">
              <a:extLst>
                <a:ext uri="{FF2B5EF4-FFF2-40B4-BE49-F238E27FC236}">
                  <a16:creationId xmlns:a16="http://schemas.microsoft.com/office/drawing/2014/main" id="{759C7D85-CB66-47F1-8153-707DAF662E1C}"/>
                </a:ext>
              </a:extLst>
            </p:cNvPr>
            <p:cNvSpPr/>
            <p:nvPr/>
          </p:nvSpPr>
          <p:spPr bwMode="auto">
            <a:xfrm>
              <a:off x="3433094" y="2633174"/>
              <a:ext cx="442121" cy="389765"/>
            </a:xfrm>
            <a:custGeom>
              <a:avLst/>
              <a:gdLst>
                <a:gd name="T0" fmla="*/ 146 w 146"/>
                <a:gd name="T1" fmla="*/ 61 h 129"/>
                <a:gd name="T2" fmla="*/ 146 w 146"/>
                <a:gd name="T3" fmla="*/ 68 h 129"/>
                <a:gd name="T4" fmla="*/ 85 w 146"/>
                <a:gd name="T5" fmla="*/ 129 h 129"/>
                <a:gd name="T6" fmla="*/ 61 w 146"/>
                <a:gd name="T7" fmla="*/ 129 h 129"/>
                <a:gd name="T8" fmla="*/ 0 w 146"/>
                <a:gd name="T9" fmla="*/ 68 h 129"/>
                <a:gd name="T10" fmla="*/ 0 w 146"/>
                <a:gd name="T11" fmla="*/ 61 h 129"/>
                <a:gd name="T12" fmla="*/ 61 w 146"/>
                <a:gd name="T13" fmla="*/ 0 h 129"/>
                <a:gd name="T14" fmla="*/ 85 w 146"/>
                <a:gd name="T15" fmla="*/ 0 h 129"/>
                <a:gd name="T16" fmla="*/ 146 w 146"/>
                <a:gd name="T17" fmla="*/ 6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29">
                  <a:moveTo>
                    <a:pt x="146" y="61"/>
                  </a:moveTo>
                  <a:cubicBezTo>
                    <a:pt x="146" y="68"/>
                    <a:pt x="146" y="68"/>
                    <a:pt x="146" y="68"/>
                  </a:cubicBezTo>
                  <a:cubicBezTo>
                    <a:pt x="146" y="101"/>
                    <a:pt x="119" y="129"/>
                    <a:pt x="85" y="129"/>
                  </a:cubicBezTo>
                  <a:cubicBezTo>
                    <a:pt x="61" y="129"/>
                    <a:pt x="61" y="129"/>
                    <a:pt x="61" y="129"/>
                  </a:cubicBezTo>
                  <a:cubicBezTo>
                    <a:pt x="27" y="129"/>
                    <a:pt x="0" y="101"/>
                    <a:pt x="0" y="6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19" y="0"/>
                    <a:pt x="146" y="27"/>
                    <a:pt x="146" y="6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2" name="îSľíḑê">
              <a:extLst>
                <a:ext uri="{FF2B5EF4-FFF2-40B4-BE49-F238E27FC236}">
                  <a16:creationId xmlns:a16="http://schemas.microsoft.com/office/drawing/2014/main" id="{141062A0-F80E-4F93-AA8D-4B337068027D}"/>
                </a:ext>
              </a:extLst>
            </p:cNvPr>
            <p:cNvSpPr/>
            <p:nvPr/>
          </p:nvSpPr>
          <p:spPr bwMode="auto">
            <a:xfrm>
              <a:off x="3611979" y="2989489"/>
              <a:ext cx="106168" cy="69809"/>
            </a:xfrm>
            <a:custGeom>
              <a:avLst/>
              <a:gdLst>
                <a:gd name="T0" fmla="*/ 33 w 35"/>
                <a:gd name="T1" fmla="*/ 7 h 23"/>
                <a:gd name="T2" fmla="*/ 33 w 35"/>
                <a:gd name="T3" fmla="*/ 7 h 23"/>
                <a:gd name="T4" fmla="*/ 27 w 35"/>
                <a:gd name="T5" fmla="*/ 18 h 23"/>
                <a:gd name="T6" fmla="*/ 13 w 35"/>
                <a:gd name="T7" fmla="*/ 22 h 23"/>
                <a:gd name="T8" fmla="*/ 2 w 35"/>
                <a:gd name="T9" fmla="*/ 16 h 23"/>
                <a:gd name="T10" fmla="*/ 2 w 35"/>
                <a:gd name="T11" fmla="*/ 16 h 23"/>
                <a:gd name="T12" fmla="*/ 8 w 35"/>
                <a:gd name="T13" fmla="*/ 6 h 23"/>
                <a:gd name="T14" fmla="*/ 22 w 35"/>
                <a:gd name="T15" fmla="*/ 1 h 23"/>
                <a:gd name="T16" fmla="*/ 33 w 3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33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5" y="12"/>
                    <a:pt x="32" y="16"/>
                    <a:pt x="27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3"/>
                    <a:pt x="3" y="21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2"/>
                    <a:pt x="3" y="7"/>
                    <a:pt x="8" y="6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7" y="0"/>
                    <a:pt x="32" y="3"/>
                    <a:pt x="33" y="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3" name="işļîďê">
              <a:extLst>
                <a:ext uri="{FF2B5EF4-FFF2-40B4-BE49-F238E27FC236}">
                  <a16:creationId xmlns:a16="http://schemas.microsoft.com/office/drawing/2014/main" id="{B7729C42-E1D9-422A-889A-E90000CDBB05}"/>
                </a:ext>
              </a:extLst>
            </p:cNvPr>
            <p:cNvSpPr/>
            <p:nvPr/>
          </p:nvSpPr>
          <p:spPr bwMode="auto">
            <a:xfrm>
              <a:off x="3611979" y="2596816"/>
              <a:ext cx="106168" cy="69809"/>
            </a:xfrm>
            <a:custGeom>
              <a:avLst/>
              <a:gdLst>
                <a:gd name="T0" fmla="*/ 2 w 35"/>
                <a:gd name="T1" fmla="*/ 7 h 23"/>
                <a:gd name="T2" fmla="*/ 2 w 35"/>
                <a:gd name="T3" fmla="*/ 7 h 23"/>
                <a:gd name="T4" fmla="*/ 8 w 35"/>
                <a:gd name="T5" fmla="*/ 18 h 23"/>
                <a:gd name="T6" fmla="*/ 22 w 35"/>
                <a:gd name="T7" fmla="*/ 22 h 23"/>
                <a:gd name="T8" fmla="*/ 33 w 35"/>
                <a:gd name="T9" fmla="*/ 16 h 23"/>
                <a:gd name="T10" fmla="*/ 33 w 35"/>
                <a:gd name="T11" fmla="*/ 16 h 23"/>
                <a:gd name="T12" fmla="*/ 27 w 35"/>
                <a:gd name="T13" fmla="*/ 6 h 23"/>
                <a:gd name="T14" fmla="*/ 13 w 35"/>
                <a:gd name="T15" fmla="*/ 1 h 23"/>
                <a:gd name="T16" fmla="*/ 2 w 35"/>
                <a:gd name="T1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3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0" y="12"/>
                    <a:pt x="3" y="17"/>
                    <a:pt x="8" y="1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7" y="23"/>
                    <a:pt x="32" y="21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5" y="12"/>
                    <a:pt x="32" y="7"/>
                    <a:pt x="27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3" y="3"/>
                    <a:pt x="2" y="7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4" name="îṡ1iḍé">
              <a:extLst>
                <a:ext uri="{FF2B5EF4-FFF2-40B4-BE49-F238E27FC236}">
                  <a16:creationId xmlns:a16="http://schemas.microsoft.com/office/drawing/2014/main" id="{7DF01168-1BA7-4078-906E-85E48C806B3C}"/>
                </a:ext>
              </a:extLst>
            </p:cNvPr>
            <p:cNvSpPr/>
            <p:nvPr/>
          </p:nvSpPr>
          <p:spPr bwMode="auto">
            <a:xfrm>
              <a:off x="3421459" y="2633174"/>
              <a:ext cx="420306" cy="389765"/>
            </a:xfrm>
            <a:custGeom>
              <a:avLst/>
              <a:gdLst>
                <a:gd name="T0" fmla="*/ 65 w 139"/>
                <a:gd name="T1" fmla="*/ 129 h 129"/>
                <a:gd name="T2" fmla="*/ 83 w 139"/>
                <a:gd name="T3" fmla="*/ 129 h 129"/>
                <a:gd name="T4" fmla="*/ 125 w 139"/>
                <a:gd name="T5" fmla="*/ 111 h 129"/>
                <a:gd name="T6" fmla="*/ 136 w 139"/>
                <a:gd name="T7" fmla="*/ 64 h 129"/>
                <a:gd name="T8" fmla="*/ 107 w 139"/>
                <a:gd name="T9" fmla="*/ 26 h 129"/>
                <a:gd name="T10" fmla="*/ 83 w 139"/>
                <a:gd name="T11" fmla="*/ 0 h 129"/>
                <a:gd name="T12" fmla="*/ 65 w 139"/>
                <a:gd name="T13" fmla="*/ 0 h 129"/>
                <a:gd name="T14" fmla="*/ 0 w 139"/>
                <a:gd name="T15" fmla="*/ 63 h 129"/>
                <a:gd name="T16" fmla="*/ 0 w 139"/>
                <a:gd name="T17" fmla="*/ 66 h 129"/>
                <a:gd name="T18" fmla="*/ 65 w 139"/>
                <a:gd name="T1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29">
                  <a:moveTo>
                    <a:pt x="65" y="129"/>
                  </a:moveTo>
                  <a:cubicBezTo>
                    <a:pt x="83" y="129"/>
                    <a:pt x="83" y="129"/>
                    <a:pt x="83" y="129"/>
                  </a:cubicBezTo>
                  <a:cubicBezTo>
                    <a:pt x="103" y="129"/>
                    <a:pt x="117" y="123"/>
                    <a:pt x="125" y="111"/>
                  </a:cubicBezTo>
                  <a:cubicBezTo>
                    <a:pt x="135" y="97"/>
                    <a:pt x="139" y="85"/>
                    <a:pt x="136" y="64"/>
                  </a:cubicBezTo>
                  <a:cubicBezTo>
                    <a:pt x="134" y="47"/>
                    <a:pt x="122" y="32"/>
                    <a:pt x="107" y="26"/>
                  </a:cubicBezTo>
                  <a:cubicBezTo>
                    <a:pt x="107" y="10"/>
                    <a:pt x="104" y="0"/>
                    <a:pt x="8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8"/>
                    <a:pt x="0" y="63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100"/>
                    <a:pt x="30" y="129"/>
                    <a:pt x="65" y="129"/>
                  </a:cubicBezTo>
                  <a:close/>
                </a:path>
              </a:pathLst>
            </a:custGeom>
            <a:solidFill>
              <a:srgbClr val="A67A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5" name="îṩlïḍê">
              <a:extLst>
                <a:ext uri="{FF2B5EF4-FFF2-40B4-BE49-F238E27FC236}">
                  <a16:creationId xmlns:a16="http://schemas.microsoft.com/office/drawing/2014/main" id="{B1B4BA52-477A-480A-ABD8-9F2D6251BBFE}"/>
                </a:ext>
              </a:extLst>
            </p:cNvPr>
            <p:cNvSpPr/>
            <p:nvPr/>
          </p:nvSpPr>
          <p:spPr bwMode="auto">
            <a:xfrm>
              <a:off x="4410414" y="2739342"/>
              <a:ext cx="50903" cy="78535"/>
            </a:xfrm>
            <a:custGeom>
              <a:avLst/>
              <a:gdLst>
                <a:gd name="T0" fmla="*/ 12 w 17"/>
                <a:gd name="T1" fmla="*/ 25 h 26"/>
                <a:gd name="T2" fmla="*/ 12 w 17"/>
                <a:gd name="T3" fmla="*/ 25 h 26"/>
                <a:gd name="T4" fmla="*/ 4 w 17"/>
                <a:gd name="T5" fmla="*/ 20 h 26"/>
                <a:gd name="T6" fmla="*/ 0 w 17"/>
                <a:gd name="T7" fmla="*/ 9 h 26"/>
                <a:gd name="T8" fmla="*/ 5 w 17"/>
                <a:gd name="T9" fmla="*/ 1 h 26"/>
                <a:gd name="T10" fmla="*/ 5 w 17"/>
                <a:gd name="T11" fmla="*/ 1 h 26"/>
                <a:gd name="T12" fmla="*/ 13 w 17"/>
                <a:gd name="T13" fmla="*/ 5 h 26"/>
                <a:gd name="T14" fmla="*/ 16 w 17"/>
                <a:gd name="T15" fmla="*/ 17 h 26"/>
                <a:gd name="T16" fmla="*/ 12 w 17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6">
                  <a:moveTo>
                    <a:pt x="1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8" y="26"/>
                    <a:pt x="5" y="24"/>
                    <a:pt x="4" y="2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20"/>
                    <a:pt x="15" y="24"/>
                    <a:pt x="12" y="2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6" name="ïṧlíḍê">
              <a:extLst>
                <a:ext uri="{FF2B5EF4-FFF2-40B4-BE49-F238E27FC236}">
                  <a16:creationId xmlns:a16="http://schemas.microsoft.com/office/drawing/2014/main" id="{6D035A3D-56D0-4681-81A6-BA8FCADE6BE0}"/>
                </a:ext>
              </a:extLst>
            </p:cNvPr>
            <p:cNvSpPr/>
            <p:nvPr/>
          </p:nvSpPr>
          <p:spPr bwMode="auto">
            <a:xfrm>
              <a:off x="4267888" y="2684077"/>
              <a:ext cx="53811" cy="78535"/>
            </a:xfrm>
            <a:custGeom>
              <a:avLst/>
              <a:gdLst>
                <a:gd name="T0" fmla="*/ 6 w 18"/>
                <a:gd name="T1" fmla="*/ 25 h 26"/>
                <a:gd name="T2" fmla="*/ 6 w 18"/>
                <a:gd name="T3" fmla="*/ 25 h 26"/>
                <a:gd name="T4" fmla="*/ 1 w 18"/>
                <a:gd name="T5" fmla="*/ 17 h 26"/>
                <a:gd name="T6" fmla="*/ 5 w 18"/>
                <a:gd name="T7" fmla="*/ 5 h 26"/>
                <a:gd name="T8" fmla="*/ 13 w 18"/>
                <a:gd name="T9" fmla="*/ 1 h 26"/>
                <a:gd name="T10" fmla="*/ 13 w 18"/>
                <a:gd name="T11" fmla="*/ 1 h 26"/>
                <a:gd name="T12" fmla="*/ 17 w 18"/>
                <a:gd name="T13" fmla="*/ 9 h 26"/>
                <a:gd name="T14" fmla="*/ 14 w 18"/>
                <a:gd name="T15" fmla="*/ 20 h 26"/>
                <a:gd name="T16" fmla="*/ 6 w 18"/>
                <a:gd name="T1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6" y="25"/>
                  </a:moveTo>
                  <a:cubicBezTo>
                    <a:pt x="6" y="25"/>
                    <a:pt x="6" y="25"/>
                    <a:pt x="6" y="25"/>
                  </a:cubicBezTo>
                  <a:cubicBezTo>
                    <a:pt x="2" y="24"/>
                    <a:pt x="0" y="20"/>
                    <a:pt x="1" y="1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2"/>
                    <a:pt x="9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2"/>
                    <a:pt x="18" y="5"/>
                    <a:pt x="17" y="9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3" y="24"/>
                    <a:pt x="9" y="26"/>
                    <a:pt x="6" y="2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7" name="işļiḍê">
              <a:extLst>
                <a:ext uri="{FF2B5EF4-FFF2-40B4-BE49-F238E27FC236}">
                  <a16:creationId xmlns:a16="http://schemas.microsoft.com/office/drawing/2014/main" id="{3B790A4E-1F5F-4D09-A774-C7CCAB7F56A9}"/>
                </a:ext>
              </a:extLst>
            </p:cNvPr>
            <p:cNvSpPr/>
            <p:nvPr/>
          </p:nvSpPr>
          <p:spPr bwMode="auto">
            <a:xfrm>
              <a:off x="4267888" y="2720435"/>
              <a:ext cx="75626" cy="66900"/>
            </a:xfrm>
            <a:custGeom>
              <a:avLst/>
              <a:gdLst>
                <a:gd name="T0" fmla="*/ 23 w 25"/>
                <a:gd name="T1" fmla="*/ 19 h 22"/>
                <a:gd name="T2" fmla="*/ 23 w 25"/>
                <a:gd name="T3" fmla="*/ 19 h 22"/>
                <a:gd name="T4" fmla="*/ 13 w 25"/>
                <a:gd name="T5" fmla="*/ 20 h 22"/>
                <a:gd name="T6" fmla="*/ 4 w 25"/>
                <a:gd name="T7" fmla="*/ 13 h 22"/>
                <a:gd name="T8" fmla="*/ 3 w 25"/>
                <a:gd name="T9" fmla="*/ 4 h 22"/>
                <a:gd name="T10" fmla="*/ 3 w 25"/>
                <a:gd name="T11" fmla="*/ 4 h 22"/>
                <a:gd name="T12" fmla="*/ 12 w 25"/>
                <a:gd name="T13" fmla="*/ 3 h 22"/>
                <a:gd name="T14" fmla="*/ 21 w 25"/>
                <a:gd name="T15" fmla="*/ 10 h 22"/>
                <a:gd name="T16" fmla="*/ 23 w 25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2"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20" y="22"/>
                    <a:pt x="16" y="22"/>
                    <a:pt x="13" y="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7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1"/>
                    <a:pt x="9" y="0"/>
                    <a:pt x="12" y="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4" y="12"/>
                    <a:pt x="25" y="16"/>
                    <a:pt x="23" y="19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8" name="îṥ1íḓê">
              <a:extLst>
                <a:ext uri="{FF2B5EF4-FFF2-40B4-BE49-F238E27FC236}">
                  <a16:creationId xmlns:a16="http://schemas.microsoft.com/office/drawing/2014/main" id="{49118065-9B5D-4E00-BD66-9A78968B5C22}"/>
                </a:ext>
              </a:extLst>
            </p:cNvPr>
            <p:cNvSpPr/>
            <p:nvPr/>
          </p:nvSpPr>
          <p:spPr bwMode="auto">
            <a:xfrm>
              <a:off x="4371147" y="2641900"/>
              <a:ext cx="81443" cy="130891"/>
            </a:xfrm>
            <a:custGeom>
              <a:avLst/>
              <a:gdLst>
                <a:gd name="T0" fmla="*/ 14 w 27"/>
                <a:gd name="T1" fmla="*/ 5 h 43"/>
                <a:gd name="T2" fmla="*/ 25 w 27"/>
                <a:gd name="T3" fmla="*/ 33 h 43"/>
                <a:gd name="T4" fmla="*/ 22 w 27"/>
                <a:gd name="T5" fmla="*/ 42 h 43"/>
                <a:gd name="T6" fmla="*/ 22 w 27"/>
                <a:gd name="T7" fmla="*/ 42 h 43"/>
                <a:gd name="T8" fmla="*/ 13 w 27"/>
                <a:gd name="T9" fmla="*/ 38 h 43"/>
                <a:gd name="T10" fmla="*/ 1 w 27"/>
                <a:gd name="T11" fmla="*/ 10 h 43"/>
                <a:gd name="T12" fmla="*/ 5 w 27"/>
                <a:gd name="T13" fmla="*/ 2 h 43"/>
                <a:gd name="T14" fmla="*/ 5 w 27"/>
                <a:gd name="T15" fmla="*/ 2 h 43"/>
                <a:gd name="T16" fmla="*/ 14 w 27"/>
                <a:gd name="T1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3">
                  <a:moveTo>
                    <a:pt x="14" y="5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7" y="36"/>
                    <a:pt x="25" y="40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8" y="43"/>
                    <a:pt x="14" y="42"/>
                    <a:pt x="13" y="3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7"/>
                    <a:pt x="1" y="3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8" y="0"/>
                    <a:pt x="12" y="2"/>
                    <a:pt x="14" y="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9" name="îṣlîḍê">
              <a:extLst>
                <a:ext uri="{FF2B5EF4-FFF2-40B4-BE49-F238E27FC236}">
                  <a16:creationId xmlns:a16="http://schemas.microsoft.com/office/drawing/2014/main" id="{8CD5665E-0BEC-4DC9-A33F-F487CADC2477}"/>
                </a:ext>
              </a:extLst>
            </p:cNvPr>
            <p:cNvSpPr/>
            <p:nvPr/>
          </p:nvSpPr>
          <p:spPr bwMode="auto">
            <a:xfrm>
              <a:off x="4264979" y="2579364"/>
              <a:ext cx="159978" cy="171613"/>
            </a:xfrm>
            <a:custGeom>
              <a:avLst/>
              <a:gdLst>
                <a:gd name="T0" fmla="*/ 41 w 53"/>
                <a:gd name="T1" fmla="*/ 14 h 57"/>
                <a:gd name="T2" fmla="*/ 47 w 53"/>
                <a:gd name="T3" fmla="*/ 23 h 57"/>
                <a:gd name="T4" fmla="*/ 39 w 53"/>
                <a:gd name="T5" fmla="*/ 51 h 57"/>
                <a:gd name="T6" fmla="*/ 39 w 53"/>
                <a:gd name="T7" fmla="*/ 51 h 57"/>
                <a:gd name="T8" fmla="*/ 12 w 53"/>
                <a:gd name="T9" fmla="*/ 43 h 57"/>
                <a:gd name="T10" fmla="*/ 6 w 53"/>
                <a:gd name="T11" fmla="*/ 34 h 57"/>
                <a:gd name="T12" fmla="*/ 14 w 53"/>
                <a:gd name="T13" fmla="*/ 6 h 57"/>
                <a:gd name="T14" fmla="*/ 14 w 53"/>
                <a:gd name="T15" fmla="*/ 6 h 57"/>
                <a:gd name="T16" fmla="*/ 41 w 53"/>
                <a:gd name="T17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7">
                  <a:moveTo>
                    <a:pt x="41" y="14"/>
                  </a:moveTo>
                  <a:cubicBezTo>
                    <a:pt x="47" y="23"/>
                    <a:pt x="47" y="23"/>
                    <a:pt x="47" y="23"/>
                  </a:cubicBezTo>
                  <a:cubicBezTo>
                    <a:pt x="53" y="33"/>
                    <a:pt x="49" y="45"/>
                    <a:pt x="39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0" y="57"/>
                    <a:pt x="17" y="53"/>
                    <a:pt x="12" y="4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0" y="24"/>
                    <a:pt x="4" y="12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3" y="0"/>
                    <a:pt x="36" y="4"/>
                    <a:pt x="41" y="14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0" name="ïs1îdé">
              <a:extLst>
                <a:ext uri="{FF2B5EF4-FFF2-40B4-BE49-F238E27FC236}">
                  <a16:creationId xmlns:a16="http://schemas.microsoft.com/office/drawing/2014/main" id="{8035E2B9-A179-4FA8-9D73-60311B599FE0}"/>
                </a:ext>
              </a:extLst>
            </p:cNvPr>
            <p:cNvSpPr/>
            <p:nvPr/>
          </p:nvSpPr>
          <p:spPr bwMode="auto">
            <a:xfrm>
              <a:off x="4382782" y="2919680"/>
              <a:ext cx="53811" cy="78535"/>
            </a:xfrm>
            <a:custGeom>
              <a:avLst/>
              <a:gdLst>
                <a:gd name="T0" fmla="*/ 12 w 18"/>
                <a:gd name="T1" fmla="*/ 1 h 26"/>
                <a:gd name="T2" fmla="*/ 12 w 18"/>
                <a:gd name="T3" fmla="*/ 1 h 26"/>
                <a:gd name="T4" fmla="*/ 4 w 18"/>
                <a:gd name="T5" fmla="*/ 5 h 26"/>
                <a:gd name="T6" fmla="*/ 1 w 18"/>
                <a:gd name="T7" fmla="*/ 17 h 26"/>
                <a:gd name="T8" fmla="*/ 5 w 18"/>
                <a:gd name="T9" fmla="*/ 25 h 26"/>
                <a:gd name="T10" fmla="*/ 5 w 18"/>
                <a:gd name="T11" fmla="*/ 25 h 26"/>
                <a:gd name="T12" fmla="*/ 14 w 18"/>
                <a:gd name="T13" fmla="*/ 20 h 26"/>
                <a:gd name="T14" fmla="*/ 17 w 18"/>
                <a:gd name="T15" fmla="*/ 9 h 26"/>
                <a:gd name="T16" fmla="*/ 12 w 18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5" y="2"/>
                    <a:pt x="4" y="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20"/>
                    <a:pt x="2" y="24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26"/>
                    <a:pt x="13" y="24"/>
                    <a:pt x="14" y="2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5"/>
                    <a:pt x="16" y="2"/>
                    <a:pt x="12" y="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1" name="ïšļîḍê">
              <a:extLst>
                <a:ext uri="{FF2B5EF4-FFF2-40B4-BE49-F238E27FC236}">
                  <a16:creationId xmlns:a16="http://schemas.microsoft.com/office/drawing/2014/main" id="{525EE713-8FBA-48C5-9162-C4D0DE6E84C5}"/>
                </a:ext>
              </a:extLst>
            </p:cNvPr>
            <p:cNvSpPr/>
            <p:nvPr/>
          </p:nvSpPr>
          <p:spPr bwMode="auto">
            <a:xfrm>
              <a:off x="4267888" y="2947313"/>
              <a:ext cx="42176" cy="78535"/>
            </a:xfrm>
            <a:custGeom>
              <a:avLst/>
              <a:gdLst>
                <a:gd name="T0" fmla="*/ 7 w 14"/>
                <a:gd name="T1" fmla="*/ 1 h 26"/>
                <a:gd name="T2" fmla="*/ 7 w 14"/>
                <a:gd name="T3" fmla="*/ 1 h 26"/>
                <a:gd name="T4" fmla="*/ 0 w 14"/>
                <a:gd name="T5" fmla="*/ 7 h 26"/>
                <a:gd name="T6" fmla="*/ 1 w 14"/>
                <a:gd name="T7" fmla="*/ 19 h 26"/>
                <a:gd name="T8" fmla="*/ 7 w 14"/>
                <a:gd name="T9" fmla="*/ 26 h 26"/>
                <a:gd name="T10" fmla="*/ 7 w 14"/>
                <a:gd name="T11" fmla="*/ 26 h 26"/>
                <a:gd name="T12" fmla="*/ 14 w 14"/>
                <a:gd name="T13" fmla="*/ 19 h 26"/>
                <a:gd name="T14" fmla="*/ 13 w 14"/>
                <a:gd name="T15" fmla="*/ 7 h 26"/>
                <a:gd name="T16" fmla="*/ 7 w 14"/>
                <a:gd name="T17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6"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3"/>
                    <a:pt x="4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1" y="25"/>
                    <a:pt x="14" y="22"/>
                    <a:pt x="14" y="1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0" y="0"/>
                    <a:pt x="7" y="1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2" name="îṣļîḍê">
              <a:extLst>
                <a:ext uri="{FF2B5EF4-FFF2-40B4-BE49-F238E27FC236}">
                  <a16:creationId xmlns:a16="http://schemas.microsoft.com/office/drawing/2014/main" id="{C11B0639-CACB-4F1F-B9CA-925B6AFB7A9F}"/>
                </a:ext>
              </a:extLst>
            </p:cNvPr>
            <p:cNvSpPr/>
            <p:nvPr/>
          </p:nvSpPr>
          <p:spPr bwMode="auto">
            <a:xfrm>
              <a:off x="4267888" y="2929860"/>
              <a:ext cx="78535" cy="56720"/>
            </a:xfrm>
            <a:custGeom>
              <a:avLst/>
              <a:gdLst>
                <a:gd name="T0" fmla="*/ 24 w 26"/>
                <a:gd name="T1" fmla="*/ 5 h 19"/>
                <a:gd name="T2" fmla="*/ 24 w 26"/>
                <a:gd name="T3" fmla="*/ 5 h 19"/>
                <a:gd name="T4" fmla="*/ 16 w 26"/>
                <a:gd name="T5" fmla="*/ 1 h 19"/>
                <a:gd name="T6" fmla="*/ 5 w 26"/>
                <a:gd name="T7" fmla="*/ 6 h 19"/>
                <a:gd name="T8" fmla="*/ 1 w 26"/>
                <a:gd name="T9" fmla="*/ 14 h 19"/>
                <a:gd name="T10" fmla="*/ 1 w 26"/>
                <a:gd name="T11" fmla="*/ 14 h 19"/>
                <a:gd name="T12" fmla="*/ 10 w 26"/>
                <a:gd name="T13" fmla="*/ 18 h 19"/>
                <a:gd name="T14" fmla="*/ 21 w 26"/>
                <a:gd name="T15" fmla="*/ 13 h 19"/>
                <a:gd name="T16" fmla="*/ 24 w 26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9"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3" y="2"/>
                    <a:pt x="19" y="0"/>
                    <a:pt x="16" y="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7"/>
                    <a:pt x="0" y="11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3" y="18"/>
                    <a:pt x="6" y="19"/>
                    <a:pt x="10" y="1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2"/>
                    <a:pt x="26" y="8"/>
                    <a:pt x="24" y="5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3" name="íṥḻiḑê">
              <a:extLst>
                <a:ext uri="{FF2B5EF4-FFF2-40B4-BE49-F238E27FC236}">
                  <a16:creationId xmlns:a16="http://schemas.microsoft.com/office/drawing/2014/main" id="{DE7EFC88-ED02-451F-8ED6-9B846586FDE5}"/>
                </a:ext>
              </a:extLst>
            </p:cNvPr>
            <p:cNvSpPr/>
            <p:nvPr/>
          </p:nvSpPr>
          <p:spPr bwMode="auto">
            <a:xfrm>
              <a:off x="4343514" y="2961856"/>
              <a:ext cx="81443" cy="130891"/>
            </a:xfrm>
            <a:custGeom>
              <a:avLst/>
              <a:gdLst>
                <a:gd name="T0" fmla="*/ 14 w 27"/>
                <a:gd name="T1" fmla="*/ 38 h 43"/>
                <a:gd name="T2" fmla="*/ 26 w 27"/>
                <a:gd name="T3" fmla="*/ 10 h 43"/>
                <a:gd name="T4" fmla="*/ 22 w 27"/>
                <a:gd name="T5" fmla="*/ 2 h 43"/>
                <a:gd name="T6" fmla="*/ 22 w 27"/>
                <a:gd name="T7" fmla="*/ 2 h 43"/>
                <a:gd name="T8" fmla="*/ 13 w 27"/>
                <a:gd name="T9" fmla="*/ 5 h 43"/>
                <a:gd name="T10" fmla="*/ 2 w 27"/>
                <a:gd name="T11" fmla="*/ 33 h 43"/>
                <a:gd name="T12" fmla="*/ 5 w 27"/>
                <a:gd name="T13" fmla="*/ 42 h 43"/>
                <a:gd name="T14" fmla="*/ 5 w 27"/>
                <a:gd name="T15" fmla="*/ 42 h 43"/>
                <a:gd name="T16" fmla="*/ 14 w 27"/>
                <a:gd name="T17" fmla="*/ 3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3">
                  <a:moveTo>
                    <a:pt x="14" y="38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7" y="7"/>
                    <a:pt x="26" y="3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0"/>
                    <a:pt x="15" y="2"/>
                    <a:pt x="13" y="5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6"/>
                    <a:pt x="2" y="40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9" y="43"/>
                    <a:pt x="13" y="42"/>
                    <a:pt x="14" y="38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4" name="îśḷíḍê">
              <a:extLst>
                <a:ext uri="{FF2B5EF4-FFF2-40B4-BE49-F238E27FC236}">
                  <a16:creationId xmlns:a16="http://schemas.microsoft.com/office/drawing/2014/main" id="{F8DD853D-6EA7-435D-A2D4-E6C92848987C}"/>
                </a:ext>
              </a:extLst>
            </p:cNvPr>
            <p:cNvSpPr/>
            <p:nvPr/>
          </p:nvSpPr>
          <p:spPr bwMode="auto">
            <a:xfrm>
              <a:off x="4240256" y="2986580"/>
              <a:ext cx="157069" cy="168704"/>
            </a:xfrm>
            <a:custGeom>
              <a:avLst/>
              <a:gdLst>
                <a:gd name="T0" fmla="*/ 41 w 52"/>
                <a:gd name="T1" fmla="*/ 43 h 56"/>
                <a:gd name="T2" fmla="*/ 46 w 52"/>
                <a:gd name="T3" fmla="*/ 33 h 56"/>
                <a:gd name="T4" fmla="*/ 39 w 52"/>
                <a:gd name="T5" fmla="*/ 6 h 56"/>
                <a:gd name="T6" fmla="*/ 39 w 52"/>
                <a:gd name="T7" fmla="*/ 6 h 56"/>
                <a:gd name="T8" fmla="*/ 11 w 52"/>
                <a:gd name="T9" fmla="*/ 13 h 56"/>
                <a:gd name="T10" fmla="*/ 6 w 52"/>
                <a:gd name="T11" fmla="*/ 22 h 56"/>
                <a:gd name="T12" fmla="*/ 13 w 52"/>
                <a:gd name="T13" fmla="*/ 50 h 56"/>
                <a:gd name="T14" fmla="*/ 13 w 52"/>
                <a:gd name="T15" fmla="*/ 50 h 56"/>
                <a:gd name="T16" fmla="*/ 41 w 52"/>
                <a:gd name="T1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6">
                  <a:moveTo>
                    <a:pt x="41" y="4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52" y="24"/>
                    <a:pt x="49" y="11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9" y="0"/>
                    <a:pt x="17" y="3"/>
                    <a:pt x="11" y="1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32"/>
                    <a:pt x="3" y="45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23" y="56"/>
                    <a:pt x="35" y="53"/>
                    <a:pt x="41" y="43"/>
                  </a:cubicBezTo>
                  <a:close/>
                </a:path>
              </a:pathLst>
            </a:custGeom>
            <a:solidFill>
              <a:srgbClr val="FFD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5" name="î$lîḓè">
              <a:extLst>
                <a:ext uri="{FF2B5EF4-FFF2-40B4-BE49-F238E27FC236}">
                  <a16:creationId xmlns:a16="http://schemas.microsoft.com/office/drawing/2014/main" id="{5C3BD29E-DD7B-4E7E-B8ED-5B6B3698ACD2}"/>
                </a:ext>
              </a:extLst>
            </p:cNvPr>
            <p:cNvSpPr/>
            <p:nvPr/>
          </p:nvSpPr>
          <p:spPr bwMode="auto">
            <a:xfrm>
              <a:off x="4340605" y="2644809"/>
              <a:ext cx="168704" cy="434850"/>
            </a:xfrm>
            <a:custGeom>
              <a:avLst/>
              <a:gdLst>
                <a:gd name="T0" fmla="*/ 52 w 56"/>
                <a:gd name="T1" fmla="*/ 0 h 144"/>
                <a:gd name="T2" fmla="*/ 52 w 56"/>
                <a:gd name="T3" fmla="*/ 0 h 144"/>
                <a:gd name="T4" fmla="*/ 52 w 56"/>
                <a:gd name="T5" fmla="*/ 0 h 144"/>
                <a:gd name="T6" fmla="*/ 51 w 56"/>
                <a:gd name="T7" fmla="*/ 0 h 144"/>
                <a:gd name="T8" fmla="*/ 51 w 56"/>
                <a:gd name="T9" fmla="*/ 0 h 144"/>
                <a:gd name="T10" fmla="*/ 51 w 56"/>
                <a:gd name="T11" fmla="*/ 0 h 144"/>
                <a:gd name="T12" fmla="*/ 51 w 56"/>
                <a:gd name="T13" fmla="*/ 0 h 144"/>
                <a:gd name="T14" fmla="*/ 50 w 56"/>
                <a:gd name="T15" fmla="*/ 0 h 144"/>
                <a:gd name="T16" fmla="*/ 50 w 56"/>
                <a:gd name="T17" fmla="*/ 0 h 144"/>
                <a:gd name="T18" fmla="*/ 50 w 56"/>
                <a:gd name="T19" fmla="*/ 0 h 144"/>
                <a:gd name="T20" fmla="*/ 49 w 56"/>
                <a:gd name="T21" fmla="*/ 0 h 144"/>
                <a:gd name="T22" fmla="*/ 49 w 56"/>
                <a:gd name="T23" fmla="*/ 0 h 144"/>
                <a:gd name="T24" fmla="*/ 49 w 56"/>
                <a:gd name="T25" fmla="*/ 0 h 144"/>
                <a:gd name="T26" fmla="*/ 49 w 56"/>
                <a:gd name="T27" fmla="*/ 0 h 144"/>
                <a:gd name="T28" fmla="*/ 48 w 56"/>
                <a:gd name="T29" fmla="*/ 0 h 144"/>
                <a:gd name="T30" fmla="*/ 48 w 56"/>
                <a:gd name="T31" fmla="*/ 0 h 144"/>
                <a:gd name="T32" fmla="*/ 48 w 56"/>
                <a:gd name="T33" fmla="*/ 0 h 144"/>
                <a:gd name="T34" fmla="*/ 47 w 56"/>
                <a:gd name="T35" fmla="*/ 0 h 144"/>
                <a:gd name="T36" fmla="*/ 47 w 56"/>
                <a:gd name="T37" fmla="*/ 0 h 144"/>
                <a:gd name="T38" fmla="*/ 47 w 56"/>
                <a:gd name="T39" fmla="*/ 0 h 144"/>
                <a:gd name="T40" fmla="*/ 46 w 56"/>
                <a:gd name="T41" fmla="*/ 0 h 144"/>
                <a:gd name="T42" fmla="*/ 46 w 56"/>
                <a:gd name="T43" fmla="*/ 0 h 144"/>
                <a:gd name="T44" fmla="*/ 46 w 56"/>
                <a:gd name="T45" fmla="*/ 0 h 144"/>
                <a:gd name="T46" fmla="*/ 46 w 56"/>
                <a:gd name="T47" fmla="*/ 0 h 144"/>
                <a:gd name="T48" fmla="*/ 45 w 56"/>
                <a:gd name="T49" fmla="*/ 0 h 144"/>
                <a:gd name="T50" fmla="*/ 43 w 56"/>
                <a:gd name="T51" fmla="*/ 1 h 144"/>
                <a:gd name="T52" fmla="*/ 0 w 56"/>
                <a:gd name="T53" fmla="*/ 31 h 144"/>
                <a:gd name="T54" fmla="*/ 3 w 56"/>
                <a:gd name="T55" fmla="*/ 120 h 144"/>
                <a:gd name="T56" fmla="*/ 45 w 56"/>
                <a:gd name="T57" fmla="*/ 144 h 144"/>
                <a:gd name="T58" fmla="*/ 45 w 56"/>
                <a:gd name="T59" fmla="*/ 144 h 144"/>
                <a:gd name="T60" fmla="*/ 46 w 56"/>
                <a:gd name="T61" fmla="*/ 144 h 144"/>
                <a:gd name="T62" fmla="*/ 46 w 56"/>
                <a:gd name="T63" fmla="*/ 144 h 144"/>
                <a:gd name="T64" fmla="*/ 46 w 56"/>
                <a:gd name="T65" fmla="*/ 144 h 144"/>
                <a:gd name="T66" fmla="*/ 47 w 56"/>
                <a:gd name="T67" fmla="*/ 144 h 144"/>
                <a:gd name="T68" fmla="*/ 47 w 56"/>
                <a:gd name="T69" fmla="*/ 144 h 144"/>
                <a:gd name="T70" fmla="*/ 47 w 56"/>
                <a:gd name="T71" fmla="*/ 144 h 144"/>
                <a:gd name="T72" fmla="*/ 48 w 56"/>
                <a:gd name="T73" fmla="*/ 144 h 144"/>
                <a:gd name="T74" fmla="*/ 48 w 56"/>
                <a:gd name="T75" fmla="*/ 144 h 144"/>
                <a:gd name="T76" fmla="*/ 48 w 56"/>
                <a:gd name="T77" fmla="*/ 144 h 144"/>
                <a:gd name="T78" fmla="*/ 48 w 56"/>
                <a:gd name="T79" fmla="*/ 144 h 144"/>
                <a:gd name="T80" fmla="*/ 49 w 56"/>
                <a:gd name="T81" fmla="*/ 144 h 144"/>
                <a:gd name="T82" fmla="*/ 49 w 56"/>
                <a:gd name="T83" fmla="*/ 144 h 144"/>
                <a:gd name="T84" fmla="*/ 49 w 56"/>
                <a:gd name="T85" fmla="*/ 144 h 144"/>
                <a:gd name="T86" fmla="*/ 50 w 56"/>
                <a:gd name="T87" fmla="*/ 144 h 144"/>
                <a:gd name="T88" fmla="*/ 50 w 56"/>
                <a:gd name="T89" fmla="*/ 144 h 144"/>
                <a:gd name="T90" fmla="*/ 50 w 56"/>
                <a:gd name="T91" fmla="*/ 144 h 144"/>
                <a:gd name="T92" fmla="*/ 50 w 56"/>
                <a:gd name="T93" fmla="*/ 144 h 144"/>
                <a:gd name="T94" fmla="*/ 51 w 56"/>
                <a:gd name="T95" fmla="*/ 144 h 144"/>
                <a:gd name="T96" fmla="*/ 51 w 56"/>
                <a:gd name="T97" fmla="*/ 144 h 144"/>
                <a:gd name="T98" fmla="*/ 51 w 56"/>
                <a:gd name="T99" fmla="*/ 144 h 144"/>
                <a:gd name="T100" fmla="*/ 52 w 56"/>
                <a:gd name="T101" fmla="*/ 144 h 144"/>
                <a:gd name="T102" fmla="*/ 52 w 56"/>
                <a:gd name="T103" fmla="*/ 144 h 144"/>
                <a:gd name="T104" fmla="*/ 52 w 56"/>
                <a:gd name="T105" fmla="*/ 144 h 144"/>
                <a:gd name="T106" fmla="*/ 53 w 56"/>
                <a:gd name="T107" fmla="*/ 144 h 144"/>
                <a:gd name="T108" fmla="*/ 56 w 56"/>
                <a:gd name="T109" fmla="*/ 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" h="144">
                  <a:moveTo>
                    <a:pt x="53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4" y="0"/>
                    <a:pt x="43" y="1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5"/>
                    <a:pt x="0" y="28"/>
                    <a:pt x="0" y="3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6"/>
                    <a:pt x="1" y="119"/>
                    <a:pt x="3" y="120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4" y="144"/>
                    <a:pt x="44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5" y="144"/>
                    <a:pt x="45" y="144"/>
                  </a:cubicBezTo>
                  <a:cubicBezTo>
                    <a:pt x="45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6" y="144"/>
                    <a:pt x="46" y="144"/>
                    <a:pt x="46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44"/>
                    <a:pt x="47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8" y="144"/>
                  </a:cubicBezTo>
                  <a:cubicBezTo>
                    <a:pt x="48" y="144"/>
                    <a:pt x="48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49" y="144"/>
                    <a:pt x="49" y="144"/>
                  </a:cubicBezTo>
                  <a:cubicBezTo>
                    <a:pt x="49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1" y="144"/>
                    <a:pt x="51" y="144"/>
                    <a:pt x="51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52" y="144"/>
                    <a:pt x="52" y="144"/>
                    <a:pt x="53" y="144"/>
                  </a:cubicBezTo>
                  <a:cubicBezTo>
                    <a:pt x="55" y="144"/>
                    <a:pt x="56" y="141"/>
                    <a:pt x="56" y="13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5" y="0"/>
                    <a:pt x="53" y="0"/>
                  </a:cubicBezTo>
                  <a:close/>
                </a:path>
              </a:pathLst>
            </a:custGeom>
            <a:solidFill>
              <a:srgbClr val="033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6" name="ïṥḻiḋé">
              <a:extLst>
                <a:ext uri="{FF2B5EF4-FFF2-40B4-BE49-F238E27FC236}">
                  <a16:creationId xmlns:a16="http://schemas.microsoft.com/office/drawing/2014/main" id="{607D0A1F-34ED-4448-AE09-46200B878919}"/>
                </a:ext>
              </a:extLst>
            </p:cNvPr>
            <p:cNvSpPr/>
            <p:nvPr/>
          </p:nvSpPr>
          <p:spPr bwMode="auto">
            <a:xfrm>
              <a:off x="4340605" y="2641900"/>
              <a:ext cx="148343" cy="440667"/>
            </a:xfrm>
            <a:custGeom>
              <a:avLst/>
              <a:gdLst>
                <a:gd name="T0" fmla="*/ 43 w 49"/>
                <a:gd name="T1" fmla="*/ 144 h 146"/>
                <a:gd name="T2" fmla="*/ 3 w 49"/>
                <a:gd name="T3" fmla="*/ 121 h 146"/>
                <a:gd name="T4" fmla="*/ 0 w 49"/>
                <a:gd name="T5" fmla="*/ 114 h 146"/>
                <a:gd name="T6" fmla="*/ 0 w 49"/>
                <a:gd name="T7" fmla="*/ 32 h 146"/>
                <a:gd name="T8" fmla="*/ 3 w 49"/>
                <a:gd name="T9" fmla="*/ 25 h 146"/>
                <a:gd name="T10" fmla="*/ 43 w 49"/>
                <a:gd name="T11" fmla="*/ 2 h 146"/>
                <a:gd name="T12" fmla="*/ 49 w 49"/>
                <a:gd name="T13" fmla="*/ 8 h 146"/>
                <a:gd name="T14" fmla="*/ 49 w 49"/>
                <a:gd name="T15" fmla="*/ 138 h 146"/>
                <a:gd name="T16" fmla="*/ 43 w 49"/>
                <a:gd name="T17" fmla="*/ 14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6">
                  <a:moveTo>
                    <a:pt x="43" y="144"/>
                  </a:moveTo>
                  <a:cubicBezTo>
                    <a:pt x="3" y="121"/>
                    <a:pt x="3" y="121"/>
                    <a:pt x="3" y="121"/>
                  </a:cubicBezTo>
                  <a:cubicBezTo>
                    <a:pt x="1" y="120"/>
                    <a:pt x="0" y="117"/>
                    <a:pt x="0" y="11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9"/>
                    <a:pt x="1" y="26"/>
                    <a:pt x="3" y="25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6" y="0"/>
                    <a:pt x="49" y="3"/>
                    <a:pt x="49" y="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43"/>
                    <a:pt x="46" y="146"/>
                    <a:pt x="43" y="144"/>
                  </a:cubicBezTo>
                  <a:close/>
                </a:path>
              </a:pathLst>
            </a:cu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7" name="íşlíḓe">
              <a:extLst>
                <a:ext uri="{FF2B5EF4-FFF2-40B4-BE49-F238E27FC236}">
                  <a16:creationId xmlns:a16="http://schemas.microsoft.com/office/drawing/2014/main" id="{C3748B25-0E19-4BD4-A4A3-BE67B8E5F861}"/>
                </a:ext>
              </a:extLst>
            </p:cNvPr>
            <p:cNvSpPr/>
            <p:nvPr/>
          </p:nvSpPr>
          <p:spPr bwMode="auto">
            <a:xfrm>
              <a:off x="4355149" y="2686985"/>
              <a:ext cx="109076" cy="350498"/>
            </a:xfrm>
            <a:custGeom>
              <a:avLst/>
              <a:gdLst>
                <a:gd name="T0" fmla="*/ 31 w 36"/>
                <a:gd name="T1" fmla="*/ 115 h 116"/>
                <a:gd name="T2" fmla="*/ 2 w 36"/>
                <a:gd name="T3" fmla="*/ 101 h 116"/>
                <a:gd name="T4" fmla="*/ 0 w 36"/>
                <a:gd name="T5" fmla="*/ 95 h 116"/>
                <a:gd name="T6" fmla="*/ 0 w 36"/>
                <a:gd name="T7" fmla="*/ 21 h 116"/>
                <a:gd name="T8" fmla="*/ 2 w 36"/>
                <a:gd name="T9" fmla="*/ 15 h 116"/>
                <a:gd name="T10" fmla="*/ 31 w 36"/>
                <a:gd name="T11" fmla="*/ 1 h 116"/>
                <a:gd name="T12" fmla="*/ 36 w 36"/>
                <a:gd name="T13" fmla="*/ 6 h 116"/>
                <a:gd name="T14" fmla="*/ 36 w 36"/>
                <a:gd name="T15" fmla="*/ 110 h 116"/>
                <a:gd name="T16" fmla="*/ 31 w 36"/>
                <a:gd name="T1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16">
                  <a:moveTo>
                    <a:pt x="31" y="115"/>
                  </a:moveTo>
                  <a:cubicBezTo>
                    <a:pt x="2" y="101"/>
                    <a:pt x="2" y="101"/>
                    <a:pt x="2" y="101"/>
                  </a:cubicBezTo>
                  <a:cubicBezTo>
                    <a:pt x="1" y="100"/>
                    <a:pt x="0" y="97"/>
                    <a:pt x="0" y="9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9"/>
                    <a:pt x="1" y="16"/>
                    <a:pt x="2" y="1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4" y="0"/>
                    <a:pt x="36" y="2"/>
                    <a:pt x="36" y="6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6" y="114"/>
                    <a:pt x="34" y="116"/>
                    <a:pt x="31" y="115"/>
                  </a:cubicBezTo>
                  <a:close/>
                </a:path>
              </a:pathLst>
            </a:custGeom>
            <a:solidFill>
              <a:srgbClr val="0112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8" name="íṧ1íḍê">
              <a:extLst>
                <a:ext uri="{FF2B5EF4-FFF2-40B4-BE49-F238E27FC236}">
                  <a16:creationId xmlns:a16="http://schemas.microsoft.com/office/drawing/2014/main" id="{ABF88B06-E530-4764-AE59-9E49BDC5F050}"/>
                </a:ext>
              </a:extLst>
            </p:cNvPr>
            <p:cNvSpPr/>
            <p:nvPr/>
          </p:nvSpPr>
          <p:spPr bwMode="auto">
            <a:xfrm>
              <a:off x="4358057" y="2694257"/>
              <a:ext cx="100350" cy="337408"/>
            </a:xfrm>
            <a:custGeom>
              <a:avLst/>
              <a:gdLst>
                <a:gd name="T0" fmla="*/ 30 w 33"/>
                <a:gd name="T1" fmla="*/ 111 h 112"/>
                <a:gd name="T2" fmla="*/ 2 w 33"/>
                <a:gd name="T3" fmla="*/ 97 h 112"/>
                <a:gd name="T4" fmla="*/ 0 w 33"/>
                <a:gd name="T5" fmla="*/ 92 h 112"/>
                <a:gd name="T6" fmla="*/ 0 w 33"/>
                <a:gd name="T7" fmla="*/ 20 h 112"/>
                <a:gd name="T8" fmla="*/ 2 w 33"/>
                <a:gd name="T9" fmla="*/ 15 h 112"/>
                <a:gd name="T10" fmla="*/ 30 w 33"/>
                <a:gd name="T11" fmla="*/ 1 h 112"/>
                <a:gd name="T12" fmla="*/ 33 w 33"/>
                <a:gd name="T13" fmla="*/ 6 h 112"/>
                <a:gd name="T14" fmla="*/ 33 w 33"/>
                <a:gd name="T15" fmla="*/ 106 h 112"/>
                <a:gd name="T16" fmla="*/ 30 w 33"/>
                <a:gd name="T17" fmla="*/ 1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12">
                  <a:moveTo>
                    <a:pt x="30" y="111"/>
                  </a:move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0" y="94"/>
                    <a:pt x="0" y="9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1" y="15"/>
                    <a:pt x="2" y="1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0"/>
                    <a:pt x="33" y="2"/>
                    <a:pt x="33" y="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3" y="110"/>
                    <a:pt x="32" y="112"/>
                    <a:pt x="30" y="111"/>
                  </a:cubicBezTo>
                  <a:close/>
                </a:path>
              </a:pathLst>
            </a:custGeom>
            <a:solidFill>
              <a:srgbClr val="2EA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9" name="ïṣļiďê">
              <a:extLst>
                <a:ext uri="{FF2B5EF4-FFF2-40B4-BE49-F238E27FC236}">
                  <a16:creationId xmlns:a16="http://schemas.microsoft.com/office/drawing/2014/main" id="{822593C0-8D8C-4D82-BAAB-3B4864185760}"/>
                </a:ext>
              </a:extLst>
            </p:cNvPr>
            <p:cNvSpPr/>
            <p:nvPr/>
          </p:nvSpPr>
          <p:spPr bwMode="auto">
            <a:xfrm>
              <a:off x="4358057" y="2730616"/>
              <a:ext cx="18907" cy="50903"/>
            </a:xfrm>
            <a:custGeom>
              <a:avLst/>
              <a:gdLst>
                <a:gd name="T0" fmla="*/ 6 w 6"/>
                <a:gd name="T1" fmla="*/ 0 h 17"/>
                <a:gd name="T2" fmla="*/ 2 w 6"/>
                <a:gd name="T3" fmla="*/ 3 h 17"/>
                <a:gd name="T4" fmla="*/ 0 w 6"/>
                <a:gd name="T5" fmla="*/ 8 h 17"/>
                <a:gd name="T6" fmla="*/ 0 w 6"/>
                <a:gd name="T7" fmla="*/ 17 h 17"/>
                <a:gd name="T8" fmla="*/ 6 w 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7">
                  <a:moveTo>
                    <a:pt x="6" y="0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6"/>
                    <a:pt x="0" y="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2"/>
                    <a:pt x="4" y="6"/>
                    <a:pt x="6" y="0"/>
                  </a:cubicBezTo>
                  <a:close/>
                </a:path>
              </a:pathLst>
            </a:custGeom>
            <a:solidFill>
              <a:srgbClr val="32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0" name="ïṩļïde">
              <a:extLst>
                <a:ext uri="{FF2B5EF4-FFF2-40B4-BE49-F238E27FC236}">
                  <a16:creationId xmlns:a16="http://schemas.microsoft.com/office/drawing/2014/main" id="{7D2FEB06-870E-4B02-8E27-793F625245C2}"/>
                </a:ext>
              </a:extLst>
            </p:cNvPr>
            <p:cNvSpPr/>
            <p:nvPr/>
          </p:nvSpPr>
          <p:spPr bwMode="auto">
            <a:xfrm>
              <a:off x="4358057" y="2702983"/>
              <a:ext cx="100350" cy="258873"/>
            </a:xfrm>
            <a:custGeom>
              <a:avLst/>
              <a:gdLst>
                <a:gd name="T0" fmla="*/ 33 w 33"/>
                <a:gd name="T1" fmla="*/ 26 h 86"/>
                <a:gd name="T2" fmla="*/ 33 w 33"/>
                <a:gd name="T3" fmla="*/ 3 h 86"/>
                <a:gd name="T4" fmla="*/ 33 w 33"/>
                <a:gd name="T5" fmla="*/ 0 h 86"/>
                <a:gd name="T6" fmla="*/ 0 w 33"/>
                <a:gd name="T7" fmla="*/ 67 h 86"/>
                <a:gd name="T8" fmla="*/ 0 w 33"/>
                <a:gd name="T9" fmla="*/ 86 h 86"/>
                <a:gd name="T10" fmla="*/ 33 w 33"/>
                <a:gd name="T11" fmla="*/ 2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86">
                  <a:moveTo>
                    <a:pt x="33" y="26"/>
                  </a:move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3" y="1"/>
                    <a:pt x="33" y="0"/>
                  </a:cubicBezTo>
                  <a:cubicBezTo>
                    <a:pt x="19" y="27"/>
                    <a:pt x="9" y="49"/>
                    <a:pt x="0" y="67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9" y="70"/>
                    <a:pt x="20" y="51"/>
                    <a:pt x="33" y="26"/>
                  </a:cubicBezTo>
                  <a:close/>
                </a:path>
              </a:pathLst>
            </a:custGeom>
            <a:solidFill>
              <a:srgbClr val="32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1" name="îSḻiďê">
              <a:extLst>
                <a:ext uri="{FF2B5EF4-FFF2-40B4-BE49-F238E27FC236}">
                  <a16:creationId xmlns:a16="http://schemas.microsoft.com/office/drawing/2014/main" id="{8CA5959C-4045-44D4-8D57-260972605738}"/>
                </a:ext>
              </a:extLst>
            </p:cNvPr>
            <p:cNvSpPr/>
            <p:nvPr/>
          </p:nvSpPr>
          <p:spPr bwMode="auto">
            <a:xfrm>
              <a:off x="4416231" y="2953130"/>
              <a:ext cx="42176" cy="78535"/>
            </a:xfrm>
            <a:custGeom>
              <a:avLst/>
              <a:gdLst>
                <a:gd name="T0" fmla="*/ 0 w 14"/>
                <a:gd name="T1" fmla="*/ 19 h 26"/>
                <a:gd name="T2" fmla="*/ 11 w 14"/>
                <a:gd name="T3" fmla="*/ 25 h 26"/>
                <a:gd name="T4" fmla="*/ 14 w 14"/>
                <a:gd name="T5" fmla="*/ 20 h 26"/>
                <a:gd name="T6" fmla="*/ 14 w 14"/>
                <a:gd name="T7" fmla="*/ 0 h 26"/>
                <a:gd name="T8" fmla="*/ 0 w 14"/>
                <a:gd name="T9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6">
                  <a:moveTo>
                    <a:pt x="0" y="19"/>
                  </a:moveTo>
                  <a:cubicBezTo>
                    <a:pt x="11" y="25"/>
                    <a:pt x="11" y="25"/>
                    <a:pt x="11" y="25"/>
                  </a:cubicBezTo>
                  <a:cubicBezTo>
                    <a:pt x="13" y="26"/>
                    <a:pt x="14" y="24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9" y="7"/>
                    <a:pt x="4" y="13"/>
                    <a:pt x="0" y="19"/>
                  </a:cubicBezTo>
                  <a:close/>
                </a:path>
              </a:pathLst>
            </a:custGeom>
            <a:solidFill>
              <a:srgbClr val="32B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2" name="iślíďé">
              <a:extLst>
                <a:ext uri="{FF2B5EF4-FFF2-40B4-BE49-F238E27FC236}">
                  <a16:creationId xmlns:a16="http://schemas.microsoft.com/office/drawing/2014/main" id="{074890B2-80ED-4455-8C2A-17ECECE62C13}"/>
                </a:ext>
              </a:extLst>
            </p:cNvPr>
            <p:cNvSpPr/>
            <p:nvPr/>
          </p:nvSpPr>
          <p:spPr bwMode="auto">
            <a:xfrm>
              <a:off x="4343514" y="2851326"/>
              <a:ext cx="8726" cy="23270"/>
            </a:xfrm>
            <a:custGeom>
              <a:avLst/>
              <a:gdLst>
                <a:gd name="T0" fmla="*/ 3 w 3"/>
                <a:gd name="T1" fmla="*/ 4 h 8"/>
                <a:gd name="T2" fmla="*/ 2 w 3"/>
                <a:gd name="T3" fmla="*/ 7 h 8"/>
                <a:gd name="T4" fmla="*/ 0 w 3"/>
                <a:gd name="T5" fmla="*/ 4 h 8"/>
                <a:gd name="T6" fmla="*/ 2 w 3"/>
                <a:gd name="T7" fmla="*/ 0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6"/>
                    <a:pt x="3" y="8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3" y="2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3" name="ïṡļîdé">
              <a:extLst>
                <a:ext uri="{FF2B5EF4-FFF2-40B4-BE49-F238E27FC236}">
                  <a16:creationId xmlns:a16="http://schemas.microsoft.com/office/drawing/2014/main" id="{43388B0D-65A0-4DF5-B5F0-D2D5E13EEF21}"/>
                </a:ext>
              </a:extLst>
            </p:cNvPr>
            <p:cNvSpPr/>
            <p:nvPr/>
          </p:nvSpPr>
          <p:spPr bwMode="auto">
            <a:xfrm>
              <a:off x="4346423" y="2857143"/>
              <a:ext cx="5817" cy="11635"/>
            </a:xfrm>
            <a:prstGeom prst="ellipse">
              <a:avLst/>
            </a:prstGeom>
            <a:solidFill>
              <a:srgbClr val="022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4" name="îsḷíḓe">
              <a:extLst>
                <a:ext uri="{FF2B5EF4-FFF2-40B4-BE49-F238E27FC236}">
                  <a16:creationId xmlns:a16="http://schemas.microsoft.com/office/drawing/2014/main" id="{936B206B-04CE-4601-8E5E-7FF5974608DA}"/>
                </a:ext>
              </a:extLst>
            </p:cNvPr>
            <p:cNvSpPr/>
            <p:nvPr/>
          </p:nvSpPr>
          <p:spPr bwMode="auto">
            <a:xfrm>
              <a:off x="5501173" y="3309445"/>
              <a:ext cx="269054" cy="334499"/>
            </a:xfrm>
            <a:custGeom>
              <a:avLst/>
              <a:gdLst>
                <a:gd name="T0" fmla="*/ 185 w 185"/>
                <a:gd name="T1" fmla="*/ 0 h 230"/>
                <a:gd name="T2" fmla="*/ 185 w 185"/>
                <a:gd name="T3" fmla="*/ 23 h 230"/>
                <a:gd name="T4" fmla="*/ 128 w 185"/>
                <a:gd name="T5" fmla="*/ 23 h 230"/>
                <a:gd name="T6" fmla="*/ 128 w 185"/>
                <a:gd name="T7" fmla="*/ 230 h 230"/>
                <a:gd name="T8" fmla="*/ 56 w 185"/>
                <a:gd name="T9" fmla="*/ 230 h 230"/>
                <a:gd name="T10" fmla="*/ 56 w 185"/>
                <a:gd name="T11" fmla="*/ 23 h 230"/>
                <a:gd name="T12" fmla="*/ 0 w 185"/>
                <a:gd name="T13" fmla="*/ 23 h 230"/>
                <a:gd name="T14" fmla="*/ 0 w 185"/>
                <a:gd name="T15" fmla="*/ 0 h 230"/>
                <a:gd name="T16" fmla="*/ 185 w 185"/>
                <a:gd name="T1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30">
                  <a:moveTo>
                    <a:pt x="185" y="0"/>
                  </a:moveTo>
                  <a:lnTo>
                    <a:pt x="185" y="23"/>
                  </a:lnTo>
                  <a:lnTo>
                    <a:pt x="128" y="23"/>
                  </a:lnTo>
                  <a:lnTo>
                    <a:pt x="128" y="230"/>
                  </a:lnTo>
                  <a:lnTo>
                    <a:pt x="56" y="230"/>
                  </a:lnTo>
                  <a:lnTo>
                    <a:pt x="56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5" name="ïšļïdê">
              <a:extLst>
                <a:ext uri="{FF2B5EF4-FFF2-40B4-BE49-F238E27FC236}">
                  <a16:creationId xmlns:a16="http://schemas.microsoft.com/office/drawing/2014/main" id="{D1E7599D-C6A2-4806-B310-5C44173F025F}"/>
                </a:ext>
              </a:extLst>
            </p:cNvPr>
            <p:cNvSpPr/>
            <p:nvPr/>
          </p:nvSpPr>
          <p:spPr bwMode="auto">
            <a:xfrm>
              <a:off x="5796405" y="3309445"/>
              <a:ext cx="238513" cy="334499"/>
            </a:xfrm>
            <a:custGeom>
              <a:avLst/>
              <a:gdLst>
                <a:gd name="T0" fmla="*/ 150 w 164"/>
                <a:gd name="T1" fmla="*/ 0 h 230"/>
                <a:gd name="T2" fmla="*/ 150 w 164"/>
                <a:gd name="T3" fmla="*/ 23 h 230"/>
                <a:gd name="T4" fmla="*/ 67 w 164"/>
                <a:gd name="T5" fmla="*/ 23 h 230"/>
                <a:gd name="T6" fmla="*/ 67 w 164"/>
                <a:gd name="T7" fmla="*/ 93 h 230"/>
                <a:gd name="T8" fmla="*/ 137 w 164"/>
                <a:gd name="T9" fmla="*/ 93 h 230"/>
                <a:gd name="T10" fmla="*/ 137 w 164"/>
                <a:gd name="T11" fmla="*/ 116 h 230"/>
                <a:gd name="T12" fmla="*/ 67 w 164"/>
                <a:gd name="T13" fmla="*/ 116 h 230"/>
                <a:gd name="T14" fmla="*/ 67 w 164"/>
                <a:gd name="T15" fmla="*/ 208 h 230"/>
                <a:gd name="T16" fmla="*/ 164 w 164"/>
                <a:gd name="T17" fmla="*/ 208 h 230"/>
                <a:gd name="T18" fmla="*/ 164 w 164"/>
                <a:gd name="T19" fmla="*/ 230 h 230"/>
                <a:gd name="T20" fmla="*/ 0 w 164"/>
                <a:gd name="T21" fmla="*/ 230 h 230"/>
                <a:gd name="T22" fmla="*/ 0 w 164"/>
                <a:gd name="T23" fmla="*/ 0 h 230"/>
                <a:gd name="T24" fmla="*/ 150 w 164"/>
                <a:gd name="T2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230">
                  <a:moveTo>
                    <a:pt x="150" y="0"/>
                  </a:moveTo>
                  <a:lnTo>
                    <a:pt x="150" y="23"/>
                  </a:lnTo>
                  <a:lnTo>
                    <a:pt x="67" y="23"/>
                  </a:lnTo>
                  <a:lnTo>
                    <a:pt x="67" y="93"/>
                  </a:lnTo>
                  <a:lnTo>
                    <a:pt x="137" y="93"/>
                  </a:lnTo>
                  <a:lnTo>
                    <a:pt x="137" y="116"/>
                  </a:lnTo>
                  <a:lnTo>
                    <a:pt x="67" y="116"/>
                  </a:lnTo>
                  <a:lnTo>
                    <a:pt x="67" y="208"/>
                  </a:lnTo>
                  <a:lnTo>
                    <a:pt x="164" y="208"/>
                  </a:lnTo>
                  <a:lnTo>
                    <a:pt x="164" y="230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6" name="iṥḻiḓé">
              <a:extLst>
                <a:ext uri="{FF2B5EF4-FFF2-40B4-BE49-F238E27FC236}">
                  <a16:creationId xmlns:a16="http://schemas.microsoft.com/office/drawing/2014/main" id="{AD7D010E-DA0B-4B42-8BE0-4D7CA7080939}"/>
                </a:ext>
              </a:extLst>
            </p:cNvPr>
            <p:cNvSpPr/>
            <p:nvPr/>
          </p:nvSpPr>
          <p:spPr bwMode="auto">
            <a:xfrm>
              <a:off x="6032009" y="3309445"/>
              <a:ext cx="282143" cy="334499"/>
            </a:xfrm>
            <a:custGeom>
              <a:avLst/>
              <a:gdLst>
                <a:gd name="T0" fmla="*/ 129 w 194"/>
                <a:gd name="T1" fmla="*/ 0 h 230"/>
                <a:gd name="T2" fmla="*/ 194 w 194"/>
                <a:gd name="T3" fmla="*/ 230 h 230"/>
                <a:gd name="T4" fmla="*/ 125 w 194"/>
                <a:gd name="T5" fmla="*/ 230 h 230"/>
                <a:gd name="T6" fmla="*/ 113 w 194"/>
                <a:gd name="T7" fmla="*/ 181 h 230"/>
                <a:gd name="T8" fmla="*/ 42 w 194"/>
                <a:gd name="T9" fmla="*/ 181 h 230"/>
                <a:gd name="T10" fmla="*/ 27 w 194"/>
                <a:gd name="T11" fmla="*/ 230 h 230"/>
                <a:gd name="T12" fmla="*/ 0 w 194"/>
                <a:gd name="T13" fmla="*/ 230 h 230"/>
                <a:gd name="T14" fmla="*/ 69 w 194"/>
                <a:gd name="T15" fmla="*/ 0 h 230"/>
                <a:gd name="T16" fmla="*/ 129 w 194"/>
                <a:gd name="T17" fmla="*/ 0 h 230"/>
                <a:gd name="T18" fmla="*/ 48 w 194"/>
                <a:gd name="T19" fmla="*/ 158 h 230"/>
                <a:gd name="T20" fmla="*/ 106 w 194"/>
                <a:gd name="T21" fmla="*/ 158 h 230"/>
                <a:gd name="T22" fmla="*/ 77 w 194"/>
                <a:gd name="T23" fmla="*/ 54 h 230"/>
                <a:gd name="T24" fmla="*/ 48 w 194"/>
                <a:gd name="T25" fmla="*/ 15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4" h="230">
                  <a:moveTo>
                    <a:pt x="129" y="0"/>
                  </a:moveTo>
                  <a:lnTo>
                    <a:pt x="194" y="230"/>
                  </a:lnTo>
                  <a:lnTo>
                    <a:pt x="125" y="230"/>
                  </a:lnTo>
                  <a:lnTo>
                    <a:pt x="113" y="181"/>
                  </a:lnTo>
                  <a:lnTo>
                    <a:pt x="42" y="181"/>
                  </a:lnTo>
                  <a:lnTo>
                    <a:pt x="27" y="230"/>
                  </a:lnTo>
                  <a:lnTo>
                    <a:pt x="0" y="230"/>
                  </a:lnTo>
                  <a:lnTo>
                    <a:pt x="69" y="0"/>
                  </a:lnTo>
                  <a:lnTo>
                    <a:pt x="129" y="0"/>
                  </a:lnTo>
                  <a:close/>
                  <a:moveTo>
                    <a:pt x="48" y="158"/>
                  </a:moveTo>
                  <a:lnTo>
                    <a:pt x="106" y="158"/>
                  </a:lnTo>
                  <a:lnTo>
                    <a:pt x="77" y="54"/>
                  </a:lnTo>
                  <a:lnTo>
                    <a:pt x="48" y="158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7" name="i$ḻiḍe">
              <a:extLst>
                <a:ext uri="{FF2B5EF4-FFF2-40B4-BE49-F238E27FC236}">
                  <a16:creationId xmlns:a16="http://schemas.microsoft.com/office/drawing/2014/main" id="{D09DE719-5077-4B95-96D4-517F6FBFB0CA}"/>
                </a:ext>
              </a:extLst>
            </p:cNvPr>
            <p:cNvSpPr/>
            <p:nvPr/>
          </p:nvSpPr>
          <p:spPr bwMode="auto">
            <a:xfrm>
              <a:off x="6337422" y="3309445"/>
              <a:ext cx="314139" cy="334499"/>
            </a:xfrm>
            <a:custGeom>
              <a:avLst/>
              <a:gdLst>
                <a:gd name="T0" fmla="*/ 216 w 216"/>
                <a:gd name="T1" fmla="*/ 0 h 230"/>
                <a:gd name="T2" fmla="*/ 216 w 216"/>
                <a:gd name="T3" fmla="*/ 230 h 230"/>
                <a:gd name="T4" fmla="*/ 152 w 216"/>
                <a:gd name="T5" fmla="*/ 230 h 230"/>
                <a:gd name="T6" fmla="*/ 152 w 216"/>
                <a:gd name="T7" fmla="*/ 71 h 230"/>
                <a:gd name="T8" fmla="*/ 106 w 216"/>
                <a:gd name="T9" fmla="*/ 230 h 230"/>
                <a:gd name="T10" fmla="*/ 69 w 216"/>
                <a:gd name="T11" fmla="*/ 230 h 230"/>
                <a:gd name="T12" fmla="*/ 23 w 216"/>
                <a:gd name="T13" fmla="*/ 73 h 230"/>
                <a:gd name="T14" fmla="*/ 23 w 216"/>
                <a:gd name="T15" fmla="*/ 230 h 230"/>
                <a:gd name="T16" fmla="*/ 0 w 216"/>
                <a:gd name="T17" fmla="*/ 230 h 230"/>
                <a:gd name="T18" fmla="*/ 0 w 216"/>
                <a:gd name="T19" fmla="*/ 0 h 230"/>
                <a:gd name="T20" fmla="*/ 69 w 216"/>
                <a:gd name="T21" fmla="*/ 0 h 230"/>
                <a:gd name="T22" fmla="*/ 108 w 216"/>
                <a:gd name="T23" fmla="*/ 139 h 230"/>
                <a:gd name="T24" fmla="*/ 148 w 216"/>
                <a:gd name="T25" fmla="*/ 0 h 230"/>
                <a:gd name="T26" fmla="*/ 216 w 216"/>
                <a:gd name="T27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30">
                  <a:moveTo>
                    <a:pt x="216" y="0"/>
                  </a:moveTo>
                  <a:lnTo>
                    <a:pt x="216" y="230"/>
                  </a:lnTo>
                  <a:lnTo>
                    <a:pt x="152" y="230"/>
                  </a:lnTo>
                  <a:lnTo>
                    <a:pt x="152" y="71"/>
                  </a:lnTo>
                  <a:lnTo>
                    <a:pt x="106" y="230"/>
                  </a:lnTo>
                  <a:lnTo>
                    <a:pt x="69" y="230"/>
                  </a:lnTo>
                  <a:lnTo>
                    <a:pt x="23" y="73"/>
                  </a:lnTo>
                  <a:lnTo>
                    <a:pt x="23" y="230"/>
                  </a:lnTo>
                  <a:lnTo>
                    <a:pt x="0" y="230"/>
                  </a:lnTo>
                  <a:lnTo>
                    <a:pt x="0" y="0"/>
                  </a:lnTo>
                  <a:lnTo>
                    <a:pt x="69" y="0"/>
                  </a:lnTo>
                  <a:lnTo>
                    <a:pt x="108" y="139"/>
                  </a:lnTo>
                  <a:lnTo>
                    <a:pt x="148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8" name="îṥḷïḋé">
              <a:extLst>
                <a:ext uri="{FF2B5EF4-FFF2-40B4-BE49-F238E27FC236}">
                  <a16:creationId xmlns:a16="http://schemas.microsoft.com/office/drawing/2014/main" id="{DD94A9E9-64BA-44F9-B52F-05E6B13A678B}"/>
                </a:ext>
              </a:extLst>
            </p:cNvPr>
            <p:cNvSpPr/>
            <p:nvPr/>
          </p:nvSpPr>
          <p:spPr bwMode="auto">
            <a:xfrm>
              <a:off x="5482267" y="3780653"/>
              <a:ext cx="398491" cy="322865"/>
            </a:xfrm>
            <a:custGeom>
              <a:avLst/>
              <a:gdLst>
                <a:gd name="T0" fmla="*/ 28 w 132"/>
                <a:gd name="T1" fmla="*/ 107 h 107"/>
                <a:gd name="T2" fmla="*/ 0 w 132"/>
                <a:gd name="T3" fmla="*/ 0 h 107"/>
                <a:gd name="T4" fmla="*/ 15 w 132"/>
                <a:gd name="T5" fmla="*/ 0 h 107"/>
                <a:gd name="T6" fmla="*/ 28 w 132"/>
                <a:gd name="T7" fmla="*/ 54 h 107"/>
                <a:gd name="T8" fmla="*/ 36 w 132"/>
                <a:gd name="T9" fmla="*/ 91 h 107"/>
                <a:gd name="T10" fmla="*/ 36 w 132"/>
                <a:gd name="T11" fmla="*/ 91 h 107"/>
                <a:gd name="T12" fmla="*/ 45 w 132"/>
                <a:gd name="T13" fmla="*/ 54 h 107"/>
                <a:gd name="T14" fmla="*/ 59 w 132"/>
                <a:gd name="T15" fmla="*/ 0 h 107"/>
                <a:gd name="T16" fmla="*/ 74 w 132"/>
                <a:gd name="T17" fmla="*/ 0 h 107"/>
                <a:gd name="T18" fmla="*/ 87 w 132"/>
                <a:gd name="T19" fmla="*/ 54 h 107"/>
                <a:gd name="T20" fmla="*/ 95 w 132"/>
                <a:gd name="T21" fmla="*/ 91 h 107"/>
                <a:gd name="T22" fmla="*/ 95 w 132"/>
                <a:gd name="T23" fmla="*/ 91 h 107"/>
                <a:gd name="T24" fmla="*/ 104 w 132"/>
                <a:gd name="T25" fmla="*/ 54 h 107"/>
                <a:gd name="T26" fmla="*/ 118 w 132"/>
                <a:gd name="T27" fmla="*/ 0 h 107"/>
                <a:gd name="T28" fmla="*/ 132 w 132"/>
                <a:gd name="T29" fmla="*/ 0 h 107"/>
                <a:gd name="T30" fmla="*/ 101 w 132"/>
                <a:gd name="T31" fmla="*/ 107 h 107"/>
                <a:gd name="T32" fmla="*/ 87 w 132"/>
                <a:gd name="T33" fmla="*/ 107 h 107"/>
                <a:gd name="T34" fmla="*/ 73 w 132"/>
                <a:gd name="T35" fmla="*/ 51 h 107"/>
                <a:gd name="T36" fmla="*/ 66 w 132"/>
                <a:gd name="T37" fmla="*/ 16 h 107"/>
                <a:gd name="T38" fmla="*/ 66 w 132"/>
                <a:gd name="T39" fmla="*/ 16 h 107"/>
                <a:gd name="T40" fmla="*/ 58 w 132"/>
                <a:gd name="T41" fmla="*/ 51 h 107"/>
                <a:gd name="T42" fmla="*/ 42 w 132"/>
                <a:gd name="T43" fmla="*/ 107 h 107"/>
                <a:gd name="T44" fmla="*/ 28 w 132"/>
                <a:gd name="T4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2" h="107">
                  <a:moveTo>
                    <a:pt x="28" y="10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1" y="68"/>
                    <a:pt x="34" y="81"/>
                    <a:pt x="36" y="91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38" y="81"/>
                    <a:pt x="41" y="68"/>
                    <a:pt x="45" y="5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7" y="54"/>
                    <a:pt x="87" y="54"/>
                    <a:pt x="87" y="54"/>
                  </a:cubicBezTo>
                  <a:cubicBezTo>
                    <a:pt x="90" y="67"/>
                    <a:pt x="93" y="80"/>
                    <a:pt x="95" y="91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7" y="79"/>
                    <a:pt x="100" y="67"/>
                    <a:pt x="104" y="5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01" y="107"/>
                    <a:pt x="101" y="107"/>
                    <a:pt x="101" y="107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0" y="37"/>
                    <a:pt x="68" y="27"/>
                    <a:pt x="66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4" y="27"/>
                    <a:pt x="62" y="37"/>
                    <a:pt x="58" y="51"/>
                  </a:cubicBezTo>
                  <a:cubicBezTo>
                    <a:pt x="42" y="107"/>
                    <a:pt x="42" y="107"/>
                    <a:pt x="42" y="107"/>
                  </a:cubicBezTo>
                  <a:lnTo>
                    <a:pt x="28" y="107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9" name="íśľïdê">
              <a:extLst>
                <a:ext uri="{FF2B5EF4-FFF2-40B4-BE49-F238E27FC236}">
                  <a16:creationId xmlns:a16="http://schemas.microsoft.com/office/drawing/2014/main" id="{F6FF66D6-50DC-45BD-8982-62CD4E0875B7}"/>
                </a:ext>
              </a:extLst>
            </p:cNvPr>
            <p:cNvSpPr/>
            <p:nvPr/>
          </p:nvSpPr>
          <p:spPr bwMode="auto">
            <a:xfrm>
              <a:off x="5902572" y="3774836"/>
              <a:ext cx="299595" cy="334499"/>
            </a:xfrm>
            <a:custGeom>
              <a:avLst/>
              <a:gdLst>
                <a:gd name="T0" fmla="*/ 99 w 99"/>
                <a:gd name="T1" fmla="*/ 54 h 111"/>
                <a:gd name="T2" fmla="*/ 49 w 99"/>
                <a:gd name="T3" fmla="*/ 111 h 111"/>
                <a:gd name="T4" fmla="*/ 0 w 99"/>
                <a:gd name="T5" fmla="*/ 56 h 111"/>
                <a:gd name="T6" fmla="*/ 50 w 99"/>
                <a:gd name="T7" fmla="*/ 0 h 111"/>
                <a:gd name="T8" fmla="*/ 99 w 99"/>
                <a:gd name="T9" fmla="*/ 54 h 111"/>
                <a:gd name="T10" fmla="*/ 15 w 99"/>
                <a:gd name="T11" fmla="*/ 56 h 111"/>
                <a:gd name="T12" fmla="*/ 49 w 99"/>
                <a:gd name="T13" fmla="*/ 100 h 111"/>
                <a:gd name="T14" fmla="*/ 84 w 99"/>
                <a:gd name="T15" fmla="*/ 55 h 111"/>
                <a:gd name="T16" fmla="*/ 50 w 99"/>
                <a:gd name="T17" fmla="*/ 11 h 111"/>
                <a:gd name="T18" fmla="*/ 15 w 99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11">
                  <a:moveTo>
                    <a:pt x="99" y="54"/>
                  </a:moveTo>
                  <a:cubicBezTo>
                    <a:pt x="99" y="91"/>
                    <a:pt x="76" y="111"/>
                    <a:pt x="49" y="111"/>
                  </a:cubicBezTo>
                  <a:cubicBezTo>
                    <a:pt x="20" y="111"/>
                    <a:pt x="0" y="89"/>
                    <a:pt x="0" y="56"/>
                  </a:cubicBezTo>
                  <a:cubicBezTo>
                    <a:pt x="0" y="22"/>
                    <a:pt x="21" y="0"/>
                    <a:pt x="50" y="0"/>
                  </a:cubicBezTo>
                  <a:cubicBezTo>
                    <a:pt x="80" y="0"/>
                    <a:pt x="99" y="22"/>
                    <a:pt x="99" y="54"/>
                  </a:cubicBezTo>
                  <a:close/>
                  <a:moveTo>
                    <a:pt x="15" y="56"/>
                  </a:moveTo>
                  <a:cubicBezTo>
                    <a:pt x="15" y="79"/>
                    <a:pt x="27" y="100"/>
                    <a:pt x="49" y="100"/>
                  </a:cubicBezTo>
                  <a:cubicBezTo>
                    <a:pt x="71" y="100"/>
                    <a:pt x="84" y="79"/>
                    <a:pt x="84" y="55"/>
                  </a:cubicBezTo>
                  <a:cubicBezTo>
                    <a:pt x="84" y="34"/>
                    <a:pt x="73" y="11"/>
                    <a:pt x="50" y="11"/>
                  </a:cubicBezTo>
                  <a:cubicBezTo>
                    <a:pt x="26" y="11"/>
                    <a:pt x="15" y="32"/>
                    <a:pt x="15" y="56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0" name="í$ľïḍe">
              <a:extLst>
                <a:ext uri="{FF2B5EF4-FFF2-40B4-BE49-F238E27FC236}">
                  <a16:creationId xmlns:a16="http://schemas.microsoft.com/office/drawing/2014/main" id="{ED32ED0B-A447-476F-AA1D-649B16DD46FC}"/>
                </a:ext>
              </a:extLst>
            </p:cNvPr>
            <p:cNvSpPr/>
            <p:nvPr/>
          </p:nvSpPr>
          <p:spPr bwMode="auto">
            <a:xfrm>
              <a:off x="6255978" y="3777744"/>
              <a:ext cx="212334" cy="325773"/>
            </a:xfrm>
            <a:custGeom>
              <a:avLst/>
              <a:gdLst>
                <a:gd name="T0" fmla="*/ 0 w 70"/>
                <a:gd name="T1" fmla="*/ 2 h 108"/>
                <a:gd name="T2" fmla="*/ 26 w 70"/>
                <a:gd name="T3" fmla="*/ 0 h 108"/>
                <a:gd name="T4" fmla="*/ 58 w 70"/>
                <a:gd name="T5" fmla="*/ 9 h 108"/>
                <a:gd name="T6" fmla="*/ 66 w 70"/>
                <a:gd name="T7" fmla="*/ 29 h 108"/>
                <a:gd name="T8" fmla="*/ 46 w 70"/>
                <a:gd name="T9" fmla="*/ 57 h 108"/>
                <a:gd name="T10" fmla="*/ 46 w 70"/>
                <a:gd name="T11" fmla="*/ 57 h 108"/>
                <a:gd name="T12" fmla="*/ 62 w 70"/>
                <a:gd name="T13" fmla="*/ 79 h 108"/>
                <a:gd name="T14" fmla="*/ 70 w 70"/>
                <a:gd name="T15" fmla="*/ 108 h 108"/>
                <a:gd name="T16" fmla="*/ 56 w 70"/>
                <a:gd name="T17" fmla="*/ 108 h 108"/>
                <a:gd name="T18" fmla="*/ 48 w 70"/>
                <a:gd name="T19" fmla="*/ 83 h 108"/>
                <a:gd name="T20" fmla="*/ 27 w 70"/>
                <a:gd name="T21" fmla="*/ 62 h 108"/>
                <a:gd name="T22" fmla="*/ 14 w 70"/>
                <a:gd name="T23" fmla="*/ 62 h 108"/>
                <a:gd name="T24" fmla="*/ 14 w 70"/>
                <a:gd name="T25" fmla="*/ 108 h 108"/>
                <a:gd name="T26" fmla="*/ 0 w 70"/>
                <a:gd name="T27" fmla="*/ 108 h 108"/>
                <a:gd name="T28" fmla="*/ 0 w 70"/>
                <a:gd name="T29" fmla="*/ 2 h 108"/>
                <a:gd name="T30" fmla="*/ 14 w 70"/>
                <a:gd name="T31" fmla="*/ 51 h 108"/>
                <a:gd name="T32" fmla="*/ 28 w 70"/>
                <a:gd name="T33" fmla="*/ 51 h 108"/>
                <a:gd name="T34" fmla="*/ 52 w 70"/>
                <a:gd name="T35" fmla="*/ 31 h 108"/>
                <a:gd name="T36" fmla="*/ 27 w 70"/>
                <a:gd name="T37" fmla="*/ 10 h 108"/>
                <a:gd name="T38" fmla="*/ 14 w 70"/>
                <a:gd name="T39" fmla="*/ 12 h 108"/>
                <a:gd name="T40" fmla="*/ 14 w 70"/>
                <a:gd name="T41" fmla="*/ 5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108">
                  <a:moveTo>
                    <a:pt x="0" y="2"/>
                  </a:moveTo>
                  <a:cubicBezTo>
                    <a:pt x="7" y="1"/>
                    <a:pt x="17" y="0"/>
                    <a:pt x="26" y="0"/>
                  </a:cubicBezTo>
                  <a:cubicBezTo>
                    <a:pt x="41" y="0"/>
                    <a:pt x="51" y="2"/>
                    <a:pt x="58" y="9"/>
                  </a:cubicBezTo>
                  <a:cubicBezTo>
                    <a:pt x="63" y="13"/>
                    <a:pt x="66" y="21"/>
                    <a:pt x="66" y="29"/>
                  </a:cubicBezTo>
                  <a:cubicBezTo>
                    <a:pt x="66" y="43"/>
                    <a:pt x="57" y="53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4" y="60"/>
                    <a:pt x="59" y="68"/>
                    <a:pt x="62" y="79"/>
                  </a:cubicBezTo>
                  <a:cubicBezTo>
                    <a:pt x="65" y="94"/>
                    <a:pt x="68" y="104"/>
                    <a:pt x="70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4" y="105"/>
                    <a:pt x="51" y="96"/>
                    <a:pt x="48" y="83"/>
                  </a:cubicBezTo>
                  <a:cubicBezTo>
                    <a:pt x="45" y="68"/>
                    <a:pt x="39" y="62"/>
                    <a:pt x="27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2"/>
                  </a:lnTo>
                  <a:close/>
                  <a:moveTo>
                    <a:pt x="14" y="51"/>
                  </a:moveTo>
                  <a:cubicBezTo>
                    <a:pt x="28" y="51"/>
                    <a:pt x="28" y="51"/>
                    <a:pt x="28" y="51"/>
                  </a:cubicBezTo>
                  <a:cubicBezTo>
                    <a:pt x="43" y="51"/>
                    <a:pt x="52" y="43"/>
                    <a:pt x="52" y="31"/>
                  </a:cubicBezTo>
                  <a:cubicBezTo>
                    <a:pt x="52" y="17"/>
                    <a:pt x="42" y="11"/>
                    <a:pt x="27" y="10"/>
                  </a:cubicBezTo>
                  <a:cubicBezTo>
                    <a:pt x="21" y="10"/>
                    <a:pt x="16" y="11"/>
                    <a:pt x="14" y="12"/>
                  </a:cubicBezTo>
                  <a:lnTo>
                    <a:pt x="14" y="51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1" name="íS1ídè">
              <a:extLst>
                <a:ext uri="{FF2B5EF4-FFF2-40B4-BE49-F238E27FC236}">
                  <a16:creationId xmlns:a16="http://schemas.microsoft.com/office/drawing/2014/main" id="{ABAA0B92-9B2A-4995-95F7-388362A590CD}"/>
                </a:ext>
              </a:extLst>
            </p:cNvPr>
            <p:cNvSpPr/>
            <p:nvPr/>
          </p:nvSpPr>
          <p:spPr bwMode="auto">
            <a:xfrm>
              <a:off x="6516306" y="3780653"/>
              <a:ext cx="229787" cy="322865"/>
            </a:xfrm>
            <a:custGeom>
              <a:avLst/>
              <a:gdLst>
                <a:gd name="T0" fmla="*/ 0 w 76"/>
                <a:gd name="T1" fmla="*/ 0 h 107"/>
                <a:gd name="T2" fmla="*/ 14 w 76"/>
                <a:gd name="T3" fmla="*/ 0 h 107"/>
                <a:gd name="T4" fmla="*/ 14 w 76"/>
                <a:gd name="T5" fmla="*/ 52 h 107"/>
                <a:gd name="T6" fmla="*/ 14 w 76"/>
                <a:gd name="T7" fmla="*/ 52 h 107"/>
                <a:gd name="T8" fmla="*/ 23 w 76"/>
                <a:gd name="T9" fmla="*/ 40 h 107"/>
                <a:gd name="T10" fmla="*/ 56 w 76"/>
                <a:gd name="T11" fmla="*/ 0 h 107"/>
                <a:gd name="T12" fmla="*/ 73 w 76"/>
                <a:gd name="T13" fmla="*/ 0 h 107"/>
                <a:gd name="T14" fmla="*/ 34 w 76"/>
                <a:gd name="T15" fmla="*/ 45 h 107"/>
                <a:gd name="T16" fmla="*/ 76 w 76"/>
                <a:gd name="T17" fmla="*/ 107 h 107"/>
                <a:gd name="T18" fmla="*/ 60 w 76"/>
                <a:gd name="T19" fmla="*/ 107 h 107"/>
                <a:gd name="T20" fmla="*/ 24 w 76"/>
                <a:gd name="T21" fmla="*/ 54 h 107"/>
                <a:gd name="T22" fmla="*/ 14 w 76"/>
                <a:gd name="T23" fmla="*/ 66 h 107"/>
                <a:gd name="T24" fmla="*/ 14 w 76"/>
                <a:gd name="T25" fmla="*/ 107 h 107"/>
                <a:gd name="T26" fmla="*/ 0 w 76"/>
                <a:gd name="T27" fmla="*/ 107 h 107"/>
                <a:gd name="T28" fmla="*/ 0 w 76"/>
                <a:gd name="T2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6" h="107">
                  <a:moveTo>
                    <a:pt x="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7" y="47"/>
                    <a:pt x="20" y="44"/>
                    <a:pt x="23" y="4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107"/>
                    <a:pt x="14" y="107"/>
                    <a:pt x="14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2" name="îŝḷïḋê">
              <a:extLst>
                <a:ext uri="{FF2B5EF4-FFF2-40B4-BE49-F238E27FC236}">
                  <a16:creationId xmlns:a16="http://schemas.microsoft.com/office/drawing/2014/main" id="{AC279FFC-0B1E-4BE4-83AC-6F5BD5C48C0E}"/>
                </a:ext>
              </a:extLst>
            </p:cNvPr>
            <p:cNvSpPr/>
            <p:nvPr/>
          </p:nvSpPr>
          <p:spPr bwMode="auto">
            <a:xfrm>
              <a:off x="7038416" y="3134924"/>
              <a:ext cx="63991" cy="87261"/>
            </a:xfrm>
            <a:custGeom>
              <a:avLst/>
              <a:gdLst>
                <a:gd name="T0" fmla="*/ 9 w 21"/>
                <a:gd name="T1" fmla="*/ 25 h 29"/>
                <a:gd name="T2" fmla="*/ 1 w 21"/>
                <a:gd name="T3" fmla="*/ 9 h 29"/>
                <a:gd name="T4" fmla="*/ 4 w 21"/>
                <a:gd name="T5" fmla="*/ 2 h 29"/>
                <a:gd name="T6" fmla="*/ 4 w 21"/>
                <a:gd name="T7" fmla="*/ 2 h 29"/>
                <a:gd name="T8" fmla="*/ 12 w 21"/>
                <a:gd name="T9" fmla="*/ 4 h 29"/>
                <a:gd name="T10" fmla="*/ 19 w 21"/>
                <a:gd name="T11" fmla="*/ 20 h 29"/>
                <a:gd name="T12" fmla="*/ 16 w 21"/>
                <a:gd name="T13" fmla="*/ 28 h 29"/>
                <a:gd name="T14" fmla="*/ 16 w 21"/>
                <a:gd name="T15" fmla="*/ 28 h 29"/>
                <a:gd name="T16" fmla="*/ 9 w 21"/>
                <a:gd name="T17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9">
                  <a:moveTo>
                    <a:pt x="9" y="25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7" y="0"/>
                    <a:pt x="10" y="1"/>
                    <a:pt x="12" y="4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1" y="23"/>
                    <a:pt x="19" y="26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3" y="29"/>
                    <a:pt x="10" y="28"/>
                    <a:pt x="9" y="25"/>
                  </a:cubicBezTo>
                  <a:close/>
                </a:path>
              </a:pathLst>
            </a:custGeom>
            <a:solidFill>
              <a:srgbClr val="A0A0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3" name="îṥḷîḓe">
              <a:extLst>
                <a:ext uri="{FF2B5EF4-FFF2-40B4-BE49-F238E27FC236}">
                  <a16:creationId xmlns:a16="http://schemas.microsoft.com/office/drawing/2014/main" id="{E1297C55-7AF3-4C9B-8FBB-8D18F681F577}"/>
                </a:ext>
              </a:extLst>
            </p:cNvPr>
            <p:cNvSpPr/>
            <p:nvPr/>
          </p:nvSpPr>
          <p:spPr bwMode="auto">
            <a:xfrm>
              <a:off x="6920614" y="2972037"/>
              <a:ext cx="221060" cy="219607"/>
            </a:xfrm>
            <a:custGeom>
              <a:avLst/>
              <a:gdLst>
                <a:gd name="T0" fmla="*/ 25 w 73"/>
                <a:gd name="T1" fmla="*/ 67 h 73"/>
                <a:gd name="T2" fmla="*/ 6 w 73"/>
                <a:gd name="T3" fmla="*/ 25 h 73"/>
                <a:gd name="T4" fmla="*/ 47 w 73"/>
                <a:gd name="T5" fmla="*/ 6 h 73"/>
                <a:gd name="T6" fmla="*/ 67 w 73"/>
                <a:gd name="T7" fmla="*/ 47 h 73"/>
                <a:gd name="T8" fmla="*/ 25 w 73"/>
                <a:gd name="T9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73">
                  <a:moveTo>
                    <a:pt x="25" y="67"/>
                  </a:moveTo>
                  <a:cubicBezTo>
                    <a:pt x="8" y="61"/>
                    <a:pt x="0" y="42"/>
                    <a:pt x="6" y="25"/>
                  </a:cubicBezTo>
                  <a:cubicBezTo>
                    <a:pt x="12" y="8"/>
                    <a:pt x="30" y="0"/>
                    <a:pt x="47" y="6"/>
                  </a:cubicBezTo>
                  <a:cubicBezTo>
                    <a:pt x="64" y="12"/>
                    <a:pt x="73" y="30"/>
                    <a:pt x="67" y="47"/>
                  </a:cubicBezTo>
                  <a:cubicBezTo>
                    <a:pt x="61" y="64"/>
                    <a:pt x="42" y="73"/>
                    <a:pt x="2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4" name="íšļiḓê">
              <a:extLst>
                <a:ext uri="{FF2B5EF4-FFF2-40B4-BE49-F238E27FC236}">
                  <a16:creationId xmlns:a16="http://schemas.microsoft.com/office/drawing/2014/main" id="{6B2F05F4-4FF3-461B-8C9E-68F6926DC7C9}"/>
                </a:ext>
              </a:extLst>
            </p:cNvPr>
            <p:cNvSpPr/>
            <p:nvPr/>
          </p:nvSpPr>
          <p:spPr bwMode="auto">
            <a:xfrm>
              <a:off x="6951155" y="3001124"/>
              <a:ext cx="159978" cy="159978"/>
            </a:xfrm>
            <a:custGeom>
              <a:avLst/>
              <a:gdLst>
                <a:gd name="T0" fmla="*/ 18 w 53"/>
                <a:gd name="T1" fmla="*/ 48 h 53"/>
                <a:gd name="T2" fmla="*/ 4 w 53"/>
                <a:gd name="T3" fmla="*/ 18 h 53"/>
                <a:gd name="T4" fmla="*/ 34 w 53"/>
                <a:gd name="T5" fmla="*/ 4 h 53"/>
                <a:gd name="T6" fmla="*/ 48 w 53"/>
                <a:gd name="T7" fmla="*/ 34 h 53"/>
                <a:gd name="T8" fmla="*/ 18 w 53"/>
                <a:gd name="T9" fmla="*/ 4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18" y="48"/>
                  </a:moveTo>
                  <a:cubicBezTo>
                    <a:pt x="6" y="44"/>
                    <a:pt x="0" y="30"/>
                    <a:pt x="4" y="18"/>
                  </a:cubicBezTo>
                  <a:cubicBezTo>
                    <a:pt x="8" y="6"/>
                    <a:pt x="22" y="0"/>
                    <a:pt x="34" y="4"/>
                  </a:cubicBezTo>
                  <a:cubicBezTo>
                    <a:pt x="46" y="8"/>
                    <a:pt x="53" y="22"/>
                    <a:pt x="48" y="34"/>
                  </a:cubicBezTo>
                  <a:cubicBezTo>
                    <a:pt x="44" y="46"/>
                    <a:pt x="30" y="53"/>
                    <a:pt x="18" y="48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5" name="í$ļiḑè">
              <a:extLst>
                <a:ext uri="{FF2B5EF4-FFF2-40B4-BE49-F238E27FC236}">
                  <a16:creationId xmlns:a16="http://schemas.microsoft.com/office/drawing/2014/main" id="{BB9FBD95-2F5B-426D-BCF9-041BF7DF750D}"/>
                </a:ext>
              </a:extLst>
            </p:cNvPr>
            <p:cNvSpPr/>
            <p:nvPr/>
          </p:nvSpPr>
          <p:spPr bwMode="auto">
            <a:xfrm>
              <a:off x="6533758" y="2243409"/>
              <a:ext cx="72717" cy="81443"/>
            </a:xfrm>
            <a:custGeom>
              <a:avLst/>
              <a:gdLst>
                <a:gd name="T0" fmla="*/ 22 w 24"/>
                <a:gd name="T1" fmla="*/ 11 h 27"/>
                <a:gd name="T2" fmla="*/ 11 w 24"/>
                <a:gd name="T3" fmla="*/ 24 h 27"/>
                <a:gd name="T4" fmla="*/ 3 w 24"/>
                <a:gd name="T5" fmla="*/ 26 h 27"/>
                <a:gd name="T6" fmla="*/ 3 w 24"/>
                <a:gd name="T7" fmla="*/ 26 h 27"/>
                <a:gd name="T8" fmla="*/ 2 w 24"/>
                <a:gd name="T9" fmla="*/ 17 h 27"/>
                <a:gd name="T10" fmla="*/ 12 w 24"/>
                <a:gd name="T11" fmla="*/ 4 h 27"/>
                <a:gd name="T12" fmla="*/ 21 w 24"/>
                <a:gd name="T13" fmla="*/ 2 h 27"/>
                <a:gd name="T14" fmla="*/ 21 w 24"/>
                <a:gd name="T15" fmla="*/ 2 h 27"/>
                <a:gd name="T16" fmla="*/ 22 w 24"/>
                <a:gd name="T17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2" y="11"/>
                  </a:moveTo>
                  <a:cubicBezTo>
                    <a:pt x="11" y="24"/>
                    <a:pt x="11" y="24"/>
                    <a:pt x="11" y="24"/>
                  </a:cubicBezTo>
                  <a:cubicBezTo>
                    <a:pt x="9" y="27"/>
                    <a:pt x="6" y="27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4"/>
                    <a:pt x="0" y="20"/>
                    <a:pt x="2" y="1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1"/>
                    <a:pt x="18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3" y="4"/>
                    <a:pt x="24" y="8"/>
                    <a:pt x="22" y="11"/>
                  </a:cubicBezTo>
                  <a:close/>
                </a:path>
              </a:pathLst>
            </a:custGeom>
            <a:solidFill>
              <a:srgbClr val="187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6" name="iṡḷïḓè">
              <a:extLst>
                <a:ext uri="{FF2B5EF4-FFF2-40B4-BE49-F238E27FC236}">
                  <a16:creationId xmlns:a16="http://schemas.microsoft.com/office/drawing/2014/main" id="{F8B7011D-802E-47FE-8F6C-5DA7AF67001E}"/>
                </a:ext>
              </a:extLst>
            </p:cNvPr>
            <p:cNvSpPr/>
            <p:nvPr/>
          </p:nvSpPr>
          <p:spPr bwMode="auto">
            <a:xfrm>
              <a:off x="6392687" y="2259408"/>
              <a:ext cx="216698" cy="216698"/>
            </a:xfrm>
            <a:custGeom>
              <a:avLst/>
              <a:gdLst>
                <a:gd name="T0" fmla="*/ 69 w 72"/>
                <a:gd name="T1" fmla="*/ 31 h 72"/>
                <a:gd name="T2" fmla="*/ 41 w 72"/>
                <a:gd name="T3" fmla="*/ 69 h 72"/>
                <a:gd name="T4" fmla="*/ 3 w 72"/>
                <a:gd name="T5" fmla="*/ 40 h 72"/>
                <a:gd name="T6" fmla="*/ 31 w 72"/>
                <a:gd name="T7" fmla="*/ 2 h 72"/>
                <a:gd name="T8" fmla="*/ 69 w 72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9" y="31"/>
                  </a:moveTo>
                  <a:cubicBezTo>
                    <a:pt x="72" y="49"/>
                    <a:pt x="59" y="66"/>
                    <a:pt x="41" y="69"/>
                  </a:cubicBezTo>
                  <a:cubicBezTo>
                    <a:pt x="22" y="72"/>
                    <a:pt x="5" y="59"/>
                    <a:pt x="3" y="40"/>
                  </a:cubicBezTo>
                  <a:cubicBezTo>
                    <a:pt x="0" y="22"/>
                    <a:pt x="13" y="5"/>
                    <a:pt x="31" y="2"/>
                  </a:cubicBezTo>
                  <a:cubicBezTo>
                    <a:pt x="50" y="0"/>
                    <a:pt x="67" y="13"/>
                    <a:pt x="69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7" name="i$ľíḋé">
              <a:extLst>
                <a:ext uri="{FF2B5EF4-FFF2-40B4-BE49-F238E27FC236}">
                  <a16:creationId xmlns:a16="http://schemas.microsoft.com/office/drawing/2014/main" id="{050DAD16-8938-4B98-8035-9DB6E2310AEC}"/>
                </a:ext>
              </a:extLst>
            </p:cNvPr>
            <p:cNvSpPr/>
            <p:nvPr/>
          </p:nvSpPr>
          <p:spPr bwMode="auto">
            <a:xfrm>
              <a:off x="6424682" y="2292857"/>
              <a:ext cx="151252" cy="149798"/>
            </a:xfrm>
            <a:custGeom>
              <a:avLst/>
              <a:gdLst>
                <a:gd name="T0" fmla="*/ 48 w 50"/>
                <a:gd name="T1" fmla="*/ 21 h 50"/>
                <a:gd name="T2" fmla="*/ 28 w 50"/>
                <a:gd name="T3" fmla="*/ 48 h 50"/>
                <a:gd name="T4" fmla="*/ 2 w 50"/>
                <a:gd name="T5" fmla="*/ 28 h 50"/>
                <a:gd name="T6" fmla="*/ 22 w 50"/>
                <a:gd name="T7" fmla="*/ 1 h 50"/>
                <a:gd name="T8" fmla="*/ 48 w 50"/>
                <a:gd name="T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48" y="21"/>
                  </a:moveTo>
                  <a:cubicBezTo>
                    <a:pt x="50" y="34"/>
                    <a:pt x="41" y="46"/>
                    <a:pt x="28" y="48"/>
                  </a:cubicBezTo>
                  <a:cubicBezTo>
                    <a:pt x="16" y="50"/>
                    <a:pt x="4" y="41"/>
                    <a:pt x="2" y="28"/>
                  </a:cubicBezTo>
                  <a:cubicBezTo>
                    <a:pt x="0" y="15"/>
                    <a:pt x="9" y="3"/>
                    <a:pt x="22" y="1"/>
                  </a:cubicBezTo>
                  <a:cubicBezTo>
                    <a:pt x="35" y="0"/>
                    <a:pt x="47" y="9"/>
                    <a:pt x="48" y="21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8" name="ïśḻîḋè">
              <a:extLst>
                <a:ext uri="{FF2B5EF4-FFF2-40B4-BE49-F238E27FC236}">
                  <a16:creationId xmlns:a16="http://schemas.microsoft.com/office/drawing/2014/main" id="{BBAF1C0D-723C-49BB-96DA-3E306FD81C4A}"/>
                </a:ext>
              </a:extLst>
            </p:cNvPr>
            <p:cNvSpPr/>
            <p:nvPr/>
          </p:nvSpPr>
          <p:spPr bwMode="auto">
            <a:xfrm>
              <a:off x="4848172" y="4448197"/>
              <a:ext cx="69809" cy="81443"/>
            </a:xfrm>
            <a:custGeom>
              <a:avLst/>
              <a:gdLst>
                <a:gd name="T0" fmla="*/ 1 w 23"/>
                <a:gd name="T1" fmla="*/ 17 h 27"/>
                <a:gd name="T2" fmla="*/ 11 w 23"/>
                <a:gd name="T3" fmla="*/ 3 h 27"/>
                <a:gd name="T4" fmla="*/ 19 w 23"/>
                <a:gd name="T5" fmla="*/ 1 h 27"/>
                <a:gd name="T6" fmla="*/ 19 w 23"/>
                <a:gd name="T7" fmla="*/ 1 h 27"/>
                <a:gd name="T8" fmla="*/ 21 w 23"/>
                <a:gd name="T9" fmla="*/ 10 h 27"/>
                <a:gd name="T10" fmla="*/ 11 w 23"/>
                <a:gd name="T11" fmla="*/ 24 h 27"/>
                <a:gd name="T12" fmla="*/ 3 w 23"/>
                <a:gd name="T13" fmla="*/ 25 h 27"/>
                <a:gd name="T14" fmla="*/ 3 w 23"/>
                <a:gd name="T15" fmla="*/ 25 h 27"/>
                <a:gd name="T16" fmla="*/ 1 w 23"/>
                <a:gd name="T17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27">
                  <a:moveTo>
                    <a:pt x="1" y="17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3" y="0"/>
                    <a:pt x="17" y="0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3"/>
                    <a:pt x="23" y="7"/>
                    <a:pt x="21" y="10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9" y="26"/>
                    <a:pt x="6" y="27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4"/>
                    <a:pt x="0" y="20"/>
                    <a:pt x="1" y="17"/>
                  </a:cubicBezTo>
                  <a:close/>
                </a:path>
              </a:pathLst>
            </a:custGeom>
            <a:solidFill>
              <a:srgbClr val="8383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9" name="išļiḍé">
              <a:extLst>
                <a:ext uri="{FF2B5EF4-FFF2-40B4-BE49-F238E27FC236}">
                  <a16:creationId xmlns:a16="http://schemas.microsoft.com/office/drawing/2014/main" id="{DBD3307C-2BB8-4242-B1EF-D49258B1F46F}"/>
                </a:ext>
              </a:extLst>
            </p:cNvPr>
            <p:cNvSpPr/>
            <p:nvPr/>
          </p:nvSpPr>
          <p:spPr bwMode="auto">
            <a:xfrm>
              <a:off x="4839446" y="4296945"/>
              <a:ext cx="213789" cy="213789"/>
            </a:xfrm>
            <a:custGeom>
              <a:avLst/>
              <a:gdLst>
                <a:gd name="T0" fmla="*/ 4 w 71"/>
                <a:gd name="T1" fmla="*/ 42 h 71"/>
                <a:gd name="T2" fmla="*/ 29 w 71"/>
                <a:gd name="T3" fmla="*/ 4 h 71"/>
                <a:gd name="T4" fmla="*/ 67 w 71"/>
                <a:gd name="T5" fmla="*/ 30 h 71"/>
                <a:gd name="T6" fmla="*/ 41 w 71"/>
                <a:gd name="T7" fmla="*/ 68 h 71"/>
                <a:gd name="T8" fmla="*/ 4 w 71"/>
                <a:gd name="T9" fmla="*/ 4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4" y="42"/>
                  </a:moveTo>
                  <a:cubicBezTo>
                    <a:pt x="0" y="24"/>
                    <a:pt x="12" y="7"/>
                    <a:pt x="29" y="4"/>
                  </a:cubicBezTo>
                  <a:cubicBezTo>
                    <a:pt x="47" y="0"/>
                    <a:pt x="64" y="12"/>
                    <a:pt x="67" y="30"/>
                  </a:cubicBezTo>
                  <a:cubicBezTo>
                    <a:pt x="71" y="47"/>
                    <a:pt x="59" y="64"/>
                    <a:pt x="41" y="68"/>
                  </a:cubicBezTo>
                  <a:cubicBezTo>
                    <a:pt x="24" y="71"/>
                    <a:pt x="7" y="59"/>
                    <a:pt x="4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0" name="íśľídê">
              <a:extLst>
                <a:ext uri="{FF2B5EF4-FFF2-40B4-BE49-F238E27FC236}">
                  <a16:creationId xmlns:a16="http://schemas.microsoft.com/office/drawing/2014/main" id="{33E40B2A-62A1-44C5-973E-C51783D9FA22}"/>
                </a:ext>
              </a:extLst>
            </p:cNvPr>
            <p:cNvSpPr/>
            <p:nvPr/>
          </p:nvSpPr>
          <p:spPr bwMode="auto">
            <a:xfrm>
              <a:off x="4868533" y="4327486"/>
              <a:ext cx="154161" cy="152707"/>
            </a:xfrm>
            <a:custGeom>
              <a:avLst/>
              <a:gdLst>
                <a:gd name="T0" fmla="*/ 2 w 51"/>
                <a:gd name="T1" fmla="*/ 30 h 51"/>
                <a:gd name="T2" fmla="*/ 21 w 51"/>
                <a:gd name="T3" fmla="*/ 3 h 51"/>
                <a:gd name="T4" fmla="*/ 49 w 51"/>
                <a:gd name="T5" fmla="*/ 21 h 51"/>
                <a:gd name="T6" fmla="*/ 30 w 51"/>
                <a:gd name="T7" fmla="*/ 49 h 51"/>
                <a:gd name="T8" fmla="*/ 2 w 51"/>
                <a:gd name="T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2" y="30"/>
                  </a:moveTo>
                  <a:cubicBezTo>
                    <a:pt x="0" y="17"/>
                    <a:pt x="8" y="5"/>
                    <a:pt x="21" y="3"/>
                  </a:cubicBezTo>
                  <a:cubicBezTo>
                    <a:pt x="34" y="0"/>
                    <a:pt x="46" y="9"/>
                    <a:pt x="49" y="21"/>
                  </a:cubicBezTo>
                  <a:cubicBezTo>
                    <a:pt x="51" y="34"/>
                    <a:pt x="43" y="46"/>
                    <a:pt x="30" y="49"/>
                  </a:cubicBezTo>
                  <a:cubicBezTo>
                    <a:pt x="17" y="51"/>
                    <a:pt x="5" y="43"/>
                    <a:pt x="2" y="30"/>
                  </a:cubicBezTo>
                  <a:close/>
                </a:path>
              </a:pathLst>
            </a:custGeom>
            <a:solidFill>
              <a:srgbClr val="A67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31" name="dcda5942-154d-4298-aa17-0bf6415a73a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B718E0-4572-4244-9696-729215886653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4261046" y="4897554"/>
            <a:ext cx="761018" cy="576540"/>
            <a:chOff x="3829051" y="1520446"/>
            <a:chExt cx="4032249" cy="4267579"/>
          </a:xfrm>
        </p:grpSpPr>
        <p:grpSp>
          <p:nvGrpSpPr>
            <p:cNvPr id="932" name="îṣḷîḋè">
              <a:extLst>
                <a:ext uri="{FF2B5EF4-FFF2-40B4-BE49-F238E27FC236}">
                  <a16:creationId xmlns:a16="http://schemas.microsoft.com/office/drawing/2014/main" id="{D9CE9369-CCA6-41EB-8C18-F85D58AC9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7599" y="1520446"/>
              <a:ext cx="3062254" cy="3764287"/>
              <a:chOff x="2385" y="2"/>
              <a:chExt cx="3097" cy="3807"/>
            </a:xfrm>
          </p:grpSpPr>
          <p:sp>
            <p:nvSpPr>
              <p:cNvPr id="1275" name="ïŝ1iḓê">
                <a:extLst>
                  <a:ext uri="{FF2B5EF4-FFF2-40B4-BE49-F238E27FC236}">
                    <a16:creationId xmlns:a16="http://schemas.microsoft.com/office/drawing/2014/main" id="{60879139-82D9-4A33-938C-8EDFDA438363}"/>
                  </a:ext>
                </a:extLst>
              </p:cNvPr>
              <p:cNvSpPr/>
              <p:nvPr/>
            </p:nvSpPr>
            <p:spPr bwMode="auto">
              <a:xfrm>
                <a:off x="2550" y="119"/>
                <a:ext cx="2622" cy="1658"/>
              </a:xfrm>
              <a:custGeom>
                <a:avLst/>
                <a:gdLst>
                  <a:gd name="T0" fmla="*/ 1369 w 1429"/>
                  <a:gd name="T1" fmla="*/ 905 h 905"/>
                  <a:gd name="T2" fmla="*/ 60 w 1429"/>
                  <a:gd name="T3" fmla="*/ 905 h 905"/>
                  <a:gd name="T4" fmla="*/ 0 w 1429"/>
                  <a:gd name="T5" fmla="*/ 845 h 905"/>
                  <a:gd name="T6" fmla="*/ 0 w 1429"/>
                  <a:gd name="T7" fmla="*/ 0 h 905"/>
                  <a:gd name="T8" fmla="*/ 1429 w 1429"/>
                  <a:gd name="T9" fmla="*/ 0 h 905"/>
                  <a:gd name="T10" fmla="*/ 1429 w 1429"/>
                  <a:gd name="T11" fmla="*/ 845 h 905"/>
                  <a:gd name="T12" fmla="*/ 1369 w 1429"/>
                  <a:gd name="T13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9" h="905">
                    <a:moveTo>
                      <a:pt x="1369" y="905"/>
                    </a:moveTo>
                    <a:cubicBezTo>
                      <a:pt x="60" y="905"/>
                      <a:pt x="60" y="905"/>
                      <a:pt x="60" y="905"/>
                    </a:cubicBezTo>
                    <a:cubicBezTo>
                      <a:pt x="27" y="905"/>
                      <a:pt x="0" y="878"/>
                      <a:pt x="0" y="8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29" y="0"/>
                      <a:pt x="1429" y="0"/>
                      <a:pt x="1429" y="0"/>
                    </a:cubicBezTo>
                    <a:cubicBezTo>
                      <a:pt x="1429" y="845"/>
                      <a:pt x="1429" y="845"/>
                      <a:pt x="1429" y="845"/>
                    </a:cubicBezTo>
                    <a:cubicBezTo>
                      <a:pt x="1429" y="878"/>
                      <a:pt x="1403" y="905"/>
                      <a:pt x="1369" y="9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6" name="iŝḷíḑè">
                <a:extLst>
                  <a:ext uri="{FF2B5EF4-FFF2-40B4-BE49-F238E27FC236}">
                    <a16:creationId xmlns:a16="http://schemas.microsoft.com/office/drawing/2014/main" id="{95213AFC-9297-424B-98D6-05E3B6F0A06C}"/>
                  </a:ext>
                </a:extLst>
              </p:cNvPr>
              <p:cNvSpPr/>
              <p:nvPr/>
            </p:nvSpPr>
            <p:spPr bwMode="auto">
              <a:xfrm>
                <a:off x="2543" y="112"/>
                <a:ext cx="2638" cy="1672"/>
              </a:xfrm>
              <a:custGeom>
                <a:avLst/>
                <a:gdLst>
                  <a:gd name="T0" fmla="*/ 1373 w 1438"/>
                  <a:gd name="T1" fmla="*/ 909 h 913"/>
                  <a:gd name="T2" fmla="*/ 1373 w 1438"/>
                  <a:gd name="T3" fmla="*/ 905 h 913"/>
                  <a:gd name="T4" fmla="*/ 64 w 1438"/>
                  <a:gd name="T5" fmla="*/ 905 h 913"/>
                  <a:gd name="T6" fmla="*/ 24 w 1438"/>
                  <a:gd name="T7" fmla="*/ 889 h 913"/>
                  <a:gd name="T8" fmla="*/ 8 w 1438"/>
                  <a:gd name="T9" fmla="*/ 849 h 913"/>
                  <a:gd name="T10" fmla="*/ 8 w 1438"/>
                  <a:gd name="T11" fmla="*/ 8 h 913"/>
                  <a:gd name="T12" fmla="*/ 1429 w 1438"/>
                  <a:gd name="T13" fmla="*/ 8 h 913"/>
                  <a:gd name="T14" fmla="*/ 1429 w 1438"/>
                  <a:gd name="T15" fmla="*/ 849 h 913"/>
                  <a:gd name="T16" fmla="*/ 1413 w 1438"/>
                  <a:gd name="T17" fmla="*/ 889 h 913"/>
                  <a:gd name="T18" fmla="*/ 1373 w 1438"/>
                  <a:gd name="T19" fmla="*/ 905 h 913"/>
                  <a:gd name="T20" fmla="*/ 1373 w 1438"/>
                  <a:gd name="T21" fmla="*/ 909 h 913"/>
                  <a:gd name="T22" fmla="*/ 1373 w 1438"/>
                  <a:gd name="T23" fmla="*/ 913 h 913"/>
                  <a:gd name="T24" fmla="*/ 1438 w 1438"/>
                  <a:gd name="T25" fmla="*/ 849 h 913"/>
                  <a:gd name="T26" fmla="*/ 1438 w 1438"/>
                  <a:gd name="T27" fmla="*/ 0 h 913"/>
                  <a:gd name="T28" fmla="*/ 0 w 1438"/>
                  <a:gd name="T29" fmla="*/ 0 h 913"/>
                  <a:gd name="T30" fmla="*/ 0 w 1438"/>
                  <a:gd name="T31" fmla="*/ 849 h 913"/>
                  <a:gd name="T32" fmla="*/ 64 w 1438"/>
                  <a:gd name="T33" fmla="*/ 913 h 913"/>
                  <a:gd name="T34" fmla="*/ 1373 w 1438"/>
                  <a:gd name="T35" fmla="*/ 913 h 913"/>
                  <a:gd name="T36" fmla="*/ 1373 w 1438"/>
                  <a:gd name="T37" fmla="*/ 909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38" h="913">
                    <a:moveTo>
                      <a:pt x="1373" y="909"/>
                    </a:moveTo>
                    <a:cubicBezTo>
                      <a:pt x="1373" y="905"/>
                      <a:pt x="1373" y="905"/>
                      <a:pt x="1373" y="905"/>
                    </a:cubicBezTo>
                    <a:cubicBezTo>
                      <a:pt x="64" y="905"/>
                      <a:pt x="64" y="905"/>
                      <a:pt x="64" y="905"/>
                    </a:cubicBezTo>
                    <a:cubicBezTo>
                      <a:pt x="48" y="905"/>
                      <a:pt x="34" y="899"/>
                      <a:pt x="24" y="889"/>
                    </a:cubicBezTo>
                    <a:cubicBezTo>
                      <a:pt x="14" y="879"/>
                      <a:pt x="8" y="865"/>
                      <a:pt x="8" y="84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429" y="8"/>
                      <a:pt x="1429" y="8"/>
                      <a:pt x="1429" y="8"/>
                    </a:cubicBezTo>
                    <a:cubicBezTo>
                      <a:pt x="1429" y="849"/>
                      <a:pt x="1429" y="849"/>
                      <a:pt x="1429" y="849"/>
                    </a:cubicBezTo>
                    <a:cubicBezTo>
                      <a:pt x="1429" y="865"/>
                      <a:pt x="1423" y="879"/>
                      <a:pt x="1413" y="889"/>
                    </a:cubicBezTo>
                    <a:cubicBezTo>
                      <a:pt x="1403" y="899"/>
                      <a:pt x="1389" y="905"/>
                      <a:pt x="1373" y="905"/>
                    </a:cubicBezTo>
                    <a:cubicBezTo>
                      <a:pt x="1373" y="909"/>
                      <a:pt x="1373" y="909"/>
                      <a:pt x="1373" y="909"/>
                    </a:cubicBezTo>
                    <a:cubicBezTo>
                      <a:pt x="1373" y="913"/>
                      <a:pt x="1373" y="913"/>
                      <a:pt x="1373" y="913"/>
                    </a:cubicBezTo>
                    <a:cubicBezTo>
                      <a:pt x="1409" y="913"/>
                      <a:pt x="1438" y="885"/>
                      <a:pt x="1438" y="849"/>
                    </a:cubicBezTo>
                    <a:cubicBezTo>
                      <a:pt x="1438" y="0"/>
                      <a:pt x="1438" y="0"/>
                      <a:pt x="143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49"/>
                      <a:pt x="0" y="849"/>
                      <a:pt x="0" y="849"/>
                    </a:cubicBezTo>
                    <a:cubicBezTo>
                      <a:pt x="0" y="885"/>
                      <a:pt x="28" y="913"/>
                      <a:pt x="64" y="913"/>
                    </a:cubicBezTo>
                    <a:cubicBezTo>
                      <a:pt x="1373" y="913"/>
                      <a:pt x="1373" y="913"/>
                      <a:pt x="1373" y="913"/>
                    </a:cubicBezTo>
                    <a:cubicBezTo>
                      <a:pt x="1373" y="909"/>
                      <a:pt x="1373" y="909"/>
                      <a:pt x="1373" y="909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7" name="îSḷïḋè">
                <a:extLst>
                  <a:ext uri="{FF2B5EF4-FFF2-40B4-BE49-F238E27FC236}">
                    <a16:creationId xmlns:a16="http://schemas.microsoft.com/office/drawing/2014/main" id="{26004C78-2C1F-4385-AE37-8CE9806DDE4B}"/>
                  </a:ext>
                </a:extLst>
              </p:cNvPr>
              <p:cNvSpPr/>
              <p:nvPr/>
            </p:nvSpPr>
            <p:spPr bwMode="auto">
              <a:xfrm>
                <a:off x="2645" y="249"/>
                <a:ext cx="2432" cy="1420"/>
              </a:xfrm>
              <a:prstGeom prst="rect">
                <a:avLst/>
              </a:prstGeom>
              <a:solidFill>
                <a:srgbClr val="F7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8" name="ïṧḻiḓê">
                <a:extLst>
                  <a:ext uri="{FF2B5EF4-FFF2-40B4-BE49-F238E27FC236}">
                    <a16:creationId xmlns:a16="http://schemas.microsoft.com/office/drawing/2014/main" id="{D3C7AD0A-2DB1-4483-B768-392034C1432F}"/>
                  </a:ext>
                </a:extLst>
              </p:cNvPr>
              <p:cNvSpPr/>
              <p:nvPr/>
            </p:nvSpPr>
            <p:spPr bwMode="auto">
              <a:xfrm>
                <a:off x="2645" y="249"/>
                <a:ext cx="2432" cy="1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9" name="ïS1íḍé">
                <a:extLst>
                  <a:ext uri="{FF2B5EF4-FFF2-40B4-BE49-F238E27FC236}">
                    <a16:creationId xmlns:a16="http://schemas.microsoft.com/office/drawing/2014/main" id="{AA5875A8-FB2C-4662-A592-1CED5B147055}"/>
                  </a:ext>
                </a:extLst>
              </p:cNvPr>
              <p:cNvSpPr/>
              <p:nvPr/>
            </p:nvSpPr>
            <p:spPr bwMode="auto">
              <a:xfrm>
                <a:off x="2638" y="242"/>
                <a:ext cx="2446" cy="1434"/>
              </a:xfrm>
              <a:custGeom>
                <a:avLst/>
                <a:gdLst>
                  <a:gd name="T0" fmla="*/ 2439 w 2446"/>
                  <a:gd name="T1" fmla="*/ 1427 h 1434"/>
                  <a:gd name="T2" fmla="*/ 2439 w 2446"/>
                  <a:gd name="T3" fmla="*/ 1420 h 1434"/>
                  <a:gd name="T4" fmla="*/ 15 w 2446"/>
                  <a:gd name="T5" fmla="*/ 1420 h 1434"/>
                  <a:gd name="T6" fmla="*/ 15 w 2446"/>
                  <a:gd name="T7" fmla="*/ 14 h 1434"/>
                  <a:gd name="T8" fmla="*/ 2432 w 2446"/>
                  <a:gd name="T9" fmla="*/ 14 h 1434"/>
                  <a:gd name="T10" fmla="*/ 2432 w 2446"/>
                  <a:gd name="T11" fmla="*/ 1427 h 1434"/>
                  <a:gd name="T12" fmla="*/ 2439 w 2446"/>
                  <a:gd name="T13" fmla="*/ 1427 h 1434"/>
                  <a:gd name="T14" fmla="*/ 2439 w 2446"/>
                  <a:gd name="T15" fmla="*/ 1420 h 1434"/>
                  <a:gd name="T16" fmla="*/ 2439 w 2446"/>
                  <a:gd name="T17" fmla="*/ 1427 h 1434"/>
                  <a:gd name="T18" fmla="*/ 2446 w 2446"/>
                  <a:gd name="T19" fmla="*/ 1427 h 1434"/>
                  <a:gd name="T20" fmla="*/ 2446 w 2446"/>
                  <a:gd name="T21" fmla="*/ 0 h 1434"/>
                  <a:gd name="T22" fmla="*/ 0 w 2446"/>
                  <a:gd name="T23" fmla="*/ 0 h 1434"/>
                  <a:gd name="T24" fmla="*/ 0 w 2446"/>
                  <a:gd name="T25" fmla="*/ 1434 h 1434"/>
                  <a:gd name="T26" fmla="*/ 2446 w 2446"/>
                  <a:gd name="T27" fmla="*/ 1434 h 1434"/>
                  <a:gd name="T28" fmla="*/ 2446 w 2446"/>
                  <a:gd name="T29" fmla="*/ 1427 h 1434"/>
                  <a:gd name="T30" fmla="*/ 2439 w 2446"/>
                  <a:gd name="T31" fmla="*/ 1427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6" h="1434">
                    <a:moveTo>
                      <a:pt x="2439" y="1427"/>
                    </a:moveTo>
                    <a:lnTo>
                      <a:pt x="2439" y="1420"/>
                    </a:lnTo>
                    <a:lnTo>
                      <a:pt x="15" y="1420"/>
                    </a:lnTo>
                    <a:lnTo>
                      <a:pt x="15" y="14"/>
                    </a:lnTo>
                    <a:lnTo>
                      <a:pt x="2432" y="14"/>
                    </a:lnTo>
                    <a:lnTo>
                      <a:pt x="2432" y="1427"/>
                    </a:lnTo>
                    <a:lnTo>
                      <a:pt x="2439" y="1427"/>
                    </a:lnTo>
                    <a:lnTo>
                      <a:pt x="2439" y="1420"/>
                    </a:lnTo>
                    <a:lnTo>
                      <a:pt x="2439" y="1427"/>
                    </a:lnTo>
                    <a:lnTo>
                      <a:pt x="2446" y="1427"/>
                    </a:lnTo>
                    <a:lnTo>
                      <a:pt x="2446" y="0"/>
                    </a:lnTo>
                    <a:lnTo>
                      <a:pt x="0" y="0"/>
                    </a:lnTo>
                    <a:lnTo>
                      <a:pt x="0" y="1434"/>
                    </a:lnTo>
                    <a:lnTo>
                      <a:pt x="2446" y="1434"/>
                    </a:lnTo>
                    <a:lnTo>
                      <a:pt x="2446" y="1427"/>
                    </a:lnTo>
                    <a:lnTo>
                      <a:pt x="2439" y="142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0" name="ïṧlíḍé">
                <a:extLst>
                  <a:ext uri="{FF2B5EF4-FFF2-40B4-BE49-F238E27FC236}">
                    <a16:creationId xmlns:a16="http://schemas.microsoft.com/office/drawing/2014/main" id="{2B159A85-272B-4F7D-825E-3E3165BE5353}"/>
                  </a:ext>
                </a:extLst>
              </p:cNvPr>
              <p:cNvSpPr/>
              <p:nvPr/>
            </p:nvSpPr>
            <p:spPr bwMode="auto">
              <a:xfrm>
                <a:off x="2638" y="242"/>
                <a:ext cx="2446" cy="1434"/>
              </a:xfrm>
              <a:custGeom>
                <a:avLst/>
                <a:gdLst>
                  <a:gd name="T0" fmla="*/ 2439 w 2446"/>
                  <a:gd name="T1" fmla="*/ 1427 h 1434"/>
                  <a:gd name="T2" fmla="*/ 2439 w 2446"/>
                  <a:gd name="T3" fmla="*/ 1420 h 1434"/>
                  <a:gd name="T4" fmla="*/ 15 w 2446"/>
                  <a:gd name="T5" fmla="*/ 1420 h 1434"/>
                  <a:gd name="T6" fmla="*/ 15 w 2446"/>
                  <a:gd name="T7" fmla="*/ 14 h 1434"/>
                  <a:gd name="T8" fmla="*/ 2432 w 2446"/>
                  <a:gd name="T9" fmla="*/ 14 h 1434"/>
                  <a:gd name="T10" fmla="*/ 2432 w 2446"/>
                  <a:gd name="T11" fmla="*/ 1427 h 1434"/>
                  <a:gd name="T12" fmla="*/ 2439 w 2446"/>
                  <a:gd name="T13" fmla="*/ 1427 h 1434"/>
                  <a:gd name="T14" fmla="*/ 2439 w 2446"/>
                  <a:gd name="T15" fmla="*/ 1420 h 1434"/>
                  <a:gd name="T16" fmla="*/ 2439 w 2446"/>
                  <a:gd name="T17" fmla="*/ 1427 h 1434"/>
                  <a:gd name="T18" fmla="*/ 2446 w 2446"/>
                  <a:gd name="T19" fmla="*/ 1427 h 1434"/>
                  <a:gd name="T20" fmla="*/ 2446 w 2446"/>
                  <a:gd name="T21" fmla="*/ 0 h 1434"/>
                  <a:gd name="T22" fmla="*/ 0 w 2446"/>
                  <a:gd name="T23" fmla="*/ 0 h 1434"/>
                  <a:gd name="T24" fmla="*/ 0 w 2446"/>
                  <a:gd name="T25" fmla="*/ 1434 h 1434"/>
                  <a:gd name="T26" fmla="*/ 2446 w 2446"/>
                  <a:gd name="T27" fmla="*/ 1434 h 1434"/>
                  <a:gd name="T28" fmla="*/ 2446 w 2446"/>
                  <a:gd name="T29" fmla="*/ 1427 h 1434"/>
                  <a:gd name="T30" fmla="*/ 2439 w 2446"/>
                  <a:gd name="T31" fmla="*/ 1427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6" h="1434">
                    <a:moveTo>
                      <a:pt x="2439" y="1427"/>
                    </a:moveTo>
                    <a:lnTo>
                      <a:pt x="2439" y="1420"/>
                    </a:lnTo>
                    <a:lnTo>
                      <a:pt x="15" y="1420"/>
                    </a:lnTo>
                    <a:lnTo>
                      <a:pt x="15" y="14"/>
                    </a:lnTo>
                    <a:lnTo>
                      <a:pt x="2432" y="14"/>
                    </a:lnTo>
                    <a:lnTo>
                      <a:pt x="2432" y="1427"/>
                    </a:lnTo>
                    <a:lnTo>
                      <a:pt x="2439" y="1427"/>
                    </a:lnTo>
                    <a:lnTo>
                      <a:pt x="2439" y="1420"/>
                    </a:lnTo>
                    <a:lnTo>
                      <a:pt x="2439" y="1427"/>
                    </a:lnTo>
                    <a:lnTo>
                      <a:pt x="2446" y="1427"/>
                    </a:lnTo>
                    <a:lnTo>
                      <a:pt x="2446" y="0"/>
                    </a:lnTo>
                    <a:lnTo>
                      <a:pt x="0" y="0"/>
                    </a:lnTo>
                    <a:lnTo>
                      <a:pt x="0" y="1434"/>
                    </a:lnTo>
                    <a:lnTo>
                      <a:pt x="2446" y="1434"/>
                    </a:lnTo>
                    <a:lnTo>
                      <a:pt x="2446" y="1427"/>
                    </a:lnTo>
                    <a:lnTo>
                      <a:pt x="2439" y="142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1" name="íṣļiḑé">
                <a:extLst>
                  <a:ext uri="{FF2B5EF4-FFF2-40B4-BE49-F238E27FC236}">
                    <a16:creationId xmlns:a16="http://schemas.microsoft.com/office/drawing/2014/main" id="{55CF9AD3-622B-4FD1-9CAE-AF88F3038E14}"/>
                  </a:ext>
                </a:extLst>
              </p:cNvPr>
              <p:cNvSpPr/>
              <p:nvPr/>
            </p:nvSpPr>
            <p:spPr bwMode="auto">
              <a:xfrm>
                <a:off x="2645" y="242"/>
                <a:ext cx="2432" cy="64"/>
              </a:xfrm>
              <a:prstGeom prst="rect">
                <a:avLst/>
              </a:prstGeom>
              <a:solidFill>
                <a:srgbClr val="EA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2" name="îšľiḍè">
                <a:extLst>
                  <a:ext uri="{FF2B5EF4-FFF2-40B4-BE49-F238E27FC236}">
                    <a16:creationId xmlns:a16="http://schemas.microsoft.com/office/drawing/2014/main" id="{5918D94C-9861-4020-BA51-D0397F2BC4BD}"/>
                  </a:ext>
                </a:extLst>
              </p:cNvPr>
              <p:cNvSpPr/>
              <p:nvPr/>
            </p:nvSpPr>
            <p:spPr bwMode="auto">
              <a:xfrm>
                <a:off x="2552" y="42"/>
                <a:ext cx="2633" cy="200"/>
              </a:xfrm>
              <a:custGeom>
                <a:avLst/>
                <a:gdLst>
                  <a:gd name="T0" fmla="*/ 1428 w 1435"/>
                  <a:gd name="T1" fmla="*/ 109 h 109"/>
                  <a:gd name="T2" fmla="*/ 6 w 1435"/>
                  <a:gd name="T3" fmla="*/ 109 h 109"/>
                  <a:gd name="T4" fmla="*/ 0 w 1435"/>
                  <a:gd name="T5" fmla="*/ 102 h 109"/>
                  <a:gd name="T6" fmla="*/ 0 w 1435"/>
                  <a:gd name="T7" fmla="*/ 7 h 109"/>
                  <a:gd name="T8" fmla="*/ 6 w 1435"/>
                  <a:gd name="T9" fmla="*/ 0 h 109"/>
                  <a:gd name="T10" fmla="*/ 1428 w 1435"/>
                  <a:gd name="T11" fmla="*/ 0 h 109"/>
                  <a:gd name="T12" fmla="*/ 1435 w 1435"/>
                  <a:gd name="T13" fmla="*/ 7 h 109"/>
                  <a:gd name="T14" fmla="*/ 1435 w 1435"/>
                  <a:gd name="T15" fmla="*/ 102 h 109"/>
                  <a:gd name="T16" fmla="*/ 1428 w 1435"/>
                  <a:gd name="T1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5" h="109">
                    <a:moveTo>
                      <a:pt x="1428" y="109"/>
                    </a:moveTo>
                    <a:cubicBezTo>
                      <a:pt x="6" y="109"/>
                      <a:pt x="6" y="109"/>
                      <a:pt x="6" y="109"/>
                    </a:cubicBezTo>
                    <a:cubicBezTo>
                      <a:pt x="3" y="109"/>
                      <a:pt x="0" y="106"/>
                      <a:pt x="0" y="10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428" y="0"/>
                      <a:pt x="1428" y="0"/>
                      <a:pt x="1428" y="0"/>
                    </a:cubicBezTo>
                    <a:cubicBezTo>
                      <a:pt x="1432" y="0"/>
                      <a:pt x="1435" y="3"/>
                      <a:pt x="1435" y="7"/>
                    </a:cubicBezTo>
                    <a:cubicBezTo>
                      <a:pt x="1435" y="102"/>
                      <a:pt x="1435" y="102"/>
                      <a:pt x="1435" y="102"/>
                    </a:cubicBezTo>
                    <a:cubicBezTo>
                      <a:pt x="1435" y="106"/>
                      <a:pt x="1432" y="109"/>
                      <a:pt x="1428" y="109"/>
                    </a:cubicBez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3" name="ïṩ1ïḍè">
                <a:extLst>
                  <a:ext uri="{FF2B5EF4-FFF2-40B4-BE49-F238E27FC236}">
                    <a16:creationId xmlns:a16="http://schemas.microsoft.com/office/drawing/2014/main" id="{CDF28687-17A1-4F51-B0EC-298E2ADF7C0A}"/>
                  </a:ext>
                </a:extLst>
              </p:cNvPr>
              <p:cNvSpPr/>
              <p:nvPr/>
            </p:nvSpPr>
            <p:spPr bwMode="auto">
              <a:xfrm>
                <a:off x="2544" y="35"/>
                <a:ext cx="2648" cy="214"/>
              </a:xfrm>
              <a:custGeom>
                <a:avLst/>
                <a:gdLst>
                  <a:gd name="T0" fmla="*/ 1432 w 1443"/>
                  <a:gd name="T1" fmla="*/ 113 h 117"/>
                  <a:gd name="T2" fmla="*/ 1432 w 1443"/>
                  <a:gd name="T3" fmla="*/ 108 h 117"/>
                  <a:gd name="T4" fmla="*/ 10 w 1443"/>
                  <a:gd name="T5" fmla="*/ 108 h 117"/>
                  <a:gd name="T6" fmla="*/ 8 w 1443"/>
                  <a:gd name="T7" fmla="*/ 106 h 117"/>
                  <a:gd name="T8" fmla="*/ 8 w 1443"/>
                  <a:gd name="T9" fmla="*/ 11 h 117"/>
                  <a:gd name="T10" fmla="*/ 10 w 1443"/>
                  <a:gd name="T11" fmla="*/ 8 h 117"/>
                  <a:gd name="T12" fmla="*/ 1432 w 1443"/>
                  <a:gd name="T13" fmla="*/ 8 h 117"/>
                  <a:gd name="T14" fmla="*/ 1434 w 1443"/>
                  <a:gd name="T15" fmla="*/ 11 h 117"/>
                  <a:gd name="T16" fmla="*/ 1434 w 1443"/>
                  <a:gd name="T17" fmla="*/ 106 h 117"/>
                  <a:gd name="T18" fmla="*/ 1432 w 1443"/>
                  <a:gd name="T19" fmla="*/ 108 h 117"/>
                  <a:gd name="T20" fmla="*/ 1432 w 1443"/>
                  <a:gd name="T21" fmla="*/ 113 h 117"/>
                  <a:gd name="T22" fmla="*/ 1432 w 1443"/>
                  <a:gd name="T23" fmla="*/ 117 h 117"/>
                  <a:gd name="T24" fmla="*/ 1443 w 1443"/>
                  <a:gd name="T25" fmla="*/ 106 h 117"/>
                  <a:gd name="T26" fmla="*/ 1443 w 1443"/>
                  <a:gd name="T27" fmla="*/ 11 h 117"/>
                  <a:gd name="T28" fmla="*/ 1432 w 1443"/>
                  <a:gd name="T29" fmla="*/ 0 h 117"/>
                  <a:gd name="T30" fmla="*/ 10 w 1443"/>
                  <a:gd name="T31" fmla="*/ 0 h 117"/>
                  <a:gd name="T32" fmla="*/ 0 w 1443"/>
                  <a:gd name="T33" fmla="*/ 11 h 117"/>
                  <a:gd name="T34" fmla="*/ 0 w 1443"/>
                  <a:gd name="T35" fmla="*/ 106 h 117"/>
                  <a:gd name="T36" fmla="*/ 10 w 1443"/>
                  <a:gd name="T37" fmla="*/ 117 h 117"/>
                  <a:gd name="T38" fmla="*/ 1432 w 1443"/>
                  <a:gd name="T39" fmla="*/ 117 h 117"/>
                  <a:gd name="T40" fmla="*/ 1432 w 1443"/>
                  <a:gd name="T41" fmla="*/ 11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3" h="117">
                    <a:moveTo>
                      <a:pt x="1432" y="113"/>
                    </a:moveTo>
                    <a:cubicBezTo>
                      <a:pt x="1432" y="108"/>
                      <a:pt x="1432" y="108"/>
                      <a:pt x="1432" y="108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9" y="108"/>
                      <a:pt x="8" y="107"/>
                      <a:pt x="8" y="10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0" y="8"/>
                    </a:cubicBezTo>
                    <a:cubicBezTo>
                      <a:pt x="1432" y="8"/>
                      <a:pt x="1432" y="8"/>
                      <a:pt x="1432" y="8"/>
                    </a:cubicBezTo>
                    <a:cubicBezTo>
                      <a:pt x="1433" y="8"/>
                      <a:pt x="1434" y="9"/>
                      <a:pt x="1434" y="11"/>
                    </a:cubicBezTo>
                    <a:cubicBezTo>
                      <a:pt x="1434" y="106"/>
                      <a:pt x="1434" y="106"/>
                      <a:pt x="1434" y="106"/>
                    </a:cubicBezTo>
                    <a:cubicBezTo>
                      <a:pt x="1434" y="107"/>
                      <a:pt x="1433" y="108"/>
                      <a:pt x="1432" y="108"/>
                    </a:cubicBezTo>
                    <a:cubicBezTo>
                      <a:pt x="1432" y="113"/>
                      <a:pt x="1432" y="113"/>
                      <a:pt x="1432" y="113"/>
                    </a:cubicBezTo>
                    <a:cubicBezTo>
                      <a:pt x="1432" y="117"/>
                      <a:pt x="1432" y="117"/>
                      <a:pt x="1432" y="117"/>
                    </a:cubicBezTo>
                    <a:cubicBezTo>
                      <a:pt x="1438" y="117"/>
                      <a:pt x="1443" y="112"/>
                      <a:pt x="1443" y="106"/>
                    </a:cubicBezTo>
                    <a:cubicBezTo>
                      <a:pt x="1443" y="11"/>
                      <a:pt x="1443" y="11"/>
                      <a:pt x="1443" y="11"/>
                    </a:cubicBezTo>
                    <a:cubicBezTo>
                      <a:pt x="1443" y="5"/>
                      <a:pt x="1438" y="0"/>
                      <a:pt x="143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2"/>
                      <a:pt x="4" y="117"/>
                      <a:pt x="10" y="117"/>
                    </a:cubicBezTo>
                    <a:cubicBezTo>
                      <a:pt x="1432" y="117"/>
                      <a:pt x="1432" y="117"/>
                      <a:pt x="1432" y="117"/>
                    </a:cubicBezTo>
                    <a:lnTo>
                      <a:pt x="1432" y="11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4" name="iṧḻíḋé">
                <a:extLst>
                  <a:ext uri="{FF2B5EF4-FFF2-40B4-BE49-F238E27FC236}">
                    <a16:creationId xmlns:a16="http://schemas.microsoft.com/office/drawing/2014/main" id="{2EAEF829-70ED-4528-85EE-17817EFFEA69}"/>
                  </a:ext>
                </a:extLst>
              </p:cNvPr>
              <p:cNvSpPr/>
              <p:nvPr/>
            </p:nvSpPr>
            <p:spPr bwMode="auto">
              <a:xfrm>
                <a:off x="2535" y="161"/>
                <a:ext cx="2639" cy="79"/>
              </a:xfrm>
              <a:prstGeom prst="rect">
                <a:avLst/>
              </a:prstGeom>
              <a:solidFill>
                <a:srgbClr val="EF87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5" name="ïŝlíḍé">
                <a:extLst>
                  <a:ext uri="{FF2B5EF4-FFF2-40B4-BE49-F238E27FC236}">
                    <a16:creationId xmlns:a16="http://schemas.microsoft.com/office/drawing/2014/main" id="{7DCB293A-461C-4B19-848E-63630D504D86}"/>
                  </a:ext>
                </a:extLst>
              </p:cNvPr>
              <p:cNvSpPr/>
              <p:nvPr/>
            </p:nvSpPr>
            <p:spPr bwMode="auto">
              <a:xfrm>
                <a:off x="2636" y="233"/>
                <a:ext cx="2448" cy="1443"/>
              </a:xfrm>
              <a:custGeom>
                <a:avLst/>
                <a:gdLst>
                  <a:gd name="T0" fmla="*/ 2441 w 2448"/>
                  <a:gd name="T1" fmla="*/ 1436 h 1443"/>
                  <a:gd name="T2" fmla="*/ 2441 w 2448"/>
                  <a:gd name="T3" fmla="*/ 1429 h 1443"/>
                  <a:gd name="T4" fmla="*/ 17 w 2448"/>
                  <a:gd name="T5" fmla="*/ 1429 h 1443"/>
                  <a:gd name="T6" fmla="*/ 17 w 2448"/>
                  <a:gd name="T7" fmla="*/ 14 h 1443"/>
                  <a:gd name="T8" fmla="*/ 2434 w 2448"/>
                  <a:gd name="T9" fmla="*/ 14 h 1443"/>
                  <a:gd name="T10" fmla="*/ 2434 w 2448"/>
                  <a:gd name="T11" fmla="*/ 1436 h 1443"/>
                  <a:gd name="T12" fmla="*/ 2441 w 2448"/>
                  <a:gd name="T13" fmla="*/ 1436 h 1443"/>
                  <a:gd name="T14" fmla="*/ 2441 w 2448"/>
                  <a:gd name="T15" fmla="*/ 1429 h 1443"/>
                  <a:gd name="T16" fmla="*/ 2441 w 2448"/>
                  <a:gd name="T17" fmla="*/ 1436 h 1443"/>
                  <a:gd name="T18" fmla="*/ 2448 w 2448"/>
                  <a:gd name="T19" fmla="*/ 1436 h 1443"/>
                  <a:gd name="T20" fmla="*/ 2448 w 2448"/>
                  <a:gd name="T21" fmla="*/ 0 h 1443"/>
                  <a:gd name="T22" fmla="*/ 0 w 2448"/>
                  <a:gd name="T23" fmla="*/ 0 h 1443"/>
                  <a:gd name="T24" fmla="*/ 0 w 2448"/>
                  <a:gd name="T25" fmla="*/ 1443 h 1443"/>
                  <a:gd name="T26" fmla="*/ 2448 w 2448"/>
                  <a:gd name="T27" fmla="*/ 1443 h 1443"/>
                  <a:gd name="T28" fmla="*/ 2448 w 2448"/>
                  <a:gd name="T29" fmla="*/ 1436 h 1443"/>
                  <a:gd name="T30" fmla="*/ 2441 w 2448"/>
                  <a:gd name="T31" fmla="*/ 1436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8" h="1443">
                    <a:moveTo>
                      <a:pt x="2441" y="1436"/>
                    </a:moveTo>
                    <a:lnTo>
                      <a:pt x="2441" y="1429"/>
                    </a:lnTo>
                    <a:lnTo>
                      <a:pt x="17" y="1429"/>
                    </a:lnTo>
                    <a:lnTo>
                      <a:pt x="17" y="14"/>
                    </a:lnTo>
                    <a:lnTo>
                      <a:pt x="2434" y="14"/>
                    </a:lnTo>
                    <a:lnTo>
                      <a:pt x="2434" y="1436"/>
                    </a:lnTo>
                    <a:lnTo>
                      <a:pt x="2441" y="1436"/>
                    </a:lnTo>
                    <a:lnTo>
                      <a:pt x="2441" y="1429"/>
                    </a:lnTo>
                    <a:lnTo>
                      <a:pt x="2441" y="1436"/>
                    </a:lnTo>
                    <a:lnTo>
                      <a:pt x="2448" y="1436"/>
                    </a:lnTo>
                    <a:lnTo>
                      <a:pt x="2448" y="0"/>
                    </a:lnTo>
                    <a:lnTo>
                      <a:pt x="0" y="0"/>
                    </a:lnTo>
                    <a:lnTo>
                      <a:pt x="0" y="1443"/>
                    </a:lnTo>
                    <a:lnTo>
                      <a:pt x="2448" y="1443"/>
                    </a:lnTo>
                    <a:lnTo>
                      <a:pt x="2448" y="1436"/>
                    </a:lnTo>
                    <a:lnTo>
                      <a:pt x="2441" y="143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6" name="iśļiḑé">
                <a:extLst>
                  <a:ext uri="{FF2B5EF4-FFF2-40B4-BE49-F238E27FC236}">
                    <a16:creationId xmlns:a16="http://schemas.microsoft.com/office/drawing/2014/main" id="{6F83D79E-50EB-4EEB-99CD-9F3E8DA22A6A}"/>
                  </a:ext>
                </a:extLst>
              </p:cNvPr>
              <p:cNvSpPr/>
              <p:nvPr/>
            </p:nvSpPr>
            <p:spPr bwMode="auto">
              <a:xfrm>
                <a:off x="2636" y="233"/>
                <a:ext cx="2448" cy="1443"/>
              </a:xfrm>
              <a:custGeom>
                <a:avLst/>
                <a:gdLst>
                  <a:gd name="T0" fmla="*/ 2441 w 2448"/>
                  <a:gd name="T1" fmla="*/ 1436 h 1443"/>
                  <a:gd name="T2" fmla="*/ 2441 w 2448"/>
                  <a:gd name="T3" fmla="*/ 1429 h 1443"/>
                  <a:gd name="T4" fmla="*/ 17 w 2448"/>
                  <a:gd name="T5" fmla="*/ 1429 h 1443"/>
                  <a:gd name="T6" fmla="*/ 17 w 2448"/>
                  <a:gd name="T7" fmla="*/ 14 h 1443"/>
                  <a:gd name="T8" fmla="*/ 2434 w 2448"/>
                  <a:gd name="T9" fmla="*/ 14 h 1443"/>
                  <a:gd name="T10" fmla="*/ 2434 w 2448"/>
                  <a:gd name="T11" fmla="*/ 1436 h 1443"/>
                  <a:gd name="T12" fmla="*/ 2441 w 2448"/>
                  <a:gd name="T13" fmla="*/ 1436 h 1443"/>
                  <a:gd name="T14" fmla="*/ 2441 w 2448"/>
                  <a:gd name="T15" fmla="*/ 1429 h 1443"/>
                  <a:gd name="T16" fmla="*/ 2441 w 2448"/>
                  <a:gd name="T17" fmla="*/ 1436 h 1443"/>
                  <a:gd name="T18" fmla="*/ 2448 w 2448"/>
                  <a:gd name="T19" fmla="*/ 1436 h 1443"/>
                  <a:gd name="T20" fmla="*/ 2448 w 2448"/>
                  <a:gd name="T21" fmla="*/ 0 h 1443"/>
                  <a:gd name="T22" fmla="*/ 0 w 2448"/>
                  <a:gd name="T23" fmla="*/ 0 h 1443"/>
                  <a:gd name="T24" fmla="*/ 0 w 2448"/>
                  <a:gd name="T25" fmla="*/ 1443 h 1443"/>
                  <a:gd name="T26" fmla="*/ 2448 w 2448"/>
                  <a:gd name="T27" fmla="*/ 1443 h 1443"/>
                  <a:gd name="T28" fmla="*/ 2448 w 2448"/>
                  <a:gd name="T29" fmla="*/ 1436 h 1443"/>
                  <a:gd name="T30" fmla="*/ 2441 w 2448"/>
                  <a:gd name="T31" fmla="*/ 1436 h 1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48" h="1443">
                    <a:moveTo>
                      <a:pt x="2441" y="1436"/>
                    </a:moveTo>
                    <a:lnTo>
                      <a:pt x="2441" y="1429"/>
                    </a:lnTo>
                    <a:lnTo>
                      <a:pt x="17" y="1429"/>
                    </a:lnTo>
                    <a:lnTo>
                      <a:pt x="17" y="14"/>
                    </a:lnTo>
                    <a:lnTo>
                      <a:pt x="2434" y="14"/>
                    </a:lnTo>
                    <a:lnTo>
                      <a:pt x="2434" y="1436"/>
                    </a:lnTo>
                    <a:lnTo>
                      <a:pt x="2441" y="1436"/>
                    </a:lnTo>
                    <a:lnTo>
                      <a:pt x="2441" y="1429"/>
                    </a:lnTo>
                    <a:lnTo>
                      <a:pt x="2441" y="1436"/>
                    </a:lnTo>
                    <a:lnTo>
                      <a:pt x="2448" y="1436"/>
                    </a:lnTo>
                    <a:lnTo>
                      <a:pt x="2448" y="0"/>
                    </a:lnTo>
                    <a:lnTo>
                      <a:pt x="0" y="0"/>
                    </a:lnTo>
                    <a:lnTo>
                      <a:pt x="0" y="1443"/>
                    </a:lnTo>
                    <a:lnTo>
                      <a:pt x="2448" y="1443"/>
                    </a:lnTo>
                    <a:lnTo>
                      <a:pt x="2448" y="1436"/>
                    </a:lnTo>
                    <a:lnTo>
                      <a:pt x="2441" y="14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7" name="ïṧ1íḍê">
                <a:extLst>
                  <a:ext uri="{FF2B5EF4-FFF2-40B4-BE49-F238E27FC236}">
                    <a16:creationId xmlns:a16="http://schemas.microsoft.com/office/drawing/2014/main" id="{6D249F5A-2AC7-462B-9C37-25488370A341}"/>
                  </a:ext>
                </a:extLst>
              </p:cNvPr>
              <p:cNvSpPr/>
              <p:nvPr/>
            </p:nvSpPr>
            <p:spPr bwMode="auto">
              <a:xfrm>
                <a:off x="2544" y="35"/>
                <a:ext cx="2648" cy="214"/>
              </a:xfrm>
              <a:custGeom>
                <a:avLst/>
                <a:gdLst>
                  <a:gd name="T0" fmla="*/ 1432 w 1443"/>
                  <a:gd name="T1" fmla="*/ 113 h 117"/>
                  <a:gd name="T2" fmla="*/ 1432 w 1443"/>
                  <a:gd name="T3" fmla="*/ 108 h 117"/>
                  <a:gd name="T4" fmla="*/ 10 w 1443"/>
                  <a:gd name="T5" fmla="*/ 108 h 117"/>
                  <a:gd name="T6" fmla="*/ 8 w 1443"/>
                  <a:gd name="T7" fmla="*/ 106 h 117"/>
                  <a:gd name="T8" fmla="*/ 8 w 1443"/>
                  <a:gd name="T9" fmla="*/ 11 h 117"/>
                  <a:gd name="T10" fmla="*/ 10 w 1443"/>
                  <a:gd name="T11" fmla="*/ 8 h 117"/>
                  <a:gd name="T12" fmla="*/ 1432 w 1443"/>
                  <a:gd name="T13" fmla="*/ 8 h 117"/>
                  <a:gd name="T14" fmla="*/ 1434 w 1443"/>
                  <a:gd name="T15" fmla="*/ 11 h 117"/>
                  <a:gd name="T16" fmla="*/ 1434 w 1443"/>
                  <a:gd name="T17" fmla="*/ 106 h 117"/>
                  <a:gd name="T18" fmla="*/ 1432 w 1443"/>
                  <a:gd name="T19" fmla="*/ 108 h 117"/>
                  <a:gd name="T20" fmla="*/ 1432 w 1443"/>
                  <a:gd name="T21" fmla="*/ 113 h 117"/>
                  <a:gd name="T22" fmla="*/ 1432 w 1443"/>
                  <a:gd name="T23" fmla="*/ 117 h 117"/>
                  <a:gd name="T24" fmla="*/ 1443 w 1443"/>
                  <a:gd name="T25" fmla="*/ 106 h 117"/>
                  <a:gd name="T26" fmla="*/ 1443 w 1443"/>
                  <a:gd name="T27" fmla="*/ 11 h 117"/>
                  <a:gd name="T28" fmla="*/ 1432 w 1443"/>
                  <a:gd name="T29" fmla="*/ 0 h 117"/>
                  <a:gd name="T30" fmla="*/ 10 w 1443"/>
                  <a:gd name="T31" fmla="*/ 0 h 117"/>
                  <a:gd name="T32" fmla="*/ 0 w 1443"/>
                  <a:gd name="T33" fmla="*/ 11 h 117"/>
                  <a:gd name="T34" fmla="*/ 0 w 1443"/>
                  <a:gd name="T35" fmla="*/ 106 h 117"/>
                  <a:gd name="T36" fmla="*/ 10 w 1443"/>
                  <a:gd name="T37" fmla="*/ 117 h 117"/>
                  <a:gd name="T38" fmla="*/ 1432 w 1443"/>
                  <a:gd name="T39" fmla="*/ 117 h 117"/>
                  <a:gd name="T40" fmla="*/ 1432 w 1443"/>
                  <a:gd name="T41" fmla="*/ 11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3" h="117">
                    <a:moveTo>
                      <a:pt x="1432" y="113"/>
                    </a:moveTo>
                    <a:cubicBezTo>
                      <a:pt x="1432" y="108"/>
                      <a:pt x="1432" y="108"/>
                      <a:pt x="1432" y="108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9" y="108"/>
                      <a:pt x="8" y="107"/>
                      <a:pt x="8" y="106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9"/>
                      <a:pt x="9" y="8"/>
                      <a:pt x="10" y="8"/>
                    </a:cubicBezTo>
                    <a:cubicBezTo>
                      <a:pt x="1432" y="8"/>
                      <a:pt x="1432" y="8"/>
                      <a:pt x="1432" y="8"/>
                    </a:cubicBezTo>
                    <a:cubicBezTo>
                      <a:pt x="1433" y="8"/>
                      <a:pt x="1434" y="9"/>
                      <a:pt x="1434" y="11"/>
                    </a:cubicBezTo>
                    <a:cubicBezTo>
                      <a:pt x="1434" y="106"/>
                      <a:pt x="1434" y="106"/>
                      <a:pt x="1434" y="106"/>
                    </a:cubicBezTo>
                    <a:cubicBezTo>
                      <a:pt x="1434" y="107"/>
                      <a:pt x="1433" y="108"/>
                      <a:pt x="1432" y="108"/>
                    </a:cubicBezTo>
                    <a:cubicBezTo>
                      <a:pt x="1432" y="113"/>
                      <a:pt x="1432" y="113"/>
                      <a:pt x="1432" y="113"/>
                    </a:cubicBezTo>
                    <a:cubicBezTo>
                      <a:pt x="1432" y="117"/>
                      <a:pt x="1432" y="117"/>
                      <a:pt x="1432" y="117"/>
                    </a:cubicBezTo>
                    <a:cubicBezTo>
                      <a:pt x="1438" y="117"/>
                      <a:pt x="1443" y="112"/>
                      <a:pt x="1443" y="106"/>
                    </a:cubicBezTo>
                    <a:cubicBezTo>
                      <a:pt x="1443" y="11"/>
                      <a:pt x="1443" y="11"/>
                      <a:pt x="1443" y="11"/>
                    </a:cubicBezTo>
                    <a:cubicBezTo>
                      <a:pt x="1443" y="5"/>
                      <a:pt x="1438" y="0"/>
                      <a:pt x="1432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2"/>
                      <a:pt x="4" y="117"/>
                      <a:pt x="10" y="117"/>
                    </a:cubicBezTo>
                    <a:cubicBezTo>
                      <a:pt x="1432" y="117"/>
                      <a:pt x="1432" y="117"/>
                      <a:pt x="1432" y="117"/>
                    </a:cubicBezTo>
                    <a:lnTo>
                      <a:pt x="1432" y="11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8" name="íšļîḍê">
                <a:extLst>
                  <a:ext uri="{FF2B5EF4-FFF2-40B4-BE49-F238E27FC236}">
                    <a16:creationId xmlns:a16="http://schemas.microsoft.com/office/drawing/2014/main" id="{BE7C0FFA-C986-47E3-8624-08EF250024A9}"/>
                  </a:ext>
                </a:extLst>
              </p:cNvPr>
              <p:cNvSpPr/>
              <p:nvPr/>
            </p:nvSpPr>
            <p:spPr bwMode="auto">
              <a:xfrm>
                <a:off x="2513" y="9"/>
                <a:ext cx="75" cy="251"/>
              </a:xfrm>
              <a:custGeom>
                <a:avLst/>
                <a:gdLst>
                  <a:gd name="T0" fmla="*/ 23 w 41"/>
                  <a:gd name="T1" fmla="*/ 137 h 137"/>
                  <a:gd name="T2" fmla="*/ 18 w 41"/>
                  <a:gd name="T3" fmla="*/ 137 h 137"/>
                  <a:gd name="T4" fmla="*/ 0 w 41"/>
                  <a:gd name="T5" fmla="*/ 119 h 137"/>
                  <a:gd name="T6" fmla="*/ 0 w 41"/>
                  <a:gd name="T7" fmla="*/ 18 h 137"/>
                  <a:gd name="T8" fmla="*/ 18 w 41"/>
                  <a:gd name="T9" fmla="*/ 0 h 137"/>
                  <a:gd name="T10" fmla="*/ 23 w 41"/>
                  <a:gd name="T11" fmla="*/ 0 h 137"/>
                  <a:gd name="T12" fmla="*/ 41 w 41"/>
                  <a:gd name="T13" fmla="*/ 18 h 137"/>
                  <a:gd name="T14" fmla="*/ 41 w 41"/>
                  <a:gd name="T15" fmla="*/ 119 h 137"/>
                  <a:gd name="T16" fmla="*/ 23 w 41"/>
                  <a:gd name="T1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37">
                    <a:moveTo>
                      <a:pt x="23" y="137"/>
                    </a:moveTo>
                    <a:cubicBezTo>
                      <a:pt x="18" y="137"/>
                      <a:pt x="18" y="137"/>
                      <a:pt x="18" y="137"/>
                    </a:cubicBezTo>
                    <a:cubicBezTo>
                      <a:pt x="8" y="137"/>
                      <a:pt x="0" y="129"/>
                      <a:pt x="0" y="1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3" y="0"/>
                      <a:pt x="41" y="8"/>
                      <a:pt x="41" y="18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41" y="129"/>
                      <a:pt x="33" y="137"/>
                      <a:pt x="23" y="137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89" name="íSľïḍé">
                <a:extLst>
                  <a:ext uri="{FF2B5EF4-FFF2-40B4-BE49-F238E27FC236}">
                    <a16:creationId xmlns:a16="http://schemas.microsoft.com/office/drawing/2014/main" id="{B7645F43-734D-4364-AC57-4F9E5D3D2D5E}"/>
                  </a:ext>
                </a:extLst>
              </p:cNvPr>
              <p:cNvSpPr/>
              <p:nvPr/>
            </p:nvSpPr>
            <p:spPr bwMode="auto">
              <a:xfrm>
                <a:off x="2506" y="2"/>
                <a:ext cx="90" cy="265"/>
              </a:xfrm>
              <a:custGeom>
                <a:avLst/>
                <a:gdLst>
                  <a:gd name="T0" fmla="*/ 27 w 49"/>
                  <a:gd name="T1" fmla="*/ 141 h 145"/>
                  <a:gd name="T2" fmla="*/ 27 w 49"/>
                  <a:gd name="T3" fmla="*/ 137 h 145"/>
                  <a:gd name="T4" fmla="*/ 22 w 49"/>
                  <a:gd name="T5" fmla="*/ 137 h 145"/>
                  <a:gd name="T6" fmla="*/ 9 w 49"/>
                  <a:gd name="T7" fmla="*/ 123 h 145"/>
                  <a:gd name="T8" fmla="*/ 9 w 49"/>
                  <a:gd name="T9" fmla="*/ 22 h 145"/>
                  <a:gd name="T10" fmla="*/ 22 w 49"/>
                  <a:gd name="T11" fmla="*/ 8 h 145"/>
                  <a:gd name="T12" fmla="*/ 27 w 49"/>
                  <a:gd name="T13" fmla="*/ 8 h 145"/>
                  <a:gd name="T14" fmla="*/ 41 w 49"/>
                  <a:gd name="T15" fmla="*/ 22 h 145"/>
                  <a:gd name="T16" fmla="*/ 41 w 49"/>
                  <a:gd name="T17" fmla="*/ 123 h 145"/>
                  <a:gd name="T18" fmla="*/ 27 w 49"/>
                  <a:gd name="T19" fmla="*/ 137 h 145"/>
                  <a:gd name="T20" fmla="*/ 27 w 49"/>
                  <a:gd name="T21" fmla="*/ 141 h 145"/>
                  <a:gd name="T22" fmla="*/ 27 w 49"/>
                  <a:gd name="T23" fmla="*/ 145 h 145"/>
                  <a:gd name="T24" fmla="*/ 49 w 49"/>
                  <a:gd name="T25" fmla="*/ 123 h 145"/>
                  <a:gd name="T26" fmla="*/ 49 w 49"/>
                  <a:gd name="T27" fmla="*/ 22 h 145"/>
                  <a:gd name="T28" fmla="*/ 27 w 49"/>
                  <a:gd name="T29" fmla="*/ 0 h 145"/>
                  <a:gd name="T30" fmla="*/ 22 w 49"/>
                  <a:gd name="T31" fmla="*/ 0 h 145"/>
                  <a:gd name="T32" fmla="*/ 0 w 49"/>
                  <a:gd name="T33" fmla="*/ 22 h 145"/>
                  <a:gd name="T34" fmla="*/ 0 w 49"/>
                  <a:gd name="T35" fmla="*/ 123 h 145"/>
                  <a:gd name="T36" fmla="*/ 22 w 49"/>
                  <a:gd name="T37" fmla="*/ 145 h 145"/>
                  <a:gd name="T38" fmla="*/ 27 w 49"/>
                  <a:gd name="T39" fmla="*/ 145 h 145"/>
                  <a:gd name="T40" fmla="*/ 27 w 49"/>
                  <a:gd name="T41" fmla="*/ 14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45">
                    <a:moveTo>
                      <a:pt x="27" y="141"/>
                    </a:moveTo>
                    <a:cubicBezTo>
                      <a:pt x="27" y="137"/>
                      <a:pt x="27" y="137"/>
                      <a:pt x="27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15" y="137"/>
                      <a:pt x="9" y="131"/>
                      <a:pt x="9" y="1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5"/>
                      <a:pt x="15" y="8"/>
                      <a:pt x="22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5" y="8"/>
                      <a:pt x="41" y="15"/>
                      <a:pt x="41" y="22"/>
                    </a:cubicBezTo>
                    <a:cubicBezTo>
                      <a:pt x="41" y="123"/>
                      <a:pt x="41" y="123"/>
                      <a:pt x="41" y="123"/>
                    </a:cubicBezTo>
                    <a:cubicBezTo>
                      <a:pt x="41" y="131"/>
                      <a:pt x="35" y="137"/>
                      <a:pt x="27" y="13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27" y="145"/>
                      <a:pt x="27" y="145"/>
                      <a:pt x="27" y="145"/>
                    </a:cubicBezTo>
                    <a:cubicBezTo>
                      <a:pt x="39" y="145"/>
                      <a:pt x="49" y="135"/>
                      <a:pt x="49" y="123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0"/>
                      <a:pt x="39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5"/>
                      <a:pt x="10" y="145"/>
                      <a:pt x="22" y="145"/>
                    </a:cubicBezTo>
                    <a:cubicBezTo>
                      <a:pt x="27" y="145"/>
                      <a:pt x="27" y="145"/>
                      <a:pt x="27" y="145"/>
                    </a:cubicBezTo>
                    <a:lnTo>
                      <a:pt x="27" y="14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0" name="î$ľïdê">
                <a:extLst>
                  <a:ext uri="{FF2B5EF4-FFF2-40B4-BE49-F238E27FC236}">
                    <a16:creationId xmlns:a16="http://schemas.microsoft.com/office/drawing/2014/main" id="{B85E97C7-DFAF-4D16-B7E1-A80B51CB763C}"/>
                  </a:ext>
                </a:extLst>
              </p:cNvPr>
              <p:cNvSpPr/>
              <p:nvPr/>
            </p:nvSpPr>
            <p:spPr bwMode="auto">
              <a:xfrm>
                <a:off x="2511" y="141"/>
                <a:ext cx="74" cy="119"/>
              </a:xfrm>
              <a:custGeom>
                <a:avLst/>
                <a:gdLst>
                  <a:gd name="T0" fmla="*/ 40 w 40"/>
                  <a:gd name="T1" fmla="*/ 0 h 65"/>
                  <a:gd name="T2" fmla="*/ 40 w 40"/>
                  <a:gd name="T3" fmla="*/ 45 h 65"/>
                  <a:gd name="T4" fmla="*/ 20 w 40"/>
                  <a:gd name="T5" fmla="*/ 65 h 65"/>
                  <a:gd name="T6" fmla="*/ 0 w 40"/>
                  <a:gd name="T7" fmla="*/ 45 h 65"/>
                  <a:gd name="T8" fmla="*/ 0 w 40"/>
                  <a:gd name="T9" fmla="*/ 0 h 65"/>
                  <a:gd name="T10" fmla="*/ 40 w 40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65">
                    <a:moveTo>
                      <a:pt x="40" y="0"/>
                    </a:move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56"/>
                      <a:pt x="31" y="65"/>
                      <a:pt x="20" y="65"/>
                    </a:cubicBezTo>
                    <a:cubicBezTo>
                      <a:pt x="9" y="65"/>
                      <a:pt x="0" y="56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B7C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1" name="iṩľîďe">
                <a:extLst>
                  <a:ext uri="{FF2B5EF4-FFF2-40B4-BE49-F238E27FC236}">
                    <a16:creationId xmlns:a16="http://schemas.microsoft.com/office/drawing/2014/main" id="{FB2D10F4-1E8A-4B0E-B570-8A04610A1D5A}"/>
                  </a:ext>
                </a:extLst>
              </p:cNvPr>
              <p:cNvSpPr/>
              <p:nvPr/>
            </p:nvSpPr>
            <p:spPr bwMode="auto">
              <a:xfrm>
                <a:off x="2506" y="2"/>
                <a:ext cx="90" cy="265"/>
              </a:xfrm>
              <a:custGeom>
                <a:avLst/>
                <a:gdLst>
                  <a:gd name="T0" fmla="*/ 27 w 49"/>
                  <a:gd name="T1" fmla="*/ 141 h 145"/>
                  <a:gd name="T2" fmla="*/ 27 w 49"/>
                  <a:gd name="T3" fmla="*/ 137 h 145"/>
                  <a:gd name="T4" fmla="*/ 22 w 49"/>
                  <a:gd name="T5" fmla="*/ 137 h 145"/>
                  <a:gd name="T6" fmla="*/ 9 w 49"/>
                  <a:gd name="T7" fmla="*/ 123 h 145"/>
                  <a:gd name="T8" fmla="*/ 9 w 49"/>
                  <a:gd name="T9" fmla="*/ 22 h 145"/>
                  <a:gd name="T10" fmla="*/ 22 w 49"/>
                  <a:gd name="T11" fmla="*/ 8 h 145"/>
                  <a:gd name="T12" fmla="*/ 27 w 49"/>
                  <a:gd name="T13" fmla="*/ 8 h 145"/>
                  <a:gd name="T14" fmla="*/ 41 w 49"/>
                  <a:gd name="T15" fmla="*/ 22 h 145"/>
                  <a:gd name="T16" fmla="*/ 41 w 49"/>
                  <a:gd name="T17" fmla="*/ 123 h 145"/>
                  <a:gd name="T18" fmla="*/ 27 w 49"/>
                  <a:gd name="T19" fmla="*/ 137 h 145"/>
                  <a:gd name="T20" fmla="*/ 27 w 49"/>
                  <a:gd name="T21" fmla="*/ 141 h 145"/>
                  <a:gd name="T22" fmla="*/ 27 w 49"/>
                  <a:gd name="T23" fmla="*/ 145 h 145"/>
                  <a:gd name="T24" fmla="*/ 49 w 49"/>
                  <a:gd name="T25" fmla="*/ 123 h 145"/>
                  <a:gd name="T26" fmla="*/ 49 w 49"/>
                  <a:gd name="T27" fmla="*/ 22 h 145"/>
                  <a:gd name="T28" fmla="*/ 27 w 49"/>
                  <a:gd name="T29" fmla="*/ 0 h 145"/>
                  <a:gd name="T30" fmla="*/ 22 w 49"/>
                  <a:gd name="T31" fmla="*/ 0 h 145"/>
                  <a:gd name="T32" fmla="*/ 0 w 49"/>
                  <a:gd name="T33" fmla="*/ 22 h 145"/>
                  <a:gd name="T34" fmla="*/ 0 w 49"/>
                  <a:gd name="T35" fmla="*/ 123 h 145"/>
                  <a:gd name="T36" fmla="*/ 22 w 49"/>
                  <a:gd name="T37" fmla="*/ 145 h 145"/>
                  <a:gd name="T38" fmla="*/ 27 w 49"/>
                  <a:gd name="T39" fmla="*/ 145 h 145"/>
                  <a:gd name="T40" fmla="*/ 27 w 49"/>
                  <a:gd name="T41" fmla="*/ 14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45">
                    <a:moveTo>
                      <a:pt x="27" y="141"/>
                    </a:moveTo>
                    <a:cubicBezTo>
                      <a:pt x="27" y="137"/>
                      <a:pt x="27" y="137"/>
                      <a:pt x="27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15" y="137"/>
                      <a:pt x="9" y="131"/>
                      <a:pt x="9" y="1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5"/>
                      <a:pt x="15" y="8"/>
                      <a:pt x="22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5" y="8"/>
                      <a:pt x="41" y="15"/>
                      <a:pt x="41" y="22"/>
                    </a:cubicBezTo>
                    <a:cubicBezTo>
                      <a:pt x="41" y="123"/>
                      <a:pt x="41" y="123"/>
                      <a:pt x="41" y="123"/>
                    </a:cubicBezTo>
                    <a:cubicBezTo>
                      <a:pt x="41" y="131"/>
                      <a:pt x="35" y="137"/>
                      <a:pt x="27" y="13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27" y="145"/>
                      <a:pt x="27" y="145"/>
                      <a:pt x="27" y="145"/>
                    </a:cubicBezTo>
                    <a:cubicBezTo>
                      <a:pt x="39" y="145"/>
                      <a:pt x="49" y="135"/>
                      <a:pt x="49" y="123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0"/>
                      <a:pt x="39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5"/>
                      <a:pt x="10" y="145"/>
                      <a:pt x="22" y="145"/>
                    </a:cubicBezTo>
                    <a:cubicBezTo>
                      <a:pt x="27" y="145"/>
                      <a:pt x="27" y="145"/>
                      <a:pt x="27" y="145"/>
                    </a:cubicBezTo>
                    <a:lnTo>
                      <a:pt x="27" y="14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2" name="îṣḻîďé">
                <a:extLst>
                  <a:ext uri="{FF2B5EF4-FFF2-40B4-BE49-F238E27FC236}">
                    <a16:creationId xmlns:a16="http://schemas.microsoft.com/office/drawing/2014/main" id="{DF8D0ECE-4352-4DD0-81DB-F0176650511A}"/>
                  </a:ext>
                </a:extLst>
              </p:cNvPr>
              <p:cNvSpPr/>
              <p:nvPr/>
            </p:nvSpPr>
            <p:spPr bwMode="auto">
              <a:xfrm>
                <a:off x="5137" y="9"/>
                <a:ext cx="76" cy="251"/>
              </a:xfrm>
              <a:custGeom>
                <a:avLst/>
                <a:gdLst>
                  <a:gd name="T0" fmla="*/ 23 w 41"/>
                  <a:gd name="T1" fmla="*/ 137 h 137"/>
                  <a:gd name="T2" fmla="*/ 18 w 41"/>
                  <a:gd name="T3" fmla="*/ 137 h 137"/>
                  <a:gd name="T4" fmla="*/ 0 w 41"/>
                  <a:gd name="T5" fmla="*/ 119 h 137"/>
                  <a:gd name="T6" fmla="*/ 0 w 41"/>
                  <a:gd name="T7" fmla="*/ 18 h 137"/>
                  <a:gd name="T8" fmla="*/ 18 w 41"/>
                  <a:gd name="T9" fmla="*/ 0 h 137"/>
                  <a:gd name="T10" fmla="*/ 23 w 41"/>
                  <a:gd name="T11" fmla="*/ 0 h 137"/>
                  <a:gd name="T12" fmla="*/ 41 w 41"/>
                  <a:gd name="T13" fmla="*/ 18 h 137"/>
                  <a:gd name="T14" fmla="*/ 41 w 41"/>
                  <a:gd name="T15" fmla="*/ 119 h 137"/>
                  <a:gd name="T16" fmla="*/ 23 w 41"/>
                  <a:gd name="T1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137">
                    <a:moveTo>
                      <a:pt x="23" y="137"/>
                    </a:moveTo>
                    <a:cubicBezTo>
                      <a:pt x="18" y="137"/>
                      <a:pt x="18" y="137"/>
                      <a:pt x="18" y="137"/>
                    </a:cubicBezTo>
                    <a:cubicBezTo>
                      <a:pt x="8" y="137"/>
                      <a:pt x="0" y="129"/>
                      <a:pt x="0" y="1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3" y="0"/>
                      <a:pt x="41" y="8"/>
                      <a:pt x="41" y="18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41" y="129"/>
                      <a:pt x="33" y="137"/>
                      <a:pt x="23" y="137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3" name="iŝľiḓè">
                <a:extLst>
                  <a:ext uri="{FF2B5EF4-FFF2-40B4-BE49-F238E27FC236}">
                    <a16:creationId xmlns:a16="http://schemas.microsoft.com/office/drawing/2014/main" id="{D5A630A9-6F5D-43F1-A863-AE471C091EF3}"/>
                  </a:ext>
                </a:extLst>
              </p:cNvPr>
              <p:cNvSpPr/>
              <p:nvPr/>
            </p:nvSpPr>
            <p:spPr bwMode="auto">
              <a:xfrm>
                <a:off x="5130" y="2"/>
                <a:ext cx="90" cy="265"/>
              </a:xfrm>
              <a:custGeom>
                <a:avLst/>
                <a:gdLst>
                  <a:gd name="T0" fmla="*/ 27 w 49"/>
                  <a:gd name="T1" fmla="*/ 141 h 145"/>
                  <a:gd name="T2" fmla="*/ 27 w 49"/>
                  <a:gd name="T3" fmla="*/ 137 h 145"/>
                  <a:gd name="T4" fmla="*/ 22 w 49"/>
                  <a:gd name="T5" fmla="*/ 137 h 145"/>
                  <a:gd name="T6" fmla="*/ 8 w 49"/>
                  <a:gd name="T7" fmla="*/ 123 h 145"/>
                  <a:gd name="T8" fmla="*/ 8 w 49"/>
                  <a:gd name="T9" fmla="*/ 22 h 145"/>
                  <a:gd name="T10" fmla="*/ 22 w 49"/>
                  <a:gd name="T11" fmla="*/ 8 h 145"/>
                  <a:gd name="T12" fmla="*/ 27 w 49"/>
                  <a:gd name="T13" fmla="*/ 8 h 145"/>
                  <a:gd name="T14" fmla="*/ 41 w 49"/>
                  <a:gd name="T15" fmla="*/ 22 h 145"/>
                  <a:gd name="T16" fmla="*/ 41 w 49"/>
                  <a:gd name="T17" fmla="*/ 123 h 145"/>
                  <a:gd name="T18" fmla="*/ 27 w 49"/>
                  <a:gd name="T19" fmla="*/ 137 h 145"/>
                  <a:gd name="T20" fmla="*/ 27 w 49"/>
                  <a:gd name="T21" fmla="*/ 141 h 145"/>
                  <a:gd name="T22" fmla="*/ 27 w 49"/>
                  <a:gd name="T23" fmla="*/ 145 h 145"/>
                  <a:gd name="T24" fmla="*/ 49 w 49"/>
                  <a:gd name="T25" fmla="*/ 123 h 145"/>
                  <a:gd name="T26" fmla="*/ 49 w 49"/>
                  <a:gd name="T27" fmla="*/ 22 h 145"/>
                  <a:gd name="T28" fmla="*/ 27 w 49"/>
                  <a:gd name="T29" fmla="*/ 0 h 145"/>
                  <a:gd name="T30" fmla="*/ 22 w 49"/>
                  <a:gd name="T31" fmla="*/ 0 h 145"/>
                  <a:gd name="T32" fmla="*/ 0 w 49"/>
                  <a:gd name="T33" fmla="*/ 22 h 145"/>
                  <a:gd name="T34" fmla="*/ 0 w 49"/>
                  <a:gd name="T35" fmla="*/ 123 h 145"/>
                  <a:gd name="T36" fmla="*/ 22 w 49"/>
                  <a:gd name="T37" fmla="*/ 145 h 145"/>
                  <a:gd name="T38" fmla="*/ 27 w 49"/>
                  <a:gd name="T39" fmla="*/ 145 h 145"/>
                  <a:gd name="T40" fmla="*/ 27 w 49"/>
                  <a:gd name="T41" fmla="*/ 14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45">
                    <a:moveTo>
                      <a:pt x="27" y="141"/>
                    </a:moveTo>
                    <a:cubicBezTo>
                      <a:pt x="27" y="137"/>
                      <a:pt x="27" y="137"/>
                      <a:pt x="27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14" y="137"/>
                      <a:pt x="8" y="131"/>
                      <a:pt x="8" y="1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5"/>
                      <a:pt x="14" y="8"/>
                      <a:pt x="22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4" y="8"/>
                      <a:pt x="41" y="15"/>
                      <a:pt x="41" y="22"/>
                    </a:cubicBezTo>
                    <a:cubicBezTo>
                      <a:pt x="41" y="123"/>
                      <a:pt x="41" y="123"/>
                      <a:pt x="41" y="123"/>
                    </a:cubicBezTo>
                    <a:cubicBezTo>
                      <a:pt x="41" y="131"/>
                      <a:pt x="34" y="137"/>
                      <a:pt x="27" y="13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27" y="145"/>
                      <a:pt x="27" y="145"/>
                      <a:pt x="27" y="145"/>
                    </a:cubicBezTo>
                    <a:cubicBezTo>
                      <a:pt x="39" y="145"/>
                      <a:pt x="49" y="135"/>
                      <a:pt x="49" y="123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0"/>
                      <a:pt x="39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5"/>
                      <a:pt x="10" y="145"/>
                      <a:pt x="22" y="145"/>
                    </a:cubicBezTo>
                    <a:cubicBezTo>
                      <a:pt x="27" y="145"/>
                      <a:pt x="27" y="145"/>
                      <a:pt x="27" y="145"/>
                    </a:cubicBezTo>
                    <a:lnTo>
                      <a:pt x="27" y="14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4" name="i$líḓè">
                <a:extLst>
                  <a:ext uri="{FF2B5EF4-FFF2-40B4-BE49-F238E27FC236}">
                    <a16:creationId xmlns:a16="http://schemas.microsoft.com/office/drawing/2014/main" id="{DC677749-91D1-433C-B3AC-4DBF8AC75F1F}"/>
                  </a:ext>
                </a:extLst>
              </p:cNvPr>
              <p:cNvSpPr/>
              <p:nvPr/>
            </p:nvSpPr>
            <p:spPr bwMode="auto">
              <a:xfrm>
                <a:off x="5137" y="141"/>
                <a:ext cx="76" cy="119"/>
              </a:xfrm>
              <a:custGeom>
                <a:avLst/>
                <a:gdLst>
                  <a:gd name="T0" fmla="*/ 41 w 41"/>
                  <a:gd name="T1" fmla="*/ 0 h 65"/>
                  <a:gd name="T2" fmla="*/ 41 w 41"/>
                  <a:gd name="T3" fmla="*/ 45 h 65"/>
                  <a:gd name="T4" fmla="*/ 20 w 41"/>
                  <a:gd name="T5" fmla="*/ 65 h 65"/>
                  <a:gd name="T6" fmla="*/ 0 w 41"/>
                  <a:gd name="T7" fmla="*/ 45 h 65"/>
                  <a:gd name="T8" fmla="*/ 0 w 41"/>
                  <a:gd name="T9" fmla="*/ 0 h 65"/>
                  <a:gd name="T10" fmla="*/ 41 w 41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" h="65">
                    <a:moveTo>
                      <a:pt x="41" y="0"/>
                    </a:move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56"/>
                      <a:pt x="32" y="65"/>
                      <a:pt x="20" y="65"/>
                    </a:cubicBezTo>
                    <a:cubicBezTo>
                      <a:pt x="9" y="65"/>
                      <a:pt x="0" y="56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B7C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5" name="íṡḻïḑè">
                <a:extLst>
                  <a:ext uri="{FF2B5EF4-FFF2-40B4-BE49-F238E27FC236}">
                    <a16:creationId xmlns:a16="http://schemas.microsoft.com/office/drawing/2014/main" id="{7B5F0229-D08F-4909-86A0-9531BB34717E}"/>
                  </a:ext>
                </a:extLst>
              </p:cNvPr>
              <p:cNvSpPr/>
              <p:nvPr/>
            </p:nvSpPr>
            <p:spPr bwMode="auto">
              <a:xfrm>
                <a:off x="5130" y="2"/>
                <a:ext cx="90" cy="265"/>
              </a:xfrm>
              <a:custGeom>
                <a:avLst/>
                <a:gdLst>
                  <a:gd name="T0" fmla="*/ 27 w 49"/>
                  <a:gd name="T1" fmla="*/ 141 h 145"/>
                  <a:gd name="T2" fmla="*/ 27 w 49"/>
                  <a:gd name="T3" fmla="*/ 137 h 145"/>
                  <a:gd name="T4" fmla="*/ 22 w 49"/>
                  <a:gd name="T5" fmla="*/ 137 h 145"/>
                  <a:gd name="T6" fmla="*/ 8 w 49"/>
                  <a:gd name="T7" fmla="*/ 123 h 145"/>
                  <a:gd name="T8" fmla="*/ 8 w 49"/>
                  <a:gd name="T9" fmla="*/ 22 h 145"/>
                  <a:gd name="T10" fmla="*/ 22 w 49"/>
                  <a:gd name="T11" fmla="*/ 8 h 145"/>
                  <a:gd name="T12" fmla="*/ 27 w 49"/>
                  <a:gd name="T13" fmla="*/ 8 h 145"/>
                  <a:gd name="T14" fmla="*/ 41 w 49"/>
                  <a:gd name="T15" fmla="*/ 22 h 145"/>
                  <a:gd name="T16" fmla="*/ 41 w 49"/>
                  <a:gd name="T17" fmla="*/ 123 h 145"/>
                  <a:gd name="T18" fmla="*/ 27 w 49"/>
                  <a:gd name="T19" fmla="*/ 137 h 145"/>
                  <a:gd name="T20" fmla="*/ 27 w 49"/>
                  <a:gd name="T21" fmla="*/ 141 h 145"/>
                  <a:gd name="T22" fmla="*/ 27 w 49"/>
                  <a:gd name="T23" fmla="*/ 145 h 145"/>
                  <a:gd name="T24" fmla="*/ 49 w 49"/>
                  <a:gd name="T25" fmla="*/ 123 h 145"/>
                  <a:gd name="T26" fmla="*/ 49 w 49"/>
                  <a:gd name="T27" fmla="*/ 22 h 145"/>
                  <a:gd name="T28" fmla="*/ 27 w 49"/>
                  <a:gd name="T29" fmla="*/ 0 h 145"/>
                  <a:gd name="T30" fmla="*/ 22 w 49"/>
                  <a:gd name="T31" fmla="*/ 0 h 145"/>
                  <a:gd name="T32" fmla="*/ 0 w 49"/>
                  <a:gd name="T33" fmla="*/ 22 h 145"/>
                  <a:gd name="T34" fmla="*/ 0 w 49"/>
                  <a:gd name="T35" fmla="*/ 123 h 145"/>
                  <a:gd name="T36" fmla="*/ 22 w 49"/>
                  <a:gd name="T37" fmla="*/ 145 h 145"/>
                  <a:gd name="T38" fmla="*/ 27 w 49"/>
                  <a:gd name="T39" fmla="*/ 145 h 145"/>
                  <a:gd name="T40" fmla="*/ 27 w 49"/>
                  <a:gd name="T41" fmla="*/ 14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45">
                    <a:moveTo>
                      <a:pt x="27" y="141"/>
                    </a:moveTo>
                    <a:cubicBezTo>
                      <a:pt x="27" y="137"/>
                      <a:pt x="27" y="137"/>
                      <a:pt x="27" y="137"/>
                    </a:cubicBezTo>
                    <a:cubicBezTo>
                      <a:pt x="22" y="137"/>
                      <a:pt x="22" y="137"/>
                      <a:pt x="22" y="137"/>
                    </a:cubicBezTo>
                    <a:cubicBezTo>
                      <a:pt x="14" y="137"/>
                      <a:pt x="8" y="131"/>
                      <a:pt x="8" y="1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5"/>
                      <a:pt x="14" y="8"/>
                      <a:pt x="22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4" y="8"/>
                      <a:pt x="41" y="15"/>
                      <a:pt x="41" y="22"/>
                    </a:cubicBezTo>
                    <a:cubicBezTo>
                      <a:pt x="41" y="123"/>
                      <a:pt x="41" y="123"/>
                      <a:pt x="41" y="123"/>
                    </a:cubicBezTo>
                    <a:cubicBezTo>
                      <a:pt x="41" y="131"/>
                      <a:pt x="34" y="137"/>
                      <a:pt x="27" y="137"/>
                    </a:cubicBezTo>
                    <a:cubicBezTo>
                      <a:pt x="27" y="141"/>
                      <a:pt x="27" y="141"/>
                      <a:pt x="27" y="141"/>
                    </a:cubicBezTo>
                    <a:cubicBezTo>
                      <a:pt x="27" y="145"/>
                      <a:pt x="27" y="145"/>
                      <a:pt x="27" y="145"/>
                    </a:cubicBezTo>
                    <a:cubicBezTo>
                      <a:pt x="39" y="145"/>
                      <a:pt x="49" y="135"/>
                      <a:pt x="49" y="123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10"/>
                      <a:pt x="39" y="0"/>
                      <a:pt x="27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35"/>
                      <a:pt x="10" y="145"/>
                      <a:pt x="22" y="145"/>
                    </a:cubicBezTo>
                    <a:cubicBezTo>
                      <a:pt x="27" y="145"/>
                      <a:pt x="27" y="145"/>
                      <a:pt x="27" y="145"/>
                    </a:cubicBezTo>
                    <a:lnTo>
                      <a:pt x="27" y="14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6" name="i$ļídê">
                <a:extLst>
                  <a:ext uri="{FF2B5EF4-FFF2-40B4-BE49-F238E27FC236}">
                    <a16:creationId xmlns:a16="http://schemas.microsoft.com/office/drawing/2014/main" id="{07FBFFCD-89B6-41C0-BD70-FE1667EF1936}"/>
                  </a:ext>
                </a:extLst>
              </p:cNvPr>
              <p:cNvSpPr/>
              <p:nvPr/>
            </p:nvSpPr>
            <p:spPr bwMode="auto">
              <a:xfrm>
                <a:off x="2906" y="506"/>
                <a:ext cx="180" cy="166"/>
              </a:xfrm>
              <a:custGeom>
                <a:avLst/>
                <a:gdLst>
                  <a:gd name="T0" fmla="*/ 38 w 98"/>
                  <a:gd name="T1" fmla="*/ 91 h 91"/>
                  <a:gd name="T2" fmla="*/ 16 w 98"/>
                  <a:gd name="T3" fmla="*/ 19 h 91"/>
                  <a:gd name="T4" fmla="*/ 16 w 98"/>
                  <a:gd name="T5" fmla="*/ 19 h 91"/>
                  <a:gd name="T6" fmla="*/ 17 w 98"/>
                  <a:gd name="T7" fmla="*/ 49 h 91"/>
                  <a:gd name="T8" fmla="*/ 17 w 98"/>
                  <a:gd name="T9" fmla="*/ 91 h 91"/>
                  <a:gd name="T10" fmla="*/ 0 w 98"/>
                  <a:gd name="T11" fmla="*/ 91 h 91"/>
                  <a:gd name="T12" fmla="*/ 0 w 98"/>
                  <a:gd name="T13" fmla="*/ 0 h 91"/>
                  <a:gd name="T14" fmla="*/ 26 w 98"/>
                  <a:gd name="T15" fmla="*/ 0 h 91"/>
                  <a:gd name="T16" fmla="*/ 48 w 98"/>
                  <a:gd name="T17" fmla="*/ 70 h 91"/>
                  <a:gd name="T18" fmla="*/ 48 w 98"/>
                  <a:gd name="T19" fmla="*/ 70 h 91"/>
                  <a:gd name="T20" fmla="*/ 71 w 98"/>
                  <a:gd name="T21" fmla="*/ 0 h 91"/>
                  <a:gd name="T22" fmla="*/ 98 w 98"/>
                  <a:gd name="T23" fmla="*/ 0 h 91"/>
                  <a:gd name="T24" fmla="*/ 98 w 98"/>
                  <a:gd name="T25" fmla="*/ 91 h 91"/>
                  <a:gd name="T26" fmla="*/ 79 w 98"/>
                  <a:gd name="T27" fmla="*/ 91 h 91"/>
                  <a:gd name="T28" fmla="*/ 79 w 98"/>
                  <a:gd name="T29" fmla="*/ 48 h 91"/>
                  <a:gd name="T30" fmla="*/ 80 w 98"/>
                  <a:gd name="T31" fmla="*/ 41 h 91"/>
                  <a:gd name="T32" fmla="*/ 80 w 98"/>
                  <a:gd name="T33" fmla="*/ 20 h 91"/>
                  <a:gd name="T34" fmla="*/ 80 w 98"/>
                  <a:gd name="T35" fmla="*/ 20 h 91"/>
                  <a:gd name="T36" fmla="*/ 56 w 98"/>
                  <a:gd name="T37" fmla="*/ 91 h 91"/>
                  <a:gd name="T38" fmla="*/ 38 w 98"/>
                  <a:gd name="T3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8" h="91">
                    <a:moveTo>
                      <a:pt x="38" y="91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34"/>
                      <a:pt x="17" y="44"/>
                      <a:pt x="17" y="49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48" y="70"/>
                      <a:pt x="48" y="70"/>
                      <a:pt x="48" y="7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91"/>
                      <a:pt x="98" y="91"/>
                      <a:pt x="98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9" y="46"/>
                      <a:pt x="79" y="43"/>
                      <a:pt x="80" y="41"/>
                    </a:cubicBezTo>
                    <a:cubicBezTo>
                      <a:pt x="80" y="38"/>
                      <a:pt x="80" y="31"/>
                      <a:pt x="80" y="20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56" y="91"/>
                      <a:pt x="56" y="91"/>
                      <a:pt x="56" y="91"/>
                    </a:cubicBezTo>
                    <a:lnTo>
                      <a:pt x="38" y="9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7" name="îšḻídê">
                <a:extLst>
                  <a:ext uri="{FF2B5EF4-FFF2-40B4-BE49-F238E27FC236}">
                    <a16:creationId xmlns:a16="http://schemas.microsoft.com/office/drawing/2014/main" id="{7F7FA7E5-8D93-43A1-B02B-0961B684338A}"/>
                  </a:ext>
                </a:extLst>
              </p:cNvPr>
              <p:cNvSpPr/>
              <p:nvPr/>
            </p:nvSpPr>
            <p:spPr bwMode="auto">
              <a:xfrm>
                <a:off x="3122" y="542"/>
                <a:ext cx="114" cy="132"/>
              </a:xfrm>
              <a:custGeom>
                <a:avLst/>
                <a:gdLst>
                  <a:gd name="T0" fmla="*/ 49 w 62"/>
                  <a:gd name="T1" fmla="*/ 71 h 72"/>
                  <a:gd name="T2" fmla="*/ 45 w 62"/>
                  <a:gd name="T3" fmla="*/ 62 h 72"/>
                  <a:gd name="T4" fmla="*/ 45 w 62"/>
                  <a:gd name="T5" fmla="*/ 62 h 72"/>
                  <a:gd name="T6" fmla="*/ 35 w 62"/>
                  <a:gd name="T7" fmla="*/ 70 h 72"/>
                  <a:gd name="T8" fmla="*/ 21 w 62"/>
                  <a:gd name="T9" fmla="*/ 72 h 72"/>
                  <a:gd name="T10" fmla="*/ 5 w 62"/>
                  <a:gd name="T11" fmla="*/ 67 h 72"/>
                  <a:gd name="T12" fmla="*/ 0 w 62"/>
                  <a:gd name="T13" fmla="*/ 50 h 72"/>
                  <a:gd name="T14" fmla="*/ 7 w 62"/>
                  <a:gd name="T15" fmla="*/ 34 h 72"/>
                  <a:gd name="T16" fmla="*/ 31 w 62"/>
                  <a:gd name="T17" fmla="*/ 28 h 72"/>
                  <a:gd name="T18" fmla="*/ 43 w 62"/>
                  <a:gd name="T19" fmla="*/ 28 h 72"/>
                  <a:gd name="T20" fmla="*/ 43 w 62"/>
                  <a:gd name="T21" fmla="*/ 25 h 72"/>
                  <a:gd name="T22" fmla="*/ 32 w 62"/>
                  <a:gd name="T23" fmla="*/ 14 h 72"/>
                  <a:gd name="T24" fmla="*/ 12 w 62"/>
                  <a:gd name="T25" fmla="*/ 19 h 72"/>
                  <a:gd name="T26" fmla="*/ 6 w 62"/>
                  <a:gd name="T27" fmla="*/ 6 h 72"/>
                  <a:gd name="T28" fmla="*/ 33 w 62"/>
                  <a:gd name="T29" fmla="*/ 0 h 72"/>
                  <a:gd name="T30" fmla="*/ 55 w 62"/>
                  <a:gd name="T31" fmla="*/ 6 h 72"/>
                  <a:gd name="T32" fmla="*/ 62 w 62"/>
                  <a:gd name="T33" fmla="*/ 25 h 72"/>
                  <a:gd name="T34" fmla="*/ 62 w 62"/>
                  <a:gd name="T35" fmla="*/ 71 h 72"/>
                  <a:gd name="T36" fmla="*/ 49 w 62"/>
                  <a:gd name="T37" fmla="*/ 71 h 72"/>
                  <a:gd name="T38" fmla="*/ 43 w 62"/>
                  <a:gd name="T39" fmla="*/ 39 h 72"/>
                  <a:gd name="T40" fmla="*/ 36 w 62"/>
                  <a:gd name="T41" fmla="*/ 39 h 72"/>
                  <a:gd name="T42" fmla="*/ 23 w 62"/>
                  <a:gd name="T43" fmla="*/ 42 h 72"/>
                  <a:gd name="T44" fmla="*/ 19 w 62"/>
                  <a:gd name="T45" fmla="*/ 50 h 72"/>
                  <a:gd name="T46" fmla="*/ 29 w 62"/>
                  <a:gd name="T47" fmla="*/ 58 h 72"/>
                  <a:gd name="T48" fmla="*/ 39 w 62"/>
                  <a:gd name="T49" fmla="*/ 55 h 72"/>
                  <a:gd name="T50" fmla="*/ 43 w 62"/>
                  <a:gd name="T51" fmla="*/ 45 h 72"/>
                  <a:gd name="T52" fmla="*/ 43 w 62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" h="72">
                    <a:moveTo>
                      <a:pt x="49" y="71"/>
                    </a:moveTo>
                    <a:cubicBezTo>
                      <a:pt x="45" y="62"/>
                      <a:pt x="45" y="62"/>
                      <a:pt x="45" y="62"/>
                    </a:cubicBezTo>
                    <a:cubicBezTo>
                      <a:pt x="45" y="62"/>
                      <a:pt x="45" y="62"/>
                      <a:pt x="45" y="62"/>
                    </a:cubicBezTo>
                    <a:cubicBezTo>
                      <a:pt x="41" y="66"/>
                      <a:pt x="38" y="69"/>
                      <a:pt x="35" y="70"/>
                    </a:cubicBezTo>
                    <a:cubicBezTo>
                      <a:pt x="31" y="72"/>
                      <a:pt x="27" y="72"/>
                      <a:pt x="21" y="72"/>
                    </a:cubicBezTo>
                    <a:cubicBezTo>
                      <a:pt x="15" y="72"/>
                      <a:pt x="9" y="71"/>
                      <a:pt x="5" y="67"/>
                    </a:cubicBezTo>
                    <a:cubicBezTo>
                      <a:pt x="2" y="63"/>
                      <a:pt x="0" y="57"/>
                      <a:pt x="0" y="50"/>
                    </a:cubicBezTo>
                    <a:cubicBezTo>
                      <a:pt x="0" y="43"/>
                      <a:pt x="2" y="37"/>
                      <a:pt x="7" y="34"/>
                    </a:cubicBezTo>
                    <a:cubicBezTo>
                      <a:pt x="13" y="30"/>
                      <a:pt x="20" y="28"/>
                      <a:pt x="31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17"/>
                      <a:pt x="39" y="14"/>
                      <a:pt x="32" y="14"/>
                    </a:cubicBezTo>
                    <a:cubicBezTo>
                      <a:pt x="27" y="14"/>
                      <a:pt x="20" y="16"/>
                      <a:pt x="12" y="19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4" y="2"/>
                      <a:pt x="23" y="0"/>
                      <a:pt x="33" y="0"/>
                    </a:cubicBezTo>
                    <a:cubicBezTo>
                      <a:pt x="42" y="0"/>
                      <a:pt x="50" y="2"/>
                      <a:pt x="55" y="6"/>
                    </a:cubicBezTo>
                    <a:cubicBezTo>
                      <a:pt x="60" y="10"/>
                      <a:pt x="62" y="16"/>
                      <a:pt x="62" y="25"/>
                    </a:cubicBezTo>
                    <a:cubicBezTo>
                      <a:pt x="62" y="71"/>
                      <a:pt x="62" y="71"/>
                      <a:pt x="62" y="71"/>
                    </a:cubicBezTo>
                    <a:lnTo>
                      <a:pt x="49" y="71"/>
                    </a:lnTo>
                    <a:close/>
                    <a:moveTo>
                      <a:pt x="43" y="39"/>
                    </a:moveTo>
                    <a:cubicBezTo>
                      <a:pt x="36" y="39"/>
                      <a:pt x="36" y="39"/>
                      <a:pt x="36" y="39"/>
                    </a:cubicBezTo>
                    <a:cubicBezTo>
                      <a:pt x="30" y="39"/>
                      <a:pt x="26" y="40"/>
                      <a:pt x="23" y="42"/>
                    </a:cubicBezTo>
                    <a:cubicBezTo>
                      <a:pt x="21" y="44"/>
                      <a:pt x="19" y="47"/>
                      <a:pt x="19" y="50"/>
                    </a:cubicBezTo>
                    <a:cubicBezTo>
                      <a:pt x="19" y="56"/>
                      <a:pt x="22" y="58"/>
                      <a:pt x="29" y="58"/>
                    </a:cubicBezTo>
                    <a:cubicBezTo>
                      <a:pt x="33" y="58"/>
                      <a:pt x="36" y="57"/>
                      <a:pt x="39" y="55"/>
                    </a:cubicBezTo>
                    <a:cubicBezTo>
                      <a:pt x="42" y="52"/>
                      <a:pt x="43" y="49"/>
                      <a:pt x="43" y="45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8" name="iş1îḓé">
                <a:extLst>
                  <a:ext uri="{FF2B5EF4-FFF2-40B4-BE49-F238E27FC236}">
                    <a16:creationId xmlns:a16="http://schemas.microsoft.com/office/drawing/2014/main" id="{8B05058C-B3E9-4C5E-B819-886E2239665A}"/>
                  </a:ext>
                </a:extLst>
              </p:cNvPr>
              <p:cNvSpPr/>
              <p:nvPr/>
            </p:nvSpPr>
            <p:spPr bwMode="auto">
              <a:xfrm>
                <a:off x="3278" y="542"/>
                <a:ext cx="83" cy="130"/>
              </a:xfrm>
              <a:custGeom>
                <a:avLst/>
                <a:gdLst>
                  <a:gd name="T0" fmla="*/ 39 w 45"/>
                  <a:gd name="T1" fmla="*/ 0 h 71"/>
                  <a:gd name="T2" fmla="*/ 45 w 45"/>
                  <a:gd name="T3" fmla="*/ 0 h 71"/>
                  <a:gd name="T4" fmla="*/ 44 w 45"/>
                  <a:gd name="T5" fmla="*/ 18 h 71"/>
                  <a:gd name="T6" fmla="*/ 38 w 45"/>
                  <a:gd name="T7" fmla="*/ 18 h 71"/>
                  <a:gd name="T8" fmla="*/ 24 w 45"/>
                  <a:gd name="T9" fmla="*/ 22 h 71"/>
                  <a:gd name="T10" fmla="*/ 19 w 45"/>
                  <a:gd name="T11" fmla="*/ 36 h 71"/>
                  <a:gd name="T12" fmla="*/ 19 w 45"/>
                  <a:gd name="T13" fmla="*/ 71 h 71"/>
                  <a:gd name="T14" fmla="*/ 0 w 45"/>
                  <a:gd name="T15" fmla="*/ 71 h 71"/>
                  <a:gd name="T16" fmla="*/ 0 w 45"/>
                  <a:gd name="T17" fmla="*/ 1 h 71"/>
                  <a:gd name="T18" fmla="*/ 14 w 45"/>
                  <a:gd name="T19" fmla="*/ 1 h 71"/>
                  <a:gd name="T20" fmla="*/ 17 w 45"/>
                  <a:gd name="T21" fmla="*/ 13 h 71"/>
                  <a:gd name="T22" fmla="*/ 18 w 45"/>
                  <a:gd name="T23" fmla="*/ 13 h 71"/>
                  <a:gd name="T24" fmla="*/ 27 w 45"/>
                  <a:gd name="T25" fmla="*/ 4 h 71"/>
                  <a:gd name="T26" fmla="*/ 39 w 45"/>
                  <a:gd name="T2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5" h="71">
                    <a:moveTo>
                      <a:pt x="39" y="0"/>
                    </a:moveTo>
                    <a:cubicBezTo>
                      <a:pt x="42" y="0"/>
                      <a:pt x="44" y="0"/>
                      <a:pt x="45" y="0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2" y="18"/>
                      <a:pt x="41" y="18"/>
                      <a:pt x="38" y="18"/>
                    </a:cubicBezTo>
                    <a:cubicBezTo>
                      <a:pt x="32" y="18"/>
                      <a:pt x="27" y="19"/>
                      <a:pt x="24" y="22"/>
                    </a:cubicBezTo>
                    <a:cubicBezTo>
                      <a:pt x="21" y="26"/>
                      <a:pt x="19" y="30"/>
                      <a:pt x="19" y="36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9"/>
                      <a:pt x="23" y="6"/>
                      <a:pt x="27" y="4"/>
                    </a:cubicBezTo>
                    <a:cubicBezTo>
                      <a:pt x="31" y="1"/>
                      <a:pt x="35" y="0"/>
                      <a:pt x="39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99" name="iṥľïḑê">
                <a:extLst>
                  <a:ext uri="{FF2B5EF4-FFF2-40B4-BE49-F238E27FC236}">
                    <a16:creationId xmlns:a16="http://schemas.microsoft.com/office/drawing/2014/main" id="{738C84E1-1BAF-4BA6-9E28-8AC75E1309E9}"/>
                  </a:ext>
                </a:extLst>
              </p:cNvPr>
              <p:cNvSpPr/>
              <p:nvPr/>
            </p:nvSpPr>
            <p:spPr bwMode="auto">
              <a:xfrm>
                <a:off x="3390" y="495"/>
                <a:ext cx="129" cy="177"/>
              </a:xfrm>
              <a:custGeom>
                <a:avLst/>
                <a:gdLst>
                  <a:gd name="T0" fmla="*/ 35 w 129"/>
                  <a:gd name="T1" fmla="*/ 108 h 177"/>
                  <a:gd name="T2" fmla="*/ 50 w 129"/>
                  <a:gd name="T3" fmla="*/ 89 h 177"/>
                  <a:gd name="T4" fmla="*/ 87 w 129"/>
                  <a:gd name="T5" fmla="*/ 49 h 177"/>
                  <a:gd name="T6" fmla="*/ 125 w 129"/>
                  <a:gd name="T7" fmla="*/ 49 h 177"/>
                  <a:gd name="T8" fmla="*/ 74 w 129"/>
                  <a:gd name="T9" fmla="*/ 106 h 177"/>
                  <a:gd name="T10" fmla="*/ 129 w 129"/>
                  <a:gd name="T11" fmla="*/ 177 h 177"/>
                  <a:gd name="T12" fmla="*/ 88 w 129"/>
                  <a:gd name="T13" fmla="*/ 177 h 177"/>
                  <a:gd name="T14" fmla="*/ 52 w 129"/>
                  <a:gd name="T15" fmla="*/ 126 h 177"/>
                  <a:gd name="T16" fmla="*/ 35 w 129"/>
                  <a:gd name="T17" fmla="*/ 137 h 177"/>
                  <a:gd name="T18" fmla="*/ 35 w 129"/>
                  <a:gd name="T19" fmla="*/ 177 h 177"/>
                  <a:gd name="T20" fmla="*/ 0 w 129"/>
                  <a:gd name="T21" fmla="*/ 177 h 177"/>
                  <a:gd name="T22" fmla="*/ 0 w 129"/>
                  <a:gd name="T23" fmla="*/ 0 h 177"/>
                  <a:gd name="T24" fmla="*/ 35 w 129"/>
                  <a:gd name="T25" fmla="*/ 0 h 177"/>
                  <a:gd name="T26" fmla="*/ 35 w 129"/>
                  <a:gd name="T27" fmla="*/ 78 h 177"/>
                  <a:gd name="T28" fmla="*/ 33 w 129"/>
                  <a:gd name="T29" fmla="*/ 108 h 177"/>
                  <a:gd name="T30" fmla="*/ 35 w 129"/>
                  <a:gd name="T31" fmla="*/ 10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9" h="177">
                    <a:moveTo>
                      <a:pt x="35" y="108"/>
                    </a:moveTo>
                    <a:lnTo>
                      <a:pt x="50" y="89"/>
                    </a:lnTo>
                    <a:lnTo>
                      <a:pt x="87" y="49"/>
                    </a:lnTo>
                    <a:lnTo>
                      <a:pt x="125" y="49"/>
                    </a:lnTo>
                    <a:lnTo>
                      <a:pt x="74" y="106"/>
                    </a:lnTo>
                    <a:lnTo>
                      <a:pt x="129" y="177"/>
                    </a:lnTo>
                    <a:lnTo>
                      <a:pt x="88" y="177"/>
                    </a:lnTo>
                    <a:lnTo>
                      <a:pt x="52" y="126"/>
                    </a:lnTo>
                    <a:lnTo>
                      <a:pt x="35" y="137"/>
                    </a:lnTo>
                    <a:lnTo>
                      <a:pt x="35" y="177"/>
                    </a:lnTo>
                    <a:lnTo>
                      <a:pt x="0" y="177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35" y="78"/>
                    </a:lnTo>
                    <a:lnTo>
                      <a:pt x="33" y="108"/>
                    </a:lnTo>
                    <a:lnTo>
                      <a:pt x="35" y="10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0" name="îšļiḋé">
                <a:extLst>
                  <a:ext uri="{FF2B5EF4-FFF2-40B4-BE49-F238E27FC236}">
                    <a16:creationId xmlns:a16="http://schemas.microsoft.com/office/drawing/2014/main" id="{37788798-F4B2-40FB-903C-5700DEE297F3}"/>
                  </a:ext>
                </a:extLst>
              </p:cNvPr>
              <p:cNvSpPr/>
              <p:nvPr/>
            </p:nvSpPr>
            <p:spPr bwMode="auto">
              <a:xfrm>
                <a:off x="3535" y="542"/>
                <a:ext cx="118" cy="132"/>
              </a:xfrm>
              <a:custGeom>
                <a:avLst/>
                <a:gdLst>
                  <a:gd name="T0" fmla="*/ 36 w 64"/>
                  <a:gd name="T1" fmla="*/ 72 h 72"/>
                  <a:gd name="T2" fmla="*/ 9 w 64"/>
                  <a:gd name="T3" fmla="*/ 63 h 72"/>
                  <a:gd name="T4" fmla="*/ 0 w 64"/>
                  <a:gd name="T5" fmla="*/ 37 h 72"/>
                  <a:gd name="T6" fmla="*/ 9 w 64"/>
                  <a:gd name="T7" fmla="*/ 10 h 72"/>
                  <a:gd name="T8" fmla="*/ 33 w 64"/>
                  <a:gd name="T9" fmla="*/ 0 h 72"/>
                  <a:gd name="T10" fmla="*/ 56 w 64"/>
                  <a:gd name="T11" fmla="*/ 8 h 72"/>
                  <a:gd name="T12" fmla="*/ 64 w 64"/>
                  <a:gd name="T13" fmla="*/ 32 h 72"/>
                  <a:gd name="T14" fmla="*/ 64 w 64"/>
                  <a:gd name="T15" fmla="*/ 41 h 72"/>
                  <a:gd name="T16" fmla="*/ 19 w 64"/>
                  <a:gd name="T17" fmla="*/ 41 h 72"/>
                  <a:gd name="T18" fmla="*/ 24 w 64"/>
                  <a:gd name="T19" fmla="*/ 54 h 72"/>
                  <a:gd name="T20" fmla="*/ 37 w 64"/>
                  <a:gd name="T21" fmla="*/ 58 h 72"/>
                  <a:gd name="T22" fmla="*/ 48 w 64"/>
                  <a:gd name="T23" fmla="*/ 57 h 72"/>
                  <a:gd name="T24" fmla="*/ 60 w 64"/>
                  <a:gd name="T25" fmla="*/ 53 h 72"/>
                  <a:gd name="T26" fmla="*/ 60 w 64"/>
                  <a:gd name="T27" fmla="*/ 68 h 72"/>
                  <a:gd name="T28" fmla="*/ 50 w 64"/>
                  <a:gd name="T29" fmla="*/ 71 h 72"/>
                  <a:gd name="T30" fmla="*/ 36 w 64"/>
                  <a:gd name="T31" fmla="*/ 72 h 72"/>
                  <a:gd name="T32" fmla="*/ 33 w 64"/>
                  <a:gd name="T33" fmla="*/ 13 h 72"/>
                  <a:gd name="T34" fmla="*/ 23 w 64"/>
                  <a:gd name="T35" fmla="*/ 17 h 72"/>
                  <a:gd name="T36" fmla="*/ 20 w 64"/>
                  <a:gd name="T37" fmla="*/ 28 h 72"/>
                  <a:gd name="T38" fmla="*/ 46 w 64"/>
                  <a:gd name="T39" fmla="*/ 28 h 72"/>
                  <a:gd name="T40" fmla="*/ 43 w 64"/>
                  <a:gd name="T41" fmla="*/ 17 h 72"/>
                  <a:gd name="T42" fmla="*/ 33 w 64"/>
                  <a:gd name="T43" fmla="*/ 1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4" h="72">
                    <a:moveTo>
                      <a:pt x="36" y="72"/>
                    </a:moveTo>
                    <a:cubicBezTo>
                      <a:pt x="24" y="72"/>
                      <a:pt x="16" y="69"/>
                      <a:pt x="9" y="63"/>
                    </a:cubicBezTo>
                    <a:cubicBezTo>
                      <a:pt x="3" y="57"/>
                      <a:pt x="0" y="48"/>
                      <a:pt x="0" y="37"/>
                    </a:cubicBezTo>
                    <a:cubicBezTo>
                      <a:pt x="0" y="25"/>
                      <a:pt x="3" y="16"/>
                      <a:pt x="9" y="10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3" y="0"/>
                      <a:pt x="50" y="3"/>
                      <a:pt x="56" y="8"/>
                    </a:cubicBezTo>
                    <a:cubicBezTo>
                      <a:pt x="61" y="14"/>
                      <a:pt x="64" y="22"/>
                      <a:pt x="64" y="32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9" y="46"/>
                      <a:pt x="21" y="51"/>
                      <a:pt x="24" y="54"/>
                    </a:cubicBezTo>
                    <a:cubicBezTo>
                      <a:pt x="27" y="57"/>
                      <a:pt x="31" y="58"/>
                      <a:pt x="37" y="58"/>
                    </a:cubicBezTo>
                    <a:cubicBezTo>
                      <a:pt x="41" y="58"/>
                      <a:pt x="45" y="58"/>
                      <a:pt x="48" y="57"/>
                    </a:cubicBezTo>
                    <a:cubicBezTo>
                      <a:pt x="52" y="56"/>
                      <a:pt x="56" y="55"/>
                      <a:pt x="60" y="53"/>
                    </a:cubicBezTo>
                    <a:cubicBezTo>
                      <a:pt x="60" y="68"/>
                      <a:pt x="60" y="68"/>
                      <a:pt x="60" y="68"/>
                    </a:cubicBezTo>
                    <a:cubicBezTo>
                      <a:pt x="57" y="69"/>
                      <a:pt x="53" y="70"/>
                      <a:pt x="50" y="71"/>
                    </a:cubicBezTo>
                    <a:cubicBezTo>
                      <a:pt x="46" y="72"/>
                      <a:pt x="41" y="72"/>
                      <a:pt x="36" y="72"/>
                    </a:cubicBezTo>
                    <a:close/>
                    <a:moveTo>
                      <a:pt x="33" y="13"/>
                    </a:moveTo>
                    <a:cubicBezTo>
                      <a:pt x="29" y="13"/>
                      <a:pt x="26" y="15"/>
                      <a:pt x="23" y="17"/>
                    </a:cubicBezTo>
                    <a:cubicBezTo>
                      <a:pt x="21" y="20"/>
                      <a:pt x="20" y="24"/>
                      <a:pt x="20" y="28"/>
                    </a:cubicBezTo>
                    <a:cubicBezTo>
                      <a:pt x="46" y="28"/>
                      <a:pt x="46" y="28"/>
                      <a:pt x="46" y="28"/>
                    </a:cubicBezTo>
                    <a:cubicBezTo>
                      <a:pt x="46" y="24"/>
                      <a:pt x="45" y="20"/>
                      <a:pt x="43" y="17"/>
                    </a:cubicBezTo>
                    <a:cubicBezTo>
                      <a:pt x="40" y="15"/>
                      <a:pt x="37" y="13"/>
                      <a:pt x="33" y="1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1" name="iṧ1îḋê">
                <a:extLst>
                  <a:ext uri="{FF2B5EF4-FFF2-40B4-BE49-F238E27FC236}">
                    <a16:creationId xmlns:a16="http://schemas.microsoft.com/office/drawing/2014/main" id="{781BD7E6-AEB3-4E61-8C18-F85B9CEB19FA}"/>
                  </a:ext>
                </a:extLst>
              </p:cNvPr>
              <p:cNvSpPr/>
              <p:nvPr/>
            </p:nvSpPr>
            <p:spPr bwMode="auto">
              <a:xfrm>
                <a:off x="3675" y="517"/>
                <a:ext cx="88" cy="157"/>
              </a:xfrm>
              <a:custGeom>
                <a:avLst/>
                <a:gdLst>
                  <a:gd name="T0" fmla="*/ 36 w 48"/>
                  <a:gd name="T1" fmla="*/ 71 h 86"/>
                  <a:gd name="T2" fmla="*/ 48 w 48"/>
                  <a:gd name="T3" fmla="*/ 69 h 86"/>
                  <a:gd name="T4" fmla="*/ 48 w 48"/>
                  <a:gd name="T5" fmla="*/ 83 h 86"/>
                  <a:gd name="T6" fmla="*/ 31 w 48"/>
                  <a:gd name="T7" fmla="*/ 86 h 86"/>
                  <a:gd name="T8" fmla="*/ 14 w 48"/>
                  <a:gd name="T9" fmla="*/ 81 h 86"/>
                  <a:gd name="T10" fmla="*/ 9 w 48"/>
                  <a:gd name="T11" fmla="*/ 63 h 86"/>
                  <a:gd name="T12" fmla="*/ 9 w 48"/>
                  <a:gd name="T13" fmla="*/ 30 h 86"/>
                  <a:gd name="T14" fmla="*/ 0 w 48"/>
                  <a:gd name="T15" fmla="*/ 30 h 86"/>
                  <a:gd name="T16" fmla="*/ 0 w 48"/>
                  <a:gd name="T17" fmla="*/ 21 h 86"/>
                  <a:gd name="T18" fmla="*/ 10 w 48"/>
                  <a:gd name="T19" fmla="*/ 15 h 86"/>
                  <a:gd name="T20" fmla="*/ 16 w 48"/>
                  <a:gd name="T21" fmla="*/ 0 h 86"/>
                  <a:gd name="T22" fmla="*/ 28 w 48"/>
                  <a:gd name="T23" fmla="*/ 0 h 86"/>
                  <a:gd name="T24" fmla="*/ 28 w 48"/>
                  <a:gd name="T25" fmla="*/ 15 h 86"/>
                  <a:gd name="T26" fmla="*/ 48 w 48"/>
                  <a:gd name="T27" fmla="*/ 15 h 86"/>
                  <a:gd name="T28" fmla="*/ 48 w 48"/>
                  <a:gd name="T29" fmla="*/ 30 h 86"/>
                  <a:gd name="T30" fmla="*/ 28 w 48"/>
                  <a:gd name="T31" fmla="*/ 30 h 86"/>
                  <a:gd name="T32" fmla="*/ 28 w 48"/>
                  <a:gd name="T33" fmla="*/ 63 h 86"/>
                  <a:gd name="T34" fmla="*/ 30 w 48"/>
                  <a:gd name="T35" fmla="*/ 69 h 86"/>
                  <a:gd name="T36" fmla="*/ 36 w 48"/>
                  <a:gd name="T37" fmla="*/ 7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86">
                    <a:moveTo>
                      <a:pt x="36" y="71"/>
                    </a:moveTo>
                    <a:cubicBezTo>
                      <a:pt x="40" y="71"/>
                      <a:pt x="44" y="71"/>
                      <a:pt x="48" y="69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4" y="85"/>
                      <a:pt x="38" y="86"/>
                      <a:pt x="31" y="86"/>
                    </a:cubicBezTo>
                    <a:cubicBezTo>
                      <a:pt x="23" y="86"/>
                      <a:pt x="18" y="85"/>
                      <a:pt x="14" y="81"/>
                    </a:cubicBezTo>
                    <a:cubicBezTo>
                      <a:pt x="11" y="77"/>
                      <a:pt x="9" y="71"/>
                      <a:pt x="9" y="6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6"/>
                      <a:pt x="29" y="68"/>
                      <a:pt x="30" y="69"/>
                    </a:cubicBezTo>
                    <a:cubicBezTo>
                      <a:pt x="32" y="71"/>
                      <a:pt x="34" y="71"/>
                      <a:pt x="36" y="71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2" name="išļíḑê">
                <a:extLst>
                  <a:ext uri="{FF2B5EF4-FFF2-40B4-BE49-F238E27FC236}">
                    <a16:creationId xmlns:a16="http://schemas.microsoft.com/office/drawing/2014/main" id="{9BFC5697-96AD-41B4-9D3A-E33244C790F7}"/>
                  </a:ext>
                </a:extLst>
              </p:cNvPr>
              <p:cNvSpPr/>
              <p:nvPr/>
            </p:nvSpPr>
            <p:spPr bwMode="auto">
              <a:xfrm>
                <a:off x="3794" y="495"/>
                <a:ext cx="39" cy="177"/>
              </a:xfrm>
              <a:custGeom>
                <a:avLst/>
                <a:gdLst>
                  <a:gd name="T0" fmla="*/ 0 w 21"/>
                  <a:gd name="T1" fmla="*/ 9 h 97"/>
                  <a:gd name="T2" fmla="*/ 10 w 21"/>
                  <a:gd name="T3" fmla="*/ 0 h 97"/>
                  <a:gd name="T4" fmla="*/ 21 w 21"/>
                  <a:gd name="T5" fmla="*/ 9 h 97"/>
                  <a:gd name="T6" fmla="*/ 18 w 21"/>
                  <a:gd name="T7" fmla="*/ 16 h 97"/>
                  <a:gd name="T8" fmla="*/ 10 w 21"/>
                  <a:gd name="T9" fmla="*/ 19 h 97"/>
                  <a:gd name="T10" fmla="*/ 0 w 21"/>
                  <a:gd name="T11" fmla="*/ 9 h 97"/>
                  <a:gd name="T12" fmla="*/ 20 w 21"/>
                  <a:gd name="T13" fmla="*/ 97 h 97"/>
                  <a:gd name="T14" fmla="*/ 1 w 21"/>
                  <a:gd name="T15" fmla="*/ 97 h 97"/>
                  <a:gd name="T16" fmla="*/ 1 w 21"/>
                  <a:gd name="T17" fmla="*/ 27 h 97"/>
                  <a:gd name="T18" fmla="*/ 20 w 21"/>
                  <a:gd name="T19" fmla="*/ 27 h 97"/>
                  <a:gd name="T20" fmla="*/ 20 w 21"/>
                  <a:gd name="T2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97">
                    <a:moveTo>
                      <a:pt x="0" y="9"/>
                    </a:moveTo>
                    <a:cubicBezTo>
                      <a:pt x="0" y="3"/>
                      <a:pt x="3" y="0"/>
                      <a:pt x="10" y="0"/>
                    </a:cubicBezTo>
                    <a:cubicBezTo>
                      <a:pt x="17" y="0"/>
                      <a:pt x="21" y="3"/>
                      <a:pt x="21" y="9"/>
                    </a:cubicBezTo>
                    <a:cubicBezTo>
                      <a:pt x="21" y="12"/>
                      <a:pt x="20" y="14"/>
                      <a:pt x="18" y="16"/>
                    </a:cubicBezTo>
                    <a:cubicBezTo>
                      <a:pt x="16" y="18"/>
                      <a:pt x="14" y="19"/>
                      <a:pt x="10" y="19"/>
                    </a:cubicBezTo>
                    <a:cubicBezTo>
                      <a:pt x="3" y="19"/>
                      <a:pt x="0" y="15"/>
                      <a:pt x="0" y="9"/>
                    </a:cubicBezTo>
                    <a:close/>
                    <a:moveTo>
                      <a:pt x="20" y="97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0" y="27"/>
                      <a:pt x="20" y="27"/>
                      <a:pt x="20" y="27"/>
                    </a:cubicBezTo>
                    <a:lnTo>
                      <a:pt x="20" y="9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3" name="íṧlíḋê">
                <a:extLst>
                  <a:ext uri="{FF2B5EF4-FFF2-40B4-BE49-F238E27FC236}">
                    <a16:creationId xmlns:a16="http://schemas.microsoft.com/office/drawing/2014/main" id="{29B066F1-D2E3-4271-AE08-E56F468D5B86}"/>
                  </a:ext>
                </a:extLst>
              </p:cNvPr>
              <p:cNvSpPr/>
              <p:nvPr/>
            </p:nvSpPr>
            <p:spPr bwMode="auto">
              <a:xfrm>
                <a:off x="3873" y="542"/>
                <a:ext cx="119" cy="130"/>
              </a:xfrm>
              <a:custGeom>
                <a:avLst/>
                <a:gdLst>
                  <a:gd name="T0" fmla="*/ 65 w 65"/>
                  <a:gd name="T1" fmla="*/ 71 h 71"/>
                  <a:gd name="T2" fmla="*/ 46 w 65"/>
                  <a:gd name="T3" fmla="*/ 71 h 71"/>
                  <a:gd name="T4" fmla="*/ 46 w 65"/>
                  <a:gd name="T5" fmla="*/ 30 h 71"/>
                  <a:gd name="T6" fmla="*/ 43 w 65"/>
                  <a:gd name="T7" fmla="*/ 19 h 71"/>
                  <a:gd name="T8" fmla="*/ 34 w 65"/>
                  <a:gd name="T9" fmla="*/ 15 h 71"/>
                  <a:gd name="T10" fmla="*/ 23 w 65"/>
                  <a:gd name="T11" fmla="*/ 21 h 71"/>
                  <a:gd name="T12" fmla="*/ 19 w 65"/>
                  <a:gd name="T13" fmla="*/ 38 h 71"/>
                  <a:gd name="T14" fmla="*/ 19 w 65"/>
                  <a:gd name="T15" fmla="*/ 71 h 71"/>
                  <a:gd name="T16" fmla="*/ 0 w 65"/>
                  <a:gd name="T17" fmla="*/ 71 h 71"/>
                  <a:gd name="T18" fmla="*/ 0 w 65"/>
                  <a:gd name="T19" fmla="*/ 1 h 71"/>
                  <a:gd name="T20" fmla="*/ 15 w 65"/>
                  <a:gd name="T21" fmla="*/ 1 h 71"/>
                  <a:gd name="T22" fmla="*/ 17 w 65"/>
                  <a:gd name="T23" fmla="*/ 10 h 71"/>
                  <a:gd name="T24" fmla="*/ 18 w 65"/>
                  <a:gd name="T25" fmla="*/ 10 h 71"/>
                  <a:gd name="T26" fmla="*/ 27 w 65"/>
                  <a:gd name="T27" fmla="*/ 3 h 71"/>
                  <a:gd name="T28" fmla="*/ 40 w 65"/>
                  <a:gd name="T29" fmla="*/ 0 h 71"/>
                  <a:gd name="T30" fmla="*/ 58 w 65"/>
                  <a:gd name="T31" fmla="*/ 7 h 71"/>
                  <a:gd name="T32" fmla="*/ 65 w 65"/>
                  <a:gd name="T33" fmla="*/ 26 h 71"/>
                  <a:gd name="T34" fmla="*/ 65 w 65"/>
                  <a:gd name="T3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71">
                    <a:moveTo>
                      <a:pt x="65" y="71"/>
                    </a:moveTo>
                    <a:cubicBezTo>
                      <a:pt x="46" y="71"/>
                      <a:pt x="46" y="71"/>
                      <a:pt x="46" y="71"/>
                    </a:cubicBezTo>
                    <a:cubicBezTo>
                      <a:pt x="46" y="30"/>
                      <a:pt x="46" y="30"/>
                      <a:pt x="46" y="30"/>
                    </a:cubicBezTo>
                    <a:cubicBezTo>
                      <a:pt x="46" y="25"/>
                      <a:pt x="45" y="21"/>
                      <a:pt x="43" y="19"/>
                    </a:cubicBezTo>
                    <a:cubicBezTo>
                      <a:pt x="41" y="16"/>
                      <a:pt x="38" y="15"/>
                      <a:pt x="34" y="15"/>
                    </a:cubicBezTo>
                    <a:cubicBezTo>
                      <a:pt x="29" y="15"/>
                      <a:pt x="25" y="17"/>
                      <a:pt x="23" y="21"/>
                    </a:cubicBezTo>
                    <a:cubicBezTo>
                      <a:pt x="20" y="24"/>
                      <a:pt x="19" y="30"/>
                      <a:pt x="19" y="38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0" y="7"/>
                      <a:pt x="23" y="4"/>
                      <a:pt x="27" y="3"/>
                    </a:cubicBezTo>
                    <a:cubicBezTo>
                      <a:pt x="31" y="1"/>
                      <a:pt x="35" y="0"/>
                      <a:pt x="40" y="0"/>
                    </a:cubicBezTo>
                    <a:cubicBezTo>
                      <a:pt x="48" y="0"/>
                      <a:pt x="54" y="2"/>
                      <a:pt x="58" y="7"/>
                    </a:cubicBezTo>
                    <a:cubicBezTo>
                      <a:pt x="63" y="11"/>
                      <a:pt x="65" y="17"/>
                      <a:pt x="65" y="26"/>
                    </a:cubicBezTo>
                    <a:lnTo>
                      <a:pt x="65" y="7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4" name="íŝļíḓe">
                <a:extLst>
                  <a:ext uri="{FF2B5EF4-FFF2-40B4-BE49-F238E27FC236}">
                    <a16:creationId xmlns:a16="http://schemas.microsoft.com/office/drawing/2014/main" id="{2083FCF9-CDE2-444F-BFA1-6F076975B3F7}"/>
                  </a:ext>
                </a:extLst>
              </p:cNvPr>
              <p:cNvSpPr/>
              <p:nvPr/>
            </p:nvSpPr>
            <p:spPr bwMode="auto">
              <a:xfrm>
                <a:off x="4016" y="542"/>
                <a:ext cx="129" cy="187"/>
              </a:xfrm>
              <a:custGeom>
                <a:avLst/>
                <a:gdLst>
                  <a:gd name="T0" fmla="*/ 70 w 70"/>
                  <a:gd name="T1" fmla="*/ 1 h 102"/>
                  <a:gd name="T2" fmla="*/ 70 w 70"/>
                  <a:gd name="T3" fmla="*/ 11 h 102"/>
                  <a:gd name="T4" fmla="*/ 59 w 70"/>
                  <a:gd name="T5" fmla="*/ 14 h 102"/>
                  <a:gd name="T6" fmla="*/ 62 w 70"/>
                  <a:gd name="T7" fmla="*/ 24 h 102"/>
                  <a:gd name="T8" fmla="*/ 55 w 70"/>
                  <a:gd name="T9" fmla="*/ 42 h 102"/>
                  <a:gd name="T10" fmla="*/ 33 w 70"/>
                  <a:gd name="T11" fmla="*/ 48 h 102"/>
                  <a:gd name="T12" fmla="*/ 29 w 70"/>
                  <a:gd name="T13" fmla="*/ 48 h 102"/>
                  <a:gd name="T14" fmla="*/ 27 w 70"/>
                  <a:gd name="T15" fmla="*/ 48 h 102"/>
                  <a:gd name="T16" fmla="*/ 24 w 70"/>
                  <a:gd name="T17" fmla="*/ 53 h 102"/>
                  <a:gd name="T18" fmla="*/ 34 w 70"/>
                  <a:gd name="T19" fmla="*/ 57 h 102"/>
                  <a:gd name="T20" fmla="*/ 46 w 70"/>
                  <a:gd name="T21" fmla="*/ 57 h 102"/>
                  <a:gd name="T22" fmla="*/ 64 w 70"/>
                  <a:gd name="T23" fmla="*/ 62 h 102"/>
                  <a:gd name="T24" fmla="*/ 70 w 70"/>
                  <a:gd name="T25" fmla="*/ 76 h 102"/>
                  <a:gd name="T26" fmla="*/ 59 w 70"/>
                  <a:gd name="T27" fmla="*/ 95 h 102"/>
                  <a:gd name="T28" fmla="*/ 30 w 70"/>
                  <a:gd name="T29" fmla="*/ 102 h 102"/>
                  <a:gd name="T30" fmla="*/ 8 w 70"/>
                  <a:gd name="T31" fmla="*/ 97 h 102"/>
                  <a:gd name="T32" fmla="*/ 0 w 70"/>
                  <a:gd name="T33" fmla="*/ 83 h 102"/>
                  <a:gd name="T34" fmla="*/ 4 w 70"/>
                  <a:gd name="T35" fmla="*/ 72 h 102"/>
                  <a:gd name="T36" fmla="*/ 15 w 70"/>
                  <a:gd name="T37" fmla="*/ 66 h 102"/>
                  <a:gd name="T38" fmla="*/ 10 w 70"/>
                  <a:gd name="T39" fmla="*/ 62 h 102"/>
                  <a:gd name="T40" fmla="*/ 8 w 70"/>
                  <a:gd name="T41" fmla="*/ 56 h 102"/>
                  <a:gd name="T42" fmla="*/ 10 w 70"/>
                  <a:gd name="T43" fmla="*/ 49 h 102"/>
                  <a:gd name="T44" fmla="*/ 17 w 70"/>
                  <a:gd name="T45" fmla="*/ 44 h 102"/>
                  <a:gd name="T46" fmla="*/ 8 w 70"/>
                  <a:gd name="T47" fmla="*/ 36 h 102"/>
                  <a:gd name="T48" fmla="*/ 5 w 70"/>
                  <a:gd name="T49" fmla="*/ 24 h 102"/>
                  <a:gd name="T50" fmla="*/ 13 w 70"/>
                  <a:gd name="T51" fmla="*/ 6 h 102"/>
                  <a:gd name="T52" fmla="*/ 34 w 70"/>
                  <a:gd name="T53" fmla="*/ 0 h 102"/>
                  <a:gd name="T54" fmla="*/ 41 w 70"/>
                  <a:gd name="T55" fmla="*/ 0 h 102"/>
                  <a:gd name="T56" fmla="*/ 46 w 70"/>
                  <a:gd name="T57" fmla="*/ 1 h 102"/>
                  <a:gd name="T58" fmla="*/ 70 w 70"/>
                  <a:gd name="T59" fmla="*/ 1 h 102"/>
                  <a:gd name="T60" fmla="*/ 16 w 70"/>
                  <a:gd name="T61" fmla="*/ 81 h 102"/>
                  <a:gd name="T62" fmla="*/ 20 w 70"/>
                  <a:gd name="T63" fmla="*/ 87 h 102"/>
                  <a:gd name="T64" fmla="*/ 31 w 70"/>
                  <a:gd name="T65" fmla="*/ 90 h 102"/>
                  <a:gd name="T66" fmla="*/ 47 w 70"/>
                  <a:gd name="T67" fmla="*/ 87 h 102"/>
                  <a:gd name="T68" fmla="*/ 53 w 70"/>
                  <a:gd name="T69" fmla="*/ 79 h 102"/>
                  <a:gd name="T70" fmla="*/ 49 w 70"/>
                  <a:gd name="T71" fmla="*/ 74 h 102"/>
                  <a:gd name="T72" fmla="*/ 39 w 70"/>
                  <a:gd name="T73" fmla="*/ 72 h 102"/>
                  <a:gd name="T74" fmla="*/ 29 w 70"/>
                  <a:gd name="T75" fmla="*/ 72 h 102"/>
                  <a:gd name="T76" fmla="*/ 20 w 70"/>
                  <a:gd name="T77" fmla="*/ 75 h 102"/>
                  <a:gd name="T78" fmla="*/ 16 w 70"/>
                  <a:gd name="T79" fmla="*/ 81 h 102"/>
                  <a:gd name="T80" fmla="*/ 23 w 70"/>
                  <a:gd name="T81" fmla="*/ 24 h 102"/>
                  <a:gd name="T82" fmla="*/ 26 w 70"/>
                  <a:gd name="T83" fmla="*/ 33 h 102"/>
                  <a:gd name="T84" fmla="*/ 34 w 70"/>
                  <a:gd name="T85" fmla="*/ 36 h 102"/>
                  <a:gd name="T86" fmla="*/ 42 w 70"/>
                  <a:gd name="T87" fmla="*/ 33 h 102"/>
                  <a:gd name="T88" fmla="*/ 44 w 70"/>
                  <a:gd name="T89" fmla="*/ 24 h 102"/>
                  <a:gd name="T90" fmla="*/ 34 w 70"/>
                  <a:gd name="T91" fmla="*/ 11 h 102"/>
                  <a:gd name="T92" fmla="*/ 23 w 70"/>
                  <a:gd name="T93" fmla="*/ 24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0" h="102">
                    <a:moveTo>
                      <a:pt x="70" y="1"/>
                    </a:moveTo>
                    <a:cubicBezTo>
                      <a:pt x="70" y="11"/>
                      <a:pt x="70" y="11"/>
                      <a:pt x="70" y="11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1" y="17"/>
                      <a:pt x="62" y="20"/>
                      <a:pt x="62" y="24"/>
                    </a:cubicBezTo>
                    <a:cubicBezTo>
                      <a:pt x="62" y="32"/>
                      <a:pt x="60" y="38"/>
                      <a:pt x="55" y="42"/>
                    </a:cubicBezTo>
                    <a:cubicBezTo>
                      <a:pt x="49" y="46"/>
                      <a:pt x="42" y="48"/>
                      <a:pt x="33" y="48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9"/>
                      <a:pt x="24" y="51"/>
                      <a:pt x="24" y="53"/>
                    </a:cubicBezTo>
                    <a:cubicBezTo>
                      <a:pt x="24" y="55"/>
                      <a:pt x="27" y="57"/>
                      <a:pt x="34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4" y="57"/>
                      <a:pt x="60" y="58"/>
                      <a:pt x="64" y="62"/>
                    </a:cubicBezTo>
                    <a:cubicBezTo>
                      <a:pt x="68" y="65"/>
                      <a:pt x="70" y="70"/>
                      <a:pt x="70" y="76"/>
                    </a:cubicBezTo>
                    <a:cubicBezTo>
                      <a:pt x="70" y="84"/>
                      <a:pt x="66" y="91"/>
                      <a:pt x="59" y="95"/>
                    </a:cubicBezTo>
                    <a:cubicBezTo>
                      <a:pt x="53" y="100"/>
                      <a:pt x="43" y="102"/>
                      <a:pt x="30" y="102"/>
                    </a:cubicBezTo>
                    <a:cubicBezTo>
                      <a:pt x="20" y="102"/>
                      <a:pt x="13" y="100"/>
                      <a:pt x="8" y="97"/>
                    </a:cubicBezTo>
                    <a:cubicBezTo>
                      <a:pt x="2" y="93"/>
                      <a:pt x="0" y="89"/>
                      <a:pt x="0" y="83"/>
                    </a:cubicBezTo>
                    <a:cubicBezTo>
                      <a:pt x="0" y="78"/>
                      <a:pt x="1" y="75"/>
                      <a:pt x="4" y="72"/>
                    </a:cubicBezTo>
                    <a:cubicBezTo>
                      <a:pt x="6" y="69"/>
                      <a:pt x="10" y="67"/>
                      <a:pt x="15" y="66"/>
                    </a:cubicBezTo>
                    <a:cubicBezTo>
                      <a:pt x="13" y="65"/>
                      <a:pt x="12" y="64"/>
                      <a:pt x="10" y="62"/>
                    </a:cubicBezTo>
                    <a:cubicBezTo>
                      <a:pt x="9" y="60"/>
                      <a:pt x="8" y="58"/>
                      <a:pt x="8" y="56"/>
                    </a:cubicBezTo>
                    <a:cubicBezTo>
                      <a:pt x="8" y="53"/>
                      <a:pt x="9" y="51"/>
                      <a:pt x="10" y="49"/>
                    </a:cubicBezTo>
                    <a:cubicBezTo>
                      <a:pt x="12" y="47"/>
                      <a:pt x="14" y="46"/>
                      <a:pt x="17" y="44"/>
                    </a:cubicBezTo>
                    <a:cubicBezTo>
                      <a:pt x="13" y="42"/>
                      <a:pt x="11" y="40"/>
                      <a:pt x="8" y="36"/>
                    </a:cubicBezTo>
                    <a:cubicBezTo>
                      <a:pt x="6" y="33"/>
                      <a:pt x="5" y="29"/>
                      <a:pt x="5" y="24"/>
                    </a:cubicBezTo>
                    <a:cubicBezTo>
                      <a:pt x="5" y="16"/>
                      <a:pt x="8" y="10"/>
                      <a:pt x="13" y="6"/>
                    </a:cubicBezTo>
                    <a:cubicBezTo>
                      <a:pt x="18" y="2"/>
                      <a:pt x="25" y="0"/>
                      <a:pt x="34" y="0"/>
                    </a:cubicBezTo>
                    <a:cubicBezTo>
                      <a:pt x="36" y="0"/>
                      <a:pt x="38" y="0"/>
                      <a:pt x="41" y="0"/>
                    </a:cubicBezTo>
                    <a:cubicBezTo>
                      <a:pt x="44" y="1"/>
                      <a:pt x="45" y="1"/>
                      <a:pt x="46" y="1"/>
                    </a:cubicBezTo>
                    <a:lnTo>
                      <a:pt x="70" y="1"/>
                    </a:lnTo>
                    <a:close/>
                    <a:moveTo>
                      <a:pt x="16" y="81"/>
                    </a:moveTo>
                    <a:cubicBezTo>
                      <a:pt x="16" y="84"/>
                      <a:pt x="18" y="86"/>
                      <a:pt x="20" y="87"/>
                    </a:cubicBezTo>
                    <a:cubicBezTo>
                      <a:pt x="23" y="89"/>
                      <a:pt x="26" y="90"/>
                      <a:pt x="31" y="90"/>
                    </a:cubicBezTo>
                    <a:cubicBezTo>
                      <a:pt x="38" y="90"/>
                      <a:pt x="43" y="89"/>
                      <a:pt x="47" y="87"/>
                    </a:cubicBezTo>
                    <a:cubicBezTo>
                      <a:pt x="51" y="85"/>
                      <a:pt x="53" y="82"/>
                      <a:pt x="53" y="79"/>
                    </a:cubicBezTo>
                    <a:cubicBezTo>
                      <a:pt x="53" y="76"/>
                      <a:pt x="52" y="75"/>
                      <a:pt x="49" y="74"/>
                    </a:cubicBezTo>
                    <a:cubicBezTo>
                      <a:pt x="47" y="73"/>
                      <a:pt x="43" y="72"/>
                      <a:pt x="39" y="72"/>
                    </a:cubicBezTo>
                    <a:cubicBezTo>
                      <a:pt x="29" y="72"/>
                      <a:pt x="29" y="72"/>
                      <a:pt x="29" y="72"/>
                    </a:cubicBezTo>
                    <a:cubicBezTo>
                      <a:pt x="25" y="72"/>
                      <a:pt x="22" y="73"/>
                      <a:pt x="20" y="75"/>
                    </a:cubicBezTo>
                    <a:cubicBezTo>
                      <a:pt x="18" y="76"/>
                      <a:pt x="16" y="78"/>
                      <a:pt x="16" y="81"/>
                    </a:cubicBezTo>
                    <a:close/>
                    <a:moveTo>
                      <a:pt x="23" y="24"/>
                    </a:moveTo>
                    <a:cubicBezTo>
                      <a:pt x="23" y="28"/>
                      <a:pt x="24" y="31"/>
                      <a:pt x="26" y="33"/>
                    </a:cubicBezTo>
                    <a:cubicBezTo>
                      <a:pt x="28" y="35"/>
                      <a:pt x="30" y="36"/>
                      <a:pt x="34" y="36"/>
                    </a:cubicBezTo>
                    <a:cubicBezTo>
                      <a:pt x="37" y="36"/>
                      <a:pt x="40" y="35"/>
                      <a:pt x="42" y="33"/>
                    </a:cubicBezTo>
                    <a:cubicBezTo>
                      <a:pt x="43" y="31"/>
                      <a:pt x="44" y="28"/>
                      <a:pt x="44" y="24"/>
                    </a:cubicBezTo>
                    <a:cubicBezTo>
                      <a:pt x="44" y="16"/>
                      <a:pt x="41" y="11"/>
                      <a:pt x="34" y="11"/>
                    </a:cubicBezTo>
                    <a:cubicBezTo>
                      <a:pt x="27" y="11"/>
                      <a:pt x="23" y="16"/>
                      <a:pt x="23" y="2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5" name="ïśļîḑe">
                <a:extLst>
                  <a:ext uri="{FF2B5EF4-FFF2-40B4-BE49-F238E27FC236}">
                    <a16:creationId xmlns:a16="http://schemas.microsoft.com/office/drawing/2014/main" id="{3315C388-6458-40CA-8E47-099F3CB6BC95}"/>
                  </a:ext>
                </a:extLst>
              </p:cNvPr>
              <p:cNvSpPr/>
              <p:nvPr/>
            </p:nvSpPr>
            <p:spPr bwMode="auto">
              <a:xfrm>
                <a:off x="2906" y="762"/>
                <a:ext cx="116" cy="167"/>
              </a:xfrm>
              <a:custGeom>
                <a:avLst/>
                <a:gdLst>
                  <a:gd name="T0" fmla="*/ 63 w 63"/>
                  <a:gd name="T1" fmla="*/ 28 h 91"/>
                  <a:gd name="T2" fmla="*/ 54 w 63"/>
                  <a:gd name="T3" fmla="*/ 51 h 91"/>
                  <a:gd name="T4" fmla="*/ 27 w 63"/>
                  <a:gd name="T5" fmla="*/ 59 h 91"/>
                  <a:gd name="T6" fmla="*/ 19 w 63"/>
                  <a:gd name="T7" fmla="*/ 59 h 91"/>
                  <a:gd name="T8" fmla="*/ 19 w 63"/>
                  <a:gd name="T9" fmla="*/ 91 h 91"/>
                  <a:gd name="T10" fmla="*/ 0 w 63"/>
                  <a:gd name="T11" fmla="*/ 91 h 91"/>
                  <a:gd name="T12" fmla="*/ 0 w 63"/>
                  <a:gd name="T13" fmla="*/ 0 h 91"/>
                  <a:gd name="T14" fmla="*/ 29 w 63"/>
                  <a:gd name="T15" fmla="*/ 0 h 91"/>
                  <a:gd name="T16" fmla="*/ 54 w 63"/>
                  <a:gd name="T17" fmla="*/ 7 h 91"/>
                  <a:gd name="T18" fmla="*/ 63 w 63"/>
                  <a:gd name="T19" fmla="*/ 28 h 91"/>
                  <a:gd name="T20" fmla="*/ 19 w 63"/>
                  <a:gd name="T21" fmla="*/ 43 h 91"/>
                  <a:gd name="T22" fmla="*/ 26 w 63"/>
                  <a:gd name="T23" fmla="*/ 43 h 91"/>
                  <a:gd name="T24" fmla="*/ 39 w 63"/>
                  <a:gd name="T25" fmla="*/ 39 h 91"/>
                  <a:gd name="T26" fmla="*/ 43 w 63"/>
                  <a:gd name="T27" fmla="*/ 29 h 91"/>
                  <a:gd name="T28" fmla="*/ 40 w 63"/>
                  <a:gd name="T29" fmla="*/ 19 h 91"/>
                  <a:gd name="T30" fmla="*/ 28 w 63"/>
                  <a:gd name="T31" fmla="*/ 16 h 91"/>
                  <a:gd name="T32" fmla="*/ 19 w 63"/>
                  <a:gd name="T33" fmla="*/ 16 h 91"/>
                  <a:gd name="T34" fmla="*/ 19 w 63"/>
                  <a:gd name="T35" fmla="*/ 4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" h="91">
                    <a:moveTo>
                      <a:pt x="63" y="28"/>
                    </a:moveTo>
                    <a:cubicBezTo>
                      <a:pt x="63" y="38"/>
                      <a:pt x="60" y="46"/>
                      <a:pt x="54" y="51"/>
                    </a:cubicBezTo>
                    <a:cubicBezTo>
                      <a:pt x="48" y="56"/>
                      <a:pt x="39" y="59"/>
                      <a:pt x="27" y="59"/>
                    </a:cubicBezTo>
                    <a:cubicBezTo>
                      <a:pt x="19" y="59"/>
                      <a:pt x="19" y="59"/>
                      <a:pt x="19" y="59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0" y="0"/>
                      <a:pt x="48" y="2"/>
                      <a:pt x="54" y="7"/>
                    </a:cubicBezTo>
                    <a:cubicBezTo>
                      <a:pt x="60" y="12"/>
                      <a:pt x="63" y="19"/>
                      <a:pt x="63" y="28"/>
                    </a:cubicBezTo>
                    <a:close/>
                    <a:moveTo>
                      <a:pt x="19" y="43"/>
                    </a:moveTo>
                    <a:cubicBezTo>
                      <a:pt x="26" y="43"/>
                      <a:pt x="26" y="43"/>
                      <a:pt x="26" y="43"/>
                    </a:cubicBezTo>
                    <a:cubicBezTo>
                      <a:pt x="31" y="43"/>
                      <a:pt x="36" y="42"/>
                      <a:pt x="39" y="39"/>
                    </a:cubicBezTo>
                    <a:cubicBezTo>
                      <a:pt x="42" y="37"/>
                      <a:pt x="43" y="34"/>
                      <a:pt x="43" y="29"/>
                    </a:cubicBezTo>
                    <a:cubicBezTo>
                      <a:pt x="43" y="24"/>
                      <a:pt x="42" y="21"/>
                      <a:pt x="40" y="19"/>
                    </a:cubicBezTo>
                    <a:cubicBezTo>
                      <a:pt x="37" y="17"/>
                      <a:pt x="33" y="16"/>
                      <a:pt x="28" y="16"/>
                    </a:cubicBezTo>
                    <a:cubicBezTo>
                      <a:pt x="19" y="16"/>
                      <a:pt x="19" y="16"/>
                      <a:pt x="19" y="16"/>
                    </a:cubicBezTo>
                    <a:lnTo>
                      <a:pt x="19" y="4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6" name="íṥļíḋè">
                <a:extLst>
                  <a:ext uri="{FF2B5EF4-FFF2-40B4-BE49-F238E27FC236}">
                    <a16:creationId xmlns:a16="http://schemas.microsoft.com/office/drawing/2014/main" id="{20FA57B9-A846-40D0-9AD1-5A94565A4409}"/>
                  </a:ext>
                </a:extLst>
              </p:cNvPr>
              <p:cNvSpPr/>
              <p:nvPr/>
            </p:nvSpPr>
            <p:spPr bwMode="auto">
              <a:xfrm>
                <a:off x="3056" y="751"/>
                <a:ext cx="35" cy="178"/>
              </a:xfrm>
              <a:prstGeom prst="rect">
                <a:avLst/>
              </a:pr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7" name="ïṡļíḑê">
                <a:extLst>
                  <a:ext uri="{FF2B5EF4-FFF2-40B4-BE49-F238E27FC236}">
                    <a16:creationId xmlns:a16="http://schemas.microsoft.com/office/drawing/2014/main" id="{59C58AD5-116F-48D5-B903-09C81F1C4584}"/>
                  </a:ext>
                </a:extLst>
              </p:cNvPr>
              <p:cNvSpPr/>
              <p:nvPr/>
            </p:nvSpPr>
            <p:spPr bwMode="auto">
              <a:xfrm>
                <a:off x="3126" y="799"/>
                <a:ext cx="114" cy="134"/>
              </a:xfrm>
              <a:custGeom>
                <a:avLst/>
                <a:gdLst>
                  <a:gd name="T0" fmla="*/ 49 w 62"/>
                  <a:gd name="T1" fmla="*/ 71 h 73"/>
                  <a:gd name="T2" fmla="*/ 45 w 62"/>
                  <a:gd name="T3" fmla="*/ 62 h 73"/>
                  <a:gd name="T4" fmla="*/ 44 w 62"/>
                  <a:gd name="T5" fmla="*/ 62 h 73"/>
                  <a:gd name="T6" fmla="*/ 35 w 62"/>
                  <a:gd name="T7" fmla="*/ 70 h 73"/>
                  <a:gd name="T8" fmla="*/ 21 w 62"/>
                  <a:gd name="T9" fmla="*/ 73 h 73"/>
                  <a:gd name="T10" fmla="*/ 5 w 62"/>
                  <a:gd name="T11" fmla="*/ 67 h 73"/>
                  <a:gd name="T12" fmla="*/ 0 w 62"/>
                  <a:gd name="T13" fmla="*/ 50 h 73"/>
                  <a:gd name="T14" fmla="*/ 7 w 62"/>
                  <a:gd name="T15" fmla="*/ 34 h 73"/>
                  <a:gd name="T16" fmla="*/ 31 w 62"/>
                  <a:gd name="T17" fmla="*/ 28 h 73"/>
                  <a:gd name="T18" fmla="*/ 43 w 62"/>
                  <a:gd name="T19" fmla="*/ 28 h 73"/>
                  <a:gd name="T20" fmla="*/ 43 w 62"/>
                  <a:gd name="T21" fmla="*/ 25 h 73"/>
                  <a:gd name="T22" fmla="*/ 32 w 62"/>
                  <a:gd name="T23" fmla="*/ 14 h 73"/>
                  <a:gd name="T24" fmla="*/ 12 w 62"/>
                  <a:gd name="T25" fmla="*/ 19 h 73"/>
                  <a:gd name="T26" fmla="*/ 6 w 62"/>
                  <a:gd name="T27" fmla="*/ 6 h 73"/>
                  <a:gd name="T28" fmla="*/ 33 w 62"/>
                  <a:gd name="T29" fmla="*/ 0 h 73"/>
                  <a:gd name="T30" fmla="*/ 54 w 62"/>
                  <a:gd name="T31" fmla="*/ 6 h 73"/>
                  <a:gd name="T32" fmla="*/ 62 w 62"/>
                  <a:gd name="T33" fmla="*/ 25 h 73"/>
                  <a:gd name="T34" fmla="*/ 62 w 62"/>
                  <a:gd name="T35" fmla="*/ 71 h 73"/>
                  <a:gd name="T36" fmla="*/ 49 w 62"/>
                  <a:gd name="T37" fmla="*/ 71 h 73"/>
                  <a:gd name="T38" fmla="*/ 43 w 62"/>
                  <a:gd name="T39" fmla="*/ 39 h 73"/>
                  <a:gd name="T40" fmla="*/ 36 w 62"/>
                  <a:gd name="T41" fmla="*/ 39 h 73"/>
                  <a:gd name="T42" fmla="*/ 23 w 62"/>
                  <a:gd name="T43" fmla="*/ 42 h 73"/>
                  <a:gd name="T44" fmla="*/ 19 w 62"/>
                  <a:gd name="T45" fmla="*/ 51 h 73"/>
                  <a:gd name="T46" fmla="*/ 28 w 62"/>
                  <a:gd name="T47" fmla="*/ 59 h 73"/>
                  <a:gd name="T48" fmla="*/ 39 w 62"/>
                  <a:gd name="T49" fmla="*/ 55 h 73"/>
                  <a:gd name="T50" fmla="*/ 43 w 62"/>
                  <a:gd name="T51" fmla="*/ 45 h 73"/>
                  <a:gd name="T52" fmla="*/ 43 w 62"/>
                  <a:gd name="T53" fmla="*/ 3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" h="73">
                    <a:moveTo>
                      <a:pt x="49" y="71"/>
                    </a:moveTo>
                    <a:cubicBezTo>
                      <a:pt x="45" y="62"/>
                      <a:pt x="45" y="62"/>
                      <a:pt x="45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1" y="66"/>
                      <a:pt x="38" y="69"/>
                      <a:pt x="35" y="70"/>
                    </a:cubicBezTo>
                    <a:cubicBezTo>
                      <a:pt x="31" y="72"/>
                      <a:pt x="27" y="73"/>
                      <a:pt x="21" y="73"/>
                    </a:cubicBezTo>
                    <a:cubicBezTo>
                      <a:pt x="15" y="73"/>
                      <a:pt x="9" y="71"/>
                      <a:pt x="5" y="67"/>
                    </a:cubicBezTo>
                    <a:cubicBezTo>
                      <a:pt x="2" y="63"/>
                      <a:pt x="0" y="58"/>
                      <a:pt x="0" y="50"/>
                    </a:cubicBezTo>
                    <a:cubicBezTo>
                      <a:pt x="0" y="43"/>
                      <a:pt x="2" y="38"/>
                      <a:pt x="7" y="34"/>
                    </a:cubicBezTo>
                    <a:cubicBezTo>
                      <a:pt x="13" y="30"/>
                      <a:pt x="20" y="29"/>
                      <a:pt x="31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18"/>
                      <a:pt x="39" y="14"/>
                      <a:pt x="32" y="14"/>
                    </a:cubicBezTo>
                    <a:cubicBezTo>
                      <a:pt x="27" y="14"/>
                      <a:pt x="20" y="16"/>
                      <a:pt x="12" y="19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4" y="2"/>
                      <a:pt x="23" y="0"/>
                      <a:pt x="33" y="0"/>
                    </a:cubicBezTo>
                    <a:cubicBezTo>
                      <a:pt x="42" y="0"/>
                      <a:pt x="49" y="2"/>
                      <a:pt x="54" y="6"/>
                    </a:cubicBezTo>
                    <a:cubicBezTo>
                      <a:pt x="60" y="10"/>
                      <a:pt x="62" y="16"/>
                      <a:pt x="62" y="25"/>
                    </a:cubicBezTo>
                    <a:cubicBezTo>
                      <a:pt x="62" y="71"/>
                      <a:pt x="62" y="71"/>
                      <a:pt x="62" y="71"/>
                    </a:cubicBezTo>
                    <a:lnTo>
                      <a:pt x="49" y="71"/>
                    </a:lnTo>
                    <a:close/>
                    <a:moveTo>
                      <a:pt x="43" y="39"/>
                    </a:moveTo>
                    <a:cubicBezTo>
                      <a:pt x="36" y="39"/>
                      <a:pt x="36" y="39"/>
                      <a:pt x="36" y="39"/>
                    </a:cubicBezTo>
                    <a:cubicBezTo>
                      <a:pt x="30" y="39"/>
                      <a:pt x="26" y="40"/>
                      <a:pt x="23" y="42"/>
                    </a:cubicBezTo>
                    <a:cubicBezTo>
                      <a:pt x="21" y="44"/>
                      <a:pt x="19" y="47"/>
                      <a:pt x="19" y="51"/>
                    </a:cubicBezTo>
                    <a:cubicBezTo>
                      <a:pt x="19" y="56"/>
                      <a:pt x="22" y="59"/>
                      <a:pt x="28" y="59"/>
                    </a:cubicBezTo>
                    <a:cubicBezTo>
                      <a:pt x="33" y="59"/>
                      <a:pt x="36" y="57"/>
                      <a:pt x="39" y="55"/>
                    </a:cubicBezTo>
                    <a:cubicBezTo>
                      <a:pt x="42" y="52"/>
                      <a:pt x="43" y="49"/>
                      <a:pt x="43" y="45"/>
                    </a:cubicBezTo>
                    <a:lnTo>
                      <a:pt x="43" y="3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8" name="iṧ1íḑê">
                <a:extLst>
                  <a:ext uri="{FF2B5EF4-FFF2-40B4-BE49-F238E27FC236}">
                    <a16:creationId xmlns:a16="http://schemas.microsoft.com/office/drawing/2014/main" id="{7DCADA1C-6D62-491E-B838-253F31030007}"/>
                  </a:ext>
                </a:extLst>
              </p:cNvPr>
              <p:cNvSpPr/>
              <p:nvPr/>
            </p:nvSpPr>
            <p:spPr bwMode="auto">
              <a:xfrm>
                <a:off x="3282" y="799"/>
                <a:ext cx="118" cy="130"/>
              </a:xfrm>
              <a:custGeom>
                <a:avLst/>
                <a:gdLst>
                  <a:gd name="T0" fmla="*/ 64 w 64"/>
                  <a:gd name="T1" fmla="*/ 71 h 71"/>
                  <a:gd name="T2" fmla="*/ 45 w 64"/>
                  <a:gd name="T3" fmla="*/ 71 h 71"/>
                  <a:gd name="T4" fmla="*/ 45 w 64"/>
                  <a:gd name="T5" fmla="*/ 30 h 71"/>
                  <a:gd name="T6" fmla="*/ 43 w 64"/>
                  <a:gd name="T7" fmla="*/ 19 h 71"/>
                  <a:gd name="T8" fmla="*/ 34 w 64"/>
                  <a:gd name="T9" fmla="*/ 15 h 71"/>
                  <a:gd name="T10" fmla="*/ 23 w 64"/>
                  <a:gd name="T11" fmla="*/ 21 h 71"/>
                  <a:gd name="T12" fmla="*/ 19 w 64"/>
                  <a:gd name="T13" fmla="*/ 38 h 71"/>
                  <a:gd name="T14" fmla="*/ 19 w 64"/>
                  <a:gd name="T15" fmla="*/ 71 h 71"/>
                  <a:gd name="T16" fmla="*/ 0 w 64"/>
                  <a:gd name="T17" fmla="*/ 71 h 71"/>
                  <a:gd name="T18" fmla="*/ 0 w 64"/>
                  <a:gd name="T19" fmla="*/ 1 h 71"/>
                  <a:gd name="T20" fmla="*/ 14 w 64"/>
                  <a:gd name="T21" fmla="*/ 1 h 71"/>
                  <a:gd name="T22" fmla="*/ 17 w 64"/>
                  <a:gd name="T23" fmla="*/ 10 h 71"/>
                  <a:gd name="T24" fmla="*/ 18 w 64"/>
                  <a:gd name="T25" fmla="*/ 10 h 71"/>
                  <a:gd name="T26" fmla="*/ 27 w 64"/>
                  <a:gd name="T27" fmla="*/ 3 h 71"/>
                  <a:gd name="T28" fmla="*/ 40 w 64"/>
                  <a:gd name="T29" fmla="*/ 0 h 71"/>
                  <a:gd name="T30" fmla="*/ 58 w 64"/>
                  <a:gd name="T31" fmla="*/ 7 h 71"/>
                  <a:gd name="T32" fmla="*/ 64 w 64"/>
                  <a:gd name="T33" fmla="*/ 26 h 71"/>
                  <a:gd name="T34" fmla="*/ 64 w 64"/>
                  <a:gd name="T3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4" h="71">
                    <a:moveTo>
                      <a:pt x="64" y="71"/>
                    </a:moveTo>
                    <a:cubicBezTo>
                      <a:pt x="45" y="71"/>
                      <a:pt x="45" y="71"/>
                      <a:pt x="45" y="71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25"/>
                      <a:pt x="44" y="22"/>
                      <a:pt x="43" y="19"/>
                    </a:cubicBezTo>
                    <a:cubicBezTo>
                      <a:pt x="41" y="17"/>
                      <a:pt x="38" y="15"/>
                      <a:pt x="34" y="15"/>
                    </a:cubicBezTo>
                    <a:cubicBezTo>
                      <a:pt x="29" y="15"/>
                      <a:pt x="25" y="17"/>
                      <a:pt x="23" y="21"/>
                    </a:cubicBezTo>
                    <a:cubicBezTo>
                      <a:pt x="20" y="24"/>
                      <a:pt x="19" y="30"/>
                      <a:pt x="19" y="38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20" y="7"/>
                      <a:pt x="23" y="4"/>
                      <a:pt x="27" y="3"/>
                    </a:cubicBezTo>
                    <a:cubicBezTo>
                      <a:pt x="31" y="1"/>
                      <a:pt x="35" y="0"/>
                      <a:pt x="40" y="0"/>
                    </a:cubicBezTo>
                    <a:cubicBezTo>
                      <a:pt x="48" y="0"/>
                      <a:pt x="54" y="2"/>
                      <a:pt x="58" y="7"/>
                    </a:cubicBezTo>
                    <a:cubicBezTo>
                      <a:pt x="62" y="11"/>
                      <a:pt x="64" y="17"/>
                      <a:pt x="64" y="26"/>
                    </a:cubicBezTo>
                    <a:lnTo>
                      <a:pt x="64" y="7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09" name="ï$ļîḑé">
                <a:extLst>
                  <a:ext uri="{FF2B5EF4-FFF2-40B4-BE49-F238E27FC236}">
                    <a16:creationId xmlns:a16="http://schemas.microsoft.com/office/drawing/2014/main" id="{3C40853F-E7E5-4113-923C-B53A1FC40185}"/>
                  </a:ext>
                </a:extLst>
              </p:cNvPr>
              <p:cNvSpPr/>
              <p:nvPr/>
            </p:nvSpPr>
            <p:spPr bwMode="auto">
              <a:xfrm>
                <a:off x="2900" y="1088"/>
                <a:ext cx="938" cy="31"/>
              </a:xfrm>
              <a:custGeom>
                <a:avLst/>
                <a:gdLst>
                  <a:gd name="T0" fmla="*/ 503 w 511"/>
                  <a:gd name="T1" fmla="*/ 17 h 17"/>
                  <a:gd name="T2" fmla="*/ 8 w 511"/>
                  <a:gd name="T3" fmla="*/ 17 h 17"/>
                  <a:gd name="T4" fmla="*/ 0 w 511"/>
                  <a:gd name="T5" fmla="*/ 9 h 17"/>
                  <a:gd name="T6" fmla="*/ 0 w 511"/>
                  <a:gd name="T7" fmla="*/ 7 h 17"/>
                  <a:gd name="T8" fmla="*/ 8 w 511"/>
                  <a:gd name="T9" fmla="*/ 0 h 17"/>
                  <a:gd name="T10" fmla="*/ 503 w 511"/>
                  <a:gd name="T11" fmla="*/ 0 h 17"/>
                  <a:gd name="T12" fmla="*/ 511 w 511"/>
                  <a:gd name="T13" fmla="*/ 7 h 17"/>
                  <a:gd name="T14" fmla="*/ 511 w 511"/>
                  <a:gd name="T15" fmla="*/ 9 h 17"/>
                  <a:gd name="T16" fmla="*/ 503 w 511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17">
                    <a:moveTo>
                      <a:pt x="503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4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07" y="0"/>
                      <a:pt x="511" y="3"/>
                      <a:pt x="511" y="7"/>
                    </a:cubicBezTo>
                    <a:cubicBezTo>
                      <a:pt x="511" y="9"/>
                      <a:pt x="511" y="9"/>
                      <a:pt x="511" y="9"/>
                    </a:cubicBezTo>
                    <a:cubicBezTo>
                      <a:pt x="511" y="14"/>
                      <a:pt x="507" y="17"/>
                      <a:pt x="503" y="17"/>
                    </a:cubicBezTo>
                    <a:close/>
                  </a:path>
                </a:pathLst>
              </a:custGeom>
              <a:solidFill>
                <a:srgbClr val="C4A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0" name="ïş1iḓe">
                <a:extLst>
                  <a:ext uri="{FF2B5EF4-FFF2-40B4-BE49-F238E27FC236}">
                    <a16:creationId xmlns:a16="http://schemas.microsoft.com/office/drawing/2014/main" id="{ADC568F1-FB1B-4606-92FD-831FDAE0D224}"/>
                  </a:ext>
                </a:extLst>
              </p:cNvPr>
              <p:cNvSpPr/>
              <p:nvPr/>
            </p:nvSpPr>
            <p:spPr bwMode="auto">
              <a:xfrm>
                <a:off x="2900" y="1152"/>
                <a:ext cx="938" cy="33"/>
              </a:xfrm>
              <a:custGeom>
                <a:avLst/>
                <a:gdLst>
                  <a:gd name="T0" fmla="*/ 503 w 511"/>
                  <a:gd name="T1" fmla="*/ 18 h 18"/>
                  <a:gd name="T2" fmla="*/ 8 w 511"/>
                  <a:gd name="T3" fmla="*/ 18 h 18"/>
                  <a:gd name="T4" fmla="*/ 0 w 511"/>
                  <a:gd name="T5" fmla="*/ 10 h 18"/>
                  <a:gd name="T6" fmla="*/ 0 w 511"/>
                  <a:gd name="T7" fmla="*/ 8 h 18"/>
                  <a:gd name="T8" fmla="*/ 8 w 511"/>
                  <a:gd name="T9" fmla="*/ 0 h 18"/>
                  <a:gd name="T10" fmla="*/ 503 w 511"/>
                  <a:gd name="T11" fmla="*/ 0 h 18"/>
                  <a:gd name="T12" fmla="*/ 511 w 511"/>
                  <a:gd name="T13" fmla="*/ 8 h 18"/>
                  <a:gd name="T14" fmla="*/ 511 w 511"/>
                  <a:gd name="T15" fmla="*/ 10 h 18"/>
                  <a:gd name="T16" fmla="*/ 503 w 511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18">
                    <a:moveTo>
                      <a:pt x="503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4"/>
                      <a:pt x="0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07" y="0"/>
                      <a:pt x="511" y="3"/>
                      <a:pt x="511" y="8"/>
                    </a:cubicBezTo>
                    <a:cubicBezTo>
                      <a:pt x="511" y="10"/>
                      <a:pt x="511" y="10"/>
                      <a:pt x="511" y="10"/>
                    </a:cubicBezTo>
                    <a:cubicBezTo>
                      <a:pt x="511" y="14"/>
                      <a:pt x="507" y="18"/>
                      <a:pt x="503" y="18"/>
                    </a:cubicBezTo>
                    <a:close/>
                  </a:path>
                </a:pathLst>
              </a:custGeom>
              <a:solidFill>
                <a:srgbClr val="C4A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1" name="iṡlídê">
                <a:extLst>
                  <a:ext uri="{FF2B5EF4-FFF2-40B4-BE49-F238E27FC236}">
                    <a16:creationId xmlns:a16="http://schemas.microsoft.com/office/drawing/2014/main" id="{67C8AB20-6D25-42D9-848C-E3A7F8571D38}"/>
                  </a:ext>
                </a:extLst>
              </p:cNvPr>
              <p:cNvSpPr/>
              <p:nvPr/>
            </p:nvSpPr>
            <p:spPr bwMode="auto">
              <a:xfrm>
                <a:off x="2900" y="1216"/>
                <a:ext cx="938" cy="33"/>
              </a:xfrm>
              <a:custGeom>
                <a:avLst/>
                <a:gdLst>
                  <a:gd name="T0" fmla="*/ 503 w 511"/>
                  <a:gd name="T1" fmla="*/ 18 h 18"/>
                  <a:gd name="T2" fmla="*/ 8 w 511"/>
                  <a:gd name="T3" fmla="*/ 18 h 18"/>
                  <a:gd name="T4" fmla="*/ 0 w 511"/>
                  <a:gd name="T5" fmla="*/ 10 h 18"/>
                  <a:gd name="T6" fmla="*/ 0 w 511"/>
                  <a:gd name="T7" fmla="*/ 8 h 18"/>
                  <a:gd name="T8" fmla="*/ 8 w 511"/>
                  <a:gd name="T9" fmla="*/ 0 h 18"/>
                  <a:gd name="T10" fmla="*/ 503 w 511"/>
                  <a:gd name="T11" fmla="*/ 0 h 18"/>
                  <a:gd name="T12" fmla="*/ 511 w 511"/>
                  <a:gd name="T13" fmla="*/ 8 h 18"/>
                  <a:gd name="T14" fmla="*/ 511 w 511"/>
                  <a:gd name="T15" fmla="*/ 10 h 18"/>
                  <a:gd name="T16" fmla="*/ 503 w 511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18">
                    <a:moveTo>
                      <a:pt x="503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4"/>
                      <a:pt x="0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07" y="0"/>
                      <a:pt x="511" y="4"/>
                      <a:pt x="511" y="8"/>
                    </a:cubicBezTo>
                    <a:cubicBezTo>
                      <a:pt x="511" y="10"/>
                      <a:pt x="511" y="10"/>
                      <a:pt x="511" y="10"/>
                    </a:cubicBezTo>
                    <a:cubicBezTo>
                      <a:pt x="511" y="14"/>
                      <a:pt x="507" y="18"/>
                      <a:pt x="503" y="18"/>
                    </a:cubicBezTo>
                    <a:close/>
                  </a:path>
                </a:pathLst>
              </a:custGeom>
              <a:solidFill>
                <a:srgbClr val="C4A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2" name="íşļïḓê">
                <a:extLst>
                  <a:ext uri="{FF2B5EF4-FFF2-40B4-BE49-F238E27FC236}">
                    <a16:creationId xmlns:a16="http://schemas.microsoft.com/office/drawing/2014/main" id="{C1C603C2-7CEE-4678-988D-4900F14D04A9}"/>
                  </a:ext>
                </a:extLst>
              </p:cNvPr>
              <p:cNvSpPr/>
              <p:nvPr/>
            </p:nvSpPr>
            <p:spPr bwMode="auto">
              <a:xfrm>
                <a:off x="2900" y="1281"/>
                <a:ext cx="938" cy="33"/>
              </a:xfrm>
              <a:custGeom>
                <a:avLst/>
                <a:gdLst>
                  <a:gd name="T0" fmla="*/ 503 w 511"/>
                  <a:gd name="T1" fmla="*/ 18 h 18"/>
                  <a:gd name="T2" fmla="*/ 8 w 511"/>
                  <a:gd name="T3" fmla="*/ 18 h 18"/>
                  <a:gd name="T4" fmla="*/ 0 w 511"/>
                  <a:gd name="T5" fmla="*/ 10 h 18"/>
                  <a:gd name="T6" fmla="*/ 0 w 511"/>
                  <a:gd name="T7" fmla="*/ 8 h 18"/>
                  <a:gd name="T8" fmla="*/ 8 w 511"/>
                  <a:gd name="T9" fmla="*/ 0 h 18"/>
                  <a:gd name="T10" fmla="*/ 503 w 511"/>
                  <a:gd name="T11" fmla="*/ 0 h 18"/>
                  <a:gd name="T12" fmla="*/ 511 w 511"/>
                  <a:gd name="T13" fmla="*/ 8 h 18"/>
                  <a:gd name="T14" fmla="*/ 511 w 511"/>
                  <a:gd name="T15" fmla="*/ 10 h 18"/>
                  <a:gd name="T16" fmla="*/ 503 w 511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1" h="18">
                    <a:moveTo>
                      <a:pt x="503" y="18"/>
                    </a:moveTo>
                    <a:cubicBezTo>
                      <a:pt x="8" y="18"/>
                      <a:pt x="8" y="18"/>
                      <a:pt x="8" y="18"/>
                    </a:cubicBezTo>
                    <a:cubicBezTo>
                      <a:pt x="3" y="18"/>
                      <a:pt x="0" y="15"/>
                      <a:pt x="0" y="1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07" y="0"/>
                      <a:pt x="511" y="4"/>
                      <a:pt x="511" y="8"/>
                    </a:cubicBezTo>
                    <a:cubicBezTo>
                      <a:pt x="511" y="10"/>
                      <a:pt x="511" y="10"/>
                      <a:pt x="511" y="10"/>
                    </a:cubicBezTo>
                    <a:cubicBezTo>
                      <a:pt x="511" y="15"/>
                      <a:pt x="507" y="18"/>
                      <a:pt x="503" y="18"/>
                    </a:cubicBezTo>
                  </a:path>
                </a:pathLst>
              </a:custGeom>
              <a:solidFill>
                <a:srgbClr val="C4A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3" name="íS1îdê">
                <a:extLst>
                  <a:ext uri="{FF2B5EF4-FFF2-40B4-BE49-F238E27FC236}">
                    <a16:creationId xmlns:a16="http://schemas.microsoft.com/office/drawing/2014/main" id="{C1C8ECD4-E32C-4DC5-91C9-2F769F98720E}"/>
                  </a:ext>
                </a:extLst>
              </p:cNvPr>
              <p:cNvSpPr/>
              <p:nvPr/>
            </p:nvSpPr>
            <p:spPr bwMode="auto">
              <a:xfrm>
                <a:off x="2900" y="1347"/>
                <a:ext cx="580" cy="31"/>
              </a:xfrm>
              <a:custGeom>
                <a:avLst/>
                <a:gdLst>
                  <a:gd name="T0" fmla="*/ 308 w 316"/>
                  <a:gd name="T1" fmla="*/ 17 h 17"/>
                  <a:gd name="T2" fmla="*/ 8 w 316"/>
                  <a:gd name="T3" fmla="*/ 17 h 17"/>
                  <a:gd name="T4" fmla="*/ 0 w 316"/>
                  <a:gd name="T5" fmla="*/ 9 h 17"/>
                  <a:gd name="T6" fmla="*/ 0 w 316"/>
                  <a:gd name="T7" fmla="*/ 7 h 17"/>
                  <a:gd name="T8" fmla="*/ 8 w 316"/>
                  <a:gd name="T9" fmla="*/ 0 h 17"/>
                  <a:gd name="T10" fmla="*/ 308 w 316"/>
                  <a:gd name="T11" fmla="*/ 0 h 17"/>
                  <a:gd name="T12" fmla="*/ 316 w 316"/>
                  <a:gd name="T13" fmla="*/ 7 h 17"/>
                  <a:gd name="T14" fmla="*/ 316 w 316"/>
                  <a:gd name="T15" fmla="*/ 9 h 17"/>
                  <a:gd name="T16" fmla="*/ 308 w 316"/>
                  <a:gd name="T1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17">
                    <a:moveTo>
                      <a:pt x="308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4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13" y="0"/>
                      <a:pt x="316" y="3"/>
                      <a:pt x="316" y="7"/>
                    </a:cubicBezTo>
                    <a:cubicBezTo>
                      <a:pt x="316" y="9"/>
                      <a:pt x="316" y="9"/>
                      <a:pt x="316" y="9"/>
                    </a:cubicBezTo>
                    <a:cubicBezTo>
                      <a:pt x="316" y="14"/>
                      <a:pt x="313" y="17"/>
                      <a:pt x="308" y="17"/>
                    </a:cubicBezTo>
                    <a:close/>
                  </a:path>
                </a:pathLst>
              </a:custGeom>
              <a:solidFill>
                <a:srgbClr val="C4A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4" name="ïṩḷïďè">
                <a:extLst>
                  <a:ext uri="{FF2B5EF4-FFF2-40B4-BE49-F238E27FC236}">
                    <a16:creationId xmlns:a16="http://schemas.microsoft.com/office/drawing/2014/main" id="{937D1E52-8489-4564-80A2-62CA35FAFA55}"/>
                  </a:ext>
                </a:extLst>
              </p:cNvPr>
              <p:cNvSpPr/>
              <p:nvPr/>
            </p:nvSpPr>
            <p:spPr bwMode="auto">
              <a:xfrm>
                <a:off x="4266" y="3342"/>
                <a:ext cx="552" cy="95"/>
              </a:xfrm>
              <a:custGeom>
                <a:avLst/>
                <a:gdLst>
                  <a:gd name="T0" fmla="*/ 146 w 301"/>
                  <a:gd name="T1" fmla="*/ 30 h 52"/>
                  <a:gd name="T2" fmla="*/ 85 w 301"/>
                  <a:gd name="T3" fmla="*/ 47 h 52"/>
                  <a:gd name="T4" fmla="*/ 78 w 301"/>
                  <a:gd name="T5" fmla="*/ 52 h 52"/>
                  <a:gd name="T6" fmla="*/ 129 w 301"/>
                  <a:gd name="T7" fmla="*/ 52 h 52"/>
                  <a:gd name="T8" fmla="*/ 146 w 301"/>
                  <a:gd name="T9" fmla="*/ 52 h 52"/>
                  <a:gd name="T10" fmla="*/ 146 w 301"/>
                  <a:gd name="T11" fmla="*/ 30 h 52"/>
                  <a:gd name="T12" fmla="*/ 137 w 301"/>
                  <a:gd name="T13" fmla="*/ 24 h 52"/>
                  <a:gd name="T14" fmla="*/ 54 w 301"/>
                  <a:gd name="T15" fmla="*/ 24 h 52"/>
                  <a:gd name="T16" fmla="*/ 0 w 301"/>
                  <a:gd name="T17" fmla="*/ 39 h 52"/>
                  <a:gd name="T18" fmla="*/ 4 w 301"/>
                  <a:gd name="T19" fmla="*/ 47 h 52"/>
                  <a:gd name="T20" fmla="*/ 14 w 301"/>
                  <a:gd name="T21" fmla="*/ 52 h 52"/>
                  <a:gd name="T22" fmla="*/ 68 w 301"/>
                  <a:gd name="T23" fmla="*/ 52 h 52"/>
                  <a:gd name="T24" fmla="*/ 83 w 301"/>
                  <a:gd name="T25" fmla="*/ 39 h 52"/>
                  <a:gd name="T26" fmla="*/ 137 w 301"/>
                  <a:gd name="T27" fmla="*/ 24 h 52"/>
                  <a:gd name="T28" fmla="*/ 261 w 301"/>
                  <a:gd name="T29" fmla="*/ 24 h 52"/>
                  <a:gd name="T30" fmla="*/ 168 w 301"/>
                  <a:gd name="T31" fmla="*/ 24 h 52"/>
                  <a:gd name="T32" fmla="*/ 155 w 301"/>
                  <a:gd name="T33" fmla="*/ 28 h 52"/>
                  <a:gd name="T34" fmla="*/ 155 w 301"/>
                  <a:gd name="T35" fmla="*/ 52 h 52"/>
                  <a:gd name="T36" fmla="*/ 178 w 301"/>
                  <a:gd name="T37" fmla="*/ 52 h 52"/>
                  <a:gd name="T38" fmla="*/ 261 w 301"/>
                  <a:gd name="T39" fmla="*/ 52 h 52"/>
                  <a:gd name="T40" fmla="*/ 261 w 301"/>
                  <a:gd name="T41" fmla="*/ 24 h 52"/>
                  <a:gd name="T42" fmla="*/ 39 w 301"/>
                  <a:gd name="T43" fmla="*/ 15 h 52"/>
                  <a:gd name="T44" fmla="*/ 27 w 301"/>
                  <a:gd name="T45" fmla="*/ 19 h 52"/>
                  <a:gd name="T46" fmla="*/ 10 w 301"/>
                  <a:gd name="T47" fmla="*/ 23 h 52"/>
                  <a:gd name="T48" fmla="*/ 1 w 301"/>
                  <a:gd name="T49" fmla="*/ 30 h 52"/>
                  <a:gd name="T50" fmla="*/ 39 w 301"/>
                  <a:gd name="T51" fmla="*/ 20 h 52"/>
                  <a:gd name="T52" fmla="*/ 39 w 301"/>
                  <a:gd name="T53" fmla="*/ 15 h 52"/>
                  <a:gd name="T54" fmla="*/ 301 w 301"/>
                  <a:gd name="T55" fmla="*/ 0 h 52"/>
                  <a:gd name="T56" fmla="*/ 277 w 301"/>
                  <a:gd name="T57" fmla="*/ 0 h 52"/>
                  <a:gd name="T58" fmla="*/ 277 w 301"/>
                  <a:gd name="T59" fmla="*/ 24 h 52"/>
                  <a:gd name="T60" fmla="*/ 269 w 301"/>
                  <a:gd name="T61" fmla="*/ 24 h 52"/>
                  <a:gd name="T62" fmla="*/ 269 w 301"/>
                  <a:gd name="T63" fmla="*/ 52 h 52"/>
                  <a:gd name="T64" fmla="*/ 293 w 301"/>
                  <a:gd name="T65" fmla="*/ 52 h 52"/>
                  <a:gd name="T66" fmla="*/ 301 w 301"/>
                  <a:gd name="T67" fmla="*/ 44 h 52"/>
                  <a:gd name="T68" fmla="*/ 301 w 301"/>
                  <a:gd name="T69" fmla="*/ 15 h 52"/>
                  <a:gd name="T70" fmla="*/ 301 w 301"/>
                  <a:gd name="T7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1" h="52">
                    <a:moveTo>
                      <a:pt x="146" y="30"/>
                    </a:moveTo>
                    <a:cubicBezTo>
                      <a:pt x="85" y="47"/>
                      <a:pt x="85" y="47"/>
                      <a:pt x="85" y="47"/>
                    </a:cubicBezTo>
                    <a:cubicBezTo>
                      <a:pt x="82" y="48"/>
                      <a:pt x="79" y="50"/>
                      <a:pt x="78" y="52"/>
                    </a:cubicBezTo>
                    <a:cubicBezTo>
                      <a:pt x="129" y="52"/>
                      <a:pt x="129" y="52"/>
                      <a:pt x="129" y="52"/>
                    </a:cubicBezTo>
                    <a:cubicBezTo>
                      <a:pt x="146" y="52"/>
                      <a:pt x="146" y="52"/>
                      <a:pt x="146" y="52"/>
                    </a:cubicBezTo>
                    <a:cubicBezTo>
                      <a:pt x="146" y="30"/>
                      <a:pt x="146" y="30"/>
                      <a:pt x="146" y="30"/>
                    </a:cubicBezTo>
                    <a:moveTo>
                      <a:pt x="137" y="24"/>
                    </a:moveTo>
                    <a:cubicBezTo>
                      <a:pt x="54" y="24"/>
                      <a:pt x="54" y="24"/>
                      <a:pt x="54" y="2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2"/>
                      <a:pt x="2" y="45"/>
                      <a:pt x="4" y="47"/>
                    </a:cubicBezTo>
                    <a:cubicBezTo>
                      <a:pt x="6" y="50"/>
                      <a:pt x="10" y="52"/>
                      <a:pt x="14" y="52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71" y="46"/>
                      <a:pt x="76" y="41"/>
                      <a:pt x="83" y="39"/>
                    </a:cubicBezTo>
                    <a:cubicBezTo>
                      <a:pt x="137" y="24"/>
                      <a:pt x="137" y="24"/>
                      <a:pt x="137" y="24"/>
                    </a:cubicBezTo>
                    <a:moveTo>
                      <a:pt x="261" y="24"/>
                    </a:moveTo>
                    <a:cubicBezTo>
                      <a:pt x="168" y="24"/>
                      <a:pt x="168" y="24"/>
                      <a:pt x="168" y="24"/>
                    </a:cubicBezTo>
                    <a:cubicBezTo>
                      <a:pt x="155" y="28"/>
                      <a:pt x="155" y="28"/>
                      <a:pt x="155" y="28"/>
                    </a:cubicBezTo>
                    <a:cubicBezTo>
                      <a:pt x="155" y="52"/>
                      <a:pt x="155" y="52"/>
                      <a:pt x="155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261" y="52"/>
                      <a:pt x="261" y="52"/>
                      <a:pt x="261" y="52"/>
                    </a:cubicBezTo>
                    <a:cubicBezTo>
                      <a:pt x="261" y="24"/>
                      <a:pt x="261" y="24"/>
                      <a:pt x="261" y="24"/>
                    </a:cubicBezTo>
                    <a:moveTo>
                      <a:pt x="39" y="15"/>
                    </a:moveTo>
                    <a:cubicBezTo>
                      <a:pt x="27" y="19"/>
                      <a:pt x="27" y="19"/>
                      <a:pt x="27" y="19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6" y="24"/>
                      <a:pt x="3" y="27"/>
                      <a:pt x="1" y="3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9" y="15"/>
                      <a:pt x="39" y="15"/>
                      <a:pt x="39" y="15"/>
                    </a:cubicBezTo>
                    <a:moveTo>
                      <a:pt x="301" y="0"/>
                    </a:moveTo>
                    <a:cubicBezTo>
                      <a:pt x="277" y="0"/>
                      <a:pt x="277" y="0"/>
                      <a:pt x="277" y="0"/>
                    </a:cubicBezTo>
                    <a:cubicBezTo>
                      <a:pt x="277" y="24"/>
                      <a:pt x="277" y="24"/>
                      <a:pt x="277" y="24"/>
                    </a:cubicBezTo>
                    <a:cubicBezTo>
                      <a:pt x="269" y="24"/>
                      <a:pt x="269" y="24"/>
                      <a:pt x="269" y="24"/>
                    </a:cubicBezTo>
                    <a:cubicBezTo>
                      <a:pt x="269" y="52"/>
                      <a:pt x="269" y="52"/>
                      <a:pt x="269" y="52"/>
                    </a:cubicBezTo>
                    <a:cubicBezTo>
                      <a:pt x="293" y="52"/>
                      <a:pt x="293" y="52"/>
                      <a:pt x="293" y="52"/>
                    </a:cubicBezTo>
                    <a:cubicBezTo>
                      <a:pt x="297" y="52"/>
                      <a:pt x="301" y="48"/>
                      <a:pt x="301" y="44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01" y="0"/>
                      <a:pt x="301" y="0"/>
                      <a:pt x="301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5" name="îṣḻiḑe">
                <a:extLst>
                  <a:ext uri="{FF2B5EF4-FFF2-40B4-BE49-F238E27FC236}">
                    <a16:creationId xmlns:a16="http://schemas.microsoft.com/office/drawing/2014/main" id="{F7F35305-45C1-47EE-89C6-12C430727926}"/>
                  </a:ext>
                </a:extLst>
              </p:cNvPr>
              <p:cNvSpPr/>
              <p:nvPr/>
            </p:nvSpPr>
            <p:spPr bwMode="auto">
              <a:xfrm>
                <a:off x="4251" y="3342"/>
                <a:ext cx="582" cy="110"/>
              </a:xfrm>
              <a:custGeom>
                <a:avLst/>
                <a:gdLst>
                  <a:gd name="T0" fmla="*/ 154 w 317"/>
                  <a:gd name="T1" fmla="*/ 52 h 60"/>
                  <a:gd name="T2" fmla="*/ 137 w 317"/>
                  <a:gd name="T3" fmla="*/ 52 h 60"/>
                  <a:gd name="T4" fmla="*/ 86 w 317"/>
                  <a:gd name="T5" fmla="*/ 52 h 60"/>
                  <a:gd name="T6" fmla="*/ 82 w 317"/>
                  <a:gd name="T7" fmla="*/ 60 h 60"/>
                  <a:gd name="T8" fmla="*/ 137 w 317"/>
                  <a:gd name="T9" fmla="*/ 60 h 60"/>
                  <a:gd name="T10" fmla="*/ 154 w 317"/>
                  <a:gd name="T11" fmla="*/ 60 h 60"/>
                  <a:gd name="T12" fmla="*/ 154 w 317"/>
                  <a:gd name="T13" fmla="*/ 52 h 60"/>
                  <a:gd name="T14" fmla="*/ 269 w 317"/>
                  <a:gd name="T15" fmla="*/ 52 h 60"/>
                  <a:gd name="T16" fmla="*/ 186 w 317"/>
                  <a:gd name="T17" fmla="*/ 52 h 60"/>
                  <a:gd name="T18" fmla="*/ 163 w 317"/>
                  <a:gd name="T19" fmla="*/ 52 h 60"/>
                  <a:gd name="T20" fmla="*/ 163 w 317"/>
                  <a:gd name="T21" fmla="*/ 60 h 60"/>
                  <a:gd name="T22" fmla="*/ 186 w 317"/>
                  <a:gd name="T23" fmla="*/ 60 h 60"/>
                  <a:gd name="T24" fmla="*/ 269 w 317"/>
                  <a:gd name="T25" fmla="*/ 60 h 60"/>
                  <a:gd name="T26" fmla="*/ 269 w 317"/>
                  <a:gd name="T27" fmla="*/ 52 h 60"/>
                  <a:gd name="T28" fmla="*/ 8 w 317"/>
                  <a:gd name="T29" fmla="*/ 39 h 60"/>
                  <a:gd name="T30" fmla="*/ 0 w 317"/>
                  <a:gd name="T31" fmla="*/ 41 h 60"/>
                  <a:gd name="T32" fmla="*/ 22 w 317"/>
                  <a:gd name="T33" fmla="*/ 60 h 60"/>
                  <a:gd name="T34" fmla="*/ 74 w 317"/>
                  <a:gd name="T35" fmla="*/ 60 h 60"/>
                  <a:gd name="T36" fmla="*/ 76 w 317"/>
                  <a:gd name="T37" fmla="*/ 52 h 60"/>
                  <a:gd name="T38" fmla="*/ 22 w 317"/>
                  <a:gd name="T39" fmla="*/ 52 h 60"/>
                  <a:gd name="T40" fmla="*/ 12 w 317"/>
                  <a:gd name="T41" fmla="*/ 47 h 60"/>
                  <a:gd name="T42" fmla="*/ 8 w 317"/>
                  <a:gd name="T43" fmla="*/ 39 h 60"/>
                  <a:gd name="T44" fmla="*/ 47 w 317"/>
                  <a:gd name="T45" fmla="*/ 7 h 60"/>
                  <a:gd name="T46" fmla="*/ 32 w 317"/>
                  <a:gd name="T47" fmla="*/ 11 h 60"/>
                  <a:gd name="T48" fmla="*/ 16 w 317"/>
                  <a:gd name="T49" fmla="*/ 15 h 60"/>
                  <a:gd name="T50" fmla="*/ 0 w 317"/>
                  <a:gd name="T51" fmla="*/ 33 h 60"/>
                  <a:gd name="T52" fmla="*/ 9 w 317"/>
                  <a:gd name="T53" fmla="*/ 30 h 60"/>
                  <a:gd name="T54" fmla="*/ 18 w 317"/>
                  <a:gd name="T55" fmla="*/ 23 h 60"/>
                  <a:gd name="T56" fmla="*/ 35 w 317"/>
                  <a:gd name="T57" fmla="*/ 19 h 60"/>
                  <a:gd name="T58" fmla="*/ 47 w 317"/>
                  <a:gd name="T59" fmla="*/ 15 h 60"/>
                  <a:gd name="T60" fmla="*/ 47 w 317"/>
                  <a:gd name="T61" fmla="*/ 7 h 60"/>
                  <a:gd name="T62" fmla="*/ 317 w 317"/>
                  <a:gd name="T63" fmla="*/ 0 h 60"/>
                  <a:gd name="T64" fmla="*/ 285 w 317"/>
                  <a:gd name="T65" fmla="*/ 0 h 60"/>
                  <a:gd name="T66" fmla="*/ 285 w 317"/>
                  <a:gd name="T67" fmla="*/ 0 h 60"/>
                  <a:gd name="T68" fmla="*/ 309 w 317"/>
                  <a:gd name="T69" fmla="*/ 0 h 60"/>
                  <a:gd name="T70" fmla="*/ 309 w 317"/>
                  <a:gd name="T71" fmla="*/ 15 h 60"/>
                  <a:gd name="T72" fmla="*/ 309 w 317"/>
                  <a:gd name="T73" fmla="*/ 44 h 60"/>
                  <a:gd name="T74" fmla="*/ 301 w 317"/>
                  <a:gd name="T75" fmla="*/ 52 h 60"/>
                  <a:gd name="T76" fmla="*/ 277 w 317"/>
                  <a:gd name="T77" fmla="*/ 52 h 60"/>
                  <a:gd name="T78" fmla="*/ 277 w 317"/>
                  <a:gd name="T79" fmla="*/ 60 h 60"/>
                  <a:gd name="T80" fmla="*/ 301 w 317"/>
                  <a:gd name="T81" fmla="*/ 60 h 60"/>
                  <a:gd name="T82" fmla="*/ 317 w 317"/>
                  <a:gd name="T83" fmla="*/ 44 h 60"/>
                  <a:gd name="T84" fmla="*/ 317 w 317"/>
                  <a:gd name="T85" fmla="*/ 15 h 60"/>
                  <a:gd name="T86" fmla="*/ 317 w 317"/>
                  <a:gd name="T8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7" h="60">
                    <a:moveTo>
                      <a:pt x="154" y="52"/>
                    </a:moveTo>
                    <a:cubicBezTo>
                      <a:pt x="137" y="52"/>
                      <a:pt x="137" y="52"/>
                      <a:pt x="137" y="52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84" y="54"/>
                      <a:pt x="83" y="57"/>
                      <a:pt x="82" y="60"/>
                    </a:cubicBezTo>
                    <a:cubicBezTo>
                      <a:pt x="137" y="60"/>
                      <a:pt x="137" y="60"/>
                      <a:pt x="137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52"/>
                      <a:pt x="154" y="52"/>
                      <a:pt x="154" y="52"/>
                    </a:cubicBezTo>
                    <a:moveTo>
                      <a:pt x="269" y="52"/>
                    </a:moveTo>
                    <a:cubicBezTo>
                      <a:pt x="186" y="52"/>
                      <a:pt x="186" y="52"/>
                      <a:pt x="186" y="52"/>
                    </a:cubicBezTo>
                    <a:cubicBezTo>
                      <a:pt x="163" y="52"/>
                      <a:pt x="163" y="52"/>
                      <a:pt x="163" y="52"/>
                    </a:cubicBezTo>
                    <a:cubicBezTo>
                      <a:pt x="163" y="60"/>
                      <a:pt x="163" y="60"/>
                      <a:pt x="163" y="60"/>
                    </a:cubicBezTo>
                    <a:cubicBezTo>
                      <a:pt x="186" y="60"/>
                      <a:pt x="186" y="60"/>
                      <a:pt x="186" y="60"/>
                    </a:cubicBezTo>
                    <a:cubicBezTo>
                      <a:pt x="269" y="60"/>
                      <a:pt x="269" y="60"/>
                      <a:pt x="269" y="60"/>
                    </a:cubicBezTo>
                    <a:cubicBezTo>
                      <a:pt x="269" y="52"/>
                      <a:pt x="269" y="52"/>
                      <a:pt x="269" y="52"/>
                    </a:cubicBezTo>
                    <a:moveTo>
                      <a:pt x="8" y="39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2" y="52"/>
                      <a:pt x="11" y="60"/>
                      <a:pt x="22" y="60"/>
                    </a:cubicBezTo>
                    <a:cubicBezTo>
                      <a:pt x="74" y="60"/>
                      <a:pt x="74" y="60"/>
                      <a:pt x="74" y="60"/>
                    </a:cubicBezTo>
                    <a:cubicBezTo>
                      <a:pt x="74" y="57"/>
                      <a:pt x="75" y="54"/>
                      <a:pt x="76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18" y="52"/>
                      <a:pt x="14" y="50"/>
                      <a:pt x="12" y="47"/>
                    </a:cubicBezTo>
                    <a:cubicBezTo>
                      <a:pt x="10" y="45"/>
                      <a:pt x="8" y="42"/>
                      <a:pt x="8" y="39"/>
                    </a:cubicBezTo>
                    <a:moveTo>
                      <a:pt x="47" y="7"/>
                    </a:moveTo>
                    <a:cubicBezTo>
                      <a:pt x="32" y="11"/>
                      <a:pt x="32" y="11"/>
                      <a:pt x="32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8" y="18"/>
                      <a:pt x="2" y="25"/>
                      <a:pt x="0" y="3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11" y="27"/>
                      <a:pt x="14" y="24"/>
                      <a:pt x="18" y="23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7"/>
                      <a:pt x="47" y="7"/>
                      <a:pt x="47" y="7"/>
                    </a:cubicBezTo>
                    <a:moveTo>
                      <a:pt x="317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5"/>
                      <a:pt x="309" y="15"/>
                      <a:pt x="309" y="15"/>
                    </a:cubicBezTo>
                    <a:cubicBezTo>
                      <a:pt x="309" y="44"/>
                      <a:pt x="309" y="44"/>
                      <a:pt x="309" y="44"/>
                    </a:cubicBezTo>
                    <a:cubicBezTo>
                      <a:pt x="309" y="48"/>
                      <a:pt x="305" y="52"/>
                      <a:pt x="301" y="52"/>
                    </a:cubicBezTo>
                    <a:cubicBezTo>
                      <a:pt x="277" y="52"/>
                      <a:pt x="277" y="52"/>
                      <a:pt x="277" y="52"/>
                    </a:cubicBezTo>
                    <a:cubicBezTo>
                      <a:pt x="277" y="60"/>
                      <a:pt x="277" y="60"/>
                      <a:pt x="277" y="60"/>
                    </a:cubicBezTo>
                    <a:cubicBezTo>
                      <a:pt x="301" y="60"/>
                      <a:pt x="301" y="60"/>
                      <a:pt x="301" y="60"/>
                    </a:cubicBezTo>
                    <a:cubicBezTo>
                      <a:pt x="310" y="60"/>
                      <a:pt x="317" y="52"/>
                      <a:pt x="317" y="44"/>
                    </a:cubicBezTo>
                    <a:cubicBezTo>
                      <a:pt x="317" y="15"/>
                      <a:pt x="317" y="15"/>
                      <a:pt x="317" y="15"/>
                    </a:cubicBezTo>
                    <a:cubicBezTo>
                      <a:pt x="317" y="0"/>
                      <a:pt x="317" y="0"/>
                      <a:pt x="317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6" name="iṧḷîdè">
                <a:extLst>
                  <a:ext uri="{FF2B5EF4-FFF2-40B4-BE49-F238E27FC236}">
                    <a16:creationId xmlns:a16="http://schemas.microsoft.com/office/drawing/2014/main" id="{81BA35A0-B196-40AA-865A-CD6450830A56}"/>
                  </a:ext>
                </a:extLst>
              </p:cNvPr>
              <p:cNvSpPr/>
              <p:nvPr/>
            </p:nvSpPr>
            <p:spPr bwMode="auto">
              <a:xfrm>
                <a:off x="3789" y="793"/>
                <a:ext cx="1181" cy="869"/>
              </a:xfrm>
              <a:custGeom>
                <a:avLst/>
                <a:gdLst>
                  <a:gd name="T0" fmla="*/ 407 w 644"/>
                  <a:gd name="T1" fmla="*/ 317 h 474"/>
                  <a:gd name="T2" fmla="*/ 406 w 644"/>
                  <a:gd name="T3" fmla="*/ 327 h 474"/>
                  <a:gd name="T4" fmla="*/ 401 w 644"/>
                  <a:gd name="T5" fmla="*/ 320 h 474"/>
                  <a:gd name="T6" fmla="*/ 308 w 644"/>
                  <a:gd name="T7" fmla="*/ 0 h 474"/>
                  <a:gd name="T8" fmla="*/ 300 w 644"/>
                  <a:gd name="T9" fmla="*/ 36 h 474"/>
                  <a:gd name="T10" fmla="*/ 336 w 644"/>
                  <a:gd name="T11" fmla="*/ 95 h 474"/>
                  <a:gd name="T12" fmla="*/ 343 w 644"/>
                  <a:gd name="T13" fmla="*/ 98 h 474"/>
                  <a:gd name="T14" fmla="*/ 343 w 644"/>
                  <a:gd name="T15" fmla="*/ 104 h 474"/>
                  <a:gd name="T16" fmla="*/ 343 w 644"/>
                  <a:gd name="T17" fmla="*/ 128 h 474"/>
                  <a:gd name="T18" fmla="*/ 343 w 644"/>
                  <a:gd name="T19" fmla="*/ 165 h 474"/>
                  <a:gd name="T20" fmla="*/ 406 w 644"/>
                  <a:gd name="T21" fmla="*/ 294 h 474"/>
                  <a:gd name="T22" fmla="*/ 398 w 644"/>
                  <a:gd name="T23" fmla="*/ 307 h 474"/>
                  <a:gd name="T24" fmla="*/ 350 w 644"/>
                  <a:gd name="T25" fmla="*/ 369 h 474"/>
                  <a:gd name="T26" fmla="*/ 242 w 644"/>
                  <a:gd name="T27" fmla="*/ 425 h 474"/>
                  <a:gd name="T28" fmla="*/ 219 w 644"/>
                  <a:gd name="T29" fmla="*/ 425 h 474"/>
                  <a:gd name="T30" fmla="*/ 84 w 644"/>
                  <a:gd name="T31" fmla="*/ 311 h 474"/>
                  <a:gd name="T32" fmla="*/ 77 w 644"/>
                  <a:gd name="T33" fmla="*/ 317 h 474"/>
                  <a:gd name="T34" fmla="*/ 71 w 644"/>
                  <a:gd name="T35" fmla="*/ 322 h 474"/>
                  <a:gd name="T36" fmla="*/ 36 w 644"/>
                  <a:gd name="T37" fmla="*/ 289 h 474"/>
                  <a:gd name="T38" fmla="*/ 26 w 644"/>
                  <a:gd name="T39" fmla="*/ 294 h 474"/>
                  <a:gd name="T40" fmla="*/ 43 w 644"/>
                  <a:gd name="T41" fmla="*/ 313 h 474"/>
                  <a:gd name="T42" fmla="*/ 21 w 644"/>
                  <a:gd name="T43" fmla="*/ 303 h 474"/>
                  <a:gd name="T44" fmla="*/ 11 w 644"/>
                  <a:gd name="T45" fmla="*/ 308 h 474"/>
                  <a:gd name="T46" fmla="*/ 13 w 644"/>
                  <a:gd name="T47" fmla="*/ 313 h 474"/>
                  <a:gd name="T48" fmla="*/ 11 w 644"/>
                  <a:gd name="T49" fmla="*/ 322 h 474"/>
                  <a:gd name="T50" fmla="*/ 2 w 644"/>
                  <a:gd name="T51" fmla="*/ 323 h 474"/>
                  <a:gd name="T52" fmla="*/ 2 w 644"/>
                  <a:gd name="T53" fmla="*/ 332 h 474"/>
                  <a:gd name="T54" fmla="*/ 28 w 644"/>
                  <a:gd name="T55" fmla="*/ 357 h 474"/>
                  <a:gd name="T56" fmla="*/ 148 w 644"/>
                  <a:gd name="T57" fmla="*/ 474 h 474"/>
                  <a:gd name="T58" fmla="*/ 346 w 644"/>
                  <a:gd name="T59" fmla="*/ 474 h 474"/>
                  <a:gd name="T60" fmla="*/ 579 w 644"/>
                  <a:gd name="T61" fmla="*/ 355 h 474"/>
                  <a:gd name="T62" fmla="*/ 558 w 644"/>
                  <a:gd name="T63" fmla="*/ 336 h 474"/>
                  <a:gd name="T64" fmla="*/ 555 w 644"/>
                  <a:gd name="T65" fmla="*/ 334 h 474"/>
                  <a:gd name="T66" fmla="*/ 527 w 644"/>
                  <a:gd name="T67" fmla="*/ 327 h 474"/>
                  <a:gd name="T68" fmla="*/ 508 w 644"/>
                  <a:gd name="T69" fmla="*/ 307 h 474"/>
                  <a:gd name="T70" fmla="*/ 501 w 644"/>
                  <a:gd name="T71" fmla="*/ 280 h 474"/>
                  <a:gd name="T72" fmla="*/ 543 w 644"/>
                  <a:gd name="T73" fmla="*/ 220 h 474"/>
                  <a:gd name="T74" fmla="*/ 546 w 644"/>
                  <a:gd name="T75" fmla="*/ 206 h 474"/>
                  <a:gd name="T76" fmla="*/ 553 w 644"/>
                  <a:gd name="T77" fmla="*/ 203 h 474"/>
                  <a:gd name="T78" fmla="*/ 560 w 644"/>
                  <a:gd name="T79" fmla="*/ 159 h 474"/>
                  <a:gd name="T80" fmla="*/ 559 w 644"/>
                  <a:gd name="T81" fmla="*/ 152 h 474"/>
                  <a:gd name="T82" fmla="*/ 559 w 644"/>
                  <a:gd name="T83" fmla="*/ 89 h 474"/>
                  <a:gd name="T84" fmla="*/ 537 w 644"/>
                  <a:gd name="T85" fmla="*/ 3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4" h="474">
                    <a:moveTo>
                      <a:pt x="401" y="320"/>
                    </a:moveTo>
                    <a:cubicBezTo>
                      <a:pt x="402" y="315"/>
                      <a:pt x="402" y="315"/>
                      <a:pt x="402" y="315"/>
                    </a:cubicBezTo>
                    <a:cubicBezTo>
                      <a:pt x="407" y="317"/>
                      <a:pt x="407" y="317"/>
                      <a:pt x="407" y="317"/>
                    </a:cubicBezTo>
                    <a:cubicBezTo>
                      <a:pt x="409" y="318"/>
                      <a:pt x="409" y="318"/>
                      <a:pt x="409" y="318"/>
                    </a:cubicBezTo>
                    <a:cubicBezTo>
                      <a:pt x="409" y="327"/>
                      <a:pt x="409" y="327"/>
                      <a:pt x="409" y="327"/>
                    </a:cubicBezTo>
                    <a:cubicBezTo>
                      <a:pt x="406" y="327"/>
                      <a:pt x="406" y="327"/>
                      <a:pt x="406" y="327"/>
                    </a:cubicBezTo>
                    <a:cubicBezTo>
                      <a:pt x="401" y="328"/>
                      <a:pt x="401" y="328"/>
                      <a:pt x="401" y="328"/>
                    </a:cubicBezTo>
                    <a:cubicBezTo>
                      <a:pt x="401" y="323"/>
                      <a:pt x="401" y="323"/>
                      <a:pt x="401" y="323"/>
                    </a:cubicBezTo>
                    <a:cubicBezTo>
                      <a:pt x="401" y="320"/>
                      <a:pt x="401" y="320"/>
                      <a:pt x="401" y="320"/>
                    </a:cubicBezTo>
                    <a:moveTo>
                      <a:pt x="470" y="0"/>
                    </a:moveTo>
                    <a:cubicBezTo>
                      <a:pt x="470" y="0"/>
                      <a:pt x="470" y="0"/>
                      <a:pt x="470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4" y="36"/>
                      <a:pt x="304" y="36"/>
                      <a:pt x="304" y="36"/>
                    </a:cubicBezTo>
                    <a:cubicBezTo>
                      <a:pt x="300" y="36"/>
                      <a:pt x="300" y="36"/>
                      <a:pt x="300" y="36"/>
                    </a:cubicBezTo>
                    <a:cubicBezTo>
                      <a:pt x="300" y="43"/>
                      <a:pt x="300" y="43"/>
                      <a:pt x="300" y="43"/>
                    </a:cubicBezTo>
                    <a:cubicBezTo>
                      <a:pt x="300" y="67"/>
                      <a:pt x="315" y="88"/>
                      <a:pt x="336" y="95"/>
                    </a:cubicBezTo>
                    <a:cubicBezTo>
                      <a:pt x="336" y="95"/>
                      <a:pt x="336" y="95"/>
                      <a:pt x="336" y="95"/>
                    </a:cubicBezTo>
                    <a:cubicBezTo>
                      <a:pt x="337" y="96"/>
                      <a:pt x="337" y="96"/>
                      <a:pt x="337" y="96"/>
                    </a:cubicBezTo>
                    <a:cubicBezTo>
                      <a:pt x="338" y="96"/>
                      <a:pt x="339" y="97"/>
                      <a:pt x="340" y="97"/>
                    </a:cubicBezTo>
                    <a:cubicBezTo>
                      <a:pt x="343" y="98"/>
                      <a:pt x="343" y="98"/>
                      <a:pt x="343" y="98"/>
                    </a:cubicBezTo>
                    <a:cubicBezTo>
                      <a:pt x="343" y="101"/>
                      <a:pt x="343" y="101"/>
                      <a:pt x="343" y="101"/>
                    </a:cubicBezTo>
                    <a:cubicBezTo>
                      <a:pt x="343" y="102"/>
                      <a:pt x="343" y="103"/>
                      <a:pt x="343" y="103"/>
                    </a:cubicBezTo>
                    <a:cubicBezTo>
                      <a:pt x="343" y="104"/>
                      <a:pt x="343" y="104"/>
                      <a:pt x="343" y="104"/>
                    </a:cubicBezTo>
                    <a:cubicBezTo>
                      <a:pt x="343" y="117"/>
                      <a:pt x="343" y="117"/>
                      <a:pt x="343" y="117"/>
                    </a:cubicBezTo>
                    <a:cubicBezTo>
                      <a:pt x="343" y="117"/>
                      <a:pt x="343" y="117"/>
                      <a:pt x="343" y="117"/>
                    </a:cubicBezTo>
                    <a:cubicBezTo>
                      <a:pt x="343" y="128"/>
                      <a:pt x="343" y="128"/>
                      <a:pt x="343" y="128"/>
                    </a:cubicBezTo>
                    <a:cubicBezTo>
                      <a:pt x="343" y="130"/>
                      <a:pt x="343" y="130"/>
                      <a:pt x="343" y="130"/>
                    </a:cubicBezTo>
                    <a:cubicBezTo>
                      <a:pt x="343" y="133"/>
                      <a:pt x="343" y="133"/>
                      <a:pt x="343" y="133"/>
                    </a:cubicBezTo>
                    <a:cubicBezTo>
                      <a:pt x="343" y="165"/>
                      <a:pt x="343" y="165"/>
                      <a:pt x="343" y="165"/>
                    </a:cubicBezTo>
                    <a:cubicBezTo>
                      <a:pt x="343" y="212"/>
                      <a:pt x="343" y="212"/>
                      <a:pt x="343" y="212"/>
                    </a:cubicBezTo>
                    <a:cubicBezTo>
                      <a:pt x="343" y="212"/>
                      <a:pt x="343" y="212"/>
                      <a:pt x="343" y="212"/>
                    </a:cubicBezTo>
                    <a:cubicBezTo>
                      <a:pt x="343" y="252"/>
                      <a:pt x="370" y="285"/>
                      <a:pt x="406" y="294"/>
                    </a:cubicBezTo>
                    <a:cubicBezTo>
                      <a:pt x="409" y="295"/>
                      <a:pt x="409" y="295"/>
                      <a:pt x="409" y="295"/>
                    </a:cubicBezTo>
                    <a:cubicBezTo>
                      <a:pt x="409" y="307"/>
                      <a:pt x="409" y="307"/>
                      <a:pt x="409" y="307"/>
                    </a:cubicBezTo>
                    <a:cubicBezTo>
                      <a:pt x="398" y="307"/>
                      <a:pt x="398" y="307"/>
                      <a:pt x="398" y="307"/>
                    </a:cubicBezTo>
                    <a:cubicBezTo>
                      <a:pt x="395" y="329"/>
                      <a:pt x="395" y="329"/>
                      <a:pt x="395" y="329"/>
                    </a:cubicBezTo>
                    <a:cubicBezTo>
                      <a:pt x="392" y="329"/>
                      <a:pt x="392" y="329"/>
                      <a:pt x="392" y="329"/>
                    </a:cubicBezTo>
                    <a:cubicBezTo>
                      <a:pt x="372" y="335"/>
                      <a:pt x="356" y="349"/>
                      <a:pt x="350" y="369"/>
                    </a:cubicBezTo>
                    <a:cubicBezTo>
                      <a:pt x="349" y="372"/>
                      <a:pt x="349" y="372"/>
                      <a:pt x="349" y="372"/>
                    </a:cubicBezTo>
                    <a:cubicBezTo>
                      <a:pt x="310" y="366"/>
                      <a:pt x="310" y="366"/>
                      <a:pt x="310" y="366"/>
                    </a:cubicBezTo>
                    <a:cubicBezTo>
                      <a:pt x="242" y="425"/>
                      <a:pt x="242" y="425"/>
                      <a:pt x="242" y="425"/>
                    </a:cubicBezTo>
                    <a:cubicBezTo>
                      <a:pt x="239" y="428"/>
                      <a:pt x="235" y="430"/>
                      <a:pt x="231" y="430"/>
                    </a:cubicBezTo>
                    <a:cubicBezTo>
                      <a:pt x="231" y="430"/>
                      <a:pt x="231" y="430"/>
                      <a:pt x="231" y="430"/>
                    </a:cubicBezTo>
                    <a:cubicBezTo>
                      <a:pt x="227" y="430"/>
                      <a:pt x="222" y="428"/>
                      <a:pt x="219" y="425"/>
                    </a:cubicBezTo>
                    <a:cubicBezTo>
                      <a:pt x="105" y="353"/>
                      <a:pt x="105" y="353"/>
                      <a:pt x="105" y="353"/>
                    </a:cubicBezTo>
                    <a:cubicBezTo>
                      <a:pt x="90" y="315"/>
                      <a:pt x="90" y="315"/>
                      <a:pt x="90" y="315"/>
                    </a:cubicBezTo>
                    <a:cubicBezTo>
                      <a:pt x="89" y="312"/>
                      <a:pt x="86" y="311"/>
                      <a:pt x="84" y="311"/>
                    </a:cubicBezTo>
                    <a:cubicBezTo>
                      <a:pt x="83" y="311"/>
                      <a:pt x="82" y="311"/>
                      <a:pt x="81" y="311"/>
                    </a:cubicBezTo>
                    <a:cubicBezTo>
                      <a:pt x="79" y="312"/>
                      <a:pt x="77" y="314"/>
                      <a:pt x="77" y="317"/>
                    </a:cubicBezTo>
                    <a:cubicBezTo>
                      <a:pt x="77" y="317"/>
                      <a:pt x="77" y="317"/>
                      <a:pt x="77" y="317"/>
                    </a:cubicBezTo>
                    <a:cubicBezTo>
                      <a:pt x="77" y="317"/>
                      <a:pt x="77" y="318"/>
                      <a:pt x="78" y="318"/>
                    </a:cubicBezTo>
                    <a:cubicBezTo>
                      <a:pt x="80" y="328"/>
                      <a:pt x="80" y="328"/>
                      <a:pt x="80" y="328"/>
                    </a:cubicBezTo>
                    <a:cubicBezTo>
                      <a:pt x="71" y="322"/>
                      <a:pt x="71" y="322"/>
                      <a:pt x="71" y="322"/>
                    </a:cubicBezTo>
                    <a:cubicBezTo>
                      <a:pt x="70" y="321"/>
                      <a:pt x="68" y="320"/>
                      <a:pt x="66" y="319"/>
                    </a:cubicBezTo>
                    <a:cubicBezTo>
                      <a:pt x="66" y="319"/>
                      <a:pt x="66" y="319"/>
                      <a:pt x="66" y="319"/>
                    </a:cubicBezTo>
                    <a:cubicBezTo>
                      <a:pt x="36" y="289"/>
                      <a:pt x="36" y="289"/>
                      <a:pt x="36" y="289"/>
                    </a:cubicBezTo>
                    <a:cubicBezTo>
                      <a:pt x="35" y="288"/>
                      <a:pt x="34" y="287"/>
                      <a:pt x="32" y="287"/>
                    </a:cubicBezTo>
                    <a:cubicBezTo>
                      <a:pt x="30" y="287"/>
                      <a:pt x="29" y="288"/>
                      <a:pt x="27" y="289"/>
                    </a:cubicBezTo>
                    <a:cubicBezTo>
                      <a:pt x="26" y="291"/>
                      <a:pt x="26" y="292"/>
                      <a:pt x="26" y="294"/>
                    </a:cubicBezTo>
                    <a:cubicBezTo>
                      <a:pt x="26" y="295"/>
                      <a:pt x="26" y="295"/>
                      <a:pt x="26" y="296"/>
                    </a:cubicBezTo>
                    <a:cubicBezTo>
                      <a:pt x="26" y="297"/>
                      <a:pt x="27" y="298"/>
                      <a:pt x="27" y="298"/>
                    </a:cubicBezTo>
                    <a:cubicBezTo>
                      <a:pt x="43" y="313"/>
                      <a:pt x="43" y="313"/>
                      <a:pt x="43" y="313"/>
                    </a:cubicBezTo>
                    <a:cubicBezTo>
                      <a:pt x="36" y="315"/>
                      <a:pt x="36" y="315"/>
                      <a:pt x="36" y="315"/>
                    </a:cubicBezTo>
                    <a:cubicBezTo>
                      <a:pt x="34" y="315"/>
                      <a:pt x="34" y="315"/>
                      <a:pt x="34" y="315"/>
                    </a:cubicBezTo>
                    <a:cubicBezTo>
                      <a:pt x="21" y="303"/>
                      <a:pt x="21" y="303"/>
                      <a:pt x="21" y="303"/>
                    </a:cubicBezTo>
                    <a:cubicBezTo>
                      <a:pt x="20" y="302"/>
                      <a:pt x="19" y="302"/>
                      <a:pt x="17" y="302"/>
                    </a:cubicBezTo>
                    <a:cubicBezTo>
                      <a:pt x="15" y="302"/>
                      <a:pt x="14" y="302"/>
                      <a:pt x="12" y="304"/>
                    </a:cubicBezTo>
                    <a:cubicBezTo>
                      <a:pt x="11" y="305"/>
                      <a:pt x="11" y="306"/>
                      <a:pt x="11" y="308"/>
                    </a:cubicBezTo>
                    <a:cubicBezTo>
                      <a:pt x="11" y="309"/>
                      <a:pt x="11" y="310"/>
                      <a:pt x="11" y="311"/>
                    </a:cubicBezTo>
                    <a:cubicBezTo>
                      <a:pt x="12" y="311"/>
                      <a:pt x="12" y="312"/>
                      <a:pt x="13" y="312"/>
                    </a:cubicBezTo>
                    <a:cubicBezTo>
                      <a:pt x="13" y="313"/>
                      <a:pt x="13" y="313"/>
                      <a:pt x="13" y="313"/>
                    </a:cubicBezTo>
                    <a:cubicBezTo>
                      <a:pt x="25" y="324"/>
                      <a:pt x="25" y="324"/>
                      <a:pt x="25" y="324"/>
                    </a:cubicBezTo>
                    <a:cubicBezTo>
                      <a:pt x="21" y="332"/>
                      <a:pt x="21" y="332"/>
                      <a:pt x="21" y="332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9" y="321"/>
                      <a:pt x="8" y="321"/>
                      <a:pt x="6" y="321"/>
                    </a:cubicBezTo>
                    <a:cubicBezTo>
                      <a:pt x="4" y="321"/>
                      <a:pt x="3" y="321"/>
                      <a:pt x="2" y="323"/>
                    </a:cubicBezTo>
                    <a:cubicBezTo>
                      <a:pt x="0" y="324"/>
                      <a:pt x="0" y="325"/>
                      <a:pt x="0" y="327"/>
                    </a:cubicBezTo>
                    <a:cubicBezTo>
                      <a:pt x="0" y="328"/>
                      <a:pt x="0" y="329"/>
                      <a:pt x="0" y="330"/>
                    </a:cubicBezTo>
                    <a:cubicBezTo>
                      <a:pt x="1" y="330"/>
                      <a:pt x="1" y="331"/>
                      <a:pt x="2" y="332"/>
                    </a:cubicBezTo>
                    <a:cubicBezTo>
                      <a:pt x="2" y="332"/>
                      <a:pt x="2" y="332"/>
                      <a:pt x="2" y="332"/>
                    </a:cubicBezTo>
                    <a:cubicBezTo>
                      <a:pt x="28" y="357"/>
                      <a:pt x="28" y="357"/>
                      <a:pt x="28" y="357"/>
                    </a:cubicBezTo>
                    <a:cubicBezTo>
                      <a:pt x="28" y="357"/>
                      <a:pt x="28" y="357"/>
                      <a:pt x="28" y="357"/>
                    </a:cubicBezTo>
                    <a:cubicBezTo>
                      <a:pt x="28" y="358"/>
                      <a:pt x="29" y="358"/>
                      <a:pt x="29" y="359"/>
                    </a:cubicBezTo>
                    <a:cubicBezTo>
                      <a:pt x="61" y="390"/>
                      <a:pt x="61" y="390"/>
                      <a:pt x="61" y="390"/>
                    </a:cubicBezTo>
                    <a:cubicBezTo>
                      <a:pt x="148" y="474"/>
                      <a:pt x="148" y="474"/>
                      <a:pt x="148" y="474"/>
                    </a:cubicBezTo>
                    <a:cubicBezTo>
                      <a:pt x="317" y="474"/>
                      <a:pt x="317" y="474"/>
                      <a:pt x="317" y="474"/>
                    </a:cubicBezTo>
                    <a:cubicBezTo>
                      <a:pt x="346" y="449"/>
                      <a:pt x="346" y="449"/>
                      <a:pt x="346" y="449"/>
                    </a:cubicBezTo>
                    <a:cubicBezTo>
                      <a:pt x="346" y="474"/>
                      <a:pt x="346" y="474"/>
                      <a:pt x="346" y="474"/>
                    </a:cubicBezTo>
                    <a:cubicBezTo>
                      <a:pt x="644" y="474"/>
                      <a:pt x="644" y="474"/>
                      <a:pt x="644" y="474"/>
                    </a:cubicBezTo>
                    <a:cubicBezTo>
                      <a:pt x="639" y="455"/>
                      <a:pt x="633" y="438"/>
                      <a:pt x="625" y="422"/>
                    </a:cubicBezTo>
                    <a:cubicBezTo>
                      <a:pt x="611" y="393"/>
                      <a:pt x="593" y="370"/>
                      <a:pt x="579" y="355"/>
                    </a:cubicBezTo>
                    <a:cubicBezTo>
                      <a:pt x="578" y="355"/>
                      <a:pt x="578" y="355"/>
                      <a:pt x="578" y="355"/>
                    </a:cubicBezTo>
                    <a:cubicBezTo>
                      <a:pt x="578" y="354"/>
                      <a:pt x="578" y="354"/>
                      <a:pt x="578" y="354"/>
                    </a:cubicBezTo>
                    <a:cubicBezTo>
                      <a:pt x="573" y="347"/>
                      <a:pt x="566" y="340"/>
                      <a:pt x="558" y="336"/>
                    </a:cubicBezTo>
                    <a:cubicBezTo>
                      <a:pt x="558" y="335"/>
                      <a:pt x="558" y="335"/>
                      <a:pt x="558" y="335"/>
                    </a:cubicBezTo>
                    <a:cubicBezTo>
                      <a:pt x="558" y="335"/>
                      <a:pt x="558" y="335"/>
                      <a:pt x="558" y="335"/>
                    </a:cubicBezTo>
                    <a:cubicBezTo>
                      <a:pt x="557" y="335"/>
                      <a:pt x="556" y="334"/>
                      <a:pt x="555" y="334"/>
                    </a:cubicBezTo>
                    <a:cubicBezTo>
                      <a:pt x="555" y="334"/>
                      <a:pt x="555" y="334"/>
                      <a:pt x="555" y="334"/>
                    </a:cubicBezTo>
                    <a:cubicBezTo>
                      <a:pt x="554" y="334"/>
                      <a:pt x="554" y="334"/>
                      <a:pt x="554" y="334"/>
                    </a:cubicBezTo>
                    <a:cubicBezTo>
                      <a:pt x="546" y="330"/>
                      <a:pt x="537" y="327"/>
                      <a:pt x="527" y="327"/>
                    </a:cubicBezTo>
                    <a:cubicBezTo>
                      <a:pt x="527" y="327"/>
                      <a:pt x="527" y="327"/>
                      <a:pt x="527" y="327"/>
                    </a:cubicBezTo>
                    <a:cubicBezTo>
                      <a:pt x="508" y="327"/>
                      <a:pt x="508" y="327"/>
                      <a:pt x="508" y="327"/>
                    </a:cubicBezTo>
                    <a:cubicBezTo>
                      <a:pt x="508" y="307"/>
                      <a:pt x="508" y="307"/>
                      <a:pt x="508" y="307"/>
                    </a:cubicBezTo>
                    <a:cubicBezTo>
                      <a:pt x="508" y="305"/>
                      <a:pt x="507" y="304"/>
                      <a:pt x="505" y="304"/>
                    </a:cubicBezTo>
                    <a:cubicBezTo>
                      <a:pt x="501" y="304"/>
                      <a:pt x="501" y="304"/>
                      <a:pt x="501" y="304"/>
                    </a:cubicBezTo>
                    <a:cubicBezTo>
                      <a:pt x="501" y="280"/>
                      <a:pt x="501" y="280"/>
                      <a:pt x="501" y="280"/>
                    </a:cubicBezTo>
                    <a:cubicBezTo>
                      <a:pt x="503" y="279"/>
                      <a:pt x="503" y="279"/>
                      <a:pt x="503" y="279"/>
                    </a:cubicBezTo>
                    <a:cubicBezTo>
                      <a:pt x="523" y="265"/>
                      <a:pt x="537" y="244"/>
                      <a:pt x="543" y="221"/>
                    </a:cubicBezTo>
                    <a:cubicBezTo>
                      <a:pt x="543" y="220"/>
                      <a:pt x="543" y="220"/>
                      <a:pt x="543" y="220"/>
                    </a:cubicBezTo>
                    <a:cubicBezTo>
                      <a:pt x="543" y="220"/>
                      <a:pt x="543" y="220"/>
                      <a:pt x="543" y="220"/>
                    </a:cubicBezTo>
                    <a:cubicBezTo>
                      <a:pt x="544" y="219"/>
                      <a:pt x="544" y="217"/>
                      <a:pt x="544" y="216"/>
                    </a:cubicBezTo>
                    <a:cubicBezTo>
                      <a:pt x="545" y="212"/>
                      <a:pt x="546" y="209"/>
                      <a:pt x="546" y="206"/>
                    </a:cubicBezTo>
                    <a:cubicBezTo>
                      <a:pt x="546" y="202"/>
                      <a:pt x="546" y="202"/>
                      <a:pt x="546" y="202"/>
                    </a:cubicBezTo>
                    <a:cubicBezTo>
                      <a:pt x="550" y="203"/>
                      <a:pt x="550" y="203"/>
                      <a:pt x="550" y="203"/>
                    </a:cubicBezTo>
                    <a:cubicBezTo>
                      <a:pt x="551" y="203"/>
                      <a:pt x="552" y="203"/>
                      <a:pt x="553" y="203"/>
                    </a:cubicBezTo>
                    <a:cubicBezTo>
                      <a:pt x="559" y="203"/>
                      <a:pt x="564" y="200"/>
                      <a:pt x="568" y="196"/>
                    </a:cubicBezTo>
                    <a:cubicBezTo>
                      <a:pt x="573" y="192"/>
                      <a:pt x="575" y="186"/>
                      <a:pt x="575" y="180"/>
                    </a:cubicBezTo>
                    <a:cubicBezTo>
                      <a:pt x="575" y="170"/>
                      <a:pt x="569" y="162"/>
                      <a:pt x="560" y="159"/>
                    </a:cubicBezTo>
                    <a:cubicBezTo>
                      <a:pt x="554" y="157"/>
                      <a:pt x="554" y="157"/>
                      <a:pt x="554" y="157"/>
                    </a:cubicBezTo>
                    <a:cubicBezTo>
                      <a:pt x="559" y="152"/>
                      <a:pt x="559" y="152"/>
                      <a:pt x="559" y="152"/>
                    </a:cubicBezTo>
                    <a:cubicBezTo>
                      <a:pt x="559" y="152"/>
                      <a:pt x="559" y="152"/>
                      <a:pt x="559" y="152"/>
                    </a:cubicBezTo>
                    <a:cubicBezTo>
                      <a:pt x="559" y="90"/>
                      <a:pt x="559" y="90"/>
                      <a:pt x="559" y="90"/>
                    </a:cubicBezTo>
                    <a:cubicBezTo>
                      <a:pt x="559" y="89"/>
                      <a:pt x="559" y="89"/>
                      <a:pt x="559" y="89"/>
                    </a:cubicBezTo>
                    <a:cubicBezTo>
                      <a:pt x="559" y="89"/>
                      <a:pt x="559" y="89"/>
                      <a:pt x="559" y="89"/>
                    </a:cubicBezTo>
                    <a:cubicBezTo>
                      <a:pt x="559" y="89"/>
                      <a:pt x="559" y="89"/>
                      <a:pt x="559" y="89"/>
                    </a:cubicBezTo>
                    <a:cubicBezTo>
                      <a:pt x="559" y="89"/>
                      <a:pt x="559" y="89"/>
                      <a:pt x="559" y="89"/>
                    </a:cubicBezTo>
                    <a:cubicBezTo>
                      <a:pt x="559" y="66"/>
                      <a:pt x="551" y="46"/>
                      <a:pt x="537" y="30"/>
                    </a:cubicBezTo>
                    <a:cubicBezTo>
                      <a:pt x="521" y="11"/>
                      <a:pt x="497" y="0"/>
                      <a:pt x="470" y="0"/>
                    </a:cubicBezTo>
                  </a:path>
                </a:pathLst>
              </a:custGeom>
              <a:solidFill>
                <a:srgbClr val="C5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7" name="îṧḷidé">
                <a:extLst>
                  <a:ext uri="{FF2B5EF4-FFF2-40B4-BE49-F238E27FC236}">
                    <a16:creationId xmlns:a16="http://schemas.microsoft.com/office/drawing/2014/main" id="{9BBA9FCF-C4F4-417F-B412-8F87666BE366}"/>
                  </a:ext>
                </a:extLst>
              </p:cNvPr>
              <p:cNvSpPr/>
              <p:nvPr/>
            </p:nvSpPr>
            <p:spPr bwMode="auto">
              <a:xfrm>
                <a:off x="4326" y="1784"/>
                <a:ext cx="654" cy="1543"/>
              </a:xfrm>
              <a:custGeom>
                <a:avLst/>
                <a:gdLst>
                  <a:gd name="T0" fmla="*/ 6 w 356"/>
                  <a:gd name="T1" fmla="*/ 158 h 842"/>
                  <a:gd name="T2" fmla="*/ 5 w 356"/>
                  <a:gd name="T3" fmla="*/ 158 h 842"/>
                  <a:gd name="T4" fmla="*/ 0 w 356"/>
                  <a:gd name="T5" fmla="*/ 166 h 842"/>
                  <a:gd name="T6" fmla="*/ 2 w 356"/>
                  <a:gd name="T7" fmla="*/ 171 h 842"/>
                  <a:gd name="T8" fmla="*/ 6 w 356"/>
                  <a:gd name="T9" fmla="*/ 176 h 842"/>
                  <a:gd name="T10" fmla="*/ 6 w 356"/>
                  <a:gd name="T11" fmla="*/ 158 h 842"/>
                  <a:gd name="T12" fmla="*/ 356 w 356"/>
                  <a:gd name="T13" fmla="*/ 0 h 842"/>
                  <a:gd name="T14" fmla="*/ 53 w 356"/>
                  <a:gd name="T15" fmla="*/ 0 h 842"/>
                  <a:gd name="T16" fmla="*/ 53 w 356"/>
                  <a:gd name="T17" fmla="*/ 91 h 842"/>
                  <a:gd name="T18" fmla="*/ 53 w 356"/>
                  <a:gd name="T19" fmla="*/ 133 h 842"/>
                  <a:gd name="T20" fmla="*/ 46 w 356"/>
                  <a:gd name="T21" fmla="*/ 137 h 842"/>
                  <a:gd name="T22" fmla="*/ 264 w 356"/>
                  <a:gd name="T23" fmla="*/ 137 h 842"/>
                  <a:gd name="T24" fmla="*/ 264 w 356"/>
                  <a:gd name="T25" fmla="*/ 148 h 842"/>
                  <a:gd name="T26" fmla="*/ 260 w 356"/>
                  <a:gd name="T27" fmla="*/ 174 h 842"/>
                  <a:gd name="T28" fmla="*/ 251 w 356"/>
                  <a:gd name="T29" fmla="*/ 203 h 842"/>
                  <a:gd name="T30" fmla="*/ 244 w 356"/>
                  <a:gd name="T31" fmla="*/ 216 h 842"/>
                  <a:gd name="T32" fmla="*/ 244 w 356"/>
                  <a:gd name="T33" fmla="*/ 842 h 842"/>
                  <a:gd name="T34" fmla="*/ 276 w 356"/>
                  <a:gd name="T35" fmla="*/ 842 h 842"/>
                  <a:gd name="T36" fmla="*/ 276 w 356"/>
                  <a:gd name="T37" fmla="*/ 838 h 842"/>
                  <a:gd name="T38" fmla="*/ 276 w 356"/>
                  <a:gd name="T39" fmla="*/ 838 h 842"/>
                  <a:gd name="T40" fmla="*/ 276 w 356"/>
                  <a:gd name="T41" fmla="*/ 298 h 842"/>
                  <a:gd name="T42" fmla="*/ 272 w 356"/>
                  <a:gd name="T43" fmla="*/ 298 h 842"/>
                  <a:gd name="T44" fmla="*/ 277 w 356"/>
                  <a:gd name="T45" fmla="*/ 292 h 842"/>
                  <a:gd name="T46" fmla="*/ 284 w 356"/>
                  <a:gd name="T47" fmla="*/ 279 h 842"/>
                  <a:gd name="T48" fmla="*/ 290 w 356"/>
                  <a:gd name="T49" fmla="*/ 262 h 842"/>
                  <a:gd name="T50" fmla="*/ 296 w 356"/>
                  <a:gd name="T51" fmla="*/ 228 h 842"/>
                  <a:gd name="T52" fmla="*/ 296 w 356"/>
                  <a:gd name="T53" fmla="*/ 221 h 842"/>
                  <a:gd name="T54" fmla="*/ 296 w 356"/>
                  <a:gd name="T55" fmla="*/ 204 h 842"/>
                  <a:gd name="T56" fmla="*/ 296 w 356"/>
                  <a:gd name="T57" fmla="*/ 142 h 842"/>
                  <a:gd name="T58" fmla="*/ 297 w 356"/>
                  <a:gd name="T59" fmla="*/ 141 h 842"/>
                  <a:gd name="T60" fmla="*/ 356 w 356"/>
                  <a:gd name="T61" fmla="*/ 0 h 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56" h="842">
                    <a:moveTo>
                      <a:pt x="6" y="158"/>
                    </a:moveTo>
                    <a:cubicBezTo>
                      <a:pt x="5" y="158"/>
                      <a:pt x="5" y="158"/>
                      <a:pt x="5" y="158"/>
                    </a:cubicBezTo>
                    <a:cubicBezTo>
                      <a:pt x="2" y="159"/>
                      <a:pt x="0" y="162"/>
                      <a:pt x="0" y="166"/>
                    </a:cubicBezTo>
                    <a:cubicBezTo>
                      <a:pt x="0" y="168"/>
                      <a:pt x="1" y="169"/>
                      <a:pt x="2" y="171"/>
                    </a:cubicBezTo>
                    <a:cubicBezTo>
                      <a:pt x="6" y="176"/>
                      <a:pt x="6" y="176"/>
                      <a:pt x="6" y="176"/>
                    </a:cubicBezTo>
                    <a:cubicBezTo>
                      <a:pt x="6" y="158"/>
                      <a:pt x="6" y="158"/>
                      <a:pt x="6" y="158"/>
                    </a:cubicBezTo>
                    <a:moveTo>
                      <a:pt x="356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3" y="133"/>
                      <a:pt x="53" y="133"/>
                      <a:pt x="53" y="133"/>
                    </a:cubicBezTo>
                    <a:cubicBezTo>
                      <a:pt x="46" y="137"/>
                      <a:pt x="46" y="137"/>
                      <a:pt x="46" y="137"/>
                    </a:cubicBezTo>
                    <a:cubicBezTo>
                      <a:pt x="264" y="137"/>
                      <a:pt x="264" y="137"/>
                      <a:pt x="264" y="137"/>
                    </a:cubicBezTo>
                    <a:cubicBezTo>
                      <a:pt x="264" y="148"/>
                      <a:pt x="264" y="148"/>
                      <a:pt x="264" y="148"/>
                    </a:cubicBezTo>
                    <a:cubicBezTo>
                      <a:pt x="264" y="155"/>
                      <a:pt x="263" y="165"/>
                      <a:pt x="260" y="174"/>
                    </a:cubicBezTo>
                    <a:cubicBezTo>
                      <a:pt x="258" y="184"/>
                      <a:pt x="255" y="194"/>
                      <a:pt x="251" y="203"/>
                    </a:cubicBezTo>
                    <a:cubicBezTo>
                      <a:pt x="249" y="208"/>
                      <a:pt x="247" y="212"/>
                      <a:pt x="244" y="216"/>
                    </a:cubicBezTo>
                    <a:cubicBezTo>
                      <a:pt x="244" y="842"/>
                      <a:pt x="244" y="842"/>
                      <a:pt x="244" y="842"/>
                    </a:cubicBezTo>
                    <a:cubicBezTo>
                      <a:pt x="276" y="842"/>
                      <a:pt x="276" y="842"/>
                      <a:pt x="276" y="842"/>
                    </a:cubicBezTo>
                    <a:cubicBezTo>
                      <a:pt x="276" y="838"/>
                      <a:pt x="276" y="838"/>
                      <a:pt x="276" y="838"/>
                    </a:cubicBezTo>
                    <a:cubicBezTo>
                      <a:pt x="276" y="838"/>
                      <a:pt x="276" y="838"/>
                      <a:pt x="276" y="838"/>
                    </a:cubicBezTo>
                    <a:cubicBezTo>
                      <a:pt x="276" y="298"/>
                      <a:pt x="276" y="298"/>
                      <a:pt x="276" y="298"/>
                    </a:cubicBezTo>
                    <a:cubicBezTo>
                      <a:pt x="272" y="298"/>
                      <a:pt x="272" y="298"/>
                      <a:pt x="272" y="298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79" y="289"/>
                      <a:pt x="282" y="285"/>
                      <a:pt x="284" y="279"/>
                    </a:cubicBezTo>
                    <a:cubicBezTo>
                      <a:pt x="286" y="274"/>
                      <a:pt x="288" y="268"/>
                      <a:pt x="290" y="262"/>
                    </a:cubicBezTo>
                    <a:cubicBezTo>
                      <a:pt x="294" y="250"/>
                      <a:pt x="296" y="236"/>
                      <a:pt x="296" y="228"/>
                    </a:cubicBezTo>
                    <a:cubicBezTo>
                      <a:pt x="296" y="221"/>
                      <a:pt x="296" y="221"/>
                      <a:pt x="296" y="221"/>
                    </a:cubicBezTo>
                    <a:cubicBezTo>
                      <a:pt x="296" y="204"/>
                      <a:pt x="296" y="204"/>
                      <a:pt x="296" y="204"/>
                    </a:cubicBezTo>
                    <a:cubicBezTo>
                      <a:pt x="296" y="142"/>
                      <a:pt x="296" y="142"/>
                      <a:pt x="296" y="142"/>
                    </a:cubicBezTo>
                    <a:cubicBezTo>
                      <a:pt x="297" y="141"/>
                      <a:pt x="297" y="141"/>
                      <a:pt x="297" y="141"/>
                    </a:cubicBezTo>
                    <a:cubicBezTo>
                      <a:pt x="333" y="95"/>
                      <a:pt x="352" y="48"/>
                      <a:pt x="356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8" name="iṧļîḍé">
                <a:extLst>
                  <a:ext uri="{FF2B5EF4-FFF2-40B4-BE49-F238E27FC236}">
                    <a16:creationId xmlns:a16="http://schemas.microsoft.com/office/drawing/2014/main" id="{73A060D9-72D4-4527-A982-0414B714DA60}"/>
                  </a:ext>
                </a:extLst>
              </p:cNvPr>
              <p:cNvSpPr/>
              <p:nvPr/>
            </p:nvSpPr>
            <p:spPr bwMode="auto">
              <a:xfrm>
                <a:off x="4424" y="1676"/>
                <a:ext cx="565" cy="94"/>
              </a:xfrm>
              <a:custGeom>
                <a:avLst/>
                <a:gdLst>
                  <a:gd name="T0" fmla="*/ 300 w 308"/>
                  <a:gd name="T1" fmla="*/ 0 h 51"/>
                  <a:gd name="T2" fmla="*/ 0 w 308"/>
                  <a:gd name="T3" fmla="*/ 0 h 51"/>
                  <a:gd name="T4" fmla="*/ 0 w 308"/>
                  <a:gd name="T5" fmla="*/ 51 h 51"/>
                  <a:gd name="T6" fmla="*/ 304 w 308"/>
                  <a:gd name="T7" fmla="*/ 51 h 51"/>
                  <a:gd name="T8" fmla="*/ 304 w 308"/>
                  <a:gd name="T9" fmla="*/ 42 h 51"/>
                  <a:gd name="T10" fmla="*/ 304 w 308"/>
                  <a:gd name="T11" fmla="*/ 40 h 51"/>
                  <a:gd name="T12" fmla="*/ 308 w 308"/>
                  <a:gd name="T13" fmla="*/ 40 h 51"/>
                  <a:gd name="T14" fmla="*/ 308 w 308"/>
                  <a:gd name="T15" fmla="*/ 40 h 51"/>
                  <a:gd name="T16" fmla="*/ 304 w 308"/>
                  <a:gd name="T17" fmla="*/ 40 h 51"/>
                  <a:gd name="T18" fmla="*/ 300 w 308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51">
                    <a:moveTo>
                      <a:pt x="3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304" y="51"/>
                      <a:pt x="304" y="51"/>
                      <a:pt x="304" y="51"/>
                    </a:cubicBezTo>
                    <a:cubicBezTo>
                      <a:pt x="304" y="48"/>
                      <a:pt x="304" y="45"/>
                      <a:pt x="304" y="42"/>
                    </a:cubicBezTo>
                    <a:cubicBezTo>
                      <a:pt x="304" y="41"/>
                      <a:pt x="304" y="41"/>
                      <a:pt x="304" y="40"/>
                    </a:cubicBezTo>
                    <a:cubicBezTo>
                      <a:pt x="308" y="40"/>
                      <a:pt x="308" y="40"/>
                      <a:pt x="308" y="40"/>
                    </a:cubicBezTo>
                    <a:cubicBezTo>
                      <a:pt x="308" y="40"/>
                      <a:pt x="308" y="40"/>
                      <a:pt x="308" y="40"/>
                    </a:cubicBezTo>
                    <a:cubicBezTo>
                      <a:pt x="304" y="40"/>
                      <a:pt x="304" y="40"/>
                      <a:pt x="304" y="40"/>
                    </a:cubicBezTo>
                    <a:cubicBezTo>
                      <a:pt x="304" y="26"/>
                      <a:pt x="302" y="13"/>
                      <a:pt x="300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19" name="îśḻide">
                <a:extLst>
                  <a:ext uri="{FF2B5EF4-FFF2-40B4-BE49-F238E27FC236}">
                    <a16:creationId xmlns:a16="http://schemas.microsoft.com/office/drawing/2014/main" id="{023ACBB3-BB1F-49D2-B44E-423EFBD4B4BF}"/>
                  </a:ext>
                </a:extLst>
              </p:cNvPr>
              <p:cNvSpPr/>
              <p:nvPr/>
            </p:nvSpPr>
            <p:spPr bwMode="auto">
              <a:xfrm>
                <a:off x="4424" y="1770"/>
                <a:ext cx="557" cy="14"/>
              </a:xfrm>
              <a:custGeom>
                <a:avLst/>
                <a:gdLst>
                  <a:gd name="T0" fmla="*/ 304 w 304"/>
                  <a:gd name="T1" fmla="*/ 0 h 8"/>
                  <a:gd name="T2" fmla="*/ 0 w 304"/>
                  <a:gd name="T3" fmla="*/ 0 h 8"/>
                  <a:gd name="T4" fmla="*/ 0 w 304"/>
                  <a:gd name="T5" fmla="*/ 8 h 8"/>
                  <a:gd name="T6" fmla="*/ 303 w 304"/>
                  <a:gd name="T7" fmla="*/ 8 h 8"/>
                  <a:gd name="T8" fmla="*/ 304 w 30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8">
                    <a:moveTo>
                      <a:pt x="30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03" y="8"/>
                      <a:pt x="303" y="8"/>
                      <a:pt x="303" y="8"/>
                    </a:cubicBezTo>
                    <a:cubicBezTo>
                      <a:pt x="304" y="6"/>
                      <a:pt x="304" y="3"/>
                      <a:pt x="304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0" name="íṩľïḓè">
                <a:extLst>
                  <a:ext uri="{FF2B5EF4-FFF2-40B4-BE49-F238E27FC236}">
                    <a16:creationId xmlns:a16="http://schemas.microsoft.com/office/drawing/2014/main" id="{D32BBF46-18E9-496F-8A19-5DA9F0982794}"/>
                  </a:ext>
                </a:extLst>
              </p:cNvPr>
              <p:cNvSpPr/>
              <p:nvPr/>
            </p:nvSpPr>
            <p:spPr bwMode="auto">
              <a:xfrm>
                <a:off x="4075" y="1676"/>
                <a:ext cx="279" cy="81"/>
              </a:xfrm>
              <a:custGeom>
                <a:avLst/>
                <a:gdLst>
                  <a:gd name="T0" fmla="*/ 152 w 152"/>
                  <a:gd name="T1" fmla="*/ 0 h 44"/>
                  <a:gd name="T2" fmla="*/ 0 w 152"/>
                  <a:gd name="T3" fmla="*/ 0 h 44"/>
                  <a:gd name="T4" fmla="*/ 24 w 152"/>
                  <a:gd name="T5" fmla="*/ 23 h 44"/>
                  <a:gd name="T6" fmla="*/ 75 w 152"/>
                  <a:gd name="T7" fmla="*/ 44 h 44"/>
                  <a:gd name="T8" fmla="*/ 123 w 152"/>
                  <a:gd name="T9" fmla="*/ 26 h 44"/>
                  <a:gd name="T10" fmla="*/ 152 w 152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2" h="44">
                    <a:moveTo>
                      <a:pt x="1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38" y="37"/>
                      <a:pt x="56" y="44"/>
                      <a:pt x="75" y="44"/>
                    </a:cubicBezTo>
                    <a:cubicBezTo>
                      <a:pt x="92" y="44"/>
                      <a:pt x="109" y="38"/>
                      <a:pt x="123" y="26"/>
                    </a:cubicBezTo>
                    <a:cubicBezTo>
                      <a:pt x="152" y="0"/>
                      <a:pt x="152" y="0"/>
                      <a:pt x="152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1" name="iśľíḓê">
                <a:extLst>
                  <a:ext uri="{FF2B5EF4-FFF2-40B4-BE49-F238E27FC236}">
                    <a16:creationId xmlns:a16="http://schemas.microsoft.com/office/drawing/2014/main" id="{A1CFB6AB-4E29-480F-9E0C-C6D0E542AE0F}"/>
                  </a:ext>
                </a:extLst>
              </p:cNvPr>
              <p:cNvSpPr/>
              <p:nvPr/>
            </p:nvSpPr>
            <p:spPr bwMode="auto">
              <a:xfrm>
                <a:off x="4060" y="1662"/>
                <a:ext cx="914" cy="14"/>
              </a:xfrm>
              <a:custGeom>
                <a:avLst/>
                <a:gdLst>
                  <a:gd name="T0" fmla="*/ 169 w 498"/>
                  <a:gd name="T1" fmla="*/ 0 h 8"/>
                  <a:gd name="T2" fmla="*/ 0 w 498"/>
                  <a:gd name="T3" fmla="*/ 0 h 8"/>
                  <a:gd name="T4" fmla="*/ 8 w 498"/>
                  <a:gd name="T5" fmla="*/ 8 h 8"/>
                  <a:gd name="T6" fmla="*/ 160 w 498"/>
                  <a:gd name="T7" fmla="*/ 8 h 8"/>
                  <a:gd name="T8" fmla="*/ 169 w 498"/>
                  <a:gd name="T9" fmla="*/ 0 h 8"/>
                  <a:gd name="T10" fmla="*/ 496 w 498"/>
                  <a:gd name="T11" fmla="*/ 0 h 8"/>
                  <a:gd name="T12" fmla="*/ 198 w 498"/>
                  <a:gd name="T13" fmla="*/ 0 h 8"/>
                  <a:gd name="T14" fmla="*/ 198 w 498"/>
                  <a:gd name="T15" fmla="*/ 8 h 8"/>
                  <a:gd name="T16" fmla="*/ 498 w 498"/>
                  <a:gd name="T17" fmla="*/ 8 h 8"/>
                  <a:gd name="T18" fmla="*/ 496 w 49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98" h="8">
                    <a:moveTo>
                      <a:pt x="1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9" y="0"/>
                      <a:pt x="169" y="0"/>
                      <a:pt x="169" y="0"/>
                    </a:cubicBezTo>
                    <a:moveTo>
                      <a:pt x="496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8"/>
                      <a:pt x="198" y="8"/>
                      <a:pt x="198" y="8"/>
                    </a:cubicBezTo>
                    <a:cubicBezTo>
                      <a:pt x="498" y="8"/>
                      <a:pt x="498" y="8"/>
                      <a:pt x="498" y="8"/>
                    </a:cubicBezTo>
                    <a:cubicBezTo>
                      <a:pt x="497" y="6"/>
                      <a:pt x="497" y="3"/>
                      <a:pt x="496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2" name="íŝ1ïďè">
                <a:extLst>
                  <a:ext uri="{FF2B5EF4-FFF2-40B4-BE49-F238E27FC236}">
                    <a16:creationId xmlns:a16="http://schemas.microsoft.com/office/drawing/2014/main" id="{41D45988-372B-4616-BCA7-6E00FF3504AF}"/>
                  </a:ext>
                </a:extLst>
              </p:cNvPr>
              <p:cNvSpPr/>
              <p:nvPr/>
            </p:nvSpPr>
            <p:spPr bwMode="auto">
              <a:xfrm>
                <a:off x="3774" y="779"/>
                <a:ext cx="1211" cy="883"/>
              </a:xfrm>
              <a:custGeom>
                <a:avLst/>
                <a:gdLst>
                  <a:gd name="T0" fmla="*/ 347 w 660"/>
                  <a:gd name="T1" fmla="*/ 474 h 482"/>
                  <a:gd name="T2" fmla="*/ 405 w 660"/>
                  <a:gd name="T3" fmla="*/ 314 h 482"/>
                  <a:gd name="T4" fmla="*/ 478 w 660"/>
                  <a:gd name="T5" fmla="*/ 0 h 482"/>
                  <a:gd name="T6" fmla="*/ 304 w 660"/>
                  <a:gd name="T7" fmla="*/ 36 h 482"/>
                  <a:gd name="T8" fmla="*/ 343 w 660"/>
                  <a:gd name="T9" fmla="*/ 111 h 482"/>
                  <a:gd name="T10" fmla="*/ 343 w 660"/>
                  <a:gd name="T11" fmla="*/ 125 h 482"/>
                  <a:gd name="T12" fmla="*/ 343 w 660"/>
                  <a:gd name="T13" fmla="*/ 173 h 482"/>
                  <a:gd name="T14" fmla="*/ 398 w 660"/>
                  <a:gd name="T15" fmla="*/ 313 h 482"/>
                  <a:gd name="T16" fmla="*/ 311 w 660"/>
                  <a:gd name="T17" fmla="*/ 370 h 482"/>
                  <a:gd name="T18" fmla="*/ 232 w 660"/>
                  <a:gd name="T19" fmla="*/ 427 h 482"/>
                  <a:gd name="T20" fmla="*/ 92 w 660"/>
                  <a:gd name="T21" fmla="*/ 311 h 482"/>
                  <a:gd name="T22" fmla="*/ 50 w 660"/>
                  <a:gd name="T23" fmla="*/ 292 h 482"/>
                  <a:gd name="T24" fmla="*/ 32 w 660"/>
                  <a:gd name="T25" fmla="*/ 290 h 482"/>
                  <a:gd name="T26" fmla="*/ 25 w 660"/>
                  <a:gd name="T27" fmla="*/ 302 h 482"/>
                  <a:gd name="T28" fmla="*/ 11 w 660"/>
                  <a:gd name="T29" fmla="*/ 316 h 482"/>
                  <a:gd name="T30" fmla="*/ 1 w 660"/>
                  <a:gd name="T31" fmla="*/ 341 h 482"/>
                  <a:gd name="T32" fmla="*/ 64 w 660"/>
                  <a:gd name="T33" fmla="*/ 404 h 482"/>
                  <a:gd name="T34" fmla="*/ 37 w 660"/>
                  <a:gd name="T35" fmla="*/ 367 h 482"/>
                  <a:gd name="T36" fmla="*/ 10 w 660"/>
                  <a:gd name="T37" fmla="*/ 340 h 482"/>
                  <a:gd name="T38" fmla="*/ 14 w 660"/>
                  <a:gd name="T39" fmla="*/ 329 h 482"/>
                  <a:gd name="T40" fmla="*/ 33 w 660"/>
                  <a:gd name="T41" fmla="*/ 332 h 482"/>
                  <a:gd name="T42" fmla="*/ 19 w 660"/>
                  <a:gd name="T43" fmla="*/ 316 h 482"/>
                  <a:gd name="T44" fmla="*/ 42 w 660"/>
                  <a:gd name="T45" fmla="*/ 323 h 482"/>
                  <a:gd name="T46" fmla="*/ 34 w 660"/>
                  <a:gd name="T47" fmla="*/ 304 h 482"/>
                  <a:gd name="T48" fmla="*/ 44 w 660"/>
                  <a:gd name="T49" fmla="*/ 297 h 482"/>
                  <a:gd name="T50" fmla="*/ 88 w 660"/>
                  <a:gd name="T51" fmla="*/ 336 h 482"/>
                  <a:gd name="T52" fmla="*/ 89 w 660"/>
                  <a:gd name="T53" fmla="*/ 319 h 482"/>
                  <a:gd name="T54" fmla="*/ 227 w 660"/>
                  <a:gd name="T55" fmla="*/ 433 h 482"/>
                  <a:gd name="T56" fmla="*/ 318 w 660"/>
                  <a:gd name="T57" fmla="*/ 374 h 482"/>
                  <a:gd name="T58" fmla="*/ 403 w 660"/>
                  <a:gd name="T59" fmla="*/ 337 h 482"/>
                  <a:gd name="T60" fmla="*/ 414 w 660"/>
                  <a:gd name="T61" fmla="*/ 302 h 482"/>
                  <a:gd name="T62" fmla="*/ 351 w 660"/>
                  <a:gd name="T63" fmla="*/ 141 h 482"/>
                  <a:gd name="T64" fmla="*/ 351 w 660"/>
                  <a:gd name="T65" fmla="*/ 125 h 482"/>
                  <a:gd name="T66" fmla="*/ 351 w 660"/>
                  <a:gd name="T67" fmla="*/ 106 h 482"/>
                  <a:gd name="T68" fmla="*/ 344 w 660"/>
                  <a:gd name="T69" fmla="*/ 103 h 482"/>
                  <a:gd name="T70" fmla="*/ 316 w 660"/>
                  <a:gd name="T71" fmla="*/ 44 h 482"/>
                  <a:gd name="T72" fmla="*/ 545 w 660"/>
                  <a:gd name="T73" fmla="*/ 38 h 482"/>
                  <a:gd name="T74" fmla="*/ 567 w 660"/>
                  <a:gd name="T75" fmla="*/ 97 h 482"/>
                  <a:gd name="T76" fmla="*/ 562 w 660"/>
                  <a:gd name="T77" fmla="*/ 165 h 482"/>
                  <a:gd name="T78" fmla="*/ 561 w 660"/>
                  <a:gd name="T79" fmla="*/ 211 h 482"/>
                  <a:gd name="T80" fmla="*/ 552 w 660"/>
                  <a:gd name="T81" fmla="*/ 224 h 482"/>
                  <a:gd name="T82" fmla="*/ 511 w 660"/>
                  <a:gd name="T83" fmla="*/ 287 h 482"/>
                  <a:gd name="T84" fmla="*/ 516 w 660"/>
                  <a:gd name="T85" fmla="*/ 315 h 482"/>
                  <a:gd name="T86" fmla="*/ 562 w 660"/>
                  <a:gd name="T87" fmla="*/ 342 h 482"/>
                  <a:gd name="T88" fmla="*/ 566 w 660"/>
                  <a:gd name="T89" fmla="*/ 343 h 482"/>
                  <a:gd name="T90" fmla="*/ 587 w 660"/>
                  <a:gd name="T91" fmla="*/ 363 h 482"/>
                  <a:gd name="T92" fmla="*/ 640 w 660"/>
                  <a:gd name="T93" fmla="*/ 426 h 482"/>
                  <a:gd name="T94" fmla="*/ 566 w 660"/>
                  <a:gd name="T95" fmla="*/ 335 h 482"/>
                  <a:gd name="T96" fmla="*/ 535 w 660"/>
                  <a:gd name="T97" fmla="*/ 327 h 482"/>
                  <a:gd name="T98" fmla="*/ 517 w 660"/>
                  <a:gd name="T99" fmla="*/ 292 h 482"/>
                  <a:gd name="T100" fmla="*/ 560 w 660"/>
                  <a:gd name="T101" fmla="*/ 225 h 482"/>
                  <a:gd name="T102" fmla="*/ 575 w 660"/>
                  <a:gd name="T103" fmla="*/ 161 h 482"/>
                  <a:gd name="T104" fmla="*/ 575 w 660"/>
                  <a:gd name="T105" fmla="*/ 97 h 482"/>
                  <a:gd name="T106" fmla="*/ 478 w 660"/>
                  <a:gd name="T107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60" h="482">
                    <a:moveTo>
                      <a:pt x="354" y="457"/>
                    </a:moveTo>
                    <a:cubicBezTo>
                      <a:pt x="325" y="482"/>
                      <a:pt x="325" y="482"/>
                      <a:pt x="325" y="482"/>
                    </a:cubicBezTo>
                    <a:cubicBezTo>
                      <a:pt x="337" y="482"/>
                      <a:pt x="337" y="482"/>
                      <a:pt x="337" y="482"/>
                    </a:cubicBezTo>
                    <a:cubicBezTo>
                      <a:pt x="347" y="474"/>
                      <a:pt x="347" y="474"/>
                      <a:pt x="347" y="474"/>
                    </a:cubicBezTo>
                    <a:cubicBezTo>
                      <a:pt x="347" y="482"/>
                      <a:pt x="347" y="482"/>
                      <a:pt x="347" y="482"/>
                    </a:cubicBezTo>
                    <a:cubicBezTo>
                      <a:pt x="354" y="482"/>
                      <a:pt x="354" y="482"/>
                      <a:pt x="354" y="482"/>
                    </a:cubicBezTo>
                    <a:cubicBezTo>
                      <a:pt x="354" y="457"/>
                      <a:pt x="354" y="457"/>
                      <a:pt x="354" y="457"/>
                    </a:cubicBezTo>
                    <a:moveTo>
                      <a:pt x="405" y="314"/>
                    </a:moveTo>
                    <a:cubicBezTo>
                      <a:pt x="405" y="314"/>
                      <a:pt x="405" y="314"/>
                      <a:pt x="405" y="314"/>
                    </a:cubicBezTo>
                    <a:moveTo>
                      <a:pt x="47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478" y="0"/>
                      <a:pt x="478" y="0"/>
                      <a:pt x="478" y="0"/>
                    </a:cubicBezTo>
                    <a:cubicBezTo>
                      <a:pt x="308" y="0"/>
                      <a:pt x="308" y="0"/>
                      <a:pt x="308" y="0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4" y="36"/>
                      <a:pt x="304" y="36"/>
                      <a:pt x="304" y="36"/>
                    </a:cubicBezTo>
                    <a:cubicBezTo>
                      <a:pt x="300" y="36"/>
                      <a:pt x="300" y="36"/>
                      <a:pt x="300" y="36"/>
                    </a:cubicBezTo>
                    <a:cubicBezTo>
                      <a:pt x="300" y="51"/>
                      <a:pt x="300" y="51"/>
                      <a:pt x="300" y="51"/>
                    </a:cubicBezTo>
                    <a:cubicBezTo>
                      <a:pt x="300" y="79"/>
                      <a:pt x="317" y="102"/>
                      <a:pt x="341" y="111"/>
                    </a:cubicBezTo>
                    <a:cubicBezTo>
                      <a:pt x="342" y="111"/>
                      <a:pt x="342" y="111"/>
                      <a:pt x="343" y="111"/>
                    </a:cubicBezTo>
                    <a:cubicBezTo>
                      <a:pt x="343" y="111"/>
                      <a:pt x="343" y="111"/>
                      <a:pt x="343" y="111"/>
                    </a:cubicBezTo>
                    <a:cubicBezTo>
                      <a:pt x="343" y="112"/>
                      <a:pt x="343" y="112"/>
                      <a:pt x="343" y="112"/>
                    </a:cubicBezTo>
                    <a:cubicBezTo>
                      <a:pt x="343" y="125"/>
                      <a:pt x="343" y="125"/>
                      <a:pt x="343" y="125"/>
                    </a:cubicBezTo>
                    <a:cubicBezTo>
                      <a:pt x="343" y="125"/>
                      <a:pt x="343" y="125"/>
                      <a:pt x="343" y="125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38"/>
                      <a:pt x="343" y="138"/>
                      <a:pt x="343" y="138"/>
                    </a:cubicBezTo>
                    <a:cubicBezTo>
                      <a:pt x="343" y="141"/>
                      <a:pt x="343" y="141"/>
                      <a:pt x="343" y="141"/>
                    </a:cubicBezTo>
                    <a:cubicBezTo>
                      <a:pt x="343" y="173"/>
                      <a:pt x="343" y="173"/>
                      <a:pt x="343" y="173"/>
                    </a:cubicBezTo>
                    <a:cubicBezTo>
                      <a:pt x="343" y="220"/>
                      <a:pt x="343" y="220"/>
                      <a:pt x="343" y="220"/>
                    </a:cubicBezTo>
                    <a:cubicBezTo>
                      <a:pt x="343" y="220"/>
                      <a:pt x="343" y="220"/>
                      <a:pt x="343" y="220"/>
                    </a:cubicBezTo>
                    <a:cubicBezTo>
                      <a:pt x="343" y="260"/>
                      <a:pt x="368" y="294"/>
                      <a:pt x="403" y="307"/>
                    </a:cubicBezTo>
                    <a:cubicBezTo>
                      <a:pt x="401" y="308"/>
                      <a:pt x="399" y="310"/>
                      <a:pt x="398" y="313"/>
                    </a:cubicBezTo>
                    <a:cubicBezTo>
                      <a:pt x="396" y="330"/>
                      <a:pt x="396" y="330"/>
                      <a:pt x="396" y="330"/>
                    </a:cubicBezTo>
                    <a:cubicBezTo>
                      <a:pt x="376" y="337"/>
                      <a:pt x="359" y="352"/>
                      <a:pt x="352" y="371"/>
                    </a:cubicBezTo>
                    <a:cubicBezTo>
                      <a:pt x="311" y="365"/>
                      <a:pt x="311" y="365"/>
                      <a:pt x="311" y="365"/>
                    </a:cubicBezTo>
                    <a:cubicBezTo>
                      <a:pt x="311" y="370"/>
                      <a:pt x="311" y="370"/>
                      <a:pt x="311" y="370"/>
                    </a:cubicBezTo>
                    <a:cubicBezTo>
                      <a:pt x="311" y="370"/>
                      <a:pt x="311" y="370"/>
                      <a:pt x="311" y="370"/>
                    </a:cubicBezTo>
                    <a:cubicBezTo>
                      <a:pt x="245" y="428"/>
                      <a:pt x="245" y="428"/>
                      <a:pt x="245" y="428"/>
                    </a:cubicBezTo>
                    <a:cubicBezTo>
                      <a:pt x="243" y="429"/>
                      <a:pt x="241" y="430"/>
                      <a:pt x="239" y="430"/>
                    </a:cubicBezTo>
                    <a:cubicBezTo>
                      <a:pt x="236" y="430"/>
                      <a:pt x="234" y="429"/>
                      <a:pt x="232" y="427"/>
                    </a:cubicBezTo>
                    <a:cubicBezTo>
                      <a:pt x="232" y="427"/>
                      <a:pt x="232" y="427"/>
                      <a:pt x="232" y="427"/>
                    </a:cubicBezTo>
                    <a:cubicBezTo>
                      <a:pt x="119" y="356"/>
                      <a:pt x="119" y="356"/>
                      <a:pt x="119" y="356"/>
                    </a:cubicBezTo>
                    <a:cubicBezTo>
                      <a:pt x="105" y="320"/>
                      <a:pt x="105" y="320"/>
                      <a:pt x="105" y="320"/>
                    </a:cubicBezTo>
                    <a:cubicBezTo>
                      <a:pt x="103" y="314"/>
                      <a:pt x="97" y="311"/>
                      <a:pt x="92" y="311"/>
                    </a:cubicBezTo>
                    <a:cubicBezTo>
                      <a:pt x="92" y="311"/>
                      <a:pt x="92" y="311"/>
                      <a:pt x="92" y="311"/>
                    </a:cubicBezTo>
                    <a:cubicBezTo>
                      <a:pt x="90" y="311"/>
                      <a:pt x="88" y="311"/>
                      <a:pt x="87" y="312"/>
                    </a:cubicBezTo>
                    <a:cubicBezTo>
                      <a:pt x="83" y="313"/>
                      <a:pt x="80" y="317"/>
                      <a:pt x="78" y="320"/>
                    </a:cubicBezTo>
                    <a:cubicBezTo>
                      <a:pt x="50" y="292"/>
                      <a:pt x="50" y="292"/>
                      <a:pt x="50" y="292"/>
                    </a:cubicBezTo>
                    <a:cubicBezTo>
                      <a:pt x="47" y="289"/>
                      <a:pt x="44" y="288"/>
                      <a:pt x="40" y="288"/>
                    </a:cubicBezTo>
                    <a:cubicBezTo>
                      <a:pt x="40" y="288"/>
                      <a:pt x="40" y="288"/>
                      <a:pt x="40" y="288"/>
                    </a:cubicBezTo>
                    <a:cubicBezTo>
                      <a:pt x="40" y="288"/>
                      <a:pt x="40" y="288"/>
                      <a:pt x="40" y="288"/>
                    </a:cubicBezTo>
                    <a:cubicBezTo>
                      <a:pt x="37" y="288"/>
                      <a:pt x="35" y="288"/>
                      <a:pt x="32" y="290"/>
                    </a:cubicBezTo>
                    <a:cubicBezTo>
                      <a:pt x="32" y="290"/>
                      <a:pt x="31" y="291"/>
                      <a:pt x="30" y="291"/>
                    </a:cubicBezTo>
                    <a:cubicBezTo>
                      <a:pt x="30" y="291"/>
                      <a:pt x="30" y="292"/>
                      <a:pt x="30" y="292"/>
                    </a:cubicBezTo>
                    <a:cubicBezTo>
                      <a:pt x="27" y="295"/>
                      <a:pt x="26" y="298"/>
                      <a:pt x="26" y="302"/>
                    </a:cubicBezTo>
                    <a:cubicBezTo>
                      <a:pt x="26" y="302"/>
                      <a:pt x="25" y="302"/>
                      <a:pt x="25" y="302"/>
                    </a:cubicBezTo>
                    <a:cubicBezTo>
                      <a:pt x="25" y="302"/>
                      <a:pt x="25" y="302"/>
                      <a:pt x="25" y="302"/>
                    </a:cubicBezTo>
                    <a:cubicBezTo>
                      <a:pt x="25" y="302"/>
                      <a:pt x="25" y="302"/>
                      <a:pt x="25" y="302"/>
                    </a:cubicBezTo>
                    <a:cubicBezTo>
                      <a:pt x="21" y="302"/>
                      <a:pt x="17" y="303"/>
                      <a:pt x="15" y="306"/>
                    </a:cubicBezTo>
                    <a:cubicBezTo>
                      <a:pt x="12" y="309"/>
                      <a:pt x="11" y="312"/>
                      <a:pt x="11" y="316"/>
                    </a:cubicBezTo>
                    <a:cubicBezTo>
                      <a:pt x="11" y="318"/>
                      <a:pt x="11" y="319"/>
                      <a:pt x="12" y="321"/>
                    </a:cubicBezTo>
                    <a:cubicBezTo>
                      <a:pt x="9" y="322"/>
                      <a:pt x="6" y="323"/>
                      <a:pt x="4" y="325"/>
                    </a:cubicBezTo>
                    <a:cubicBezTo>
                      <a:pt x="1" y="328"/>
                      <a:pt x="0" y="331"/>
                      <a:pt x="0" y="335"/>
                    </a:cubicBezTo>
                    <a:cubicBezTo>
                      <a:pt x="0" y="337"/>
                      <a:pt x="0" y="339"/>
                      <a:pt x="1" y="341"/>
                    </a:cubicBezTo>
                    <a:cubicBezTo>
                      <a:pt x="2" y="342"/>
                      <a:pt x="3" y="344"/>
                      <a:pt x="4" y="345"/>
                    </a:cubicBezTo>
                    <a:cubicBezTo>
                      <a:pt x="30" y="370"/>
                      <a:pt x="30" y="370"/>
                      <a:pt x="30" y="370"/>
                    </a:cubicBezTo>
                    <a:cubicBezTo>
                      <a:pt x="30" y="371"/>
                      <a:pt x="31" y="372"/>
                      <a:pt x="32" y="372"/>
                    </a:cubicBezTo>
                    <a:cubicBezTo>
                      <a:pt x="64" y="404"/>
                      <a:pt x="64" y="404"/>
                      <a:pt x="64" y="404"/>
                    </a:cubicBezTo>
                    <a:cubicBezTo>
                      <a:pt x="145" y="482"/>
                      <a:pt x="145" y="482"/>
                      <a:pt x="145" y="482"/>
                    </a:cubicBezTo>
                    <a:cubicBezTo>
                      <a:pt x="156" y="482"/>
                      <a:pt x="156" y="482"/>
                      <a:pt x="156" y="482"/>
                    </a:cubicBezTo>
                    <a:cubicBezTo>
                      <a:pt x="69" y="398"/>
                      <a:pt x="69" y="398"/>
                      <a:pt x="69" y="398"/>
                    </a:cubicBezTo>
                    <a:cubicBezTo>
                      <a:pt x="37" y="367"/>
                      <a:pt x="37" y="367"/>
                      <a:pt x="37" y="367"/>
                    </a:cubicBezTo>
                    <a:cubicBezTo>
                      <a:pt x="37" y="366"/>
                      <a:pt x="36" y="366"/>
                      <a:pt x="36" y="365"/>
                    </a:cubicBezTo>
                    <a:cubicBezTo>
                      <a:pt x="36" y="365"/>
                      <a:pt x="36" y="365"/>
                      <a:pt x="36" y="365"/>
                    </a:cubicBezTo>
                    <a:cubicBezTo>
                      <a:pt x="10" y="340"/>
                      <a:pt x="10" y="340"/>
                      <a:pt x="10" y="340"/>
                    </a:cubicBezTo>
                    <a:cubicBezTo>
                      <a:pt x="10" y="340"/>
                      <a:pt x="10" y="340"/>
                      <a:pt x="10" y="340"/>
                    </a:cubicBezTo>
                    <a:cubicBezTo>
                      <a:pt x="9" y="339"/>
                      <a:pt x="9" y="338"/>
                      <a:pt x="8" y="338"/>
                    </a:cubicBezTo>
                    <a:cubicBezTo>
                      <a:pt x="8" y="337"/>
                      <a:pt x="8" y="336"/>
                      <a:pt x="8" y="335"/>
                    </a:cubicBezTo>
                    <a:cubicBezTo>
                      <a:pt x="8" y="333"/>
                      <a:pt x="8" y="332"/>
                      <a:pt x="10" y="331"/>
                    </a:cubicBezTo>
                    <a:cubicBezTo>
                      <a:pt x="11" y="329"/>
                      <a:pt x="12" y="329"/>
                      <a:pt x="14" y="329"/>
                    </a:cubicBezTo>
                    <a:cubicBezTo>
                      <a:pt x="16" y="329"/>
                      <a:pt x="17" y="329"/>
                      <a:pt x="19" y="330"/>
                    </a:cubicBezTo>
                    <a:cubicBezTo>
                      <a:pt x="19" y="330"/>
                      <a:pt x="19" y="330"/>
                      <a:pt x="19" y="330"/>
                    </a:cubicBezTo>
                    <a:cubicBezTo>
                      <a:pt x="29" y="340"/>
                      <a:pt x="29" y="340"/>
                      <a:pt x="29" y="340"/>
                    </a:cubicBezTo>
                    <a:cubicBezTo>
                      <a:pt x="33" y="332"/>
                      <a:pt x="33" y="332"/>
                      <a:pt x="33" y="332"/>
                    </a:cubicBezTo>
                    <a:cubicBezTo>
                      <a:pt x="21" y="321"/>
                      <a:pt x="21" y="321"/>
                      <a:pt x="21" y="321"/>
                    </a:cubicBezTo>
                    <a:cubicBezTo>
                      <a:pt x="21" y="320"/>
                      <a:pt x="21" y="320"/>
                      <a:pt x="21" y="320"/>
                    </a:cubicBezTo>
                    <a:cubicBezTo>
                      <a:pt x="20" y="320"/>
                      <a:pt x="20" y="319"/>
                      <a:pt x="19" y="319"/>
                    </a:cubicBezTo>
                    <a:cubicBezTo>
                      <a:pt x="19" y="318"/>
                      <a:pt x="19" y="317"/>
                      <a:pt x="19" y="316"/>
                    </a:cubicBezTo>
                    <a:cubicBezTo>
                      <a:pt x="19" y="314"/>
                      <a:pt x="19" y="313"/>
                      <a:pt x="20" y="312"/>
                    </a:cubicBezTo>
                    <a:cubicBezTo>
                      <a:pt x="22" y="310"/>
                      <a:pt x="23" y="310"/>
                      <a:pt x="25" y="310"/>
                    </a:cubicBezTo>
                    <a:cubicBezTo>
                      <a:pt x="27" y="310"/>
                      <a:pt x="28" y="310"/>
                      <a:pt x="29" y="311"/>
                    </a:cubicBezTo>
                    <a:cubicBezTo>
                      <a:pt x="42" y="323"/>
                      <a:pt x="42" y="323"/>
                      <a:pt x="42" y="323"/>
                    </a:cubicBezTo>
                    <a:cubicBezTo>
                      <a:pt x="44" y="323"/>
                      <a:pt x="44" y="323"/>
                      <a:pt x="44" y="323"/>
                    </a:cubicBezTo>
                    <a:cubicBezTo>
                      <a:pt x="51" y="321"/>
                      <a:pt x="51" y="321"/>
                      <a:pt x="51" y="321"/>
                    </a:cubicBezTo>
                    <a:cubicBezTo>
                      <a:pt x="35" y="306"/>
                      <a:pt x="35" y="306"/>
                      <a:pt x="35" y="306"/>
                    </a:cubicBezTo>
                    <a:cubicBezTo>
                      <a:pt x="35" y="306"/>
                      <a:pt x="34" y="305"/>
                      <a:pt x="34" y="304"/>
                    </a:cubicBezTo>
                    <a:cubicBezTo>
                      <a:pt x="34" y="303"/>
                      <a:pt x="34" y="303"/>
                      <a:pt x="34" y="302"/>
                    </a:cubicBezTo>
                    <a:cubicBezTo>
                      <a:pt x="34" y="300"/>
                      <a:pt x="34" y="299"/>
                      <a:pt x="35" y="297"/>
                    </a:cubicBezTo>
                    <a:cubicBezTo>
                      <a:pt x="37" y="296"/>
                      <a:pt x="38" y="295"/>
                      <a:pt x="40" y="295"/>
                    </a:cubicBezTo>
                    <a:cubicBezTo>
                      <a:pt x="42" y="295"/>
                      <a:pt x="43" y="296"/>
                      <a:pt x="44" y="297"/>
                    </a:cubicBezTo>
                    <a:cubicBezTo>
                      <a:pt x="74" y="327"/>
                      <a:pt x="74" y="327"/>
                      <a:pt x="74" y="327"/>
                    </a:cubicBezTo>
                    <a:cubicBezTo>
                      <a:pt x="74" y="327"/>
                      <a:pt x="74" y="327"/>
                      <a:pt x="74" y="327"/>
                    </a:cubicBezTo>
                    <a:cubicBezTo>
                      <a:pt x="76" y="328"/>
                      <a:pt x="78" y="329"/>
                      <a:pt x="79" y="330"/>
                    </a:cubicBezTo>
                    <a:cubicBezTo>
                      <a:pt x="88" y="336"/>
                      <a:pt x="88" y="336"/>
                      <a:pt x="88" y="336"/>
                    </a:cubicBezTo>
                    <a:cubicBezTo>
                      <a:pt x="86" y="326"/>
                      <a:pt x="86" y="326"/>
                      <a:pt x="86" y="326"/>
                    </a:cubicBezTo>
                    <a:cubicBezTo>
                      <a:pt x="85" y="326"/>
                      <a:pt x="85" y="325"/>
                      <a:pt x="85" y="325"/>
                    </a:cubicBezTo>
                    <a:cubicBezTo>
                      <a:pt x="85" y="325"/>
                      <a:pt x="85" y="325"/>
                      <a:pt x="85" y="325"/>
                    </a:cubicBezTo>
                    <a:cubicBezTo>
                      <a:pt x="85" y="322"/>
                      <a:pt x="87" y="320"/>
                      <a:pt x="89" y="319"/>
                    </a:cubicBezTo>
                    <a:cubicBezTo>
                      <a:pt x="90" y="319"/>
                      <a:pt x="91" y="319"/>
                      <a:pt x="92" y="319"/>
                    </a:cubicBezTo>
                    <a:cubicBezTo>
                      <a:pt x="94" y="319"/>
                      <a:pt x="97" y="320"/>
                      <a:pt x="98" y="323"/>
                    </a:cubicBezTo>
                    <a:cubicBezTo>
                      <a:pt x="113" y="361"/>
                      <a:pt x="113" y="361"/>
                      <a:pt x="113" y="361"/>
                    </a:cubicBezTo>
                    <a:cubicBezTo>
                      <a:pt x="227" y="433"/>
                      <a:pt x="227" y="433"/>
                      <a:pt x="227" y="433"/>
                    </a:cubicBezTo>
                    <a:cubicBezTo>
                      <a:pt x="230" y="436"/>
                      <a:pt x="235" y="438"/>
                      <a:pt x="239" y="438"/>
                    </a:cubicBezTo>
                    <a:cubicBezTo>
                      <a:pt x="239" y="438"/>
                      <a:pt x="239" y="438"/>
                      <a:pt x="239" y="438"/>
                    </a:cubicBezTo>
                    <a:cubicBezTo>
                      <a:pt x="243" y="438"/>
                      <a:pt x="247" y="436"/>
                      <a:pt x="250" y="433"/>
                    </a:cubicBezTo>
                    <a:cubicBezTo>
                      <a:pt x="318" y="374"/>
                      <a:pt x="318" y="374"/>
                      <a:pt x="318" y="374"/>
                    </a:cubicBezTo>
                    <a:cubicBezTo>
                      <a:pt x="357" y="380"/>
                      <a:pt x="357" y="380"/>
                      <a:pt x="357" y="380"/>
                    </a:cubicBezTo>
                    <a:cubicBezTo>
                      <a:pt x="358" y="377"/>
                      <a:pt x="358" y="377"/>
                      <a:pt x="358" y="377"/>
                    </a:cubicBezTo>
                    <a:cubicBezTo>
                      <a:pt x="364" y="357"/>
                      <a:pt x="380" y="343"/>
                      <a:pt x="400" y="337"/>
                    </a:cubicBezTo>
                    <a:cubicBezTo>
                      <a:pt x="403" y="337"/>
                      <a:pt x="403" y="337"/>
                      <a:pt x="403" y="337"/>
                    </a:cubicBezTo>
                    <a:cubicBezTo>
                      <a:pt x="406" y="315"/>
                      <a:pt x="406" y="315"/>
                      <a:pt x="406" y="315"/>
                    </a:cubicBezTo>
                    <a:cubicBezTo>
                      <a:pt x="417" y="315"/>
                      <a:pt x="417" y="315"/>
                      <a:pt x="417" y="315"/>
                    </a:cubicBezTo>
                    <a:cubicBezTo>
                      <a:pt x="417" y="303"/>
                      <a:pt x="417" y="303"/>
                      <a:pt x="417" y="303"/>
                    </a:cubicBezTo>
                    <a:cubicBezTo>
                      <a:pt x="414" y="302"/>
                      <a:pt x="414" y="302"/>
                      <a:pt x="414" y="302"/>
                    </a:cubicBezTo>
                    <a:cubicBezTo>
                      <a:pt x="378" y="293"/>
                      <a:pt x="351" y="260"/>
                      <a:pt x="351" y="220"/>
                    </a:cubicBezTo>
                    <a:cubicBezTo>
                      <a:pt x="351" y="220"/>
                      <a:pt x="351" y="220"/>
                      <a:pt x="351" y="220"/>
                    </a:cubicBezTo>
                    <a:cubicBezTo>
                      <a:pt x="351" y="173"/>
                      <a:pt x="351" y="173"/>
                      <a:pt x="351" y="173"/>
                    </a:cubicBezTo>
                    <a:cubicBezTo>
                      <a:pt x="351" y="141"/>
                      <a:pt x="351" y="141"/>
                      <a:pt x="351" y="141"/>
                    </a:cubicBezTo>
                    <a:cubicBezTo>
                      <a:pt x="351" y="138"/>
                      <a:pt x="351" y="138"/>
                      <a:pt x="351" y="138"/>
                    </a:cubicBezTo>
                    <a:cubicBezTo>
                      <a:pt x="351" y="136"/>
                      <a:pt x="351" y="136"/>
                      <a:pt x="351" y="136"/>
                    </a:cubicBezTo>
                    <a:cubicBezTo>
                      <a:pt x="351" y="125"/>
                      <a:pt x="351" y="125"/>
                      <a:pt x="351" y="125"/>
                    </a:cubicBezTo>
                    <a:cubicBezTo>
                      <a:pt x="351" y="125"/>
                      <a:pt x="351" y="125"/>
                      <a:pt x="351" y="125"/>
                    </a:cubicBezTo>
                    <a:cubicBezTo>
                      <a:pt x="351" y="112"/>
                      <a:pt x="351" y="112"/>
                      <a:pt x="351" y="112"/>
                    </a:cubicBezTo>
                    <a:cubicBezTo>
                      <a:pt x="351" y="111"/>
                      <a:pt x="351" y="111"/>
                      <a:pt x="351" y="111"/>
                    </a:cubicBezTo>
                    <a:cubicBezTo>
                      <a:pt x="351" y="111"/>
                      <a:pt x="351" y="110"/>
                      <a:pt x="351" y="109"/>
                    </a:cubicBezTo>
                    <a:cubicBezTo>
                      <a:pt x="351" y="106"/>
                      <a:pt x="351" y="106"/>
                      <a:pt x="351" y="106"/>
                    </a:cubicBezTo>
                    <a:cubicBezTo>
                      <a:pt x="348" y="105"/>
                      <a:pt x="348" y="105"/>
                      <a:pt x="348" y="105"/>
                    </a:cubicBezTo>
                    <a:cubicBezTo>
                      <a:pt x="347" y="105"/>
                      <a:pt x="346" y="104"/>
                      <a:pt x="345" y="104"/>
                    </a:cubicBezTo>
                    <a:cubicBezTo>
                      <a:pt x="344" y="103"/>
                      <a:pt x="344" y="103"/>
                      <a:pt x="344" y="103"/>
                    </a:cubicBezTo>
                    <a:cubicBezTo>
                      <a:pt x="344" y="103"/>
                      <a:pt x="344" y="103"/>
                      <a:pt x="344" y="103"/>
                    </a:cubicBezTo>
                    <a:cubicBezTo>
                      <a:pt x="323" y="96"/>
                      <a:pt x="308" y="75"/>
                      <a:pt x="308" y="51"/>
                    </a:cubicBezTo>
                    <a:cubicBezTo>
                      <a:pt x="308" y="44"/>
                      <a:pt x="308" y="44"/>
                      <a:pt x="308" y="44"/>
                    </a:cubicBezTo>
                    <a:cubicBezTo>
                      <a:pt x="312" y="44"/>
                      <a:pt x="312" y="44"/>
                      <a:pt x="312" y="44"/>
                    </a:cubicBezTo>
                    <a:cubicBezTo>
                      <a:pt x="316" y="44"/>
                      <a:pt x="316" y="44"/>
                      <a:pt x="316" y="44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478" y="8"/>
                      <a:pt x="478" y="8"/>
                      <a:pt x="478" y="8"/>
                    </a:cubicBezTo>
                    <a:cubicBezTo>
                      <a:pt x="478" y="8"/>
                      <a:pt x="478" y="8"/>
                      <a:pt x="478" y="8"/>
                    </a:cubicBezTo>
                    <a:cubicBezTo>
                      <a:pt x="505" y="8"/>
                      <a:pt x="529" y="19"/>
                      <a:pt x="545" y="38"/>
                    </a:cubicBezTo>
                    <a:cubicBezTo>
                      <a:pt x="559" y="54"/>
                      <a:pt x="567" y="74"/>
                      <a:pt x="567" y="97"/>
                    </a:cubicBezTo>
                    <a:cubicBezTo>
                      <a:pt x="567" y="97"/>
                      <a:pt x="567" y="97"/>
                      <a:pt x="567" y="97"/>
                    </a:cubicBezTo>
                    <a:cubicBezTo>
                      <a:pt x="567" y="97"/>
                      <a:pt x="567" y="97"/>
                      <a:pt x="567" y="97"/>
                    </a:cubicBezTo>
                    <a:cubicBezTo>
                      <a:pt x="567" y="97"/>
                      <a:pt x="567" y="97"/>
                      <a:pt x="567" y="97"/>
                    </a:cubicBezTo>
                    <a:cubicBezTo>
                      <a:pt x="567" y="98"/>
                      <a:pt x="567" y="98"/>
                      <a:pt x="567" y="98"/>
                    </a:cubicBezTo>
                    <a:cubicBezTo>
                      <a:pt x="567" y="160"/>
                      <a:pt x="567" y="160"/>
                      <a:pt x="567" y="160"/>
                    </a:cubicBezTo>
                    <a:cubicBezTo>
                      <a:pt x="567" y="160"/>
                      <a:pt x="567" y="160"/>
                      <a:pt x="567" y="160"/>
                    </a:cubicBezTo>
                    <a:cubicBezTo>
                      <a:pt x="562" y="165"/>
                      <a:pt x="562" y="165"/>
                      <a:pt x="562" y="165"/>
                    </a:cubicBezTo>
                    <a:cubicBezTo>
                      <a:pt x="568" y="167"/>
                      <a:pt x="568" y="167"/>
                      <a:pt x="568" y="167"/>
                    </a:cubicBezTo>
                    <a:cubicBezTo>
                      <a:pt x="577" y="170"/>
                      <a:pt x="583" y="178"/>
                      <a:pt x="583" y="188"/>
                    </a:cubicBezTo>
                    <a:cubicBezTo>
                      <a:pt x="583" y="194"/>
                      <a:pt x="581" y="200"/>
                      <a:pt x="576" y="204"/>
                    </a:cubicBezTo>
                    <a:cubicBezTo>
                      <a:pt x="572" y="208"/>
                      <a:pt x="567" y="211"/>
                      <a:pt x="561" y="211"/>
                    </a:cubicBezTo>
                    <a:cubicBezTo>
                      <a:pt x="560" y="211"/>
                      <a:pt x="559" y="211"/>
                      <a:pt x="558" y="211"/>
                    </a:cubicBezTo>
                    <a:cubicBezTo>
                      <a:pt x="554" y="210"/>
                      <a:pt x="554" y="210"/>
                      <a:pt x="554" y="210"/>
                    </a:cubicBezTo>
                    <a:cubicBezTo>
                      <a:pt x="554" y="214"/>
                      <a:pt x="554" y="214"/>
                      <a:pt x="554" y="214"/>
                    </a:cubicBezTo>
                    <a:cubicBezTo>
                      <a:pt x="554" y="217"/>
                      <a:pt x="553" y="220"/>
                      <a:pt x="552" y="224"/>
                    </a:cubicBezTo>
                    <a:cubicBezTo>
                      <a:pt x="552" y="225"/>
                      <a:pt x="552" y="227"/>
                      <a:pt x="551" y="228"/>
                    </a:cubicBezTo>
                    <a:cubicBezTo>
                      <a:pt x="551" y="228"/>
                      <a:pt x="551" y="228"/>
                      <a:pt x="551" y="228"/>
                    </a:cubicBezTo>
                    <a:cubicBezTo>
                      <a:pt x="551" y="229"/>
                      <a:pt x="551" y="229"/>
                      <a:pt x="551" y="229"/>
                    </a:cubicBezTo>
                    <a:cubicBezTo>
                      <a:pt x="545" y="252"/>
                      <a:pt x="531" y="273"/>
                      <a:pt x="511" y="287"/>
                    </a:cubicBezTo>
                    <a:cubicBezTo>
                      <a:pt x="509" y="288"/>
                      <a:pt x="509" y="288"/>
                      <a:pt x="509" y="288"/>
                    </a:cubicBezTo>
                    <a:cubicBezTo>
                      <a:pt x="509" y="312"/>
                      <a:pt x="509" y="312"/>
                      <a:pt x="509" y="312"/>
                    </a:cubicBezTo>
                    <a:cubicBezTo>
                      <a:pt x="513" y="312"/>
                      <a:pt x="513" y="312"/>
                      <a:pt x="513" y="312"/>
                    </a:cubicBezTo>
                    <a:cubicBezTo>
                      <a:pt x="515" y="312"/>
                      <a:pt x="516" y="313"/>
                      <a:pt x="516" y="315"/>
                    </a:cubicBezTo>
                    <a:cubicBezTo>
                      <a:pt x="516" y="335"/>
                      <a:pt x="516" y="335"/>
                      <a:pt x="516" y="335"/>
                    </a:cubicBezTo>
                    <a:cubicBezTo>
                      <a:pt x="535" y="335"/>
                      <a:pt x="535" y="335"/>
                      <a:pt x="535" y="335"/>
                    </a:cubicBezTo>
                    <a:cubicBezTo>
                      <a:pt x="535" y="335"/>
                      <a:pt x="535" y="335"/>
                      <a:pt x="535" y="335"/>
                    </a:cubicBezTo>
                    <a:cubicBezTo>
                      <a:pt x="545" y="335"/>
                      <a:pt x="554" y="338"/>
                      <a:pt x="562" y="342"/>
                    </a:cubicBezTo>
                    <a:cubicBezTo>
                      <a:pt x="563" y="342"/>
                      <a:pt x="563" y="342"/>
                      <a:pt x="563" y="342"/>
                    </a:cubicBezTo>
                    <a:cubicBezTo>
                      <a:pt x="563" y="342"/>
                      <a:pt x="563" y="342"/>
                      <a:pt x="563" y="342"/>
                    </a:cubicBezTo>
                    <a:cubicBezTo>
                      <a:pt x="564" y="342"/>
                      <a:pt x="565" y="343"/>
                      <a:pt x="566" y="343"/>
                    </a:cubicBezTo>
                    <a:cubicBezTo>
                      <a:pt x="566" y="343"/>
                      <a:pt x="566" y="343"/>
                      <a:pt x="566" y="343"/>
                    </a:cubicBezTo>
                    <a:cubicBezTo>
                      <a:pt x="566" y="344"/>
                      <a:pt x="566" y="344"/>
                      <a:pt x="566" y="344"/>
                    </a:cubicBezTo>
                    <a:cubicBezTo>
                      <a:pt x="574" y="348"/>
                      <a:pt x="581" y="355"/>
                      <a:pt x="586" y="362"/>
                    </a:cubicBezTo>
                    <a:cubicBezTo>
                      <a:pt x="586" y="363"/>
                      <a:pt x="586" y="363"/>
                      <a:pt x="586" y="363"/>
                    </a:cubicBezTo>
                    <a:cubicBezTo>
                      <a:pt x="587" y="363"/>
                      <a:pt x="587" y="363"/>
                      <a:pt x="587" y="363"/>
                    </a:cubicBezTo>
                    <a:cubicBezTo>
                      <a:pt x="601" y="378"/>
                      <a:pt x="619" y="401"/>
                      <a:pt x="633" y="430"/>
                    </a:cubicBezTo>
                    <a:cubicBezTo>
                      <a:pt x="641" y="446"/>
                      <a:pt x="647" y="463"/>
                      <a:pt x="652" y="482"/>
                    </a:cubicBezTo>
                    <a:cubicBezTo>
                      <a:pt x="660" y="482"/>
                      <a:pt x="660" y="482"/>
                      <a:pt x="660" y="482"/>
                    </a:cubicBezTo>
                    <a:cubicBezTo>
                      <a:pt x="655" y="462"/>
                      <a:pt x="648" y="443"/>
                      <a:pt x="640" y="426"/>
                    </a:cubicBezTo>
                    <a:cubicBezTo>
                      <a:pt x="625" y="397"/>
                      <a:pt x="607" y="374"/>
                      <a:pt x="593" y="358"/>
                    </a:cubicBezTo>
                    <a:cubicBezTo>
                      <a:pt x="587" y="349"/>
                      <a:pt x="579" y="342"/>
                      <a:pt x="570" y="337"/>
                    </a:cubicBezTo>
                    <a:cubicBezTo>
                      <a:pt x="569" y="336"/>
                      <a:pt x="568" y="336"/>
                      <a:pt x="567" y="335"/>
                    </a:cubicBezTo>
                    <a:cubicBezTo>
                      <a:pt x="567" y="335"/>
                      <a:pt x="566" y="335"/>
                      <a:pt x="566" y="335"/>
                    </a:cubicBezTo>
                    <a:cubicBezTo>
                      <a:pt x="566" y="334"/>
                      <a:pt x="565" y="334"/>
                      <a:pt x="565" y="334"/>
                    </a:cubicBezTo>
                    <a:cubicBezTo>
                      <a:pt x="556" y="330"/>
                      <a:pt x="546" y="327"/>
                      <a:pt x="535" y="327"/>
                    </a:cubicBezTo>
                    <a:cubicBezTo>
                      <a:pt x="535" y="327"/>
                      <a:pt x="535" y="327"/>
                      <a:pt x="535" y="327"/>
                    </a:cubicBezTo>
                    <a:cubicBezTo>
                      <a:pt x="535" y="327"/>
                      <a:pt x="535" y="327"/>
                      <a:pt x="535" y="327"/>
                    </a:cubicBezTo>
                    <a:cubicBezTo>
                      <a:pt x="524" y="327"/>
                      <a:pt x="524" y="327"/>
                      <a:pt x="524" y="327"/>
                    </a:cubicBezTo>
                    <a:cubicBezTo>
                      <a:pt x="524" y="315"/>
                      <a:pt x="524" y="315"/>
                      <a:pt x="524" y="315"/>
                    </a:cubicBezTo>
                    <a:cubicBezTo>
                      <a:pt x="524" y="310"/>
                      <a:pt x="521" y="307"/>
                      <a:pt x="517" y="305"/>
                    </a:cubicBezTo>
                    <a:cubicBezTo>
                      <a:pt x="517" y="292"/>
                      <a:pt x="517" y="292"/>
                      <a:pt x="517" y="292"/>
                    </a:cubicBezTo>
                    <a:cubicBezTo>
                      <a:pt x="537" y="277"/>
                      <a:pt x="552" y="255"/>
                      <a:pt x="559" y="230"/>
                    </a:cubicBezTo>
                    <a:cubicBezTo>
                      <a:pt x="559" y="230"/>
                      <a:pt x="559" y="230"/>
                      <a:pt x="559" y="230"/>
                    </a:cubicBezTo>
                    <a:cubicBezTo>
                      <a:pt x="559" y="230"/>
                      <a:pt x="559" y="230"/>
                      <a:pt x="559" y="230"/>
                    </a:cubicBezTo>
                    <a:cubicBezTo>
                      <a:pt x="559" y="228"/>
                      <a:pt x="560" y="227"/>
                      <a:pt x="560" y="225"/>
                    </a:cubicBezTo>
                    <a:cubicBezTo>
                      <a:pt x="561" y="223"/>
                      <a:pt x="561" y="221"/>
                      <a:pt x="561" y="218"/>
                    </a:cubicBezTo>
                    <a:cubicBezTo>
                      <a:pt x="578" y="218"/>
                      <a:pt x="591" y="205"/>
                      <a:pt x="591" y="188"/>
                    </a:cubicBezTo>
                    <a:cubicBezTo>
                      <a:pt x="591" y="177"/>
                      <a:pt x="585" y="167"/>
                      <a:pt x="575" y="162"/>
                    </a:cubicBezTo>
                    <a:cubicBezTo>
                      <a:pt x="575" y="161"/>
                      <a:pt x="575" y="161"/>
                      <a:pt x="575" y="161"/>
                    </a:cubicBezTo>
                    <a:cubicBezTo>
                      <a:pt x="575" y="161"/>
                      <a:pt x="575" y="161"/>
                      <a:pt x="575" y="161"/>
                    </a:cubicBezTo>
                    <a:cubicBezTo>
                      <a:pt x="575" y="98"/>
                      <a:pt x="575" y="98"/>
                      <a:pt x="575" y="98"/>
                    </a:cubicBezTo>
                    <a:cubicBezTo>
                      <a:pt x="575" y="97"/>
                      <a:pt x="575" y="97"/>
                      <a:pt x="575" y="97"/>
                    </a:cubicBezTo>
                    <a:cubicBezTo>
                      <a:pt x="575" y="97"/>
                      <a:pt x="575" y="97"/>
                      <a:pt x="575" y="97"/>
                    </a:cubicBezTo>
                    <a:cubicBezTo>
                      <a:pt x="575" y="97"/>
                      <a:pt x="575" y="97"/>
                      <a:pt x="575" y="97"/>
                    </a:cubicBezTo>
                    <a:cubicBezTo>
                      <a:pt x="575" y="97"/>
                      <a:pt x="575" y="97"/>
                      <a:pt x="575" y="97"/>
                    </a:cubicBezTo>
                    <a:cubicBezTo>
                      <a:pt x="575" y="72"/>
                      <a:pt x="566" y="50"/>
                      <a:pt x="551" y="33"/>
                    </a:cubicBezTo>
                    <a:cubicBezTo>
                      <a:pt x="534" y="13"/>
                      <a:pt x="507" y="0"/>
                      <a:pt x="478" y="0"/>
                    </a:cubicBezTo>
                  </a:path>
                </a:pathLst>
              </a:custGeom>
              <a:solidFill>
                <a:srgbClr val="C5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3" name="işľiḑe">
                <a:extLst>
                  <a:ext uri="{FF2B5EF4-FFF2-40B4-BE49-F238E27FC236}">
                    <a16:creationId xmlns:a16="http://schemas.microsoft.com/office/drawing/2014/main" id="{4D6C99A6-42F5-4BDE-8D22-E4E8D7D00DE4}"/>
                  </a:ext>
                </a:extLst>
              </p:cNvPr>
              <p:cNvSpPr/>
              <p:nvPr/>
            </p:nvSpPr>
            <p:spPr bwMode="auto">
              <a:xfrm>
                <a:off x="4974" y="1676"/>
                <a:ext cx="22" cy="74"/>
              </a:xfrm>
              <a:custGeom>
                <a:avLst/>
                <a:gdLst>
                  <a:gd name="T0" fmla="*/ 8 w 12"/>
                  <a:gd name="T1" fmla="*/ 0 h 40"/>
                  <a:gd name="T2" fmla="*/ 0 w 12"/>
                  <a:gd name="T3" fmla="*/ 0 h 40"/>
                  <a:gd name="T4" fmla="*/ 4 w 12"/>
                  <a:gd name="T5" fmla="*/ 40 h 40"/>
                  <a:gd name="T6" fmla="*/ 8 w 12"/>
                  <a:gd name="T7" fmla="*/ 40 h 40"/>
                  <a:gd name="T8" fmla="*/ 12 w 12"/>
                  <a:gd name="T9" fmla="*/ 40 h 40"/>
                  <a:gd name="T10" fmla="*/ 8 w 12"/>
                  <a:gd name="T11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0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3"/>
                      <a:pt x="4" y="26"/>
                      <a:pt x="4" y="40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26"/>
                      <a:pt x="10" y="13"/>
                      <a:pt x="8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4" name="ïS1íḑè">
                <a:extLst>
                  <a:ext uri="{FF2B5EF4-FFF2-40B4-BE49-F238E27FC236}">
                    <a16:creationId xmlns:a16="http://schemas.microsoft.com/office/drawing/2014/main" id="{A83F8E66-64E7-4E20-8FB6-A357CF0CC0A3}"/>
                  </a:ext>
                </a:extLst>
              </p:cNvPr>
              <p:cNvSpPr/>
              <p:nvPr/>
            </p:nvSpPr>
            <p:spPr bwMode="auto">
              <a:xfrm>
                <a:off x="4313" y="1784"/>
                <a:ext cx="681" cy="1558"/>
              </a:xfrm>
              <a:custGeom>
                <a:avLst/>
                <a:gdLst>
                  <a:gd name="T0" fmla="*/ 13 w 371"/>
                  <a:gd name="T1" fmla="*/ 149 h 850"/>
                  <a:gd name="T2" fmla="*/ 9 w 371"/>
                  <a:gd name="T3" fmla="*/ 151 h 850"/>
                  <a:gd name="T4" fmla="*/ 0 w 371"/>
                  <a:gd name="T5" fmla="*/ 166 h 850"/>
                  <a:gd name="T6" fmla="*/ 3 w 371"/>
                  <a:gd name="T7" fmla="*/ 175 h 850"/>
                  <a:gd name="T8" fmla="*/ 13 w 371"/>
                  <a:gd name="T9" fmla="*/ 189 h 850"/>
                  <a:gd name="T10" fmla="*/ 13 w 371"/>
                  <a:gd name="T11" fmla="*/ 176 h 850"/>
                  <a:gd name="T12" fmla="*/ 9 w 371"/>
                  <a:gd name="T13" fmla="*/ 171 h 850"/>
                  <a:gd name="T14" fmla="*/ 7 w 371"/>
                  <a:gd name="T15" fmla="*/ 166 h 850"/>
                  <a:gd name="T16" fmla="*/ 12 w 371"/>
                  <a:gd name="T17" fmla="*/ 158 h 850"/>
                  <a:gd name="T18" fmla="*/ 13 w 371"/>
                  <a:gd name="T19" fmla="*/ 158 h 850"/>
                  <a:gd name="T20" fmla="*/ 13 w 371"/>
                  <a:gd name="T21" fmla="*/ 149 h 850"/>
                  <a:gd name="T22" fmla="*/ 60 w 371"/>
                  <a:gd name="T23" fmla="*/ 0 h 850"/>
                  <a:gd name="T24" fmla="*/ 53 w 371"/>
                  <a:gd name="T25" fmla="*/ 0 h 850"/>
                  <a:gd name="T26" fmla="*/ 53 w 371"/>
                  <a:gd name="T27" fmla="*/ 91 h 850"/>
                  <a:gd name="T28" fmla="*/ 53 w 371"/>
                  <a:gd name="T29" fmla="*/ 129 h 850"/>
                  <a:gd name="T30" fmla="*/ 35 w 371"/>
                  <a:gd name="T31" fmla="*/ 137 h 850"/>
                  <a:gd name="T32" fmla="*/ 53 w 371"/>
                  <a:gd name="T33" fmla="*/ 137 h 850"/>
                  <a:gd name="T34" fmla="*/ 60 w 371"/>
                  <a:gd name="T35" fmla="*/ 133 h 850"/>
                  <a:gd name="T36" fmla="*/ 60 w 371"/>
                  <a:gd name="T37" fmla="*/ 91 h 850"/>
                  <a:gd name="T38" fmla="*/ 60 w 371"/>
                  <a:gd name="T39" fmla="*/ 0 h 850"/>
                  <a:gd name="T40" fmla="*/ 371 w 371"/>
                  <a:gd name="T41" fmla="*/ 0 h 850"/>
                  <a:gd name="T42" fmla="*/ 363 w 371"/>
                  <a:gd name="T43" fmla="*/ 0 h 850"/>
                  <a:gd name="T44" fmla="*/ 304 w 371"/>
                  <a:gd name="T45" fmla="*/ 141 h 850"/>
                  <a:gd name="T46" fmla="*/ 303 w 371"/>
                  <a:gd name="T47" fmla="*/ 142 h 850"/>
                  <a:gd name="T48" fmla="*/ 303 w 371"/>
                  <a:gd name="T49" fmla="*/ 204 h 850"/>
                  <a:gd name="T50" fmla="*/ 303 w 371"/>
                  <a:gd name="T51" fmla="*/ 221 h 850"/>
                  <a:gd name="T52" fmla="*/ 303 w 371"/>
                  <a:gd name="T53" fmla="*/ 228 h 850"/>
                  <a:gd name="T54" fmla="*/ 297 w 371"/>
                  <a:gd name="T55" fmla="*/ 262 h 850"/>
                  <a:gd name="T56" fmla="*/ 291 w 371"/>
                  <a:gd name="T57" fmla="*/ 279 h 850"/>
                  <a:gd name="T58" fmla="*/ 284 w 371"/>
                  <a:gd name="T59" fmla="*/ 292 h 850"/>
                  <a:gd name="T60" fmla="*/ 279 w 371"/>
                  <a:gd name="T61" fmla="*/ 298 h 850"/>
                  <a:gd name="T62" fmla="*/ 283 w 371"/>
                  <a:gd name="T63" fmla="*/ 298 h 850"/>
                  <a:gd name="T64" fmla="*/ 283 w 371"/>
                  <a:gd name="T65" fmla="*/ 838 h 850"/>
                  <a:gd name="T66" fmla="*/ 283 w 371"/>
                  <a:gd name="T67" fmla="*/ 838 h 850"/>
                  <a:gd name="T68" fmla="*/ 283 w 371"/>
                  <a:gd name="T69" fmla="*/ 842 h 850"/>
                  <a:gd name="T70" fmla="*/ 251 w 371"/>
                  <a:gd name="T71" fmla="*/ 842 h 850"/>
                  <a:gd name="T72" fmla="*/ 251 w 371"/>
                  <a:gd name="T73" fmla="*/ 850 h 850"/>
                  <a:gd name="T74" fmla="*/ 283 w 371"/>
                  <a:gd name="T75" fmla="*/ 850 h 850"/>
                  <a:gd name="T76" fmla="*/ 291 w 371"/>
                  <a:gd name="T77" fmla="*/ 850 h 850"/>
                  <a:gd name="T78" fmla="*/ 291 w 371"/>
                  <a:gd name="T79" fmla="*/ 846 h 850"/>
                  <a:gd name="T80" fmla="*/ 291 w 371"/>
                  <a:gd name="T81" fmla="*/ 846 h 850"/>
                  <a:gd name="T82" fmla="*/ 291 w 371"/>
                  <a:gd name="T83" fmla="*/ 295 h 850"/>
                  <a:gd name="T84" fmla="*/ 298 w 371"/>
                  <a:gd name="T85" fmla="*/ 282 h 850"/>
                  <a:gd name="T86" fmla="*/ 307 w 371"/>
                  <a:gd name="T87" fmla="*/ 254 h 850"/>
                  <a:gd name="T88" fmla="*/ 311 w 371"/>
                  <a:gd name="T89" fmla="*/ 228 h 850"/>
                  <a:gd name="T90" fmla="*/ 311 w 371"/>
                  <a:gd name="T91" fmla="*/ 221 h 850"/>
                  <a:gd name="T92" fmla="*/ 311 w 371"/>
                  <a:gd name="T93" fmla="*/ 204 h 850"/>
                  <a:gd name="T94" fmla="*/ 311 w 371"/>
                  <a:gd name="T95" fmla="*/ 145 h 850"/>
                  <a:gd name="T96" fmla="*/ 371 w 371"/>
                  <a:gd name="T97" fmla="*/ 0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71" h="850">
                    <a:moveTo>
                      <a:pt x="13" y="149"/>
                    </a:moveTo>
                    <a:cubicBezTo>
                      <a:pt x="9" y="151"/>
                      <a:pt x="9" y="151"/>
                      <a:pt x="9" y="151"/>
                    </a:cubicBezTo>
                    <a:cubicBezTo>
                      <a:pt x="3" y="154"/>
                      <a:pt x="0" y="160"/>
                      <a:pt x="0" y="166"/>
                    </a:cubicBezTo>
                    <a:cubicBezTo>
                      <a:pt x="0" y="169"/>
                      <a:pt x="1" y="172"/>
                      <a:pt x="3" y="175"/>
                    </a:cubicBezTo>
                    <a:cubicBezTo>
                      <a:pt x="13" y="189"/>
                      <a:pt x="13" y="189"/>
                      <a:pt x="13" y="189"/>
                    </a:cubicBezTo>
                    <a:cubicBezTo>
                      <a:pt x="13" y="176"/>
                      <a:pt x="13" y="176"/>
                      <a:pt x="13" y="176"/>
                    </a:cubicBezTo>
                    <a:cubicBezTo>
                      <a:pt x="9" y="171"/>
                      <a:pt x="9" y="171"/>
                      <a:pt x="9" y="171"/>
                    </a:cubicBezTo>
                    <a:cubicBezTo>
                      <a:pt x="8" y="169"/>
                      <a:pt x="7" y="168"/>
                      <a:pt x="7" y="166"/>
                    </a:cubicBezTo>
                    <a:cubicBezTo>
                      <a:pt x="7" y="162"/>
                      <a:pt x="9" y="159"/>
                      <a:pt x="12" y="158"/>
                    </a:cubicBezTo>
                    <a:cubicBezTo>
                      <a:pt x="13" y="158"/>
                      <a:pt x="13" y="158"/>
                      <a:pt x="13" y="158"/>
                    </a:cubicBezTo>
                    <a:cubicBezTo>
                      <a:pt x="13" y="149"/>
                      <a:pt x="13" y="149"/>
                      <a:pt x="13" y="149"/>
                    </a:cubicBezTo>
                    <a:moveTo>
                      <a:pt x="60" y="0"/>
                    </a:moveTo>
                    <a:cubicBezTo>
                      <a:pt x="53" y="0"/>
                      <a:pt x="53" y="0"/>
                      <a:pt x="53" y="0"/>
                    </a:cubicBezTo>
                    <a:cubicBezTo>
                      <a:pt x="53" y="91"/>
                      <a:pt x="53" y="91"/>
                      <a:pt x="53" y="91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35" y="137"/>
                      <a:pt x="35" y="137"/>
                      <a:pt x="35" y="137"/>
                    </a:cubicBezTo>
                    <a:cubicBezTo>
                      <a:pt x="53" y="137"/>
                      <a:pt x="53" y="137"/>
                      <a:pt x="53" y="137"/>
                    </a:cubicBezTo>
                    <a:cubicBezTo>
                      <a:pt x="60" y="133"/>
                      <a:pt x="60" y="133"/>
                      <a:pt x="60" y="133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0"/>
                      <a:pt x="60" y="0"/>
                      <a:pt x="60" y="0"/>
                    </a:cubicBezTo>
                    <a:moveTo>
                      <a:pt x="371" y="0"/>
                    </a:moveTo>
                    <a:cubicBezTo>
                      <a:pt x="363" y="0"/>
                      <a:pt x="363" y="0"/>
                      <a:pt x="363" y="0"/>
                    </a:cubicBezTo>
                    <a:cubicBezTo>
                      <a:pt x="359" y="48"/>
                      <a:pt x="340" y="95"/>
                      <a:pt x="304" y="141"/>
                    </a:cubicBezTo>
                    <a:cubicBezTo>
                      <a:pt x="303" y="142"/>
                      <a:pt x="303" y="142"/>
                      <a:pt x="303" y="142"/>
                    </a:cubicBezTo>
                    <a:cubicBezTo>
                      <a:pt x="303" y="204"/>
                      <a:pt x="303" y="204"/>
                      <a:pt x="303" y="204"/>
                    </a:cubicBezTo>
                    <a:cubicBezTo>
                      <a:pt x="303" y="221"/>
                      <a:pt x="303" y="221"/>
                      <a:pt x="303" y="221"/>
                    </a:cubicBezTo>
                    <a:cubicBezTo>
                      <a:pt x="303" y="228"/>
                      <a:pt x="303" y="228"/>
                      <a:pt x="303" y="228"/>
                    </a:cubicBezTo>
                    <a:cubicBezTo>
                      <a:pt x="303" y="236"/>
                      <a:pt x="301" y="250"/>
                      <a:pt x="297" y="262"/>
                    </a:cubicBezTo>
                    <a:cubicBezTo>
                      <a:pt x="295" y="268"/>
                      <a:pt x="293" y="274"/>
                      <a:pt x="291" y="279"/>
                    </a:cubicBezTo>
                    <a:cubicBezTo>
                      <a:pt x="289" y="285"/>
                      <a:pt x="286" y="289"/>
                      <a:pt x="284" y="292"/>
                    </a:cubicBezTo>
                    <a:cubicBezTo>
                      <a:pt x="279" y="298"/>
                      <a:pt x="279" y="298"/>
                      <a:pt x="279" y="298"/>
                    </a:cubicBezTo>
                    <a:cubicBezTo>
                      <a:pt x="283" y="298"/>
                      <a:pt x="283" y="298"/>
                      <a:pt x="283" y="298"/>
                    </a:cubicBezTo>
                    <a:cubicBezTo>
                      <a:pt x="283" y="838"/>
                      <a:pt x="283" y="838"/>
                      <a:pt x="283" y="838"/>
                    </a:cubicBezTo>
                    <a:cubicBezTo>
                      <a:pt x="283" y="838"/>
                      <a:pt x="283" y="838"/>
                      <a:pt x="283" y="838"/>
                    </a:cubicBezTo>
                    <a:cubicBezTo>
                      <a:pt x="283" y="842"/>
                      <a:pt x="283" y="842"/>
                      <a:pt x="283" y="842"/>
                    </a:cubicBezTo>
                    <a:cubicBezTo>
                      <a:pt x="251" y="842"/>
                      <a:pt x="251" y="842"/>
                      <a:pt x="251" y="842"/>
                    </a:cubicBezTo>
                    <a:cubicBezTo>
                      <a:pt x="251" y="850"/>
                      <a:pt x="251" y="850"/>
                      <a:pt x="251" y="850"/>
                    </a:cubicBezTo>
                    <a:cubicBezTo>
                      <a:pt x="283" y="850"/>
                      <a:pt x="283" y="850"/>
                      <a:pt x="283" y="850"/>
                    </a:cubicBezTo>
                    <a:cubicBezTo>
                      <a:pt x="291" y="850"/>
                      <a:pt x="291" y="850"/>
                      <a:pt x="291" y="850"/>
                    </a:cubicBezTo>
                    <a:cubicBezTo>
                      <a:pt x="291" y="846"/>
                      <a:pt x="291" y="846"/>
                      <a:pt x="291" y="846"/>
                    </a:cubicBezTo>
                    <a:cubicBezTo>
                      <a:pt x="291" y="846"/>
                      <a:pt x="291" y="846"/>
                      <a:pt x="291" y="846"/>
                    </a:cubicBezTo>
                    <a:cubicBezTo>
                      <a:pt x="291" y="295"/>
                      <a:pt x="291" y="295"/>
                      <a:pt x="291" y="295"/>
                    </a:cubicBezTo>
                    <a:cubicBezTo>
                      <a:pt x="294" y="292"/>
                      <a:pt x="296" y="287"/>
                      <a:pt x="298" y="282"/>
                    </a:cubicBezTo>
                    <a:cubicBezTo>
                      <a:pt x="302" y="274"/>
                      <a:pt x="305" y="264"/>
                      <a:pt x="307" y="254"/>
                    </a:cubicBezTo>
                    <a:cubicBezTo>
                      <a:pt x="310" y="245"/>
                      <a:pt x="311" y="235"/>
                      <a:pt x="311" y="228"/>
                    </a:cubicBezTo>
                    <a:cubicBezTo>
                      <a:pt x="311" y="221"/>
                      <a:pt x="311" y="221"/>
                      <a:pt x="311" y="221"/>
                    </a:cubicBezTo>
                    <a:cubicBezTo>
                      <a:pt x="311" y="204"/>
                      <a:pt x="311" y="204"/>
                      <a:pt x="311" y="204"/>
                    </a:cubicBezTo>
                    <a:cubicBezTo>
                      <a:pt x="311" y="145"/>
                      <a:pt x="311" y="145"/>
                      <a:pt x="311" y="145"/>
                    </a:cubicBezTo>
                    <a:cubicBezTo>
                      <a:pt x="347" y="98"/>
                      <a:pt x="367" y="50"/>
                      <a:pt x="371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5" name="íSḷíḋé">
                <a:extLst>
                  <a:ext uri="{FF2B5EF4-FFF2-40B4-BE49-F238E27FC236}">
                    <a16:creationId xmlns:a16="http://schemas.microsoft.com/office/drawing/2014/main" id="{C610CF35-2951-4B78-BFBF-C67694D0C34B}"/>
                  </a:ext>
                </a:extLst>
              </p:cNvPr>
              <p:cNvSpPr/>
              <p:nvPr/>
            </p:nvSpPr>
            <p:spPr bwMode="auto">
              <a:xfrm>
                <a:off x="4411" y="1676"/>
                <a:ext cx="585" cy="94"/>
              </a:xfrm>
              <a:custGeom>
                <a:avLst/>
                <a:gdLst>
                  <a:gd name="T0" fmla="*/ 319 w 319"/>
                  <a:gd name="T1" fmla="*/ 40 h 51"/>
                  <a:gd name="T2" fmla="*/ 315 w 319"/>
                  <a:gd name="T3" fmla="*/ 40 h 51"/>
                  <a:gd name="T4" fmla="*/ 311 w 319"/>
                  <a:gd name="T5" fmla="*/ 40 h 51"/>
                  <a:gd name="T6" fmla="*/ 311 w 319"/>
                  <a:gd name="T7" fmla="*/ 42 h 51"/>
                  <a:gd name="T8" fmla="*/ 311 w 319"/>
                  <a:gd name="T9" fmla="*/ 51 h 51"/>
                  <a:gd name="T10" fmla="*/ 319 w 319"/>
                  <a:gd name="T11" fmla="*/ 51 h 51"/>
                  <a:gd name="T12" fmla="*/ 319 w 319"/>
                  <a:gd name="T13" fmla="*/ 42 h 51"/>
                  <a:gd name="T14" fmla="*/ 319 w 319"/>
                  <a:gd name="T15" fmla="*/ 40 h 51"/>
                  <a:gd name="T16" fmla="*/ 7 w 319"/>
                  <a:gd name="T17" fmla="*/ 0 h 51"/>
                  <a:gd name="T18" fmla="*/ 0 w 319"/>
                  <a:gd name="T19" fmla="*/ 0 h 51"/>
                  <a:gd name="T20" fmla="*/ 0 w 319"/>
                  <a:gd name="T21" fmla="*/ 51 h 51"/>
                  <a:gd name="T22" fmla="*/ 7 w 319"/>
                  <a:gd name="T23" fmla="*/ 51 h 51"/>
                  <a:gd name="T24" fmla="*/ 7 w 319"/>
                  <a:gd name="T2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9" h="51">
                    <a:moveTo>
                      <a:pt x="319" y="40"/>
                    </a:moveTo>
                    <a:cubicBezTo>
                      <a:pt x="315" y="40"/>
                      <a:pt x="315" y="40"/>
                      <a:pt x="315" y="40"/>
                    </a:cubicBezTo>
                    <a:cubicBezTo>
                      <a:pt x="311" y="40"/>
                      <a:pt x="311" y="40"/>
                      <a:pt x="311" y="40"/>
                    </a:cubicBezTo>
                    <a:cubicBezTo>
                      <a:pt x="311" y="41"/>
                      <a:pt x="311" y="41"/>
                      <a:pt x="311" y="42"/>
                    </a:cubicBezTo>
                    <a:cubicBezTo>
                      <a:pt x="311" y="45"/>
                      <a:pt x="311" y="48"/>
                      <a:pt x="311" y="51"/>
                    </a:cubicBezTo>
                    <a:cubicBezTo>
                      <a:pt x="319" y="51"/>
                      <a:pt x="319" y="51"/>
                      <a:pt x="319" y="51"/>
                    </a:cubicBezTo>
                    <a:cubicBezTo>
                      <a:pt x="319" y="48"/>
                      <a:pt x="319" y="45"/>
                      <a:pt x="319" y="42"/>
                    </a:cubicBezTo>
                    <a:cubicBezTo>
                      <a:pt x="319" y="41"/>
                      <a:pt x="319" y="40"/>
                      <a:pt x="319" y="40"/>
                    </a:cubicBezTo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7" y="51"/>
                      <a:pt x="7" y="51"/>
                      <a:pt x="7" y="5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6" name="ïš1iďê">
                <a:extLst>
                  <a:ext uri="{FF2B5EF4-FFF2-40B4-BE49-F238E27FC236}">
                    <a16:creationId xmlns:a16="http://schemas.microsoft.com/office/drawing/2014/main" id="{20DA02A0-4BA3-4E1D-80B9-20F51960F672}"/>
                  </a:ext>
                </a:extLst>
              </p:cNvPr>
              <p:cNvSpPr/>
              <p:nvPr/>
            </p:nvSpPr>
            <p:spPr bwMode="auto">
              <a:xfrm>
                <a:off x="4411" y="1770"/>
                <a:ext cx="585" cy="14"/>
              </a:xfrm>
              <a:custGeom>
                <a:avLst/>
                <a:gdLst>
                  <a:gd name="T0" fmla="*/ 7 w 319"/>
                  <a:gd name="T1" fmla="*/ 0 h 8"/>
                  <a:gd name="T2" fmla="*/ 0 w 319"/>
                  <a:gd name="T3" fmla="*/ 0 h 8"/>
                  <a:gd name="T4" fmla="*/ 0 w 319"/>
                  <a:gd name="T5" fmla="*/ 8 h 8"/>
                  <a:gd name="T6" fmla="*/ 7 w 319"/>
                  <a:gd name="T7" fmla="*/ 8 h 8"/>
                  <a:gd name="T8" fmla="*/ 7 w 319"/>
                  <a:gd name="T9" fmla="*/ 0 h 8"/>
                  <a:gd name="T10" fmla="*/ 319 w 319"/>
                  <a:gd name="T11" fmla="*/ 0 h 8"/>
                  <a:gd name="T12" fmla="*/ 311 w 319"/>
                  <a:gd name="T13" fmla="*/ 0 h 8"/>
                  <a:gd name="T14" fmla="*/ 310 w 319"/>
                  <a:gd name="T15" fmla="*/ 8 h 8"/>
                  <a:gd name="T16" fmla="*/ 318 w 319"/>
                  <a:gd name="T17" fmla="*/ 8 h 8"/>
                  <a:gd name="T18" fmla="*/ 319 w 319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9" h="8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0"/>
                      <a:pt x="7" y="0"/>
                      <a:pt x="7" y="0"/>
                    </a:cubicBezTo>
                    <a:moveTo>
                      <a:pt x="319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3"/>
                      <a:pt x="311" y="6"/>
                      <a:pt x="310" y="8"/>
                    </a:cubicBezTo>
                    <a:cubicBezTo>
                      <a:pt x="318" y="8"/>
                      <a:pt x="318" y="8"/>
                      <a:pt x="318" y="8"/>
                    </a:cubicBezTo>
                    <a:cubicBezTo>
                      <a:pt x="318" y="6"/>
                      <a:pt x="319" y="3"/>
                      <a:pt x="319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7" name="iṧ1îḋê">
                <a:extLst>
                  <a:ext uri="{FF2B5EF4-FFF2-40B4-BE49-F238E27FC236}">
                    <a16:creationId xmlns:a16="http://schemas.microsoft.com/office/drawing/2014/main" id="{B0BA1E0A-775B-46E6-BF0F-835F4C32D05A}"/>
                  </a:ext>
                </a:extLst>
              </p:cNvPr>
              <p:cNvSpPr/>
              <p:nvPr/>
            </p:nvSpPr>
            <p:spPr bwMode="auto">
              <a:xfrm>
                <a:off x="4055" y="1676"/>
                <a:ext cx="321" cy="94"/>
              </a:xfrm>
              <a:custGeom>
                <a:avLst/>
                <a:gdLst>
                  <a:gd name="T0" fmla="*/ 175 w 175"/>
                  <a:gd name="T1" fmla="*/ 0 h 51"/>
                  <a:gd name="T2" fmla="*/ 163 w 175"/>
                  <a:gd name="T3" fmla="*/ 0 h 51"/>
                  <a:gd name="T4" fmla="*/ 134 w 175"/>
                  <a:gd name="T5" fmla="*/ 26 h 51"/>
                  <a:gd name="T6" fmla="*/ 86 w 175"/>
                  <a:gd name="T7" fmla="*/ 44 h 51"/>
                  <a:gd name="T8" fmla="*/ 35 w 175"/>
                  <a:gd name="T9" fmla="*/ 23 h 51"/>
                  <a:gd name="T10" fmla="*/ 11 w 175"/>
                  <a:gd name="T11" fmla="*/ 0 h 51"/>
                  <a:gd name="T12" fmla="*/ 0 w 175"/>
                  <a:gd name="T13" fmla="*/ 0 h 51"/>
                  <a:gd name="T14" fmla="*/ 29 w 175"/>
                  <a:gd name="T15" fmla="*/ 29 h 51"/>
                  <a:gd name="T16" fmla="*/ 78 w 175"/>
                  <a:gd name="T17" fmla="*/ 51 h 51"/>
                  <a:gd name="T18" fmla="*/ 93 w 175"/>
                  <a:gd name="T19" fmla="*/ 51 h 51"/>
                  <a:gd name="T20" fmla="*/ 139 w 175"/>
                  <a:gd name="T21" fmla="*/ 32 h 51"/>
                  <a:gd name="T22" fmla="*/ 175 w 175"/>
                  <a:gd name="T23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5" h="51">
                    <a:moveTo>
                      <a:pt x="175" y="0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34" y="26"/>
                      <a:pt x="134" y="26"/>
                      <a:pt x="134" y="26"/>
                    </a:cubicBezTo>
                    <a:cubicBezTo>
                      <a:pt x="120" y="38"/>
                      <a:pt x="103" y="44"/>
                      <a:pt x="86" y="44"/>
                    </a:cubicBezTo>
                    <a:cubicBezTo>
                      <a:pt x="67" y="44"/>
                      <a:pt x="49" y="37"/>
                      <a:pt x="35" y="2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43" y="42"/>
                      <a:pt x="60" y="49"/>
                      <a:pt x="78" y="51"/>
                    </a:cubicBezTo>
                    <a:cubicBezTo>
                      <a:pt x="93" y="51"/>
                      <a:pt x="93" y="51"/>
                      <a:pt x="93" y="51"/>
                    </a:cubicBezTo>
                    <a:cubicBezTo>
                      <a:pt x="110" y="50"/>
                      <a:pt x="126" y="43"/>
                      <a:pt x="139" y="32"/>
                    </a:cubicBezTo>
                    <a:cubicBezTo>
                      <a:pt x="175" y="0"/>
                      <a:pt x="175" y="0"/>
                      <a:pt x="175" y="0"/>
                    </a:cubicBezTo>
                  </a:path>
                </a:pathLst>
              </a:custGeom>
              <a:solidFill>
                <a:srgbClr val="CAAB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8" name="îŝlîďe">
                <a:extLst>
                  <a:ext uri="{FF2B5EF4-FFF2-40B4-BE49-F238E27FC236}">
                    <a16:creationId xmlns:a16="http://schemas.microsoft.com/office/drawing/2014/main" id="{7626F582-C186-4903-AFE7-68FEA9A6190F}"/>
                  </a:ext>
                </a:extLst>
              </p:cNvPr>
              <p:cNvSpPr/>
              <p:nvPr/>
            </p:nvSpPr>
            <p:spPr bwMode="auto">
              <a:xfrm>
                <a:off x="4198" y="1770"/>
                <a:ext cx="27" cy="0"/>
              </a:xfrm>
              <a:custGeom>
                <a:avLst/>
                <a:gdLst>
                  <a:gd name="T0" fmla="*/ 15 w 15"/>
                  <a:gd name="T1" fmla="*/ 0 w 15"/>
                  <a:gd name="T2" fmla="*/ 8 w 15"/>
                  <a:gd name="T3" fmla="*/ 8 w 15"/>
                  <a:gd name="T4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5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3" y="0"/>
                      <a:pt x="15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29" name="ïsḷíďé">
                <a:extLst>
                  <a:ext uri="{FF2B5EF4-FFF2-40B4-BE49-F238E27FC236}">
                    <a16:creationId xmlns:a16="http://schemas.microsoft.com/office/drawing/2014/main" id="{371F6FB8-264C-4A74-B114-E7FF0AE68E82}"/>
                  </a:ext>
                </a:extLst>
              </p:cNvPr>
              <p:cNvSpPr/>
              <p:nvPr/>
            </p:nvSpPr>
            <p:spPr bwMode="auto">
              <a:xfrm>
                <a:off x="4040" y="1662"/>
                <a:ext cx="949" cy="14"/>
              </a:xfrm>
              <a:custGeom>
                <a:avLst/>
                <a:gdLst>
                  <a:gd name="T0" fmla="*/ 11 w 517"/>
                  <a:gd name="T1" fmla="*/ 0 h 8"/>
                  <a:gd name="T2" fmla="*/ 0 w 517"/>
                  <a:gd name="T3" fmla="*/ 0 h 8"/>
                  <a:gd name="T4" fmla="*/ 8 w 517"/>
                  <a:gd name="T5" fmla="*/ 8 h 8"/>
                  <a:gd name="T6" fmla="*/ 19 w 517"/>
                  <a:gd name="T7" fmla="*/ 8 h 8"/>
                  <a:gd name="T8" fmla="*/ 11 w 517"/>
                  <a:gd name="T9" fmla="*/ 0 h 8"/>
                  <a:gd name="T10" fmla="*/ 192 w 517"/>
                  <a:gd name="T11" fmla="*/ 0 h 8"/>
                  <a:gd name="T12" fmla="*/ 180 w 517"/>
                  <a:gd name="T13" fmla="*/ 0 h 8"/>
                  <a:gd name="T14" fmla="*/ 171 w 517"/>
                  <a:gd name="T15" fmla="*/ 8 h 8"/>
                  <a:gd name="T16" fmla="*/ 183 w 517"/>
                  <a:gd name="T17" fmla="*/ 8 h 8"/>
                  <a:gd name="T18" fmla="*/ 192 w 517"/>
                  <a:gd name="T19" fmla="*/ 0 h 8"/>
                  <a:gd name="T20" fmla="*/ 209 w 517"/>
                  <a:gd name="T21" fmla="*/ 0 h 8"/>
                  <a:gd name="T22" fmla="*/ 202 w 517"/>
                  <a:gd name="T23" fmla="*/ 0 h 8"/>
                  <a:gd name="T24" fmla="*/ 202 w 517"/>
                  <a:gd name="T25" fmla="*/ 8 h 8"/>
                  <a:gd name="T26" fmla="*/ 209 w 517"/>
                  <a:gd name="T27" fmla="*/ 8 h 8"/>
                  <a:gd name="T28" fmla="*/ 209 w 517"/>
                  <a:gd name="T29" fmla="*/ 0 h 8"/>
                  <a:gd name="T30" fmla="*/ 515 w 517"/>
                  <a:gd name="T31" fmla="*/ 0 h 8"/>
                  <a:gd name="T32" fmla="*/ 507 w 517"/>
                  <a:gd name="T33" fmla="*/ 0 h 8"/>
                  <a:gd name="T34" fmla="*/ 509 w 517"/>
                  <a:gd name="T35" fmla="*/ 8 h 8"/>
                  <a:gd name="T36" fmla="*/ 517 w 517"/>
                  <a:gd name="T37" fmla="*/ 8 h 8"/>
                  <a:gd name="T38" fmla="*/ 515 w 517"/>
                  <a:gd name="T3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7" h="8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1" y="0"/>
                      <a:pt x="11" y="0"/>
                      <a:pt x="11" y="0"/>
                    </a:cubicBezTo>
                    <a:moveTo>
                      <a:pt x="192" y="0"/>
                    </a:moveTo>
                    <a:cubicBezTo>
                      <a:pt x="180" y="0"/>
                      <a:pt x="180" y="0"/>
                      <a:pt x="180" y="0"/>
                    </a:cubicBezTo>
                    <a:cubicBezTo>
                      <a:pt x="171" y="8"/>
                      <a:pt x="171" y="8"/>
                      <a:pt x="171" y="8"/>
                    </a:cubicBezTo>
                    <a:cubicBezTo>
                      <a:pt x="183" y="8"/>
                      <a:pt x="183" y="8"/>
                      <a:pt x="183" y="8"/>
                    </a:cubicBezTo>
                    <a:cubicBezTo>
                      <a:pt x="192" y="0"/>
                      <a:pt x="192" y="0"/>
                      <a:pt x="192" y="0"/>
                    </a:cubicBezTo>
                    <a:moveTo>
                      <a:pt x="209" y="0"/>
                    </a:move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8"/>
                      <a:pt x="202" y="8"/>
                      <a:pt x="202" y="8"/>
                    </a:cubicBezTo>
                    <a:cubicBezTo>
                      <a:pt x="209" y="8"/>
                      <a:pt x="209" y="8"/>
                      <a:pt x="209" y="8"/>
                    </a:cubicBezTo>
                    <a:cubicBezTo>
                      <a:pt x="209" y="0"/>
                      <a:pt x="209" y="0"/>
                      <a:pt x="209" y="0"/>
                    </a:cubicBezTo>
                    <a:moveTo>
                      <a:pt x="515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8" y="3"/>
                      <a:pt x="508" y="6"/>
                      <a:pt x="509" y="8"/>
                    </a:cubicBezTo>
                    <a:cubicBezTo>
                      <a:pt x="517" y="8"/>
                      <a:pt x="517" y="8"/>
                      <a:pt x="517" y="8"/>
                    </a:cubicBezTo>
                    <a:cubicBezTo>
                      <a:pt x="516" y="6"/>
                      <a:pt x="516" y="3"/>
                      <a:pt x="515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0" name="íšḷidé">
                <a:extLst>
                  <a:ext uri="{FF2B5EF4-FFF2-40B4-BE49-F238E27FC236}">
                    <a16:creationId xmlns:a16="http://schemas.microsoft.com/office/drawing/2014/main" id="{4838678C-236F-4D23-A6AA-0B501DAF506E}"/>
                  </a:ext>
                </a:extLst>
              </p:cNvPr>
              <p:cNvSpPr/>
              <p:nvPr/>
            </p:nvSpPr>
            <p:spPr bwMode="auto">
              <a:xfrm>
                <a:off x="3829" y="1310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</a:path>
                </a:pathLst>
              </a:custGeom>
              <a:solidFill>
                <a:srgbClr val="A3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1" name="iṧľíde">
                <a:extLst>
                  <a:ext uri="{FF2B5EF4-FFF2-40B4-BE49-F238E27FC236}">
                    <a16:creationId xmlns:a16="http://schemas.microsoft.com/office/drawing/2014/main" id="{E895E57A-34A5-47B3-B40D-9A9D36E70AA6}"/>
                  </a:ext>
                </a:extLst>
              </p:cNvPr>
              <p:cNvSpPr/>
              <p:nvPr/>
            </p:nvSpPr>
            <p:spPr bwMode="auto">
              <a:xfrm>
                <a:off x="4524" y="1370"/>
                <a:ext cx="15" cy="24"/>
              </a:xfrm>
              <a:custGeom>
                <a:avLst/>
                <a:gdLst>
                  <a:gd name="T0" fmla="*/ 6 w 15"/>
                  <a:gd name="T1" fmla="*/ 15 h 24"/>
                  <a:gd name="T2" fmla="*/ 6 w 15"/>
                  <a:gd name="T3" fmla="*/ 15 h 24"/>
                  <a:gd name="T4" fmla="*/ 6 w 15"/>
                  <a:gd name="T5" fmla="*/ 17 h 24"/>
                  <a:gd name="T6" fmla="*/ 6 w 15"/>
                  <a:gd name="T7" fmla="*/ 15 h 24"/>
                  <a:gd name="T8" fmla="*/ 8 w 15"/>
                  <a:gd name="T9" fmla="*/ 11 h 24"/>
                  <a:gd name="T10" fmla="*/ 8 w 15"/>
                  <a:gd name="T11" fmla="*/ 11 h 24"/>
                  <a:gd name="T12" fmla="*/ 8 w 15"/>
                  <a:gd name="T13" fmla="*/ 11 h 24"/>
                  <a:gd name="T14" fmla="*/ 2 w 15"/>
                  <a:gd name="T15" fmla="*/ 0 h 24"/>
                  <a:gd name="T16" fmla="*/ 0 w 15"/>
                  <a:gd name="T17" fmla="*/ 10 h 24"/>
                  <a:gd name="T18" fmla="*/ 0 w 15"/>
                  <a:gd name="T19" fmla="*/ 15 h 24"/>
                  <a:gd name="T20" fmla="*/ 0 w 15"/>
                  <a:gd name="T21" fmla="*/ 24 h 24"/>
                  <a:gd name="T22" fmla="*/ 10 w 15"/>
                  <a:gd name="T23" fmla="*/ 22 h 24"/>
                  <a:gd name="T24" fmla="*/ 15 w 15"/>
                  <a:gd name="T25" fmla="*/ 22 h 24"/>
                  <a:gd name="T26" fmla="*/ 15 w 15"/>
                  <a:gd name="T27" fmla="*/ 6 h 24"/>
                  <a:gd name="T28" fmla="*/ 12 w 15"/>
                  <a:gd name="T29" fmla="*/ 4 h 24"/>
                  <a:gd name="T30" fmla="*/ 2 w 15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24">
                    <a:moveTo>
                      <a:pt x="6" y="15"/>
                    </a:moveTo>
                    <a:lnTo>
                      <a:pt x="6" y="15"/>
                    </a:lnTo>
                    <a:lnTo>
                      <a:pt x="6" y="17"/>
                    </a:lnTo>
                    <a:lnTo>
                      <a:pt x="6" y="15"/>
                    </a:lnTo>
                    <a:close/>
                    <a:moveTo>
                      <a:pt x="8" y="11"/>
                    </a:moveTo>
                    <a:lnTo>
                      <a:pt x="8" y="11"/>
                    </a:lnTo>
                    <a:lnTo>
                      <a:pt x="8" y="11"/>
                    </a:lnTo>
                    <a:close/>
                    <a:moveTo>
                      <a:pt x="2" y="0"/>
                    </a:moveTo>
                    <a:lnTo>
                      <a:pt x="0" y="10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10" y="22"/>
                    </a:lnTo>
                    <a:lnTo>
                      <a:pt x="15" y="22"/>
                    </a:lnTo>
                    <a:lnTo>
                      <a:pt x="15" y="6"/>
                    </a:lnTo>
                    <a:lnTo>
                      <a:pt x="1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5A1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2" name="iş1îdê">
                <a:extLst>
                  <a:ext uri="{FF2B5EF4-FFF2-40B4-BE49-F238E27FC236}">
                    <a16:creationId xmlns:a16="http://schemas.microsoft.com/office/drawing/2014/main" id="{22A314B0-7E7A-4D6A-967E-36F59F614B0B}"/>
                  </a:ext>
                </a:extLst>
              </p:cNvPr>
              <p:cNvSpPr/>
              <p:nvPr/>
            </p:nvSpPr>
            <p:spPr bwMode="auto">
              <a:xfrm>
                <a:off x="4524" y="1370"/>
                <a:ext cx="15" cy="24"/>
              </a:xfrm>
              <a:custGeom>
                <a:avLst/>
                <a:gdLst>
                  <a:gd name="T0" fmla="*/ 6 w 15"/>
                  <a:gd name="T1" fmla="*/ 15 h 24"/>
                  <a:gd name="T2" fmla="*/ 6 w 15"/>
                  <a:gd name="T3" fmla="*/ 15 h 24"/>
                  <a:gd name="T4" fmla="*/ 6 w 15"/>
                  <a:gd name="T5" fmla="*/ 17 h 24"/>
                  <a:gd name="T6" fmla="*/ 6 w 15"/>
                  <a:gd name="T7" fmla="*/ 15 h 24"/>
                  <a:gd name="T8" fmla="*/ 8 w 15"/>
                  <a:gd name="T9" fmla="*/ 11 h 24"/>
                  <a:gd name="T10" fmla="*/ 8 w 15"/>
                  <a:gd name="T11" fmla="*/ 11 h 24"/>
                  <a:gd name="T12" fmla="*/ 8 w 15"/>
                  <a:gd name="T13" fmla="*/ 11 h 24"/>
                  <a:gd name="T14" fmla="*/ 2 w 15"/>
                  <a:gd name="T15" fmla="*/ 0 h 24"/>
                  <a:gd name="T16" fmla="*/ 0 w 15"/>
                  <a:gd name="T17" fmla="*/ 10 h 24"/>
                  <a:gd name="T18" fmla="*/ 0 w 15"/>
                  <a:gd name="T19" fmla="*/ 15 h 24"/>
                  <a:gd name="T20" fmla="*/ 0 w 15"/>
                  <a:gd name="T21" fmla="*/ 24 h 24"/>
                  <a:gd name="T22" fmla="*/ 10 w 15"/>
                  <a:gd name="T23" fmla="*/ 22 h 24"/>
                  <a:gd name="T24" fmla="*/ 15 w 15"/>
                  <a:gd name="T25" fmla="*/ 22 h 24"/>
                  <a:gd name="T26" fmla="*/ 15 w 15"/>
                  <a:gd name="T27" fmla="*/ 6 h 24"/>
                  <a:gd name="T28" fmla="*/ 12 w 15"/>
                  <a:gd name="T29" fmla="*/ 4 h 24"/>
                  <a:gd name="T30" fmla="*/ 2 w 15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24">
                    <a:moveTo>
                      <a:pt x="6" y="15"/>
                    </a:moveTo>
                    <a:lnTo>
                      <a:pt x="6" y="15"/>
                    </a:lnTo>
                    <a:lnTo>
                      <a:pt x="6" y="17"/>
                    </a:lnTo>
                    <a:lnTo>
                      <a:pt x="6" y="15"/>
                    </a:lnTo>
                    <a:moveTo>
                      <a:pt x="8" y="11"/>
                    </a:moveTo>
                    <a:lnTo>
                      <a:pt x="8" y="11"/>
                    </a:lnTo>
                    <a:lnTo>
                      <a:pt x="8" y="11"/>
                    </a:lnTo>
                    <a:moveTo>
                      <a:pt x="2" y="0"/>
                    </a:moveTo>
                    <a:lnTo>
                      <a:pt x="0" y="10"/>
                    </a:lnTo>
                    <a:lnTo>
                      <a:pt x="0" y="15"/>
                    </a:lnTo>
                    <a:lnTo>
                      <a:pt x="0" y="24"/>
                    </a:lnTo>
                    <a:lnTo>
                      <a:pt x="10" y="22"/>
                    </a:lnTo>
                    <a:lnTo>
                      <a:pt x="15" y="22"/>
                    </a:lnTo>
                    <a:lnTo>
                      <a:pt x="15" y="6"/>
                    </a:lnTo>
                    <a:lnTo>
                      <a:pt x="12" y="4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3" name="ïśḷíḓê">
                <a:extLst>
                  <a:ext uri="{FF2B5EF4-FFF2-40B4-BE49-F238E27FC236}">
                    <a16:creationId xmlns:a16="http://schemas.microsoft.com/office/drawing/2014/main" id="{1A8CDC9B-E1C5-4EA0-A7E3-7A12E406FD83}"/>
                  </a:ext>
                </a:extLst>
              </p:cNvPr>
              <p:cNvSpPr/>
              <p:nvPr/>
            </p:nvSpPr>
            <p:spPr bwMode="auto">
              <a:xfrm>
                <a:off x="3823" y="1288"/>
                <a:ext cx="645" cy="330"/>
              </a:xfrm>
              <a:custGeom>
                <a:avLst/>
                <a:gdLst>
                  <a:gd name="T0" fmla="*/ 172 w 351"/>
                  <a:gd name="T1" fmla="*/ 180 h 180"/>
                  <a:gd name="T2" fmla="*/ 118 w 351"/>
                  <a:gd name="T3" fmla="*/ 158 h 180"/>
                  <a:gd name="T4" fmla="*/ 0 w 351"/>
                  <a:gd name="T5" fmla="*/ 43 h 180"/>
                  <a:gd name="T6" fmla="*/ 49 w 351"/>
                  <a:gd name="T7" fmla="*/ 0 h 180"/>
                  <a:gd name="T8" fmla="*/ 162 w 351"/>
                  <a:gd name="T9" fmla="*/ 112 h 180"/>
                  <a:gd name="T10" fmla="*/ 180 w 351"/>
                  <a:gd name="T11" fmla="*/ 112 h 180"/>
                  <a:gd name="T12" fmla="*/ 309 w 351"/>
                  <a:gd name="T13" fmla="*/ 0 h 180"/>
                  <a:gd name="T14" fmla="*/ 351 w 351"/>
                  <a:gd name="T15" fmla="*/ 48 h 180"/>
                  <a:gd name="T16" fmla="*/ 223 w 351"/>
                  <a:gd name="T17" fmla="*/ 161 h 180"/>
                  <a:gd name="T18" fmla="*/ 172 w 351"/>
                  <a:gd name="T19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1" h="180">
                    <a:moveTo>
                      <a:pt x="172" y="180"/>
                    </a:moveTo>
                    <a:cubicBezTo>
                      <a:pt x="152" y="180"/>
                      <a:pt x="133" y="172"/>
                      <a:pt x="118" y="158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162" y="112"/>
                      <a:pt x="162" y="112"/>
                      <a:pt x="162" y="112"/>
                    </a:cubicBezTo>
                    <a:cubicBezTo>
                      <a:pt x="167" y="117"/>
                      <a:pt x="175" y="117"/>
                      <a:pt x="180" y="112"/>
                    </a:cubicBezTo>
                    <a:cubicBezTo>
                      <a:pt x="309" y="0"/>
                      <a:pt x="309" y="0"/>
                      <a:pt x="309" y="0"/>
                    </a:cubicBezTo>
                    <a:cubicBezTo>
                      <a:pt x="351" y="48"/>
                      <a:pt x="351" y="48"/>
                      <a:pt x="351" y="48"/>
                    </a:cubicBezTo>
                    <a:cubicBezTo>
                      <a:pt x="223" y="161"/>
                      <a:pt x="223" y="161"/>
                      <a:pt x="223" y="161"/>
                    </a:cubicBezTo>
                    <a:cubicBezTo>
                      <a:pt x="208" y="173"/>
                      <a:pt x="190" y="180"/>
                      <a:pt x="172" y="1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4" name="iš1îḓe">
                <a:extLst>
                  <a:ext uri="{FF2B5EF4-FFF2-40B4-BE49-F238E27FC236}">
                    <a16:creationId xmlns:a16="http://schemas.microsoft.com/office/drawing/2014/main" id="{4C028F34-7372-4235-B3D0-53DC195FF9EE}"/>
                  </a:ext>
                </a:extLst>
              </p:cNvPr>
              <p:cNvSpPr/>
              <p:nvPr/>
            </p:nvSpPr>
            <p:spPr bwMode="auto">
              <a:xfrm>
                <a:off x="3812" y="1277"/>
                <a:ext cx="667" cy="348"/>
              </a:xfrm>
              <a:custGeom>
                <a:avLst/>
                <a:gdLst>
                  <a:gd name="T0" fmla="*/ 178 w 363"/>
                  <a:gd name="T1" fmla="*/ 186 h 190"/>
                  <a:gd name="T2" fmla="*/ 178 w 363"/>
                  <a:gd name="T3" fmla="*/ 182 h 190"/>
                  <a:gd name="T4" fmla="*/ 127 w 363"/>
                  <a:gd name="T5" fmla="*/ 161 h 190"/>
                  <a:gd name="T6" fmla="*/ 12 w 363"/>
                  <a:gd name="T7" fmla="*/ 49 h 190"/>
                  <a:gd name="T8" fmla="*/ 55 w 363"/>
                  <a:gd name="T9" fmla="*/ 12 h 190"/>
                  <a:gd name="T10" fmla="*/ 166 w 363"/>
                  <a:gd name="T11" fmla="*/ 121 h 190"/>
                  <a:gd name="T12" fmla="*/ 166 w 363"/>
                  <a:gd name="T13" fmla="*/ 121 h 190"/>
                  <a:gd name="T14" fmla="*/ 178 w 363"/>
                  <a:gd name="T15" fmla="*/ 126 h 190"/>
                  <a:gd name="T16" fmla="*/ 189 w 363"/>
                  <a:gd name="T17" fmla="*/ 122 h 190"/>
                  <a:gd name="T18" fmla="*/ 315 w 363"/>
                  <a:gd name="T19" fmla="*/ 12 h 190"/>
                  <a:gd name="T20" fmla="*/ 351 w 363"/>
                  <a:gd name="T21" fmla="*/ 54 h 190"/>
                  <a:gd name="T22" fmla="*/ 226 w 363"/>
                  <a:gd name="T23" fmla="*/ 164 h 190"/>
                  <a:gd name="T24" fmla="*/ 178 w 363"/>
                  <a:gd name="T25" fmla="*/ 182 h 190"/>
                  <a:gd name="T26" fmla="*/ 178 w 363"/>
                  <a:gd name="T27" fmla="*/ 186 h 190"/>
                  <a:gd name="T28" fmla="*/ 178 w 363"/>
                  <a:gd name="T29" fmla="*/ 190 h 190"/>
                  <a:gd name="T30" fmla="*/ 231 w 363"/>
                  <a:gd name="T31" fmla="*/ 170 h 190"/>
                  <a:gd name="T32" fmla="*/ 363 w 363"/>
                  <a:gd name="T33" fmla="*/ 55 h 190"/>
                  <a:gd name="T34" fmla="*/ 315 w 363"/>
                  <a:gd name="T35" fmla="*/ 0 h 190"/>
                  <a:gd name="T36" fmla="*/ 184 w 363"/>
                  <a:gd name="T37" fmla="*/ 115 h 190"/>
                  <a:gd name="T38" fmla="*/ 178 w 363"/>
                  <a:gd name="T39" fmla="*/ 118 h 190"/>
                  <a:gd name="T40" fmla="*/ 171 w 363"/>
                  <a:gd name="T41" fmla="*/ 115 h 190"/>
                  <a:gd name="T42" fmla="*/ 171 w 363"/>
                  <a:gd name="T43" fmla="*/ 115 h 190"/>
                  <a:gd name="T44" fmla="*/ 55 w 363"/>
                  <a:gd name="T45" fmla="*/ 1 h 190"/>
                  <a:gd name="T46" fmla="*/ 0 w 363"/>
                  <a:gd name="T47" fmla="*/ 49 h 190"/>
                  <a:gd name="T48" fmla="*/ 121 w 363"/>
                  <a:gd name="T49" fmla="*/ 167 h 190"/>
                  <a:gd name="T50" fmla="*/ 178 w 363"/>
                  <a:gd name="T51" fmla="*/ 190 h 190"/>
                  <a:gd name="T52" fmla="*/ 178 w 363"/>
                  <a:gd name="T53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190">
                    <a:moveTo>
                      <a:pt x="178" y="186"/>
                    </a:moveTo>
                    <a:cubicBezTo>
                      <a:pt x="178" y="182"/>
                      <a:pt x="178" y="182"/>
                      <a:pt x="178" y="182"/>
                    </a:cubicBezTo>
                    <a:cubicBezTo>
                      <a:pt x="159" y="182"/>
                      <a:pt x="141" y="175"/>
                      <a:pt x="127" y="161"/>
                    </a:cubicBezTo>
                    <a:cubicBezTo>
                      <a:pt x="12" y="49"/>
                      <a:pt x="12" y="49"/>
                      <a:pt x="12" y="49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6" y="121"/>
                      <a:pt x="166" y="121"/>
                      <a:pt x="166" y="121"/>
                    </a:cubicBezTo>
                    <a:cubicBezTo>
                      <a:pt x="169" y="124"/>
                      <a:pt x="173" y="126"/>
                      <a:pt x="178" y="126"/>
                    </a:cubicBezTo>
                    <a:cubicBezTo>
                      <a:pt x="182" y="126"/>
                      <a:pt x="186" y="124"/>
                      <a:pt x="189" y="122"/>
                    </a:cubicBezTo>
                    <a:cubicBezTo>
                      <a:pt x="315" y="12"/>
                      <a:pt x="315" y="12"/>
                      <a:pt x="315" y="12"/>
                    </a:cubicBezTo>
                    <a:cubicBezTo>
                      <a:pt x="351" y="54"/>
                      <a:pt x="351" y="54"/>
                      <a:pt x="351" y="54"/>
                    </a:cubicBezTo>
                    <a:cubicBezTo>
                      <a:pt x="226" y="164"/>
                      <a:pt x="226" y="164"/>
                      <a:pt x="226" y="164"/>
                    </a:cubicBezTo>
                    <a:cubicBezTo>
                      <a:pt x="212" y="176"/>
                      <a:pt x="195" y="182"/>
                      <a:pt x="178" y="182"/>
                    </a:cubicBezTo>
                    <a:cubicBezTo>
                      <a:pt x="178" y="186"/>
                      <a:pt x="178" y="186"/>
                      <a:pt x="178" y="186"/>
                    </a:cubicBezTo>
                    <a:cubicBezTo>
                      <a:pt x="178" y="190"/>
                      <a:pt x="178" y="190"/>
                      <a:pt x="178" y="190"/>
                    </a:cubicBezTo>
                    <a:cubicBezTo>
                      <a:pt x="197" y="190"/>
                      <a:pt x="216" y="183"/>
                      <a:pt x="231" y="170"/>
                    </a:cubicBezTo>
                    <a:cubicBezTo>
                      <a:pt x="363" y="55"/>
                      <a:pt x="363" y="55"/>
                      <a:pt x="363" y="55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184" y="115"/>
                      <a:pt x="184" y="115"/>
                      <a:pt x="184" y="115"/>
                    </a:cubicBezTo>
                    <a:cubicBezTo>
                      <a:pt x="182" y="117"/>
                      <a:pt x="180" y="118"/>
                      <a:pt x="178" y="118"/>
                    </a:cubicBezTo>
                    <a:cubicBezTo>
                      <a:pt x="175" y="118"/>
                      <a:pt x="173" y="117"/>
                      <a:pt x="171" y="115"/>
                    </a:cubicBezTo>
                    <a:cubicBezTo>
                      <a:pt x="171" y="115"/>
                      <a:pt x="171" y="115"/>
                      <a:pt x="171" y="115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21" y="167"/>
                      <a:pt x="121" y="167"/>
                      <a:pt x="121" y="167"/>
                    </a:cubicBezTo>
                    <a:cubicBezTo>
                      <a:pt x="137" y="182"/>
                      <a:pt x="157" y="190"/>
                      <a:pt x="178" y="190"/>
                    </a:cubicBezTo>
                    <a:lnTo>
                      <a:pt x="178" y="18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5" name="ïśḻíďe">
                <a:extLst>
                  <a:ext uri="{FF2B5EF4-FFF2-40B4-BE49-F238E27FC236}">
                    <a16:creationId xmlns:a16="http://schemas.microsoft.com/office/drawing/2014/main" id="{8BF89C32-CFEB-456F-B545-1F8EE99A2DF3}"/>
                  </a:ext>
                </a:extLst>
              </p:cNvPr>
              <p:cNvSpPr/>
              <p:nvPr/>
            </p:nvSpPr>
            <p:spPr bwMode="auto">
              <a:xfrm>
                <a:off x="4279" y="1292"/>
                <a:ext cx="113" cy="249"/>
              </a:xfrm>
              <a:custGeom>
                <a:avLst/>
                <a:gdLst>
                  <a:gd name="T0" fmla="*/ 62 w 62"/>
                  <a:gd name="T1" fmla="*/ 50 h 136"/>
                  <a:gd name="T2" fmla="*/ 47 w 62"/>
                  <a:gd name="T3" fmla="*/ 93 h 136"/>
                  <a:gd name="T4" fmla="*/ 1 w 62"/>
                  <a:gd name="T5" fmla="*/ 136 h 136"/>
                  <a:gd name="T6" fmla="*/ 0 w 62"/>
                  <a:gd name="T7" fmla="*/ 50 h 136"/>
                  <a:gd name="T8" fmla="*/ 57 w 62"/>
                  <a:gd name="T9" fmla="*/ 0 h 136"/>
                  <a:gd name="T10" fmla="*/ 62 w 62"/>
                  <a:gd name="T11" fmla="*/ 5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136">
                    <a:moveTo>
                      <a:pt x="62" y="50"/>
                    </a:moveTo>
                    <a:cubicBezTo>
                      <a:pt x="47" y="93"/>
                      <a:pt x="47" y="93"/>
                      <a:pt x="47" y="93"/>
                    </a:cubicBezTo>
                    <a:cubicBezTo>
                      <a:pt x="1" y="136"/>
                      <a:pt x="1" y="136"/>
                      <a:pt x="1" y="136"/>
                    </a:cubicBezTo>
                    <a:cubicBezTo>
                      <a:pt x="1" y="136"/>
                      <a:pt x="0" y="59"/>
                      <a:pt x="0" y="50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62" y="50"/>
                    </a:lnTo>
                    <a:close/>
                  </a:path>
                </a:pathLst>
              </a:custGeom>
              <a:solidFill>
                <a:srgbClr val="F7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6" name="iSḷíḍé">
                <a:extLst>
                  <a:ext uri="{FF2B5EF4-FFF2-40B4-BE49-F238E27FC236}">
                    <a16:creationId xmlns:a16="http://schemas.microsoft.com/office/drawing/2014/main" id="{8212484A-0D1C-4DB7-A8E1-1CEF97021551}"/>
                  </a:ext>
                </a:extLst>
              </p:cNvPr>
              <p:cNvSpPr/>
              <p:nvPr/>
            </p:nvSpPr>
            <p:spPr bwMode="auto">
              <a:xfrm>
                <a:off x="3827" y="1277"/>
                <a:ext cx="652" cy="348"/>
              </a:xfrm>
              <a:custGeom>
                <a:avLst/>
                <a:gdLst>
                  <a:gd name="T0" fmla="*/ 170 w 355"/>
                  <a:gd name="T1" fmla="*/ 186 h 190"/>
                  <a:gd name="T2" fmla="*/ 170 w 355"/>
                  <a:gd name="T3" fmla="*/ 182 h 190"/>
                  <a:gd name="T4" fmla="*/ 119 w 355"/>
                  <a:gd name="T5" fmla="*/ 161 h 190"/>
                  <a:gd name="T6" fmla="*/ 12 w 355"/>
                  <a:gd name="T7" fmla="*/ 57 h 190"/>
                  <a:gd name="T8" fmla="*/ 51 w 355"/>
                  <a:gd name="T9" fmla="*/ 17 h 190"/>
                  <a:gd name="T10" fmla="*/ 158 w 355"/>
                  <a:gd name="T11" fmla="*/ 121 h 190"/>
                  <a:gd name="T12" fmla="*/ 170 w 355"/>
                  <a:gd name="T13" fmla="*/ 126 h 190"/>
                  <a:gd name="T14" fmla="*/ 181 w 355"/>
                  <a:gd name="T15" fmla="*/ 122 h 190"/>
                  <a:gd name="T16" fmla="*/ 307 w 355"/>
                  <a:gd name="T17" fmla="*/ 12 h 190"/>
                  <a:gd name="T18" fmla="*/ 343 w 355"/>
                  <a:gd name="T19" fmla="*/ 54 h 190"/>
                  <a:gd name="T20" fmla="*/ 218 w 355"/>
                  <a:gd name="T21" fmla="*/ 164 h 190"/>
                  <a:gd name="T22" fmla="*/ 170 w 355"/>
                  <a:gd name="T23" fmla="*/ 182 h 190"/>
                  <a:gd name="T24" fmla="*/ 170 w 355"/>
                  <a:gd name="T25" fmla="*/ 186 h 190"/>
                  <a:gd name="T26" fmla="*/ 170 w 355"/>
                  <a:gd name="T27" fmla="*/ 190 h 190"/>
                  <a:gd name="T28" fmla="*/ 223 w 355"/>
                  <a:gd name="T29" fmla="*/ 170 h 190"/>
                  <a:gd name="T30" fmla="*/ 355 w 355"/>
                  <a:gd name="T31" fmla="*/ 55 h 190"/>
                  <a:gd name="T32" fmla="*/ 307 w 355"/>
                  <a:gd name="T33" fmla="*/ 0 h 190"/>
                  <a:gd name="T34" fmla="*/ 176 w 355"/>
                  <a:gd name="T35" fmla="*/ 115 h 190"/>
                  <a:gd name="T36" fmla="*/ 170 w 355"/>
                  <a:gd name="T37" fmla="*/ 118 h 190"/>
                  <a:gd name="T38" fmla="*/ 163 w 355"/>
                  <a:gd name="T39" fmla="*/ 115 h 190"/>
                  <a:gd name="T40" fmla="*/ 51 w 355"/>
                  <a:gd name="T41" fmla="*/ 6 h 190"/>
                  <a:gd name="T42" fmla="*/ 0 w 355"/>
                  <a:gd name="T43" fmla="*/ 57 h 190"/>
                  <a:gd name="T44" fmla="*/ 113 w 355"/>
                  <a:gd name="T45" fmla="*/ 167 h 190"/>
                  <a:gd name="T46" fmla="*/ 170 w 355"/>
                  <a:gd name="T47" fmla="*/ 190 h 190"/>
                  <a:gd name="T48" fmla="*/ 170 w 355"/>
                  <a:gd name="T49" fmla="*/ 18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5" h="190">
                    <a:moveTo>
                      <a:pt x="170" y="186"/>
                    </a:moveTo>
                    <a:cubicBezTo>
                      <a:pt x="170" y="182"/>
                      <a:pt x="170" y="182"/>
                      <a:pt x="170" y="182"/>
                    </a:cubicBezTo>
                    <a:cubicBezTo>
                      <a:pt x="151" y="182"/>
                      <a:pt x="133" y="175"/>
                      <a:pt x="119" y="161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158" y="121"/>
                      <a:pt x="158" y="121"/>
                      <a:pt x="158" y="121"/>
                    </a:cubicBezTo>
                    <a:cubicBezTo>
                      <a:pt x="161" y="124"/>
                      <a:pt x="165" y="126"/>
                      <a:pt x="170" y="126"/>
                    </a:cubicBezTo>
                    <a:cubicBezTo>
                      <a:pt x="174" y="126"/>
                      <a:pt x="178" y="124"/>
                      <a:pt x="181" y="122"/>
                    </a:cubicBezTo>
                    <a:cubicBezTo>
                      <a:pt x="307" y="12"/>
                      <a:pt x="307" y="12"/>
                      <a:pt x="307" y="12"/>
                    </a:cubicBezTo>
                    <a:cubicBezTo>
                      <a:pt x="343" y="54"/>
                      <a:pt x="343" y="54"/>
                      <a:pt x="343" y="54"/>
                    </a:cubicBezTo>
                    <a:cubicBezTo>
                      <a:pt x="218" y="164"/>
                      <a:pt x="218" y="164"/>
                      <a:pt x="218" y="164"/>
                    </a:cubicBezTo>
                    <a:cubicBezTo>
                      <a:pt x="204" y="176"/>
                      <a:pt x="187" y="182"/>
                      <a:pt x="170" y="182"/>
                    </a:cubicBezTo>
                    <a:cubicBezTo>
                      <a:pt x="170" y="186"/>
                      <a:pt x="170" y="186"/>
                      <a:pt x="170" y="186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89" y="190"/>
                      <a:pt x="208" y="183"/>
                      <a:pt x="223" y="170"/>
                    </a:cubicBezTo>
                    <a:cubicBezTo>
                      <a:pt x="355" y="55"/>
                      <a:pt x="355" y="55"/>
                      <a:pt x="355" y="55"/>
                    </a:cubicBezTo>
                    <a:cubicBezTo>
                      <a:pt x="307" y="0"/>
                      <a:pt x="307" y="0"/>
                      <a:pt x="307" y="0"/>
                    </a:cubicBezTo>
                    <a:cubicBezTo>
                      <a:pt x="176" y="115"/>
                      <a:pt x="176" y="115"/>
                      <a:pt x="176" y="115"/>
                    </a:cubicBezTo>
                    <a:cubicBezTo>
                      <a:pt x="174" y="117"/>
                      <a:pt x="172" y="118"/>
                      <a:pt x="170" y="118"/>
                    </a:cubicBezTo>
                    <a:cubicBezTo>
                      <a:pt x="167" y="118"/>
                      <a:pt x="165" y="117"/>
                      <a:pt x="163" y="115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13" y="167"/>
                      <a:pt x="113" y="167"/>
                      <a:pt x="113" y="167"/>
                    </a:cubicBezTo>
                    <a:cubicBezTo>
                      <a:pt x="129" y="182"/>
                      <a:pt x="149" y="190"/>
                      <a:pt x="170" y="190"/>
                    </a:cubicBezTo>
                    <a:lnTo>
                      <a:pt x="170" y="18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7" name="í$ḷiḋê">
                <a:extLst>
                  <a:ext uri="{FF2B5EF4-FFF2-40B4-BE49-F238E27FC236}">
                    <a16:creationId xmlns:a16="http://schemas.microsoft.com/office/drawing/2014/main" id="{F84B281D-C4B2-45CA-AE78-652380F3F13B}"/>
                  </a:ext>
                </a:extLst>
              </p:cNvPr>
              <p:cNvSpPr/>
              <p:nvPr/>
            </p:nvSpPr>
            <p:spPr bwMode="auto">
              <a:xfrm>
                <a:off x="3741" y="1204"/>
                <a:ext cx="187" cy="179"/>
              </a:xfrm>
              <a:custGeom>
                <a:avLst/>
                <a:gdLst>
                  <a:gd name="T0" fmla="*/ 67 w 102"/>
                  <a:gd name="T1" fmla="*/ 98 h 98"/>
                  <a:gd name="T2" fmla="*/ 45 w 102"/>
                  <a:gd name="T3" fmla="*/ 89 h 98"/>
                  <a:gd name="T4" fmla="*/ 13 w 102"/>
                  <a:gd name="T5" fmla="*/ 58 h 98"/>
                  <a:gd name="T6" fmla="*/ 12 w 102"/>
                  <a:gd name="T7" fmla="*/ 12 h 98"/>
                  <a:gd name="T8" fmla="*/ 64 w 102"/>
                  <a:gd name="T9" fmla="*/ 18 h 98"/>
                  <a:gd name="T10" fmla="*/ 89 w 102"/>
                  <a:gd name="T11" fmla="*/ 43 h 98"/>
                  <a:gd name="T12" fmla="*/ 90 w 102"/>
                  <a:gd name="T13" fmla="*/ 88 h 98"/>
                  <a:gd name="T14" fmla="*/ 67 w 102"/>
                  <a:gd name="T1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98">
                    <a:moveTo>
                      <a:pt x="67" y="98"/>
                    </a:moveTo>
                    <a:cubicBezTo>
                      <a:pt x="59" y="98"/>
                      <a:pt x="51" y="95"/>
                      <a:pt x="45" y="8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5"/>
                      <a:pt x="0" y="25"/>
                      <a:pt x="12" y="12"/>
                    </a:cubicBezTo>
                    <a:cubicBezTo>
                      <a:pt x="24" y="0"/>
                      <a:pt x="51" y="6"/>
                      <a:pt x="64" y="18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102" y="55"/>
                      <a:pt x="102" y="76"/>
                      <a:pt x="90" y="88"/>
                    </a:cubicBezTo>
                    <a:cubicBezTo>
                      <a:pt x="84" y="95"/>
                      <a:pt x="75" y="98"/>
                      <a:pt x="67" y="98"/>
                    </a:cubicBez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8" name="i$1iḍé">
                <a:extLst>
                  <a:ext uri="{FF2B5EF4-FFF2-40B4-BE49-F238E27FC236}">
                    <a16:creationId xmlns:a16="http://schemas.microsoft.com/office/drawing/2014/main" id="{B796A696-AA7B-4026-9AE1-CC0E809EF18D}"/>
                  </a:ext>
                </a:extLst>
              </p:cNvPr>
              <p:cNvSpPr/>
              <p:nvPr/>
            </p:nvSpPr>
            <p:spPr bwMode="auto">
              <a:xfrm>
                <a:off x="3739" y="1205"/>
                <a:ext cx="191" cy="186"/>
              </a:xfrm>
              <a:custGeom>
                <a:avLst/>
                <a:gdLst>
                  <a:gd name="T0" fmla="*/ 68 w 104"/>
                  <a:gd name="T1" fmla="*/ 97 h 101"/>
                  <a:gd name="T2" fmla="*/ 68 w 104"/>
                  <a:gd name="T3" fmla="*/ 93 h 101"/>
                  <a:gd name="T4" fmla="*/ 48 w 104"/>
                  <a:gd name="T5" fmla="*/ 85 h 101"/>
                  <a:gd name="T6" fmla="*/ 16 w 104"/>
                  <a:gd name="T7" fmla="*/ 54 h 101"/>
                  <a:gd name="T8" fmla="*/ 8 w 104"/>
                  <a:gd name="T9" fmla="*/ 34 h 101"/>
                  <a:gd name="T10" fmla="*/ 16 w 104"/>
                  <a:gd name="T11" fmla="*/ 14 h 101"/>
                  <a:gd name="T12" fmla="*/ 23 w 104"/>
                  <a:gd name="T13" fmla="*/ 10 h 101"/>
                  <a:gd name="T14" fmla="*/ 32 w 104"/>
                  <a:gd name="T15" fmla="*/ 9 h 101"/>
                  <a:gd name="T16" fmla="*/ 48 w 104"/>
                  <a:gd name="T17" fmla="*/ 12 h 101"/>
                  <a:gd name="T18" fmla="*/ 62 w 104"/>
                  <a:gd name="T19" fmla="*/ 20 h 101"/>
                  <a:gd name="T20" fmla="*/ 62 w 104"/>
                  <a:gd name="T21" fmla="*/ 20 h 101"/>
                  <a:gd name="T22" fmla="*/ 87 w 104"/>
                  <a:gd name="T23" fmla="*/ 45 h 101"/>
                  <a:gd name="T24" fmla="*/ 87 w 104"/>
                  <a:gd name="T25" fmla="*/ 45 h 101"/>
                  <a:gd name="T26" fmla="*/ 96 w 104"/>
                  <a:gd name="T27" fmla="*/ 65 h 101"/>
                  <a:gd name="T28" fmla="*/ 88 w 104"/>
                  <a:gd name="T29" fmla="*/ 84 h 101"/>
                  <a:gd name="T30" fmla="*/ 68 w 104"/>
                  <a:gd name="T31" fmla="*/ 93 h 101"/>
                  <a:gd name="T32" fmla="*/ 68 w 104"/>
                  <a:gd name="T33" fmla="*/ 97 h 101"/>
                  <a:gd name="T34" fmla="*/ 68 w 104"/>
                  <a:gd name="T35" fmla="*/ 101 h 101"/>
                  <a:gd name="T36" fmla="*/ 94 w 104"/>
                  <a:gd name="T37" fmla="*/ 90 h 101"/>
                  <a:gd name="T38" fmla="*/ 104 w 104"/>
                  <a:gd name="T39" fmla="*/ 65 h 101"/>
                  <a:gd name="T40" fmla="*/ 93 w 104"/>
                  <a:gd name="T41" fmla="*/ 39 h 101"/>
                  <a:gd name="T42" fmla="*/ 67 w 104"/>
                  <a:gd name="T43" fmla="*/ 14 h 101"/>
                  <a:gd name="T44" fmla="*/ 67 w 104"/>
                  <a:gd name="T45" fmla="*/ 14 h 101"/>
                  <a:gd name="T46" fmla="*/ 51 w 104"/>
                  <a:gd name="T47" fmla="*/ 4 h 101"/>
                  <a:gd name="T48" fmla="*/ 32 w 104"/>
                  <a:gd name="T49" fmla="*/ 0 h 101"/>
                  <a:gd name="T50" fmla="*/ 20 w 104"/>
                  <a:gd name="T51" fmla="*/ 2 h 101"/>
                  <a:gd name="T52" fmla="*/ 10 w 104"/>
                  <a:gd name="T53" fmla="*/ 9 h 101"/>
                  <a:gd name="T54" fmla="*/ 0 w 104"/>
                  <a:gd name="T55" fmla="*/ 34 h 101"/>
                  <a:gd name="T56" fmla="*/ 11 w 104"/>
                  <a:gd name="T57" fmla="*/ 60 h 101"/>
                  <a:gd name="T58" fmla="*/ 43 w 104"/>
                  <a:gd name="T59" fmla="*/ 91 h 101"/>
                  <a:gd name="T60" fmla="*/ 68 w 104"/>
                  <a:gd name="T61" fmla="*/ 101 h 101"/>
                  <a:gd name="T62" fmla="*/ 68 w 104"/>
                  <a:gd name="T63" fmla="*/ 97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4" h="101">
                    <a:moveTo>
                      <a:pt x="68" y="97"/>
                    </a:moveTo>
                    <a:cubicBezTo>
                      <a:pt x="68" y="93"/>
                      <a:pt x="68" y="93"/>
                      <a:pt x="68" y="93"/>
                    </a:cubicBezTo>
                    <a:cubicBezTo>
                      <a:pt x="61" y="93"/>
                      <a:pt x="54" y="90"/>
                      <a:pt x="48" y="85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1" y="48"/>
                      <a:pt x="8" y="41"/>
                      <a:pt x="8" y="34"/>
                    </a:cubicBezTo>
                    <a:cubicBezTo>
                      <a:pt x="8" y="27"/>
                      <a:pt x="11" y="20"/>
                      <a:pt x="16" y="14"/>
                    </a:cubicBezTo>
                    <a:cubicBezTo>
                      <a:pt x="18" y="12"/>
                      <a:pt x="20" y="11"/>
                      <a:pt x="23" y="10"/>
                    </a:cubicBezTo>
                    <a:cubicBezTo>
                      <a:pt x="26" y="9"/>
                      <a:pt x="29" y="9"/>
                      <a:pt x="32" y="9"/>
                    </a:cubicBezTo>
                    <a:cubicBezTo>
                      <a:pt x="37" y="9"/>
                      <a:pt x="43" y="10"/>
                      <a:pt x="48" y="12"/>
                    </a:cubicBezTo>
                    <a:cubicBezTo>
                      <a:pt x="54" y="14"/>
                      <a:pt x="58" y="17"/>
                      <a:pt x="62" y="20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93" y="50"/>
                      <a:pt x="96" y="58"/>
                      <a:pt x="96" y="65"/>
                    </a:cubicBezTo>
                    <a:cubicBezTo>
                      <a:pt x="96" y="72"/>
                      <a:pt x="93" y="79"/>
                      <a:pt x="88" y="84"/>
                    </a:cubicBezTo>
                    <a:cubicBezTo>
                      <a:pt x="82" y="90"/>
                      <a:pt x="75" y="93"/>
                      <a:pt x="68" y="93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8" y="101"/>
                      <a:pt x="68" y="101"/>
                      <a:pt x="68" y="101"/>
                    </a:cubicBezTo>
                    <a:cubicBezTo>
                      <a:pt x="77" y="101"/>
                      <a:pt x="87" y="97"/>
                      <a:pt x="94" y="90"/>
                    </a:cubicBezTo>
                    <a:cubicBezTo>
                      <a:pt x="101" y="83"/>
                      <a:pt x="104" y="74"/>
                      <a:pt x="104" y="65"/>
                    </a:cubicBezTo>
                    <a:cubicBezTo>
                      <a:pt x="104" y="56"/>
                      <a:pt x="100" y="46"/>
                      <a:pt x="93" y="39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3" y="10"/>
                      <a:pt x="57" y="7"/>
                      <a:pt x="51" y="4"/>
                    </a:cubicBezTo>
                    <a:cubicBezTo>
                      <a:pt x="45" y="2"/>
                      <a:pt x="39" y="0"/>
                      <a:pt x="32" y="0"/>
                    </a:cubicBezTo>
                    <a:cubicBezTo>
                      <a:pt x="28" y="0"/>
                      <a:pt x="24" y="1"/>
                      <a:pt x="20" y="2"/>
                    </a:cubicBezTo>
                    <a:cubicBezTo>
                      <a:pt x="16" y="4"/>
                      <a:pt x="13" y="6"/>
                      <a:pt x="10" y="9"/>
                    </a:cubicBezTo>
                    <a:cubicBezTo>
                      <a:pt x="3" y="16"/>
                      <a:pt x="0" y="25"/>
                      <a:pt x="0" y="34"/>
                    </a:cubicBezTo>
                    <a:cubicBezTo>
                      <a:pt x="0" y="43"/>
                      <a:pt x="3" y="53"/>
                      <a:pt x="11" y="60"/>
                    </a:cubicBezTo>
                    <a:cubicBezTo>
                      <a:pt x="43" y="91"/>
                      <a:pt x="43" y="91"/>
                      <a:pt x="43" y="91"/>
                    </a:cubicBezTo>
                    <a:cubicBezTo>
                      <a:pt x="50" y="98"/>
                      <a:pt x="59" y="101"/>
                      <a:pt x="68" y="101"/>
                    </a:cubicBezTo>
                    <a:lnTo>
                      <a:pt x="68" y="9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39" name="ïşlïde">
                <a:extLst>
                  <a:ext uri="{FF2B5EF4-FFF2-40B4-BE49-F238E27FC236}">
                    <a16:creationId xmlns:a16="http://schemas.microsoft.com/office/drawing/2014/main" id="{6DB56E9D-D245-496D-8A19-BEA6589E06DC}"/>
                  </a:ext>
                </a:extLst>
              </p:cNvPr>
              <p:cNvSpPr/>
              <p:nvPr/>
            </p:nvSpPr>
            <p:spPr bwMode="auto">
              <a:xfrm>
                <a:off x="3706" y="1226"/>
                <a:ext cx="84" cy="99"/>
              </a:xfrm>
              <a:custGeom>
                <a:avLst/>
                <a:gdLst>
                  <a:gd name="T0" fmla="*/ 40 w 46"/>
                  <a:gd name="T1" fmla="*/ 54 h 54"/>
                  <a:gd name="T2" fmla="*/ 4 w 46"/>
                  <a:gd name="T3" fmla="*/ 18 h 54"/>
                  <a:gd name="T4" fmla="*/ 2 w 46"/>
                  <a:gd name="T5" fmla="*/ 15 h 54"/>
                  <a:gd name="T6" fmla="*/ 4 w 46"/>
                  <a:gd name="T7" fmla="*/ 4 h 54"/>
                  <a:gd name="T8" fmla="*/ 18 w 46"/>
                  <a:gd name="T9" fmla="*/ 4 h 54"/>
                  <a:gd name="T10" fmla="*/ 46 w 46"/>
                  <a:gd name="T1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54">
                    <a:moveTo>
                      <a:pt x="40" y="54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3" y="17"/>
                      <a:pt x="2" y="16"/>
                      <a:pt x="2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8" y="0"/>
                      <a:pt x="14" y="0"/>
                      <a:pt x="18" y="4"/>
                    </a:cubicBezTo>
                    <a:cubicBezTo>
                      <a:pt x="46" y="29"/>
                      <a:pt x="46" y="29"/>
                      <a:pt x="46" y="29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0" name="íṥ1íḑé">
                <a:extLst>
                  <a:ext uri="{FF2B5EF4-FFF2-40B4-BE49-F238E27FC236}">
                    <a16:creationId xmlns:a16="http://schemas.microsoft.com/office/drawing/2014/main" id="{DE699324-2AC4-432F-9D46-0B46E99A84F3}"/>
                  </a:ext>
                </a:extLst>
              </p:cNvPr>
              <p:cNvSpPr/>
              <p:nvPr/>
            </p:nvSpPr>
            <p:spPr bwMode="auto">
              <a:xfrm>
                <a:off x="3701" y="1220"/>
                <a:ext cx="99" cy="114"/>
              </a:xfrm>
              <a:custGeom>
                <a:avLst/>
                <a:gdLst>
                  <a:gd name="T0" fmla="*/ 46 w 54"/>
                  <a:gd name="T1" fmla="*/ 54 h 62"/>
                  <a:gd name="T2" fmla="*/ 10 w 54"/>
                  <a:gd name="T3" fmla="*/ 18 h 62"/>
                  <a:gd name="T4" fmla="*/ 10 w 54"/>
                  <a:gd name="T5" fmla="*/ 18 h 62"/>
                  <a:gd name="T6" fmla="*/ 9 w 54"/>
                  <a:gd name="T7" fmla="*/ 17 h 62"/>
                  <a:gd name="T8" fmla="*/ 8 w 54"/>
                  <a:gd name="T9" fmla="*/ 14 h 62"/>
                  <a:gd name="T10" fmla="*/ 10 w 54"/>
                  <a:gd name="T11" fmla="*/ 10 h 62"/>
                  <a:gd name="T12" fmla="*/ 14 w 54"/>
                  <a:gd name="T13" fmla="*/ 8 h 62"/>
                  <a:gd name="T14" fmla="*/ 18 w 54"/>
                  <a:gd name="T15" fmla="*/ 10 h 62"/>
                  <a:gd name="T16" fmla="*/ 18 w 54"/>
                  <a:gd name="T17" fmla="*/ 10 h 62"/>
                  <a:gd name="T18" fmla="*/ 47 w 54"/>
                  <a:gd name="T19" fmla="*/ 35 h 62"/>
                  <a:gd name="T20" fmla="*/ 52 w 54"/>
                  <a:gd name="T21" fmla="*/ 35 h 62"/>
                  <a:gd name="T22" fmla="*/ 52 w 54"/>
                  <a:gd name="T23" fmla="*/ 29 h 62"/>
                  <a:gd name="T24" fmla="*/ 24 w 54"/>
                  <a:gd name="T25" fmla="*/ 4 h 62"/>
                  <a:gd name="T26" fmla="*/ 21 w 54"/>
                  <a:gd name="T27" fmla="*/ 7 h 62"/>
                  <a:gd name="T28" fmla="*/ 24 w 54"/>
                  <a:gd name="T29" fmla="*/ 4 h 62"/>
                  <a:gd name="T30" fmla="*/ 14 w 54"/>
                  <a:gd name="T31" fmla="*/ 0 h 62"/>
                  <a:gd name="T32" fmla="*/ 4 w 54"/>
                  <a:gd name="T33" fmla="*/ 4 h 62"/>
                  <a:gd name="T34" fmla="*/ 0 w 54"/>
                  <a:gd name="T35" fmla="*/ 14 h 62"/>
                  <a:gd name="T36" fmla="*/ 1 w 54"/>
                  <a:gd name="T37" fmla="*/ 20 h 62"/>
                  <a:gd name="T38" fmla="*/ 4 w 54"/>
                  <a:gd name="T39" fmla="*/ 24 h 62"/>
                  <a:gd name="T40" fmla="*/ 7 w 54"/>
                  <a:gd name="T41" fmla="*/ 21 h 62"/>
                  <a:gd name="T42" fmla="*/ 4 w 54"/>
                  <a:gd name="T43" fmla="*/ 24 h 62"/>
                  <a:gd name="T44" fmla="*/ 40 w 54"/>
                  <a:gd name="T45" fmla="*/ 60 h 62"/>
                  <a:gd name="T46" fmla="*/ 46 w 54"/>
                  <a:gd name="T47" fmla="*/ 60 h 62"/>
                  <a:gd name="T48" fmla="*/ 46 w 54"/>
                  <a:gd name="T49" fmla="*/ 54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4" h="62">
                    <a:moveTo>
                      <a:pt x="46" y="54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7"/>
                      <a:pt x="9" y="17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2"/>
                      <a:pt x="9" y="11"/>
                      <a:pt x="10" y="10"/>
                    </a:cubicBezTo>
                    <a:cubicBezTo>
                      <a:pt x="11" y="8"/>
                      <a:pt x="13" y="8"/>
                      <a:pt x="14" y="8"/>
                    </a:cubicBezTo>
                    <a:cubicBezTo>
                      <a:pt x="16" y="8"/>
                      <a:pt x="17" y="8"/>
                      <a:pt x="18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51" y="36"/>
                      <a:pt x="52" y="35"/>
                    </a:cubicBezTo>
                    <a:cubicBezTo>
                      <a:pt x="54" y="33"/>
                      <a:pt x="54" y="30"/>
                      <a:pt x="52" y="29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1" y="1"/>
                      <a:pt x="18" y="0"/>
                      <a:pt x="14" y="0"/>
                    </a:cubicBezTo>
                    <a:cubicBezTo>
                      <a:pt x="10" y="0"/>
                      <a:pt x="7" y="1"/>
                      <a:pt x="4" y="4"/>
                    </a:cubicBezTo>
                    <a:cubicBezTo>
                      <a:pt x="1" y="7"/>
                      <a:pt x="0" y="10"/>
                      <a:pt x="0" y="14"/>
                    </a:cubicBezTo>
                    <a:cubicBezTo>
                      <a:pt x="0" y="16"/>
                      <a:pt x="0" y="18"/>
                      <a:pt x="1" y="20"/>
                    </a:cubicBezTo>
                    <a:cubicBezTo>
                      <a:pt x="2" y="21"/>
                      <a:pt x="3" y="23"/>
                      <a:pt x="4" y="24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2"/>
                      <a:pt x="45" y="62"/>
                      <a:pt x="46" y="60"/>
                    </a:cubicBezTo>
                    <a:cubicBezTo>
                      <a:pt x="48" y="58"/>
                      <a:pt x="48" y="56"/>
                      <a:pt x="46" y="5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1" name="iṧ1iḑê">
                <a:extLst>
                  <a:ext uri="{FF2B5EF4-FFF2-40B4-BE49-F238E27FC236}">
                    <a16:creationId xmlns:a16="http://schemas.microsoft.com/office/drawing/2014/main" id="{82B13087-E622-4B54-BA2C-E7B384689081}"/>
                  </a:ext>
                </a:extLst>
              </p:cNvPr>
              <p:cNvSpPr/>
              <p:nvPr/>
            </p:nvSpPr>
            <p:spPr bwMode="auto">
              <a:xfrm>
                <a:off x="3754" y="1165"/>
                <a:ext cx="95" cy="84"/>
              </a:xfrm>
              <a:custGeom>
                <a:avLst/>
                <a:gdLst>
                  <a:gd name="T0" fmla="*/ 33 w 52"/>
                  <a:gd name="T1" fmla="*/ 46 h 46"/>
                  <a:gd name="T2" fmla="*/ 4 w 52"/>
                  <a:gd name="T3" fmla="*/ 18 h 46"/>
                  <a:gd name="T4" fmla="*/ 2 w 52"/>
                  <a:gd name="T5" fmla="*/ 15 h 46"/>
                  <a:gd name="T6" fmla="*/ 4 w 52"/>
                  <a:gd name="T7" fmla="*/ 4 h 46"/>
                  <a:gd name="T8" fmla="*/ 18 w 52"/>
                  <a:gd name="T9" fmla="*/ 4 h 46"/>
                  <a:gd name="T10" fmla="*/ 52 w 52"/>
                  <a:gd name="T11" fmla="*/ 3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6">
                    <a:moveTo>
                      <a:pt x="33" y="46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3" y="17"/>
                      <a:pt x="2" y="16"/>
                      <a:pt x="2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8" y="0"/>
                      <a:pt x="14" y="0"/>
                      <a:pt x="18" y="4"/>
                    </a:cubicBezTo>
                    <a:cubicBezTo>
                      <a:pt x="52" y="37"/>
                      <a:pt x="52" y="37"/>
                      <a:pt x="52" y="37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2" name="iṩḻidè">
                <a:extLst>
                  <a:ext uri="{FF2B5EF4-FFF2-40B4-BE49-F238E27FC236}">
                    <a16:creationId xmlns:a16="http://schemas.microsoft.com/office/drawing/2014/main" id="{E5137D7E-8A0A-4931-8ACC-9083473D343E}"/>
                  </a:ext>
                </a:extLst>
              </p:cNvPr>
              <p:cNvSpPr/>
              <p:nvPr/>
            </p:nvSpPr>
            <p:spPr bwMode="auto">
              <a:xfrm>
                <a:off x="3748" y="1158"/>
                <a:ext cx="109" cy="101"/>
              </a:xfrm>
              <a:custGeom>
                <a:avLst/>
                <a:gdLst>
                  <a:gd name="T0" fmla="*/ 39 w 59"/>
                  <a:gd name="T1" fmla="*/ 47 h 55"/>
                  <a:gd name="T2" fmla="*/ 10 w 59"/>
                  <a:gd name="T3" fmla="*/ 19 h 55"/>
                  <a:gd name="T4" fmla="*/ 7 w 59"/>
                  <a:gd name="T5" fmla="*/ 22 h 55"/>
                  <a:gd name="T6" fmla="*/ 10 w 59"/>
                  <a:gd name="T7" fmla="*/ 19 h 55"/>
                  <a:gd name="T8" fmla="*/ 8 w 59"/>
                  <a:gd name="T9" fmla="*/ 17 h 55"/>
                  <a:gd name="T10" fmla="*/ 8 w 59"/>
                  <a:gd name="T11" fmla="*/ 15 h 55"/>
                  <a:gd name="T12" fmla="*/ 10 w 59"/>
                  <a:gd name="T13" fmla="*/ 10 h 55"/>
                  <a:gd name="T14" fmla="*/ 14 w 59"/>
                  <a:gd name="T15" fmla="*/ 9 h 55"/>
                  <a:gd name="T16" fmla="*/ 18 w 59"/>
                  <a:gd name="T17" fmla="*/ 10 h 55"/>
                  <a:gd name="T18" fmla="*/ 52 w 59"/>
                  <a:gd name="T19" fmla="*/ 44 h 55"/>
                  <a:gd name="T20" fmla="*/ 58 w 59"/>
                  <a:gd name="T21" fmla="*/ 44 h 55"/>
                  <a:gd name="T22" fmla="*/ 58 w 59"/>
                  <a:gd name="T23" fmla="*/ 38 h 55"/>
                  <a:gd name="T24" fmla="*/ 24 w 59"/>
                  <a:gd name="T25" fmla="*/ 5 h 55"/>
                  <a:gd name="T26" fmla="*/ 14 w 59"/>
                  <a:gd name="T27" fmla="*/ 0 h 55"/>
                  <a:gd name="T28" fmla="*/ 4 w 59"/>
                  <a:gd name="T29" fmla="*/ 5 h 55"/>
                  <a:gd name="T30" fmla="*/ 0 w 59"/>
                  <a:gd name="T31" fmla="*/ 15 h 55"/>
                  <a:gd name="T32" fmla="*/ 1 w 59"/>
                  <a:gd name="T33" fmla="*/ 20 h 55"/>
                  <a:gd name="T34" fmla="*/ 4 w 59"/>
                  <a:gd name="T35" fmla="*/ 25 h 55"/>
                  <a:gd name="T36" fmla="*/ 4 w 59"/>
                  <a:gd name="T37" fmla="*/ 25 h 55"/>
                  <a:gd name="T38" fmla="*/ 33 w 59"/>
                  <a:gd name="T39" fmla="*/ 53 h 55"/>
                  <a:gd name="T40" fmla="*/ 39 w 59"/>
                  <a:gd name="T41" fmla="*/ 53 h 55"/>
                  <a:gd name="T42" fmla="*/ 39 w 59"/>
                  <a:gd name="T43" fmla="*/ 4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9" h="55">
                    <a:moveTo>
                      <a:pt x="39" y="47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8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3"/>
                      <a:pt x="8" y="12"/>
                      <a:pt x="10" y="10"/>
                    </a:cubicBezTo>
                    <a:cubicBezTo>
                      <a:pt x="11" y="9"/>
                      <a:pt x="12" y="9"/>
                      <a:pt x="14" y="9"/>
                    </a:cubicBezTo>
                    <a:cubicBezTo>
                      <a:pt x="16" y="9"/>
                      <a:pt x="17" y="9"/>
                      <a:pt x="18" y="10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6"/>
                      <a:pt x="56" y="46"/>
                      <a:pt x="58" y="44"/>
                    </a:cubicBezTo>
                    <a:cubicBezTo>
                      <a:pt x="59" y="42"/>
                      <a:pt x="59" y="40"/>
                      <a:pt x="58" y="38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2"/>
                      <a:pt x="18" y="0"/>
                      <a:pt x="14" y="0"/>
                    </a:cubicBezTo>
                    <a:cubicBezTo>
                      <a:pt x="10" y="0"/>
                      <a:pt x="7" y="2"/>
                      <a:pt x="4" y="5"/>
                    </a:cubicBezTo>
                    <a:cubicBezTo>
                      <a:pt x="1" y="7"/>
                      <a:pt x="0" y="11"/>
                      <a:pt x="0" y="15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1" y="22"/>
                      <a:pt x="2" y="24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5" y="55"/>
                      <a:pt x="38" y="55"/>
                      <a:pt x="39" y="53"/>
                    </a:cubicBezTo>
                    <a:cubicBezTo>
                      <a:pt x="41" y="51"/>
                      <a:pt x="41" y="49"/>
                      <a:pt x="39" y="4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3" name="iṧļiḑè">
                <a:extLst>
                  <a:ext uri="{FF2B5EF4-FFF2-40B4-BE49-F238E27FC236}">
                    <a16:creationId xmlns:a16="http://schemas.microsoft.com/office/drawing/2014/main" id="{400A9C86-764A-4C89-B17B-B28553310FAD}"/>
                  </a:ext>
                </a:extLst>
              </p:cNvPr>
              <p:cNvSpPr/>
              <p:nvPr/>
            </p:nvSpPr>
            <p:spPr bwMode="auto">
              <a:xfrm>
                <a:off x="3851" y="1205"/>
                <a:ext cx="68" cy="98"/>
              </a:xfrm>
              <a:custGeom>
                <a:avLst/>
                <a:gdLst>
                  <a:gd name="T0" fmla="*/ 13 w 37"/>
                  <a:gd name="T1" fmla="*/ 48 h 53"/>
                  <a:gd name="T2" fmla="*/ 0 w 37"/>
                  <a:gd name="T3" fmla="*/ 16 h 53"/>
                  <a:gd name="T4" fmla="*/ 0 w 37"/>
                  <a:gd name="T5" fmla="*/ 12 h 53"/>
                  <a:gd name="T6" fmla="*/ 6 w 37"/>
                  <a:gd name="T7" fmla="*/ 2 h 53"/>
                  <a:gd name="T8" fmla="*/ 19 w 37"/>
                  <a:gd name="T9" fmla="*/ 8 h 53"/>
                  <a:gd name="T10" fmla="*/ 37 w 37"/>
                  <a:gd name="T11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53">
                    <a:moveTo>
                      <a:pt x="13" y="48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14"/>
                      <a:pt x="0" y="13"/>
                      <a:pt x="0" y="12"/>
                    </a:cubicBezTo>
                    <a:cubicBezTo>
                      <a:pt x="0" y="8"/>
                      <a:pt x="2" y="4"/>
                      <a:pt x="6" y="2"/>
                    </a:cubicBezTo>
                    <a:cubicBezTo>
                      <a:pt x="11" y="0"/>
                      <a:pt x="17" y="3"/>
                      <a:pt x="19" y="8"/>
                    </a:cubicBezTo>
                    <a:cubicBezTo>
                      <a:pt x="37" y="53"/>
                      <a:pt x="37" y="53"/>
                      <a:pt x="37" y="53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4" name="ïṧḷíḑê">
                <a:extLst>
                  <a:ext uri="{FF2B5EF4-FFF2-40B4-BE49-F238E27FC236}">
                    <a16:creationId xmlns:a16="http://schemas.microsoft.com/office/drawing/2014/main" id="{D6CF566C-DBA3-4C1C-8606-DC09338B7E58}"/>
                  </a:ext>
                </a:extLst>
              </p:cNvPr>
              <p:cNvSpPr/>
              <p:nvPr/>
            </p:nvSpPr>
            <p:spPr bwMode="auto">
              <a:xfrm>
                <a:off x="3842" y="1202"/>
                <a:ext cx="84" cy="108"/>
              </a:xfrm>
              <a:custGeom>
                <a:avLst/>
                <a:gdLst>
                  <a:gd name="T0" fmla="*/ 22 w 46"/>
                  <a:gd name="T1" fmla="*/ 48 h 59"/>
                  <a:gd name="T2" fmla="*/ 9 w 46"/>
                  <a:gd name="T3" fmla="*/ 16 h 59"/>
                  <a:gd name="T4" fmla="*/ 5 w 46"/>
                  <a:gd name="T5" fmla="*/ 18 h 59"/>
                  <a:gd name="T6" fmla="*/ 9 w 46"/>
                  <a:gd name="T7" fmla="*/ 16 h 59"/>
                  <a:gd name="T8" fmla="*/ 9 w 46"/>
                  <a:gd name="T9" fmla="*/ 14 h 59"/>
                  <a:gd name="T10" fmla="*/ 9 w 46"/>
                  <a:gd name="T11" fmla="*/ 14 h 59"/>
                  <a:gd name="T12" fmla="*/ 9 w 46"/>
                  <a:gd name="T13" fmla="*/ 14 h 59"/>
                  <a:gd name="T14" fmla="*/ 13 w 46"/>
                  <a:gd name="T15" fmla="*/ 8 h 59"/>
                  <a:gd name="T16" fmla="*/ 15 w 46"/>
                  <a:gd name="T17" fmla="*/ 8 h 59"/>
                  <a:gd name="T18" fmla="*/ 21 w 46"/>
                  <a:gd name="T19" fmla="*/ 12 h 59"/>
                  <a:gd name="T20" fmla="*/ 38 w 46"/>
                  <a:gd name="T21" fmla="*/ 56 h 59"/>
                  <a:gd name="T22" fmla="*/ 43 w 46"/>
                  <a:gd name="T23" fmla="*/ 58 h 59"/>
                  <a:gd name="T24" fmla="*/ 45 w 46"/>
                  <a:gd name="T25" fmla="*/ 53 h 59"/>
                  <a:gd name="T26" fmla="*/ 28 w 46"/>
                  <a:gd name="T27" fmla="*/ 9 h 59"/>
                  <a:gd name="T28" fmla="*/ 15 w 46"/>
                  <a:gd name="T29" fmla="*/ 0 h 59"/>
                  <a:gd name="T30" fmla="*/ 10 w 46"/>
                  <a:gd name="T31" fmla="*/ 1 h 59"/>
                  <a:gd name="T32" fmla="*/ 0 w 46"/>
                  <a:gd name="T33" fmla="*/ 14 h 59"/>
                  <a:gd name="T34" fmla="*/ 0 w 46"/>
                  <a:gd name="T35" fmla="*/ 14 h 59"/>
                  <a:gd name="T36" fmla="*/ 0 w 46"/>
                  <a:gd name="T37" fmla="*/ 14 h 59"/>
                  <a:gd name="T38" fmla="*/ 1 w 46"/>
                  <a:gd name="T39" fmla="*/ 19 h 59"/>
                  <a:gd name="T40" fmla="*/ 1 w 46"/>
                  <a:gd name="T41" fmla="*/ 19 h 59"/>
                  <a:gd name="T42" fmla="*/ 14 w 46"/>
                  <a:gd name="T43" fmla="*/ 51 h 59"/>
                  <a:gd name="T44" fmla="*/ 20 w 46"/>
                  <a:gd name="T45" fmla="*/ 54 h 59"/>
                  <a:gd name="T46" fmla="*/ 22 w 46"/>
                  <a:gd name="T47" fmla="*/ 4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" h="59">
                    <a:moveTo>
                      <a:pt x="22" y="48"/>
                    </a:moveTo>
                    <a:cubicBezTo>
                      <a:pt x="9" y="16"/>
                      <a:pt x="9" y="16"/>
                      <a:pt x="9" y="16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6"/>
                      <a:pt x="9" y="15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1"/>
                      <a:pt x="10" y="9"/>
                      <a:pt x="13" y="8"/>
                    </a:cubicBezTo>
                    <a:cubicBezTo>
                      <a:pt x="13" y="8"/>
                      <a:pt x="14" y="8"/>
                      <a:pt x="15" y="8"/>
                    </a:cubicBezTo>
                    <a:cubicBezTo>
                      <a:pt x="17" y="8"/>
                      <a:pt x="20" y="9"/>
                      <a:pt x="21" y="12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9" y="58"/>
                      <a:pt x="41" y="59"/>
                      <a:pt x="43" y="58"/>
                    </a:cubicBezTo>
                    <a:cubicBezTo>
                      <a:pt x="45" y="58"/>
                      <a:pt x="46" y="55"/>
                      <a:pt x="45" y="5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6" y="3"/>
                      <a:pt x="21" y="0"/>
                      <a:pt x="15" y="0"/>
                    </a:cubicBezTo>
                    <a:cubicBezTo>
                      <a:pt x="13" y="0"/>
                      <a:pt x="11" y="0"/>
                      <a:pt x="10" y="1"/>
                    </a:cubicBezTo>
                    <a:cubicBezTo>
                      <a:pt x="4" y="3"/>
                      <a:pt x="1" y="8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1" y="18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5" y="53"/>
                      <a:pt x="18" y="54"/>
                      <a:pt x="20" y="54"/>
                    </a:cubicBezTo>
                    <a:cubicBezTo>
                      <a:pt x="22" y="53"/>
                      <a:pt x="23" y="50"/>
                      <a:pt x="22" y="4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5" name="ïSḻîďê">
                <a:extLst>
                  <a:ext uri="{FF2B5EF4-FFF2-40B4-BE49-F238E27FC236}">
                    <a16:creationId xmlns:a16="http://schemas.microsoft.com/office/drawing/2014/main" id="{430E09E3-06E7-4852-AF07-7D0334B7608C}"/>
                  </a:ext>
                </a:extLst>
              </p:cNvPr>
              <p:cNvSpPr/>
              <p:nvPr/>
            </p:nvSpPr>
            <p:spPr bwMode="auto">
              <a:xfrm>
                <a:off x="3726" y="1191"/>
                <a:ext cx="92" cy="91"/>
              </a:xfrm>
              <a:custGeom>
                <a:avLst/>
                <a:gdLst>
                  <a:gd name="T0" fmla="*/ 37 w 50"/>
                  <a:gd name="T1" fmla="*/ 50 h 50"/>
                  <a:gd name="T2" fmla="*/ 4 w 50"/>
                  <a:gd name="T3" fmla="*/ 18 h 50"/>
                  <a:gd name="T4" fmla="*/ 2 w 50"/>
                  <a:gd name="T5" fmla="*/ 15 h 50"/>
                  <a:gd name="T6" fmla="*/ 3 w 50"/>
                  <a:gd name="T7" fmla="*/ 4 h 50"/>
                  <a:gd name="T8" fmla="*/ 18 w 50"/>
                  <a:gd name="T9" fmla="*/ 3 h 50"/>
                  <a:gd name="T10" fmla="*/ 50 w 50"/>
                  <a:gd name="T11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50">
                    <a:moveTo>
                      <a:pt x="37" y="50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3" y="17"/>
                      <a:pt x="2" y="16"/>
                      <a:pt x="2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7" y="0"/>
                      <a:pt x="14" y="0"/>
                      <a:pt x="18" y="3"/>
                    </a:cubicBezTo>
                    <a:cubicBezTo>
                      <a:pt x="50" y="34"/>
                      <a:pt x="50" y="34"/>
                      <a:pt x="50" y="34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6" name="íşļidé">
                <a:extLst>
                  <a:ext uri="{FF2B5EF4-FFF2-40B4-BE49-F238E27FC236}">
                    <a16:creationId xmlns:a16="http://schemas.microsoft.com/office/drawing/2014/main" id="{7F66F60F-F0BD-4B80-8F0D-50FC531556A9}"/>
                  </a:ext>
                </a:extLst>
              </p:cNvPr>
              <p:cNvSpPr/>
              <p:nvPr/>
            </p:nvSpPr>
            <p:spPr bwMode="auto">
              <a:xfrm>
                <a:off x="3721" y="1185"/>
                <a:ext cx="106" cy="105"/>
              </a:xfrm>
              <a:custGeom>
                <a:avLst/>
                <a:gdLst>
                  <a:gd name="T0" fmla="*/ 43 w 58"/>
                  <a:gd name="T1" fmla="*/ 50 h 57"/>
                  <a:gd name="T2" fmla="*/ 10 w 58"/>
                  <a:gd name="T3" fmla="*/ 18 h 57"/>
                  <a:gd name="T4" fmla="*/ 10 w 58"/>
                  <a:gd name="T5" fmla="*/ 18 h 57"/>
                  <a:gd name="T6" fmla="*/ 8 w 58"/>
                  <a:gd name="T7" fmla="*/ 16 h 57"/>
                  <a:gd name="T8" fmla="*/ 8 w 58"/>
                  <a:gd name="T9" fmla="*/ 14 h 57"/>
                  <a:gd name="T10" fmla="*/ 9 w 58"/>
                  <a:gd name="T11" fmla="*/ 10 h 57"/>
                  <a:gd name="T12" fmla="*/ 14 w 58"/>
                  <a:gd name="T13" fmla="*/ 8 h 57"/>
                  <a:gd name="T14" fmla="*/ 18 w 58"/>
                  <a:gd name="T15" fmla="*/ 9 h 57"/>
                  <a:gd name="T16" fmla="*/ 18 w 58"/>
                  <a:gd name="T17" fmla="*/ 9 h 57"/>
                  <a:gd name="T18" fmla="*/ 50 w 58"/>
                  <a:gd name="T19" fmla="*/ 40 h 57"/>
                  <a:gd name="T20" fmla="*/ 56 w 58"/>
                  <a:gd name="T21" fmla="*/ 40 h 57"/>
                  <a:gd name="T22" fmla="*/ 56 w 58"/>
                  <a:gd name="T23" fmla="*/ 34 h 57"/>
                  <a:gd name="T24" fmla="*/ 24 w 58"/>
                  <a:gd name="T25" fmla="*/ 3 h 57"/>
                  <a:gd name="T26" fmla="*/ 24 w 58"/>
                  <a:gd name="T27" fmla="*/ 3 h 57"/>
                  <a:gd name="T28" fmla="*/ 14 w 58"/>
                  <a:gd name="T29" fmla="*/ 0 h 57"/>
                  <a:gd name="T30" fmla="*/ 4 w 58"/>
                  <a:gd name="T31" fmla="*/ 4 h 57"/>
                  <a:gd name="T32" fmla="*/ 0 w 58"/>
                  <a:gd name="T33" fmla="*/ 14 h 57"/>
                  <a:gd name="T34" fmla="*/ 1 w 58"/>
                  <a:gd name="T35" fmla="*/ 20 h 57"/>
                  <a:gd name="T36" fmla="*/ 4 w 58"/>
                  <a:gd name="T37" fmla="*/ 24 h 57"/>
                  <a:gd name="T38" fmla="*/ 4 w 58"/>
                  <a:gd name="T39" fmla="*/ 24 h 57"/>
                  <a:gd name="T40" fmla="*/ 37 w 58"/>
                  <a:gd name="T41" fmla="*/ 56 h 57"/>
                  <a:gd name="T42" fmla="*/ 43 w 58"/>
                  <a:gd name="T43" fmla="*/ 56 h 57"/>
                  <a:gd name="T44" fmla="*/ 43 w 58"/>
                  <a:gd name="T45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8" h="57">
                    <a:moveTo>
                      <a:pt x="43" y="50"/>
                    </a:move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8"/>
                      <a:pt x="9" y="17"/>
                      <a:pt x="8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4" y="8"/>
                    </a:cubicBezTo>
                    <a:cubicBezTo>
                      <a:pt x="15" y="8"/>
                      <a:pt x="17" y="8"/>
                      <a:pt x="18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2" y="41"/>
                      <a:pt x="54" y="41"/>
                      <a:pt x="56" y="40"/>
                    </a:cubicBezTo>
                    <a:cubicBezTo>
                      <a:pt x="58" y="38"/>
                      <a:pt x="58" y="35"/>
                      <a:pt x="56" y="34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1" y="1"/>
                      <a:pt x="17" y="0"/>
                      <a:pt x="14" y="0"/>
                    </a:cubicBezTo>
                    <a:cubicBezTo>
                      <a:pt x="10" y="0"/>
                      <a:pt x="6" y="1"/>
                      <a:pt x="4" y="4"/>
                    </a:cubicBezTo>
                    <a:cubicBezTo>
                      <a:pt x="1" y="7"/>
                      <a:pt x="0" y="10"/>
                      <a:pt x="0" y="14"/>
                    </a:cubicBezTo>
                    <a:cubicBezTo>
                      <a:pt x="0" y="16"/>
                      <a:pt x="0" y="18"/>
                      <a:pt x="1" y="20"/>
                    </a:cubicBezTo>
                    <a:cubicBezTo>
                      <a:pt x="2" y="21"/>
                      <a:pt x="3" y="23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9" y="57"/>
                      <a:pt x="42" y="57"/>
                      <a:pt x="43" y="56"/>
                    </a:cubicBezTo>
                    <a:cubicBezTo>
                      <a:pt x="45" y="54"/>
                      <a:pt x="45" y="51"/>
                      <a:pt x="43" y="5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7" name="ïşļiďe">
                <a:extLst>
                  <a:ext uri="{FF2B5EF4-FFF2-40B4-BE49-F238E27FC236}">
                    <a16:creationId xmlns:a16="http://schemas.microsoft.com/office/drawing/2014/main" id="{FFDF6F5B-8B3F-46F2-983B-A1CE479C94BB}"/>
                  </a:ext>
                </a:extLst>
              </p:cNvPr>
              <p:cNvSpPr/>
              <p:nvPr/>
            </p:nvSpPr>
            <p:spPr bwMode="auto">
              <a:xfrm>
                <a:off x="4345" y="1238"/>
                <a:ext cx="458" cy="805"/>
              </a:xfrm>
              <a:custGeom>
                <a:avLst/>
                <a:gdLst>
                  <a:gd name="T0" fmla="*/ 250 w 250"/>
                  <a:gd name="T1" fmla="*/ 67 h 439"/>
                  <a:gd name="T2" fmla="*/ 250 w 250"/>
                  <a:gd name="T3" fmla="*/ 439 h 439"/>
                  <a:gd name="T4" fmla="*/ 0 w 250"/>
                  <a:gd name="T5" fmla="*/ 439 h 439"/>
                  <a:gd name="T6" fmla="*/ 0 w 250"/>
                  <a:gd name="T7" fmla="*/ 66 h 439"/>
                  <a:gd name="T8" fmla="*/ 65 w 250"/>
                  <a:gd name="T9" fmla="*/ 0 h 439"/>
                  <a:gd name="T10" fmla="*/ 184 w 250"/>
                  <a:gd name="T11" fmla="*/ 0 h 439"/>
                  <a:gd name="T12" fmla="*/ 250 w 250"/>
                  <a:gd name="T13" fmla="*/ 6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439">
                    <a:moveTo>
                      <a:pt x="250" y="67"/>
                    </a:moveTo>
                    <a:cubicBezTo>
                      <a:pt x="250" y="439"/>
                      <a:pt x="250" y="439"/>
                      <a:pt x="250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30"/>
                      <a:pt x="29" y="0"/>
                      <a:pt x="65" y="0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220" y="0"/>
                      <a:pt x="250" y="30"/>
                      <a:pt x="250" y="67"/>
                    </a:cubicBezTo>
                    <a:close/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8" name="ïŝḻîďe">
                <a:extLst>
                  <a:ext uri="{FF2B5EF4-FFF2-40B4-BE49-F238E27FC236}">
                    <a16:creationId xmlns:a16="http://schemas.microsoft.com/office/drawing/2014/main" id="{E9D820B6-5478-4053-949B-928AB297D913}"/>
                  </a:ext>
                </a:extLst>
              </p:cNvPr>
              <p:cNvSpPr/>
              <p:nvPr/>
            </p:nvSpPr>
            <p:spPr bwMode="auto">
              <a:xfrm>
                <a:off x="4337" y="1231"/>
                <a:ext cx="474" cy="819"/>
              </a:xfrm>
              <a:custGeom>
                <a:avLst/>
                <a:gdLst>
                  <a:gd name="T0" fmla="*/ 254 w 258"/>
                  <a:gd name="T1" fmla="*/ 71 h 447"/>
                  <a:gd name="T2" fmla="*/ 250 w 258"/>
                  <a:gd name="T3" fmla="*/ 71 h 447"/>
                  <a:gd name="T4" fmla="*/ 250 w 258"/>
                  <a:gd name="T5" fmla="*/ 439 h 447"/>
                  <a:gd name="T6" fmla="*/ 8 w 258"/>
                  <a:gd name="T7" fmla="*/ 439 h 447"/>
                  <a:gd name="T8" fmla="*/ 8 w 258"/>
                  <a:gd name="T9" fmla="*/ 70 h 447"/>
                  <a:gd name="T10" fmla="*/ 26 w 258"/>
                  <a:gd name="T11" fmla="*/ 26 h 447"/>
                  <a:gd name="T12" fmla="*/ 69 w 258"/>
                  <a:gd name="T13" fmla="*/ 8 h 447"/>
                  <a:gd name="T14" fmla="*/ 188 w 258"/>
                  <a:gd name="T15" fmla="*/ 8 h 447"/>
                  <a:gd name="T16" fmla="*/ 232 w 258"/>
                  <a:gd name="T17" fmla="*/ 27 h 447"/>
                  <a:gd name="T18" fmla="*/ 250 w 258"/>
                  <a:gd name="T19" fmla="*/ 71 h 447"/>
                  <a:gd name="T20" fmla="*/ 254 w 258"/>
                  <a:gd name="T21" fmla="*/ 71 h 447"/>
                  <a:gd name="T22" fmla="*/ 258 w 258"/>
                  <a:gd name="T23" fmla="*/ 71 h 447"/>
                  <a:gd name="T24" fmla="*/ 188 w 258"/>
                  <a:gd name="T25" fmla="*/ 0 h 447"/>
                  <a:gd name="T26" fmla="*/ 69 w 258"/>
                  <a:gd name="T27" fmla="*/ 0 h 447"/>
                  <a:gd name="T28" fmla="*/ 0 w 258"/>
                  <a:gd name="T29" fmla="*/ 70 h 447"/>
                  <a:gd name="T30" fmla="*/ 0 w 258"/>
                  <a:gd name="T31" fmla="*/ 447 h 447"/>
                  <a:gd name="T32" fmla="*/ 258 w 258"/>
                  <a:gd name="T33" fmla="*/ 447 h 447"/>
                  <a:gd name="T34" fmla="*/ 258 w 258"/>
                  <a:gd name="T35" fmla="*/ 71 h 447"/>
                  <a:gd name="T36" fmla="*/ 254 w 258"/>
                  <a:gd name="T37" fmla="*/ 71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8" h="447">
                    <a:moveTo>
                      <a:pt x="254" y="71"/>
                    </a:moveTo>
                    <a:cubicBezTo>
                      <a:pt x="250" y="71"/>
                      <a:pt x="250" y="71"/>
                      <a:pt x="250" y="71"/>
                    </a:cubicBezTo>
                    <a:cubicBezTo>
                      <a:pt x="250" y="439"/>
                      <a:pt x="250" y="439"/>
                      <a:pt x="250" y="439"/>
                    </a:cubicBezTo>
                    <a:cubicBezTo>
                      <a:pt x="8" y="439"/>
                      <a:pt x="8" y="439"/>
                      <a:pt x="8" y="43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53"/>
                      <a:pt x="15" y="37"/>
                      <a:pt x="26" y="26"/>
                    </a:cubicBezTo>
                    <a:cubicBezTo>
                      <a:pt x="37" y="15"/>
                      <a:pt x="52" y="8"/>
                      <a:pt x="69" y="8"/>
                    </a:cubicBezTo>
                    <a:cubicBezTo>
                      <a:pt x="188" y="8"/>
                      <a:pt x="188" y="8"/>
                      <a:pt x="188" y="8"/>
                    </a:cubicBezTo>
                    <a:cubicBezTo>
                      <a:pt x="205" y="8"/>
                      <a:pt x="220" y="15"/>
                      <a:pt x="232" y="27"/>
                    </a:cubicBezTo>
                    <a:cubicBezTo>
                      <a:pt x="243" y="38"/>
                      <a:pt x="250" y="53"/>
                      <a:pt x="250" y="71"/>
                    </a:cubicBezTo>
                    <a:cubicBezTo>
                      <a:pt x="254" y="71"/>
                      <a:pt x="254" y="71"/>
                      <a:pt x="254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32"/>
                      <a:pt x="227" y="0"/>
                      <a:pt x="188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258" y="447"/>
                      <a:pt x="258" y="447"/>
                      <a:pt x="258" y="447"/>
                    </a:cubicBezTo>
                    <a:cubicBezTo>
                      <a:pt x="258" y="71"/>
                      <a:pt x="258" y="71"/>
                      <a:pt x="258" y="71"/>
                    </a:cubicBezTo>
                    <a:lnTo>
                      <a:pt x="254" y="7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49" name="îśḻîḍê">
                <a:extLst>
                  <a:ext uri="{FF2B5EF4-FFF2-40B4-BE49-F238E27FC236}">
                    <a16:creationId xmlns:a16="http://schemas.microsoft.com/office/drawing/2014/main" id="{E06D5A3E-6FFB-4C1D-907C-9F5F6DF29CCD}"/>
                  </a:ext>
                </a:extLst>
              </p:cNvPr>
              <p:cNvSpPr/>
              <p:nvPr/>
            </p:nvSpPr>
            <p:spPr bwMode="auto">
              <a:xfrm>
                <a:off x="4185" y="3378"/>
                <a:ext cx="356" cy="110"/>
              </a:xfrm>
              <a:custGeom>
                <a:avLst/>
                <a:gdLst>
                  <a:gd name="T0" fmla="*/ 182 w 194"/>
                  <a:gd name="T1" fmla="*/ 60 h 60"/>
                  <a:gd name="T2" fmla="*/ 18 w 194"/>
                  <a:gd name="T3" fmla="*/ 60 h 60"/>
                  <a:gd name="T4" fmla="*/ 0 w 194"/>
                  <a:gd name="T5" fmla="*/ 41 h 60"/>
                  <a:gd name="T6" fmla="*/ 13 w 194"/>
                  <a:gd name="T7" fmla="*/ 23 h 60"/>
                  <a:gd name="T8" fmla="*/ 97 w 194"/>
                  <a:gd name="T9" fmla="*/ 0 h 60"/>
                  <a:gd name="T10" fmla="*/ 194 w 194"/>
                  <a:gd name="T11" fmla="*/ 0 h 60"/>
                  <a:gd name="T12" fmla="*/ 194 w 194"/>
                  <a:gd name="T13" fmla="*/ 48 h 60"/>
                  <a:gd name="T14" fmla="*/ 182 w 194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4" h="60">
                    <a:moveTo>
                      <a:pt x="182" y="60"/>
                    </a:moveTo>
                    <a:cubicBezTo>
                      <a:pt x="18" y="60"/>
                      <a:pt x="18" y="60"/>
                      <a:pt x="18" y="60"/>
                    </a:cubicBezTo>
                    <a:cubicBezTo>
                      <a:pt x="8" y="60"/>
                      <a:pt x="0" y="51"/>
                      <a:pt x="0" y="41"/>
                    </a:cubicBezTo>
                    <a:cubicBezTo>
                      <a:pt x="0" y="33"/>
                      <a:pt x="5" y="25"/>
                      <a:pt x="13" y="23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4" y="48"/>
                      <a:pt x="194" y="48"/>
                      <a:pt x="194" y="48"/>
                    </a:cubicBezTo>
                    <a:cubicBezTo>
                      <a:pt x="194" y="54"/>
                      <a:pt x="189" y="60"/>
                      <a:pt x="182" y="60"/>
                    </a:cubicBez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0" name="ïṧliḋè">
                <a:extLst>
                  <a:ext uri="{FF2B5EF4-FFF2-40B4-BE49-F238E27FC236}">
                    <a16:creationId xmlns:a16="http://schemas.microsoft.com/office/drawing/2014/main" id="{3C3A306E-085F-4315-8D22-9D7B2F674107}"/>
                  </a:ext>
                </a:extLst>
              </p:cNvPr>
              <p:cNvSpPr/>
              <p:nvPr/>
            </p:nvSpPr>
            <p:spPr bwMode="auto">
              <a:xfrm>
                <a:off x="4178" y="3371"/>
                <a:ext cx="372" cy="125"/>
              </a:xfrm>
              <a:custGeom>
                <a:avLst/>
                <a:gdLst>
                  <a:gd name="T0" fmla="*/ 186 w 203"/>
                  <a:gd name="T1" fmla="*/ 64 h 68"/>
                  <a:gd name="T2" fmla="*/ 186 w 203"/>
                  <a:gd name="T3" fmla="*/ 60 h 68"/>
                  <a:gd name="T4" fmla="*/ 22 w 203"/>
                  <a:gd name="T5" fmla="*/ 60 h 68"/>
                  <a:gd name="T6" fmla="*/ 12 w 203"/>
                  <a:gd name="T7" fmla="*/ 55 h 68"/>
                  <a:gd name="T8" fmla="*/ 8 w 203"/>
                  <a:gd name="T9" fmla="*/ 45 h 68"/>
                  <a:gd name="T10" fmla="*/ 18 w 203"/>
                  <a:gd name="T11" fmla="*/ 31 h 68"/>
                  <a:gd name="T12" fmla="*/ 102 w 203"/>
                  <a:gd name="T13" fmla="*/ 8 h 68"/>
                  <a:gd name="T14" fmla="*/ 194 w 203"/>
                  <a:gd name="T15" fmla="*/ 8 h 68"/>
                  <a:gd name="T16" fmla="*/ 194 w 203"/>
                  <a:gd name="T17" fmla="*/ 52 h 68"/>
                  <a:gd name="T18" fmla="*/ 186 w 203"/>
                  <a:gd name="T19" fmla="*/ 60 h 68"/>
                  <a:gd name="T20" fmla="*/ 186 w 203"/>
                  <a:gd name="T21" fmla="*/ 64 h 68"/>
                  <a:gd name="T22" fmla="*/ 186 w 203"/>
                  <a:gd name="T23" fmla="*/ 68 h 68"/>
                  <a:gd name="T24" fmla="*/ 203 w 203"/>
                  <a:gd name="T25" fmla="*/ 52 h 68"/>
                  <a:gd name="T26" fmla="*/ 203 w 203"/>
                  <a:gd name="T27" fmla="*/ 0 h 68"/>
                  <a:gd name="T28" fmla="*/ 100 w 203"/>
                  <a:gd name="T29" fmla="*/ 0 h 68"/>
                  <a:gd name="T30" fmla="*/ 16 w 203"/>
                  <a:gd name="T31" fmla="*/ 23 h 68"/>
                  <a:gd name="T32" fmla="*/ 0 w 203"/>
                  <a:gd name="T33" fmla="*/ 45 h 68"/>
                  <a:gd name="T34" fmla="*/ 22 w 203"/>
                  <a:gd name="T35" fmla="*/ 68 h 68"/>
                  <a:gd name="T36" fmla="*/ 186 w 203"/>
                  <a:gd name="T37" fmla="*/ 68 h 68"/>
                  <a:gd name="T38" fmla="*/ 186 w 203"/>
                  <a:gd name="T39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8">
                    <a:moveTo>
                      <a:pt x="186" y="64"/>
                    </a:moveTo>
                    <a:cubicBezTo>
                      <a:pt x="186" y="60"/>
                      <a:pt x="186" y="60"/>
                      <a:pt x="186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8" y="60"/>
                      <a:pt x="15" y="58"/>
                      <a:pt x="12" y="55"/>
                    </a:cubicBezTo>
                    <a:cubicBezTo>
                      <a:pt x="9" y="53"/>
                      <a:pt x="8" y="49"/>
                      <a:pt x="8" y="45"/>
                    </a:cubicBezTo>
                    <a:cubicBezTo>
                      <a:pt x="8" y="39"/>
                      <a:pt x="12" y="33"/>
                      <a:pt x="18" y="31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6"/>
                      <a:pt x="191" y="60"/>
                      <a:pt x="186" y="60"/>
                    </a:cubicBezTo>
                    <a:cubicBezTo>
                      <a:pt x="186" y="64"/>
                      <a:pt x="186" y="64"/>
                      <a:pt x="186" y="64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95" y="68"/>
                      <a:pt x="203" y="60"/>
                      <a:pt x="203" y="5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6" y="26"/>
                      <a:pt x="0" y="35"/>
                      <a:pt x="0" y="45"/>
                    </a:cubicBezTo>
                    <a:cubicBezTo>
                      <a:pt x="0" y="58"/>
                      <a:pt x="10" y="68"/>
                      <a:pt x="22" y="68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86" y="64"/>
                      <a:pt x="186" y="64"/>
                      <a:pt x="186" y="64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1" name="ïṣľïďe">
                <a:extLst>
                  <a:ext uri="{FF2B5EF4-FFF2-40B4-BE49-F238E27FC236}">
                    <a16:creationId xmlns:a16="http://schemas.microsoft.com/office/drawing/2014/main" id="{F825B25C-6DD0-432C-8D93-876C2B33725D}"/>
                  </a:ext>
                </a:extLst>
              </p:cNvPr>
              <p:cNvSpPr/>
              <p:nvPr/>
            </p:nvSpPr>
            <p:spPr bwMode="auto">
              <a:xfrm>
                <a:off x="4238" y="3378"/>
                <a:ext cx="303" cy="35"/>
              </a:xfrm>
              <a:custGeom>
                <a:avLst/>
                <a:gdLst>
                  <a:gd name="T0" fmla="*/ 303 w 303"/>
                  <a:gd name="T1" fmla="*/ 35 h 35"/>
                  <a:gd name="T2" fmla="*/ 0 w 303"/>
                  <a:gd name="T3" fmla="*/ 35 h 35"/>
                  <a:gd name="T4" fmla="*/ 116 w 303"/>
                  <a:gd name="T5" fmla="*/ 0 h 35"/>
                  <a:gd name="T6" fmla="*/ 303 w 303"/>
                  <a:gd name="T7" fmla="*/ 0 h 35"/>
                  <a:gd name="T8" fmla="*/ 303 w 30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5">
                    <a:moveTo>
                      <a:pt x="303" y="35"/>
                    </a:moveTo>
                    <a:lnTo>
                      <a:pt x="0" y="35"/>
                    </a:lnTo>
                    <a:lnTo>
                      <a:pt x="116" y="0"/>
                    </a:lnTo>
                    <a:lnTo>
                      <a:pt x="303" y="0"/>
                    </a:lnTo>
                    <a:lnTo>
                      <a:pt x="303" y="35"/>
                    </a:lnTo>
                    <a:close/>
                  </a:path>
                </a:pathLst>
              </a:custGeom>
              <a:solidFill>
                <a:srgbClr val="F48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2" name="ïSḷïḋé">
                <a:extLst>
                  <a:ext uri="{FF2B5EF4-FFF2-40B4-BE49-F238E27FC236}">
                    <a16:creationId xmlns:a16="http://schemas.microsoft.com/office/drawing/2014/main" id="{DFE4627C-485C-429B-ABE0-C50B7A74B5FA}"/>
                  </a:ext>
                </a:extLst>
              </p:cNvPr>
              <p:cNvSpPr/>
              <p:nvPr/>
            </p:nvSpPr>
            <p:spPr bwMode="auto">
              <a:xfrm>
                <a:off x="4178" y="3371"/>
                <a:ext cx="372" cy="125"/>
              </a:xfrm>
              <a:custGeom>
                <a:avLst/>
                <a:gdLst>
                  <a:gd name="T0" fmla="*/ 186 w 203"/>
                  <a:gd name="T1" fmla="*/ 64 h 68"/>
                  <a:gd name="T2" fmla="*/ 186 w 203"/>
                  <a:gd name="T3" fmla="*/ 60 h 68"/>
                  <a:gd name="T4" fmla="*/ 22 w 203"/>
                  <a:gd name="T5" fmla="*/ 60 h 68"/>
                  <a:gd name="T6" fmla="*/ 12 w 203"/>
                  <a:gd name="T7" fmla="*/ 55 h 68"/>
                  <a:gd name="T8" fmla="*/ 8 w 203"/>
                  <a:gd name="T9" fmla="*/ 45 h 68"/>
                  <a:gd name="T10" fmla="*/ 18 w 203"/>
                  <a:gd name="T11" fmla="*/ 31 h 68"/>
                  <a:gd name="T12" fmla="*/ 102 w 203"/>
                  <a:gd name="T13" fmla="*/ 8 h 68"/>
                  <a:gd name="T14" fmla="*/ 194 w 203"/>
                  <a:gd name="T15" fmla="*/ 8 h 68"/>
                  <a:gd name="T16" fmla="*/ 194 w 203"/>
                  <a:gd name="T17" fmla="*/ 52 h 68"/>
                  <a:gd name="T18" fmla="*/ 186 w 203"/>
                  <a:gd name="T19" fmla="*/ 60 h 68"/>
                  <a:gd name="T20" fmla="*/ 186 w 203"/>
                  <a:gd name="T21" fmla="*/ 64 h 68"/>
                  <a:gd name="T22" fmla="*/ 186 w 203"/>
                  <a:gd name="T23" fmla="*/ 68 h 68"/>
                  <a:gd name="T24" fmla="*/ 203 w 203"/>
                  <a:gd name="T25" fmla="*/ 52 h 68"/>
                  <a:gd name="T26" fmla="*/ 203 w 203"/>
                  <a:gd name="T27" fmla="*/ 0 h 68"/>
                  <a:gd name="T28" fmla="*/ 100 w 203"/>
                  <a:gd name="T29" fmla="*/ 0 h 68"/>
                  <a:gd name="T30" fmla="*/ 16 w 203"/>
                  <a:gd name="T31" fmla="*/ 23 h 68"/>
                  <a:gd name="T32" fmla="*/ 0 w 203"/>
                  <a:gd name="T33" fmla="*/ 45 h 68"/>
                  <a:gd name="T34" fmla="*/ 22 w 203"/>
                  <a:gd name="T35" fmla="*/ 68 h 68"/>
                  <a:gd name="T36" fmla="*/ 186 w 203"/>
                  <a:gd name="T37" fmla="*/ 68 h 68"/>
                  <a:gd name="T38" fmla="*/ 186 w 203"/>
                  <a:gd name="T39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8">
                    <a:moveTo>
                      <a:pt x="186" y="64"/>
                    </a:moveTo>
                    <a:cubicBezTo>
                      <a:pt x="186" y="60"/>
                      <a:pt x="186" y="60"/>
                      <a:pt x="186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18" y="60"/>
                      <a:pt x="15" y="58"/>
                      <a:pt x="12" y="55"/>
                    </a:cubicBezTo>
                    <a:cubicBezTo>
                      <a:pt x="9" y="53"/>
                      <a:pt x="8" y="49"/>
                      <a:pt x="8" y="45"/>
                    </a:cubicBezTo>
                    <a:cubicBezTo>
                      <a:pt x="8" y="39"/>
                      <a:pt x="12" y="33"/>
                      <a:pt x="18" y="31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94" y="8"/>
                      <a:pt x="194" y="8"/>
                      <a:pt x="194" y="8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6"/>
                      <a:pt x="191" y="60"/>
                      <a:pt x="186" y="60"/>
                    </a:cubicBezTo>
                    <a:cubicBezTo>
                      <a:pt x="186" y="64"/>
                      <a:pt x="186" y="64"/>
                      <a:pt x="186" y="64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95" y="68"/>
                      <a:pt x="203" y="60"/>
                      <a:pt x="203" y="5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6" y="26"/>
                      <a:pt x="0" y="35"/>
                      <a:pt x="0" y="45"/>
                    </a:cubicBezTo>
                    <a:cubicBezTo>
                      <a:pt x="0" y="58"/>
                      <a:pt x="10" y="68"/>
                      <a:pt x="22" y="68"/>
                    </a:cubicBezTo>
                    <a:cubicBezTo>
                      <a:pt x="186" y="68"/>
                      <a:pt x="186" y="68"/>
                      <a:pt x="186" y="68"/>
                    </a:cubicBezTo>
                    <a:cubicBezTo>
                      <a:pt x="186" y="64"/>
                      <a:pt x="186" y="64"/>
                      <a:pt x="186" y="64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3" name="ïṧḻïḑê">
                <a:extLst>
                  <a:ext uri="{FF2B5EF4-FFF2-40B4-BE49-F238E27FC236}">
                    <a16:creationId xmlns:a16="http://schemas.microsoft.com/office/drawing/2014/main" id="{0ACD7EC9-1A56-493D-A587-03712B830E76}"/>
                  </a:ext>
                </a:extLst>
              </p:cNvPr>
              <p:cNvSpPr/>
              <p:nvPr/>
            </p:nvSpPr>
            <p:spPr bwMode="auto">
              <a:xfrm>
                <a:off x="4310" y="3395"/>
                <a:ext cx="5" cy="18"/>
              </a:xfrm>
              <a:custGeom>
                <a:avLst/>
                <a:gdLst>
                  <a:gd name="T0" fmla="*/ 0 w 5"/>
                  <a:gd name="T1" fmla="*/ 0 h 18"/>
                  <a:gd name="T2" fmla="*/ 5 w 5"/>
                  <a:gd name="T3" fmla="*/ 18 h 18"/>
                  <a:gd name="T4" fmla="*/ 0 w 5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8">
                    <a:moveTo>
                      <a:pt x="0" y="0"/>
                    </a:moveTo>
                    <a:lnTo>
                      <a:pt x="5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4" name="islîḓé">
                <a:extLst>
                  <a:ext uri="{FF2B5EF4-FFF2-40B4-BE49-F238E27FC236}">
                    <a16:creationId xmlns:a16="http://schemas.microsoft.com/office/drawing/2014/main" id="{490CA601-0D39-4BC3-BEB3-E84438463EA3}"/>
                  </a:ext>
                </a:extLst>
              </p:cNvPr>
              <p:cNvSpPr/>
              <p:nvPr/>
            </p:nvSpPr>
            <p:spPr bwMode="auto">
              <a:xfrm>
                <a:off x="4310" y="3395"/>
                <a:ext cx="5" cy="1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5" name="iŝļïde">
                <a:extLst>
                  <a:ext uri="{FF2B5EF4-FFF2-40B4-BE49-F238E27FC236}">
                    <a16:creationId xmlns:a16="http://schemas.microsoft.com/office/drawing/2014/main" id="{78D1CC49-177E-4AA8-95C5-92D76D75B437}"/>
                  </a:ext>
                </a:extLst>
              </p:cNvPr>
              <p:cNvSpPr/>
              <p:nvPr/>
            </p:nvSpPr>
            <p:spPr bwMode="auto">
              <a:xfrm>
                <a:off x="4301" y="3386"/>
                <a:ext cx="22" cy="34"/>
              </a:xfrm>
              <a:custGeom>
                <a:avLst/>
                <a:gdLst>
                  <a:gd name="T0" fmla="*/ 1 w 12"/>
                  <a:gd name="T1" fmla="*/ 6 h 19"/>
                  <a:gd name="T2" fmla="*/ 4 w 12"/>
                  <a:gd name="T3" fmla="*/ 16 h 19"/>
                  <a:gd name="T4" fmla="*/ 9 w 12"/>
                  <a:gd name="T5" fmla="*/ 19 h 19"/>
                  <a:gd name="T6" fmla="*/ 12 w 12"/>
                  <a:gd name="T7" fmla="*/ 14 h 19"/>
                  <a:gd name="T8" fmla="*/ 9 w 12"/>
                  <a:gd name="T9" fmla="*/ 4 h 19"/>
                  <a:gd name="T10" fmla="*/ 4 w 12"/>
                  <a:gd name="T11" fmla="*/ 1 h 19"/>
                  <a:gd name="T12" fmla="*/ 1 w 12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9">
                    <a:moveTo>
                      <a:pt x="1" y="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6"/>
                      <a:pt x="12" y="1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2" y="2"/>
                      <a:pt x="0" y="4"/>
                      <a:pt x="1" y="6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6" name="íšḷiḋè">
                <a:extLst>
                  <a:ext uri="{FF2B5EF4-FFF2-40B4-BE49-F238E27FC236}">
                    <a16:creationId xmlns:a16="http://schemas.microsoft.com/office/drawing/2014/main" id="{C232CBBD-9F28-46FC-9C16-597AFA93E65A}"/>
                  </a:ext>
                </a:extLst>
              </p:cNvPr>
              <p:cNvSpPr/>
              <p:nvPr/>
            </p:nvSpPr>
            <p:spPr bwMode="auto">
              <a:xfrm>
                <a:off x="4324" y="3391"/>
                <a:ext cx="6" cy="18"/>
              </a:xfrm>
              <a:custGeom>
                <a:avLst/>
                <a:gdLst>
                  <a:gd name="T0" fmla="*/ 0 w 6"/>
                  <a:gd name="T1" fmla="*/ 0 h 18"/>
                  <a:gd name="T2" fmla="*/ 6 w 6"/>
                  <a:gd name="T3" fmla="*/ 18 h 18"/>
                  <a:gd name="T4" fmla="*/ 0 w 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8">
                    <a:moveTo>
                      <a:pt x="0" y="0"/>
                    </a:moveTo>
                    <a:lnTo>
                      <a:pt x="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7" name="îšḻïḓê">
                <a:extLst>
                  <a:ext uri="{FF2B5EF4-FFF2-40B4-BE49-F238E27FC236}">
                    <a16:creationId xmlns:a16="http://schemas.microsoft.com/office/drawing/2014/main" id="{0C4B362A-9E10-4D7B-A803-E415FFAF4AC0}"/>
                  </a:ext>
                </a:extLst>
              </p:cNvPr>
              <p:cNvSpPr/>
              <p:nvPr/>
            </p:nvSpPr>
            <p:spPr bwMode="auto">
              <a:xfrm>
                <a:off x="4324" y="3391"/>
                <a:ext cx="6" cy="1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8" name="íŝ1iḓé">
                <a:extLst>
                  <a:ext uri="{FF2B5EF4-FFF2-40B4-BE49-F238E27FC236}">
                    <a16:creationId xmlns:a16="http://schemas.microsoft.com/office/drawing/2014/main" id="{2B73B721-DA8F-49E0-9ACC-0FFAD4E28819}"/>
                  </a:ext>
                </a:extLst>
              </p:cNvPr>
              <p:cNvSpPr/>
              <p:nvPr/>
            </p:nvSpPr>
            <p:spPr bwMode="auto">
              <a:xfrm>
                <a:off x="4317" y="3382"/>
                <a:ext cx="22" cy="35"/>
              </a:xfrm>
              <a:custGeom>
                <a:avLst/>
                <a:gdLst>
                  <a:gd name="T0" fmla="*/ 0 w 12"/>
                  <a:gd name="T1" fmla="*/ 6 h 19"/>
                  <a:gd name="T2" fmla="*/ 3 w 12"/>
                  <a:gd name="T3" fmla="*/ 16 h 19"/>
                  <a:gd name="T4" fmla="*/ 8 w 12"/>
                  <a:gd name="T5" fmla="*/ 19 h 19"/>
                  <a:gd name="T6" fmla="*/ 11 w 12"/>
                  <a:gd name="T7" fmla="*/ 14 h 19"/>
                  <a:gd name="T8" fmla="*/ 8 w 12"/>
                  <a:gd name="T9" fmla="*/ 4 h 19"/>
                  <a:gd name="T10" fmla="*/ 3 w 12"/>
                  <a:gd name="T11" fmla="*/ 1 h 19"/>
                  <a:gd name="T12" fmla="*/ 0 w 12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9">
                    <a:moveTo>
                      <a:pt x="0" y="6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4" y="18"/>
                      <a:pt x="6" y="19"/>
                      <a:pt x="8" y="19"/>
                    </a:cubicBezTo>
                    <a:cubicBezTo>
                      <a:pt x="11" y="18"/>
                      <a:pt x="12" y="16"/>
                      <a:pt x="11" y="1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1"/>
                      <a:pt x="5" y="0"/>
                      <a:pt x="3" y="1"/>
                    </a:cubicBezTo>
                    <a:cubicBezTo>
                      <a:pt x="1" y="1"/>
                      <a:pt x="0" y="4"/>
                      <a:pt x="0" y="6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59" name="ïSlíďe">
                <a:extLst>
                  <a:ext uri="{FF2B5EF4-FFF2-40B4-BE49-F238E27FC236}">
                    <a16:creationId xmlns:a16="http://schemas.microsoft.com/office/drawing/2014/main" id="{067E0EFA-B3C3-4D85-9BDB-01C5625FFE07}"/>
                  </a:ext>
                </a:extLst>
              </p:cNvPr>
              <p:cNvSpPr/>
              <p:nvPr/>
            </p:nvSpPr>
            <p:spPr bwMode="auto">
              <a:xfrm>
                <a:off x="4339" y="3388"/>
                <a:ext cx="6" cy="18"/>
              </a:xfrm>
              <a:custGeom>
                <a:avLst/>
                <a:gdLst>
                  <a:gd name="T0" fmla="*/ 0 w 6"/>
                  <a:gd name="T1" fmla="*/ 0 h 18"/>
                  <a:gd name="T2" fmla="*/ 6 w 6"/>
                  <a:gd name="T3" fmla="*/ 18 h 18"/>
                  <a:gd name="T4" fmla="*/ 0 w 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8">
                    <a:moveTo>
                      <a:pt x="0" y="0"/>
                    </a:moveTo>
                    <a:lnTo>
                      <a:pt x="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0" name="í$ḷïďe">
                <a:extLst>
                  <a:ext uri="{FF2B5EF4-FFF2-40B4-BE49-F238E27FC236}">
                    <a16:creationId xmlns:a16="http://schemas.microsoft.com/office/drawing/2014/main" id="{A2F07051-8343-47E9-A313-6375E7BC6CB4}"/>
                  </a:ext>
                </a:extLst>
              </p:cNvPr>
              <p:cNvSpPr/>
              <p:nvPr/>
            </p:nvSpPr>
            <p:spPr bwMode="auto">
              <a:xfrm>
                <a:off x="4339" y="3388"/>
                <a:ext cx="6" cy="1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1" name="íSḻîḑè">
                <a:extLst>
                  <a:ext uri="{FF2B5EF4-FFF2-40B4-BE49-F238E27FC236}">
                    <a16:creationId xmlns:a16="http://schemas.microsoft.com/office/drawing/2014/main" id="{9B9A44B9-981E-40D1-87F4-87D824B2E37C}"/>
                  </a:ext>
                </a:extLst>
              </p:cNvPr>
              <p:cNvSpPr/>
              <p:nvPr/>
            </p:nvSpPr>
            <p:spPr bwMode="auto">
              <a:xfrm>
                <a:off x="4332" y="3378"/>
                <a:ext cx="22" cy="35"/>
              </a:xfrm>
              <a:custGeom>
                <a:avLst/>
                <a:gdLst>
                  <a:gd name="T0" fmla="*/ 1 w 12"/>
                  <a:gd name="T1" fmla="*/ 6 h 19"/>
                  <a:gd name="T2" fmla="*/ 4 w 12"/>
                  <a:gd name="T3" fmla="*/ 16 h 19"/>
                  <a:gd name="T4" fmla="*/ 9 w 12"/>
                  <a:gd name="T5" fmla="*/ 19 h 19"/>
                  <a:gd name="T6" fmla="*/ 11 w 12"/>
                  <a:gd name="T7" fmla="*/ 13 h 19"/>
                  <a:gd name="T8" fmla="*/ 8 w 12"/>
                  <a:gd name="T9" fmla="*/ 3 h 19"/>
                  <a:gd name="T10" fmla="*/ 3 w 12"/>
                  <a:gd name="T11" fmla="*/ 1 h 19"/>
                  <a:gd name="T12" fmla="*/ 1 w 12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9">
                    <a:moveTo>
                      <a:pt x="1" y="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6" y="19"/>
                      <a:pt x="9" y="19"/>
                    </a:cubicBezTo>
                    <a:cubicBezTo>
                      <a:pt x="11" y="18"/>
                      <a:pt x="12" y="16"/>
                      <a:pt x="11" y="1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1" y="1"/>
                      <a:pt x="0" y="4"/>
                      <a:pt x="1" y="6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2" name="ïŝļîḋé">
                <a:extLst>
                  <a:ext uri="{FF2B5EF4-FFF2-40B4-BE49-F238E27FC236}">
                    <a16:creationId xmlns:a16="http://schemas.microsoft.com/office/drawing/2014/main" id="{6CB6B858-401A-42AE-8843-940DD4D78B6A}"/>
                  </a:ext>
                </a:extLst>
              </p:cNvPr>
              <p:cNvSpPr/>
              <p:nvPr/>
            </p:nvSpPr>
            <p:spPr bwMode="auto">
              <a:xfrm>
                <a:off x="4335" y="1231"/>
                <a:ext cx="476" cy="819"/>
              </a:xfrm>
              <a:custGeom>
                <a:avLst/>
                <a:gdLst>
                  <a:gd name="T0" fmla="*/ 9 w 259"/>
                  <a:gd name="T1" fmla="*/ 313 h 447"/>
                  <a:gd name="T2" fmla="*/ 9 w 259"/>
                  <a:gd name="T3" fmla="*/ 70 h 447"/>
                  <a:gd name="T4" fmla="*/ 27 w 259"/>
                  <a:gd name="T5" fmla="*/ 26 h 447"/>
                  <a:gd name="T6" fmla="*/ 70 w 259"/>
                  <a:gd name="T7" fmla="*/ 8 h 447"/>
                  <a:gd name="T8" fmla="*/ 189 w 259"/>
                  <a:gd name="T9" fmla="*/ 8 h 447"/>
                  <a:gd name="T10" fmla="*/ 233 w 259"/>
                  <a:gd name="T11" fmla="*/ 26 h 447"/>
                  <a:gd name="T12" fmla="*/ 251 w 259"/>
                  <a:gd name="T13" fmla="*/ 70 h 447"/>
                  <a:gd name="T14" fmla="*/ 251 w 259"/>
                  <a:gd name="T15" fmla="*/ 439 h 447"/>
                  <a:gd name="T16" fmla="*/ 9 w 259"/>
                  <a:gd name="T17" fmla="*/ 439 h 447"/>
                  <a:gd name="T18" fmla="*/ 9 w 259"/>
                  <a:gd name="T19" fmla="*/ 393 h 447"/>
                  <a:gd name="T20" fmla="*/ 4 w 259"/>
                  <a:gd name="T21" fmla="*/ 388 h 447"/>
                  <a:gd name="T22" fmla="*/ 0 w 259"/>
                  <a:gd name="T23" fmla="*/ 393 h 447"/>
                  <a:gd name="T24" fmla="*/ 0 w 259"/>
                  <a:gd name="T25" fmla="*/ 447 h 447"/>
                  <a:gd name="T26" fmla="*/ 259 w 259"/>
                  <a:gd name="T27" fmla="*/ 447 h 447"/>
                  <a:gd name="T28" fmla="*/ 259 w 259"/>
                  <a:gd name="T29" fmla="*/ 70 h 447"/>
                  <a:gd name="T30" fmla="*/ 189 w 259"/>
                  <a:gd name="T31" fmla="*/ 0 h 447"/>
                  <a:gd name="T32" fmla="*/ 70 w 259"/>
                  <a:gd name="T33" fmla="*/ 0 h 447"/>
                  <a:gd name="T34" fmla="*/ 0 w 259"/>
                  <a:gd name="T35" fmla="*/ 70 h 447"/>
                  <a:gd name="T36" fmla="*/ 0 w 259"/>
                  <a:gd name="T37" fmla="*/ 313 h 447"/>
                  <a:gd name="T38" fmla="*/ 4 w 259"/>
                  <a:gd name="T39" fmla="*/ 317 h 447"/>
                  <a:gd name="T40" fmla="*/ 9 w 259"/>
                  <a:gd name="T41" fmla="*/ 313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9" h="447">
                    <a:moveTo>
                      <a:pt x="9" y="313"/>
                    </a:moveTo>
                    <a:cubicBezTo>
                      <a:pt x="9" y="70"/>
                      <a:pt x="9" y="70"/>
                      <a:pt x="9" y="70"/>
                    </a:cubicBezTo>
                    <a:cubicBezTo>
                      <a:pt x="9" y="53"/>
                      <a:pt x="15" y="37"/>
                      <a:pt x="27" y="26"/>
                    </a:cubicBezTo>
                    <a:cubicBezTo>
                      <a:pt x="38" y="15"/>
                      <a:pt x="53" y="8"/>
                      <a:pt x="70" y="8"/>
                    </a:cubicBezTo>
                    <a:cubicBezTo>
                      <a:pt x="189" y="8"/>
                      <a:pt x="189" y="8"/>
                      <a:pt x="189" y="8"/>
                    </a:cubicBezTo>
                    <a:cubicBezTo>
                      <a:pt x="206" y="8"/>
                      <a:pt x="221" y="15"/>
                      <a:pt x="233" y="26"/>
                    </a:cubicBezTo>
                    <a:cubicBezTo>
                      <a:pt x="244" y="38"/>
                      <a:pt x="251" y="53"/>
                      <a:pt x="251" y="70"/>
                    </a:cubicBezTo>
                    <a:cubicBezTo>
                      <a:pt x="251" y="439"/>
                      <a:pt x="251" y="439"/>
                      <a:pt x="251" y="439"/>
                    </a:cubicBezTo>
                    <a:cubicBezTo>
                      <a:pt x="9" y="439"/>
                      <a:pt x="9" y="439"/>
                      <a:pt x="9" y="439"/>
                    </a:cubicBezTo>
                    <a:cubicBezTo>
                      <a:pt x="9" y="393"/>
                      <a:pt x="9" y="393"/>
                      <a:pt x="9" y="393"/>
                    </a:cubicBezTo>
                    <a:cubicBezTo>
                      <a:pt x="9" y="390"/>
                      <a:pt x="7" y="388"/>
                      <a:pt x="4" y="388"/>
                    </a:cubicBezTo>
                    <a:cubicBezTo>
                      <a:pt x="2" y="388"/>
                      <a:pt x="0" y="390"/>
                      <a:pt x="0" y="393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259" y="447"/>
                      <a:pt x="259" y="447"/>
                      <a:pt x="259" y="447"/>
                    </a:cubicBezTo>
                    <a:cubicBezTo>
                      <a:pt x="259" y="70"/>
                      <a:pt x="259" y="70"/>
                      <a:pt x="259" y="70"/>
                    </a:cubicBezTo>
                    <a:cubicBezTo>
                      <a:pt x="259" y="32"/>
                      <a:pt x="228" y="0"/>
                      <a:pt x="189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2" y="0"/>
                      <a:pt x="0" y="31"/>
                      <a:pt x="0" y="70"/>
                    </a:cubicBezTo>
                    <a:cubicBezTo>
                      <a:pt x="0" y="313"/>
                      <a:pt x="0" y="313"/>
                      <a:pt x="0" y="313"/>
                    </a:cubicBezTo>
                    <a:cubicBezTo>
                      <a:pt x="0" y="315"/>
                      <a:pt x="2" y="317"/>
                      <a:pt x="4" y="317"/>
                    </a:cubicBezTo>
                    <a:cubicBezTo>
                      <a:pt x="7" y="317"/>
                      <a:pt x="9" y="315"/>
                      <a:pt x="9" y="31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3" name="ï$líḋe">
                <a:extLst>
                  <a:ext uri="{FF2B5EF4-FFF2-40B4-BE49-F238E27FC236}">
                    <a16:creationId xmlns:a16="http://schemas.microsoft.com/office/drawing/2014/main" id="{E65DEF55-C56C-41D7-8B96-A029020E56CA}"/>
                  </a:ext>
                </a:extLst>
              </p:cNvPr>
              <p:cNvSpPr/>
              <p:nvPr/>
            </p:nvSpPr>
            <p:spPr bwMode="auto">
              <a:xfrm>
                <a:off x="4460" y="1140"/>
                <a:ext cx="182" cy="159"/>
              </a:xfrm>
              <a:custGeom>
                <a:avLst/>
                <a:gdLst>
                  <a:gd name="T0" fmla="*/ 99 w 99"/>
                  <a:gd name="T1" fmla="*/ 0 h 87"/>
                  <a:gd name="T2" fmla="*/ 99 w 99"/>
                  <a:gd name="T3" fmla="*/ 42 h 87"/>
                  <a:gd name="T4" fmla="*/ 99 w 99"/>
                  <a:gd name="T5" fmla="*/ 45 h 87"/>
                  <a:gd name="T6" fmla="*/ 54 w 99"/>
                  <a:gd name="T7" fmla="*/ 87 h 87"/>
                  <a:gd name="T8" fmla="*/ 20 w 99"/>
                  <a:gd name="T9" fmla="*/ 87 h 87"/>
                  <a:gd name="T10" fmla="*/ 0 w 99"/>
                  <a:gd name="T11" fmla="*/ 66 h 87"/>
                  <a:gd name="T12" fmla="*/ 0 w 99"/>
                  <a:gd name="T13" fmla="*/ 16 h 87"/>
                  <a:gd name="T14" fmla="*/ 99 w 99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87">
                    <a:moveTo>
                      <a:pt x="99" y="0"/>
                    </a:moveTo>
                    <a:cubicBezTo>
                      <a:pt x="99" y="42"/>
                      <a:pt x="99" y="42"/>
                      <a:pt x="99" y="42"/>
                    </a:cubicBezTo>
                    <a:cubicBezTo>
                      <a:pt x="99" y="43"/>
                      <a:pt x="99" y="44"/>
                      <a:pt x="99" y="45"/>
                    </a:cubicBezTo>
                    <a:cubicBezTo>
                      <a:pt x="97" y="69"/>
                      <a:pt x="78" y="87"/>
                      <a:pt x="54" y="87"/>
                    </a:cubicBezTo>
                    <a:cubicBezTo>
                      <a:pt x="20" y="87"/>
                      <a:pt x="20" y="87"/>
                      <a:pt x="20" y="87"/>
                    </a:cubicBezTo>
                    <a:cubicBezTo>
                      <a:pt x="9" y="87"/>
                      <a:pt x="0" y="78"/>
                      <a:pt x="0" y="66"/>
                    </a:cubicBezTo>
                    <a:cubicBezTo>
                      <a:pt x="0" y="16"/>
                      <a:pt x="0" y="16"/>
                      <a:pt x="0" y="16"/>
                    </a:cubicBez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4" name="îšḻiďe">
                <a:extLst>
                  <a:ext uri="{FF2B5EF4-FFF2-40B4-BE49-F238E27FC236}">
                    <a16:creationId xmlns:a16="http://schemas.microsoft.com/office/drawing/2014/main" id="{51051BDC-E6C7-40A5-AD87-6581AC6116A0}"/>
                  </a:ext>
                </a:extLst>
              </p:cNvPr>
              <p:cNvSpPr/>
              <p:nvPr/>
            </p:nvSpPr>
            <p:spPr bwMode="auto">
              <a:xfrm>
                <a:off x="4453" y="1132"/>
                <a:ext cx="196" cy="174"/>
              </a:xfrm>
              <a:custGeom>
                <a:avLst/>
                <a:gdLst>
                  <a:gd name="T0" fmla="*/ 103 w 107"/>
                  <a:gd name="T1" fmla="*/ 4 h 95"/>
                  <a:gd name="T2" fmla="*/ 99 w 107"/>
                  <a:gd name="T3" fmla="*/ 4 h 95"/>
                  <a:gd name="T4" fmla="*/ 99 w 107"/>
                  <a:gd name="T5" fmla="*/ 46 h 95"/>
                  <a:gd name="T6" fmla="*/ 99 w 107"/>
                  <a:gd name="T7" fmla="*/ 49 h 95"/>
                  <a:gd name="T8" fmla="*/ 58 w 107"/>
                  <a:gd name="T9" fmla="*/ 87 h 95"/>
                  <a:gd name="T10" fmla="*/ 24 w 107"/>
                  <a:gd name="T11" fmla="*/ 87 h 95"/>
                  <a:gd name="T12" fmla="*/ 13 w 107"/>
                  <a:gd name="T13" fmla="*/ 82 h 95"/>
                  <a:gd name="T14" fmla="*/ 8 w 107"/>
                  <a:gd name="T15" fmla="*/ 70 h 95"/>
                  <a:gd name="T16" fmla="*/ 8 w 107"/>
                  <a:gd name="T17" fmla="*/ 23 h 95"/>
                  <a:gd name="T18" fmla="*/ 104 w 107"/>
                  <a:gd name="T19" fmla="*/ 9 h 95"/>
                  <a:gd name="T20" fmla="*/ 103 w 107"/>
                  <a:gd name="T21" fmla="*/ 4 h 95"/>
                  <a:gd name="T22" fmla="*/ 99 w 107"/>
                  <a:gd name="T23" fmla="*/ 4 h 95"/>
                  <a:gd name="T24" fmla="*/ 103 w 107"/>
                  <a:gd name="T25" fmla="*/ 4 h 95"/>
                  <a:gd name="T26" fmla="*/ 103 w 107"/>
                  <a:gd name="T27" fmla="*/ 0 h 95"/>
                  <a:gd name="T28" fmla="*/ 0 w 107"/>
                  <a:gd name="T29" fmla="*/ 16 h 95"/>
                  <a:gd name="T30" fmla="*/ 0 w 107"/>
                  <a:gd name="T31" fmla="*/ 70 h 95"/>
                  <a:gd name="T32" fmla="*/ 24 w 107"/>
                  <a:gd name="T33" fmla="*/ 95 h 95"/>
                  <a:gd name="T34" fmla="*/ 58 w 107"/>
                  <a:gd name="T35" fmla="*/ 95 h 95"/>
                  <a:gd name="T36" fmla="*/ 107 w 107"/>
                  <a:gd name="T37" fmla="*/ 50 h 95"/>
                  <a:gd name="T38" fmla="*/ 107 w 107"/>
                  <a:gd name="T39" fmla="*/ 46 h 95"/>
                  <a:gd name="T40" fmla="*/ 107 w 107"/>
                  <a:gd name="T41" fmla="*/ 0 h 95"/>
                  <a:gd name="T42" fmla="*/ 103 w 107"/>
                  <a:gd name="T43" fmla="*/ 0 h 95"/>
                  <a:gd name="T44" fmla="*/ 103 w 107"/>
                  <a:gd name="T45" fmla="*/ 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7" h="95">
                    <a:moveTo>
                      <a:pt x="103" y="4"/>
                    </a:moveTo>
                    <a:cubicBezTo>
                      <a:pt x="99" y="4"/>
                      <a:pt x="99" y="4"/>
                      <a:pt x="99" y="4"/>
                    </a:cubicBezTo>
                    <a:cubicBezTo>
                      <a:pt x="99" y="46"/>
                      <a:pt x="99" y="46"/>
                      <a:pt x="99" y="46"/>
                    </a:cubicBezTo>
                    <a:cubicBezTo>
                      <a:pt x="99" y="47"/>
                      <a:pt x="99" y="48"/>
                      <a:pt x="99" y="49"/>
                    </a:cubicBezTo>
                    <a:cubicBezTo>
                      <a:pt x="97" y="70"/>
                      <a:pt x="79" y="87"/>
                      <a:pt x="58" y="87"/>
                    </a:cubicBezTo>
                    <a:cubicBezTo>
                      <a:pt x="24" y="87"/>
                      <a:pt x="24" y="87"/>
                      <a:pt x="24" y="87"/>
                    </a:cubicBezTo>
                    <a:cubicBezTo>
                      <a:pt x="20" y="87"/>
                      <a:pt x="16" y="85"/>
                      <a:pt x="13" y="82"/>
                    </a:cubicBezTo>
                    <a:cubicBezTo>
                      <a:pt x="10" y="79"/>
                      <a:pt x="8" y="75"/>
                      <a:pt x="8" y="70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99" y="4"/>
                      <a:pt x="99" y="4"/>
                      <a:pt x="99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84"/>
                      <a:pt x="11" y="95"/>
                      <a:pt x="24" y="95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84" y="95"/>
                      <a:pt x="105" y="75"/>
                      <a:pt x="107" y="50"/>
                    </a:cubicBezTo>
                    <a:cubicBezTo>
                      <a:pt x="107" y="48"/>
                      <a:pt x="107" y="47"/>
                      <a:pt x="107" y="4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3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5" name="ïšḻîďê">
                <a:extLst>
                  <a:ext uri="{FF2B5EF4-FFF2-40B4-BE49-F238E27FC236}">
                    <a16:creationId xmlns:a16="http://schemas.microsoft.com/office/drawing/2014/main" id="{6A5A25A8-38F6-43F0-9F19-AB7071B77752}"/>
                  </a:ext>
                </a:extLst>
              </p:cNvPr>
              <p:cNvSpPr/>
              <p:nvPr/>
            </p:nvSpPr>
            <p:spPr bwMode="auto">
              <a:xfrm>
                <a:off x="4458" y="1147"/>
                <a:ext cx="184" cy="99"/>
              </a:xfrm>
              <a:custGeom>
                <a:avLst/>
                <a:gdLst>
                  <a:gd name="T0" fmla="*/ 100 w 100"/>
                  <a:gd name="T1" fmla="*/ 0 h 54"/>
                  <a:gd name="T2" fmla="*/ 100 w 100"/>
                  <a:gd name="T3" fmla="*/ 38 h 54"/>
                  <a:gd name="T4" fmla="*/ 100 w 100"/>
                  <a:gd name="T5" fmla="*/ 41 h 54"/>
                  <a:gd name="T6" fmla="*/ 50 w 100"/>
                  <a:gd name="T7" fmla="*/ 54 h 54"/>
                  <a:gd name="T8" fmla="*/ 33 w 100"/>
                  <a:gd name="T9" fmla="*/ 54 h 54"/>
                  <a:gd name="T10" fmla="*/ 1 w 100"/>
                  <a:gd name="T11" fmla="*/ 48 h 54"/>
                  <a:gd name="T12" fmla="*/ 0 w 100"/>
                  <a:gd name="T13" fmla="*/ 48 h 54"/>
                  <a:gd name="T14" fmla="*/ 0 w 100"/>
                  <a:gd name="T15" fmla="*/ 16 h 54"/>
                  <a:gd name="T16" fmla="*/ 1 w 100"/>
                  <a:gd name="T17" fmla="*/ 16 h 54"/>
                  <a:gd name="T18" fmla="*/ 100 w 100"/>
                  <a:gd name="T19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0" h="54">
                    <a:moveTo>
                      <a:pt x="100" y="0"/>
                    </a:moveTo>
                    <a:cubicBezTo>
                      <a:pt x="100" y="38"/>
                      <a:pt x="100" y="38"/>
                      <a:pt x="100" y="38"/>
                    </a:cubicBezTo>
                    <a:cubicBezTo>
                      <a:pt x="100" y="39"/>
                      <a:pt x="100" y="40"/>
                      <a:pt x="100" y="41"/>
                    </a:cubicBezTo>
                    <a:cubicBezTo>
                      <a:pt x="85" y="49"/>
                      <a:pt x="68" y="54"/>
                      <a:pt x="50" y="54"/>
                    </a:cubicBezTo>
                    <a:cubicBezTo>
                      <a:pt x="33" y="54"/>
                      <a:pt x="33" y="54"/>
                      <a:pt x="33" y="54"/>
                    </a:cubicBezTo>
                    <a:cubicBezTo>
                      <a:pt x="21" y="54"/>
                      <a:pt x="11" y="52"/>
                      <a:pt x="1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1" y="16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6" name="îṧḻîḍê">
                <a:extLst>
                  <a:ext uri="{FF2B5EF4-FFF2-40B4-BE49-F238E27FC236}">
                    <a16:creationId xmlns:a16="http://schemas.microsoft.com/office/drawing/2014/main" id="{96830353-C6DB-4DA4-B1AA-A4016C686F8E}"/>
                  </a:ext>
                </a:extLst>
              </p:cNvPr>
              <p:cNvSpPr/>
              <p:nvPr/>
            </p:nvSpPr>
            <p:spPr bwMode="auto">
              <a:xfrm>
                <a:off x="4451" y="1132"/>
                <a:ext cx="198" cy="174"/>
              </a:xfrm>
              <a:custGeom>
                <a:avLst/>
                <a:gdLst>
                  <a:gd name="T0" fmla="*/ 104 w 108"/>
                  <a:gd name="T1" fmla="*/ 4 h 95"/>
                  <a:gd name="T2" fmla="*/ 100 w 108"/>
                  <a:gd name="T3" fmla="*/ 4 h 95"/>
                  <a:gd name="T4" fmla="*/ 100 w 108"/>
                  <a:gd name="T5" fmla="*/ 46 h 95"/>
                  <a:gd name="T6" fmla="*/ 100 w 108"/>
                  <a:gd name="T7" fmla="*/ 49 h 95"/>
                  <a:gd name="T8" fmla="*/ 100 w 108"/>
                  <a:gd name="T9" fmla="*/ 49 h 95"/>
                  <a:gd name="T10" fmla="*/ 58 w 108"/>
                  <a:gd name="T11" fmla="*/ 87 h 95"/>
                  <a:gd name="T12" fmla="*/ 18 w 108"/>
                  <a:gd name="T13" fmla="*/ 87 h 95"/>
                  <a:gd name="T14" fmla="*/ 8 w 108"/>
                  <a:gd name="T15" fmla="*/ 77 h 95"/>
                  <a:gd name="T16" fmla="*/ 8 w 108"/>
                  <a:gd name="T17" fmla="*/ 23 h 95"/>
                  <a:gd name="T18" fmla="*/ 105 w 108"/>
                  <a:gd name="T19" fmla="*/ 9 h 95"/>
                  <a:gd name="T20" fmla="*/ 104 w 108"/>
                  <a:gd name="T21" fmla="*/ 4 h 95"/>
                  <a:gd name="T22" fmla="*/ 100 w 108"/>
                  <a:gd name="T23" fmla="*/ 4 h 95"/>
                  <a:gd name="T24" fmla="*/ 104 w 108"/>
                  <a:gd name="T25" fmla="*/ 4 h 95"/>
                  <a:gd name="T26" fmla="*/ 103 w 108"/>
                  <a:gd name="T27" fmla="*/ 0 h 95"/>
                  <a:gd name="T28" fmla="*/ 0 w 108"/>
                  <a:gd name="T29" fmla="*/ 16 h 95"/>
                  <a:gd name="T30" fmla="*/ 0 w 108"/>
                  <a:gd name="T31" fmla="*/ 77 h 95"/>
                  <a:gd name="T32" fmla="*/ 18 w 108"/>
                  <a:gd name="T33" fmla="*/ 95 h 95"/>
                  <a:gd name="T34" fmla="*/ 58 w 108"/>
                  <a:gd name="T35" fmla="*/ 95 h 95"/>
                  <a:gd name="T36" fmla="*/ 108 w 108"/>
                  <a:gd name="T37" fmla="*/ 50 h 95"/>
                  <a:gd name="T38" fmla="*/ 108 w 108"/>
                  <a:gd name="T39" fmla="*/ 50 h 95"/>
                  <a:gd name="T40" fmla="*/ 108 w 108"/>
                  <a:gd name="T41" fmla="*/ 46 h 95"/>
                  <a:gd name="T42" fmla="*/ 108 w 108"/>
                  <a:gd name="T43" fmla="*/ 0 h 95"/>
                  <a:gd name="T44" fmla="*/ 103 w 108"/>
                  <a:gd name="T45" fmla="*/ 0 h 95"/>
                  <a:gd name="T46" fmla="*/ 104 w 108"/>
                  <a:gd name="T47" fmla="*/ 4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8" h="95">
                    <a:moveTo>
                      <a:pt x="104" y="4"/>
                    </a:moveTo>
                    <a:cubicBezTo>
                      <a:pt x="100" y="4"/>
                      <a:pt x="100" y="4"/>
                      <a:pt x="100" y="4"/>
                    </a:cubicBezTo>
                    <a:cubicBezTo>
                      <a:pt x="100" y="46"/>
                      <a:pt x="100" y="46"/>
                      <a:pt x="100" y="46"/>
                    </a:cubicBezTo>
                    <a:cubicBezTo>
                      <a:pt x="100" y="47"/>
                      <a:pt x="100" y="48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98" y="70"/>
                      <a:pt x="80" y="87"/>
                      <a:pt x="58" y="87"/>
                    </a:cubicBezTo>
                    <a:cubicBezTo>
                      <a:pt x="18" y="87"/>
                      <a:pt x="18" y="87"/>
                      <a:pt x="18" y="87"/>
                    </a:cubicBezTo>
                    <a:cubicBezTo>
                      <a:pt x="13" y="87"/>
                      <a:pt x="9" y="83"/>
                      <a:pt x="8" y="77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87"/>
                      <a:pt x="8" y="95"/>
                      <a:pt x="18" y="95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85" y="95"/>
                      <a:pt x="106" y="75"/>
                      <a:pt x="108" y="50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108" y="48"/>
                      <a:pt x="108" y="47"/>
                      <a:pt x="108" y="46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3" y="0"/>
                      <a:pt x="103" y="0"/>
                      <a:pt x="103" y="0"/>
                    </a:cubicBez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7" name="ïş1îḋe">
                <a:extLst>
                  <a:ext uri="{FF2B5EF4-FFF2-40B4-BE49-F238E27FC236}">
                    <a16:creationId xmlns:a16="http://schemas.microsoft.com/office/drawing/2014/main" id="{60CE0621-7FCE-4252-8808-D0B07294C35E}"/>
                  </a:ext>
                </a:extLst>
              </p:cNvPr>
              <p:cNvSpPr/>
              <p:nvPr/>
            </p:nvSpPr>
            <p:spPr bwMode="auto">
              <a:xfrm>
                <a:off x="4337" y="738"/>
                <a:ext cx="388" cy="460"/>
              </a:xfrm>
              <a:custGeom>
                <a:avLst/>
                <a:gdLst>
                  <a:gd name="T0" fmla="*/ 211 w 211"/>
                  <a:gd name="T1" fmla="*/ 71 h 251"/>
                  <a:gd name="T2" fmla="*/ 211 w 211"/>
                  <a:gd name="T3" fmla="*/ 145 h 251"/>
                  <a:gd name="T4" fmla="*/ 106 w 211"/>
                  <a:gd name="T5" fmla="*/ 251 h 251"/>
                  <a:gd name="T6" fmla="*/ 88 w 211"/>
                  <a:gd name="T7" fmla="*/ 251 h 251"/>
                  <a:gd name="T8" fmla="*/ 0 w 211"/>
                  <a:gd name="T9" fmla="*/ 162 h 251"/>
                  <a:gd name="T10" fmla="*/ 0 w 211"/>
                  <a:gd name="T11" fmla="*/ 67 h 251"/>
                  <a:gd name="T12" fmla="*/ 0 w 211"/>
                  <a:gd name="T13" fmla="*/ 54 h 251"/>
                  <a:gd name="T14" fmla="*/ 54 w 211"/>
                  <a:gd name="T15" fmla="*/ 0 h 251"/>
                  <a:gd name="T16" fmla="*/ 157 w 211"/>
                  <a:gd name="T17" fmla="*/ 0 h 251"/>
                  <a:gd name="T18" fmla="*/ 211 w 211"/>
                  <a:gd name="T19" fmla="*/ 54 h 251"/>
                  <a:gd name="T20" fmla="*/ 211 w 211"/>
                  <a:gd name="T21" fmla="*/ 8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1" h="251">
                    <a:moveTo>
                      <a:pt x="211" y="71"/>
                    </a:moveTo>
                    <a:cubicBezTo>
                      <a:pt x="211" y="145"/>
                      <a:pt x="211" y="145"/>
                      <a:pt x="211" y="145"/>
                    </a:cubicBezTo>
                    <a:cubicBezTo>
                      <a:pt x="211" y="204"/>
                      <a:pt x="164" y="251"/>
                      <a:pt x="106" y="251"/>
                    </a:cubicBezTo>
                    <a:cubicBezTo>
                      <a:pt x="88" y="251"/>
                      <a:pt x="88" y="251"/>
                      <a:pt x="88" y="251"/>
                    </a:cubicBezTo>
                    <a:cubicBezTo>
                      <a:pt x="39" y="251"/>
                      <a:pt x="0" y="211"/>
                      <a:pt x="0" y="16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24"/>
                      <a:pt x="24" y="0"/>
                      <a:pt x="54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87" y="0"/>
                      <a:pt x="211" y="24"/>
                      <a:pt x="211" y="54"/>
                    </a:cubicBezTo>
                    <a:cubicBezTo>
                      <a:pt x="211" y="80"/>
                      <a:pt x="211" y="80"/>
                      <a:pt x="211" y="8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8" name="ïśḷîḑê">
                <a:extLst>
                  <a:ext uri="{FF2B5EF4-FFF2-40B4-BE49-F238E27FC236}">
                    <a16:creationId xmlns:a16="http://schemas.microsoft.com/office/drawing/2014/main" id="{2C4D3C4E-EE9A-4D2C-8214-C9EC0539F2BA}"/>
                  </a:ext>
                </a:extLst>
              </p:cNvPr>
              <p:cNvSpPr/>
              <p:nvPr/>
            </p:nvSpPr>
            <p:spPr bwMode="auto">
              <a:xfrm>
                <a:off x="4330" y="731"/>
                <a:ext cx="402" cy="474"/>
              </a:xfrm>
              <a:custGeom>
                <a:avLst/>
                <a:gdLst>
                  <a:gd name="T0" fmla="*/ 211 w 219"/>
                  <a:gd name="T1" fmla="*/ 75 h 259"/>
                  <a:gd name="T2" fmla="*/ 211 w 219"/>
                  <a:gd name="T3" fmla="*/ 149 h 259"/>
                  <a:gd name="T4" fmla="*/ 215 w 219"/>
                  <a:gd name="T5" fmla="*/ 149 h 259"/>
                  <a:gd name="T6" fmla="*/ 211 w 219"/>
                  <a:gd name="T7" fmla="*/ 149 h 259"/>
                  <a:gd name="T8" fmla="*/ 211 w 219"/>
                  <a:gd name="T9" fmla="*/ 149 h 259"/>
                  <a:gd name="T10" fmla="*/ 215 w 219"/>
                  <a:gd name="T11" fmla="*/ 149 h 259"/>
                  <a:gd name="T12" fmla="*/ 211 w 219"/>
                  <a:gd name="T13" fmla="*/ 149 h 259"/>
                  <a:gd name="T14" fmla="*/ 211 w 219"/>
                  <a:gd name="T15" fmla="*/ 149 h 259"/>
                  <a:gd name="T16" fmla="*/ 181 w 219"/>
                  <a:gd name="T17" fmla="*/ 221 h 259"/>
                  <a:gd name="T18" fmla="*/ 110 w 219"/>
                  <a:gd name="T19" fmla="*/ 251 h 259"/>
                  <a:gd name="T20" fmla="*/ 92 w 219"/>
                  <a:gd name="T21" fmla="*/ 251 h 259"/>
                  <a:gd name="T22" fmla="*/ 33 w 219"/>
                  <a:gd name="T23" fmla="*/ 226 h 259"/>
                  <a:gd name="T24" fmla="*/ 8 w 219"/>
                  <a:gd name="T25" fmla="*/ 166 h 259"/>
                  <a:gd name="T26" fmla="*/ 8 w 219"/>
                  <a:gd name="T27" fmla="*/ 71 h 259"/>
                  <a:gd name="T28" fmla="*/ 8 w 219"/>
                  <a:gd name="T29" fmla="*/ 58 h 259"/>
                  <a:gd name="T30" fmla="*/ 22 w 219"/>
                  <a:gd name="T31" fmla="*/ 23 h 259"/>
                  <a:gd name="T32" fmla="*/ 58 w 219"/>
                  <a:gd name="T33" fmla="*/ 8 h 259"/>
                  <a:gd name="T34" fmla="*/ 161 w 219"/>
                  <a:gd name="T35" fmla="*/ 8 h 259"/>
                  <a:gd name="T36" fmla="*/ 197 w 219"/>
                  <a:gd name="T37" fmla="*/ 23 h 259"/>
                  <a:gd name="T38" fmla="*/ 211 w 219"/>
                  <a:gd name="T39" fmla="*/ 58 h 259"/>
                  <a:gd name="T40" fmla="*/ 211 w 219"/>
                  <a:gd name="T41" fmla="*/ 84 h 259"/>
                  <a:gd name="T42" fmla="*/ 215 w 219"/>
                  <a:gd name="T43" fmla="*/ 88 h 259"/>
                  <a:gd name="T44" fmla="*/ 219 w 219"/>
                  <a:gd name="T45" fmla="*/ 84 h 259"/>
                  <a:gd name="T46" fmla="*/ 219 w 219"/>
                  <a:gd name="T47" fmla="*/ 58 h 259"/>
                  <a:gd name="T48" fmla="*/ 161 w 219"/>
                  <a:gd name="T49" fmla="*/ 0 h 259"/>
                  <a:gd name="T50" fmla="*/ 58 w 219"/>
                  <a:gd name="T51" fmla="*/ 0 h 259"/>
                  <a:gd name="T52" fmla="*/ 0 w 219"/>
                  <a:gd name="T53" fmla="*/ 58 h 259"/>
                  <a:gd name="T54" fmla="*/ 0 w 219"/>
                  <a:gd name="T55" fmla="*/ 71 h 259"/>
                  <a:gd name="T56" fmla="*/ 0 w 219"/>
                  <a:gd name="T57" fmla="*/ 166 h 259"/>
                  <a:gd name="T58" fmla="*/ 92 w 219"/>
                  <a:gd name="T59" fmla="*/ 259 h 259"/>
                  <a:gd name="T60" fmla="*/ 110 w 219"/>
                  <a:gd name="T61" fmla="*/ 259 h 259"/>
                  <a:gd name="T62" fmla="*/ 219 w 219"/>
                  <a:gd name="T63" fmla="*/ 149 h 259"/>
                  <a:gd name="T64" fmla="*/ 216 w 219"/>
                  <a:gd name="T65" fmla="*/ 149 h 259"/>
                  <a:gd name="T66" fmla="*/ 219 w 219"/>
                  <a:gd name="T67" fmla="*/ 149 h 259"/>
                  <a:gd name="T68" fmla="*/ 219 w 219"/>
                  <a:gd name="T69" fmla="*/ 149 h 259"/>
                  <a:gd name="T70" fmla="*/ 216 w 219"/>
                  <a:gd name="T71" fmla="*/ 149 h 259"/>
                  <a:gd name="T72" fmla="*/ 219 w 219"/>
                  <a:gd name="T73" fmla="*/ 149 h 259"/>
                  <a:gd name="T74" fmla="*/ 219 w 219"/>
                  <a:gd name="T75" fmla="*/ 149 h 259"/>
                  <a:gd name="T76" fmla="*/ 219 w 219"/>
                  <a:gd name="T77" fmla="*/ 75 h 259"/>
                  <a:gd name="T78" fmla="*/ 215 w 219"/>
                  <a:gd name="T79" fmla="*/ 71 h 259"/>
                  <a:gd name="T80" fmla="*/ 211 w 219"/>
                  <a:gd name="T81" fmla="*/ 7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9" h="259">
                    <a:moveTo>
                      <a:pt x="211" y="75"/>
                    </a:move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1" y="177"/>
                      <a:pt x="200" y="203"/>
                      <a:pt x="181" y="221"/>
                    </a:cubicBezTo>
                    <a:cubicBezTo>
                      <a:pt x="163" y="239"/>
                      <a:pt x="138" y="251"/>
                      <a:pt x="110" y="25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69" y="251"/>
                      <a:pt x="48" y="241"/>
                      <a:pt x="33" y="226"/>
                    </a:cubicBezTo>
                    <a:cubicBezTo>
                      <a:pt x="17" y="211"/>
                      <a:pt x="8" y="190"/>
                      <a:pt x="8" y="166"/>
                    </a:cubicBezTo>
                    <a:cubicBezTo>
                      <a:pt x="8" y="71"/>
                      <a:pt x="8" y="71"/>
                      <a:pt x="8" y="71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44"/>
                      <a:pt x="13" y="32"/>
                      <a:pt x="22" y="23"/>
                    </a:cubicBezTo>
                    <a:cubicBezTo>
                      <a:pt x="32" y="13"/>
                      <a:pt x="44" y="8"/>
                      <a:pt x="58" y="8"/>
                    </a:cubicBezTo>
                    <a:cubicBezTo>
                      <a:pt x="161" y="8"/>
                      <a:pt x="161" y="8"/>
                      <a:pt x="161" y="8"/>
                    </a:cubicBezTo>
                    <a:cubicBezTo>
                      <a:pt x="175" y="8"/>
                      <a:pt x="187" y="13"/>
                      <a:pt x="197" y="23"/>
                    </a:cubicBezTo>
                    <a:cubicBezTo>
                      <a:pt x="206" y="32"/>
                      <a:pt x="211" y="44"/>
                      <a:pt x="211" y="58"/>
                    </a:cubicBezTo>
                    <a:cubicBezTo>
                      <a:pt x="211" y="84"/>
                      <a:pt x="211" y="84"/>
                      <a:pt x="211" y="84"/>
                    </a:cubicBezTo>
                    <a:cubicBezTo>
                      <a:pt x="211" y="86"/>
                      <a:pt x="213" y="88"/>
                      <a:pt x="215" y="88"/>
                    </a:cubicBezTo>
                    <a:cubicBezTo>
                      <a:pt x="218" y="88"/>
                      <a:pt x="219" y="86"/>
                      <a:pt x="219" y="84"/>
                    </a:cubicBezTo>
                    <a:cubicBezTo>
                      <a:pt x="219" y="58"/>
                      <a:pt x="219" y="58"/>
                      <a:pt x="219" y="58"/>
                    </a:cubicBezTo>
                    <a:cubicBezTo>
                      <a:pt x="219" y="26"/>
                      <a:pt x="193" y="0"/>
                      <a:pt x="161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18"/>
                      <a:pt x="41" y="259"/>
                      <a:pt x="92" y="259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70" y="259"/>
                      <a:pt x="219" y="210"/>
                      <a:pt x="219" y="149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9" y="149"/>
                      <a:pt x="219" y="149"/>
                      <a:pt x="219" y="149"/>
                    </a:cubicBezTo>
                    <a:cubicBezTo>
                      <a:pt x="219" y="149"/>
                      <a:pt x="219" y="149"/>
                      <a:pt x="219" y="149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9" y="149"/>
                      <a:pt x="219" y="149"/>
                      <a:pt x="219" y="149"/>
                    </a:cubicBezTo>
                    <a:cubicBezTo>
                      <a:pt x="219" y="149"/>
                      <a:pt x="219" y="149"/>
                      <a:pt x="219" y="149"/>
                    </a:cubicBezTo>
                    <a:cubicBezTo>
                      <a:pt x="219" y="75"/>
                      <a:pt x="219" y="75"/>
                      <a:pt x="219" y="75"/>
                    </a:cubicBezTo>
                    <a:cubicBezTo>
                      <a:pt x="219" y="73"/>
                      <a:pt x="218" y="71"/>
                      <a:pt x="215" y="71"/>
                    </a:cubicBezTo>
                    <a:cubicBezTo>
                      <a:pt x="213" y="71"/>
                      <a:pt x="211" y="73"/>
                      <a:pt x="211" y="7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69" name="ïšḻîde">
                <a:extLst>
                  <a:ext uri="{FF2B5EF4-FFF2-40B4-BE49-F238E27FC236}">
                    <a16:creationId xmlns:a16="http://schemas.microsoft.com/office/drawing/2014/main" id="{08F19683-73E8-4F79-944B-D9FB80539070}"/>
                  </a:ext>
                </a:extLst>
              </p:cNvPr>
              <p:cNvSpPr/>
              <p:nvPr/>
            </p:nvSpPr>
            <p:spPr bwMode="auto">
              <a:xfrm>
                <a:off x="4337" y="890"/>
                <a:ext cx="74" cy="59"/>
              </a:xfrm>
              <a:prstGeom prst="rect">
                <a:avLst/>
              </a:pr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0" name="íṩ1ïḑê">
                <a:extLst>
                  <a:ext uri="{FF2B5EF4-FFF2-40B4-BE49-F238E27FC236}">
                    <a16:creationId xmlns:a16="http://schemas.microsoft.com/office/drawing/2014/main" id="{F2556AFE-0469-49D3-86A4-9E16D3743215}"/>
                  </a:ext>
                </a:extLst>
              </p:cNvPr>
              <p:cNvSpPr/>
              <p:nvPr/>
            </p:nvSpPr>
            <p:spPr bwMode="auto">
              <a:xfrm>
                <a:off x="4471" y="890"/>
                <a:ext cx="103" cy="59"/>
              </a:xfrm>
              <a:custGeom>
                <a:avLst/>
                <a:gdLst>
                  <a:gd name="T0" fmla="*/ 46 w 56"/>
                  <a:gd name="T1" fmla="*/ 32 h 32"/>
                  <a:gd name="T2" fmla="*/ 11 w 56"/>
                  <a:gd name="T3" fmla="*/ 32 h 32"/>
                  <a:gd name="T4" fmla="*/ 0 w 56"/>
                  <a:gd name="T5" fmla="*/ 21 h 32"/>
                  <a:gd name="T6" fmla="*/ 0 w 56"/>
                  <a:gd name="T7" fmla="*/ 0 h 32"/>
                  <a:gd name="T8" fmla="*/ 56 w 56"/>
                  <a:gd name="T9" fmla="*/ 0 h 32"/>
                  <a:gd name="T10" fmla="*/ 56 w 56"/>
                  <a:gd name="T11" fmla="*/ 22 h 32"/>
                  <a:gd name="T12" fmla="*/ 46 w 56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32">
                    <a:moveTo>
                      <a:pt x="46" y="32"/>
                    </a:moveTo>
                    <a:cubicBezTo>
                      <a:pt x="11" y="32"/>
                      <a:pt x="11" y="32"/>
                      <a:pt x="11" y="32"/>
                    </a:cubicBezTo>
                    <a:cubicBezTo>
                      <a:pt x="5" y="32"/>
                      <a:pt x="0" y="27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28"/>
                      <a:pt x="51" y="32"/>
                      <a:pt x="46" y="32"/>
                    </a:cubicBez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1" name="íṡḻîďé">
                <a:extLst>
                  <a:ext uri="{FF2B5EF4-FFF2-40B4-BE49-F238E27FC236}">
                    <a16:creationId xmlns:a16="http://schemas.microsoft.com/office/drawing/2014/main" id="{6F0F7183-9B16-48BC-BDC6-CC929E091B31}"/>
                  </a:ext>
                </a:extLst>
              </p:cNvPr>
              <p:cNvSpPr/>
              <p:nvPr/>
            </p:nvSpPr>
            <p:spPr bwMode="auto">
              <a:xfrm>
                <a:off x="4493" y="738"/>
                <a:ext cx="232" cy="460"/>
              </a:xfrm>
              <a:custGeom>
                <a:avLst/>
                <a:gdLst>
                  <a:gd name="T0" fmla="*/ 126 w 126"/>
                  <a:gd name="T1" fmla="*/ 71 h 251"/>
                  <a:gd name="T2" fmla="*/ 126 w 126"/>
                  <a:gd name="T3" fmla="*/ 145 h 251"/>
                  <a:gd name="T4" fmla="*/ 126 w 126"/>
                  <a:gd name="T5" fmla="*/ 145 h 251"/>
                  <a:gd name="T6" fmla="*/ 21 w 126"/>
                  <a:gd name="T7" fmla="*/ 251 h 251"/>
                  <a:gd name="T8" fmla="*/ 3 w 126"/>
                  <a:gd name="T9" fmla="*/ 251 h 251"/>
                  <a:gd name="T10" fmla="*/ 0 w 126"/>
                  <a:gd name="T11" fmla="*/ 251 h 251"/>
                  <a:gd name="T12" fmla="*/ 102 w 126"/>
                  <a:gd name="T13" fmla="*/ 145 h 251"/>
                  <a:gd name="T14" fmla="*/ 102 w 126"/>
                  <a:gd name="T15" fmla="*/ 145 h 251"/>
                  <a:gd name="T16" fmla="*/ 102 w 126"/>
                  <a:gd name="T17" fmla="*/ 71 h 251"/>
                  <a:gd name="T18" fmla="*/ 102 w 126"/>
                  <a:gd name="T19" fmla="*/ 80 h 251"/>
                  <a:gd name="T20" fmla="*/ 102 w 126"/>
                  <a:gd name="T21" fmla="*/ 54 h 251"/>
                  <a:gd name="T22" fmla="*/ 48 w 126"/>
                  <a:gd name="T23" fmla="*/ 0 h 251"/>
                  <a:gd name="T24" fmla="*/ 72 w 126"/>
                  <a:gd name="T25" fmla="*/ 0 h 251"/>
                  <a:gd name="T26" fmla="*/ 126 w 126"/>
                  <a:gd name="T27" fmla="*/ 54 h 251"/>
                  <a:gd name="T28" fmla="*/ 126 w 126"/>
                  <a:gd name="T29" fmla="*/ 80 h 251"/>
                  <a:gd name="T30" fmla="*/ 126 w 126"/>
                  <a:gd name="T31" fmla="*/ 7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6" h="251">
                    <a:moveTo>
                      <a:pt x="126" y="71"/>
                    </a:moveTo>
                    <a:cubicBezTo>
                      <a:pt x="126" y="145"/>
                      <a:pt x="126" y="145"/>
                      <a:pt x="126" y="145"/>
                    </a:cubicBezTo>
                    <a:cubicBezTo>
                      <a:pt x="126" y="145"/>
                      <a:pt x="126" y="145"/>
                      <a:pt x="126" y="145"/>
                    </a:cubicBezTo>
                    <a:cubicBezTo>
                      <a:pt x="126" y="204"/>
                      <a:pt x="79" y="251"/>
                      <a:pt x="21" y="251"/>
                    </a:cubicBezTo>
                    <a:cubicBezTo>
                      <a:pt x="3" y="251"/>
                      <a:pt x="3" y="251"/>
                      <a:pt x="3" y="251"/>
                    </a:cubicBezTo>
                    <a:cubicBezTo>
                      <a:pt x="2" y="251"/>
                      <a:pt x="1" y="251"/>
                      <a:pt x="0" y="251"/>
                    </a:cubicBezTo>
                    <a:cubicBezTo>
                      <a:pt x="57" y="249"/>
                      <a:pt x="102" y="202"/>
                      <a:pt x="102" y="145"/>
                    </a:cubicBezTo>
                    <a:cubicBezTo>
                      <a:pt x="102" y="145"/>
                      <a:pt x="102" y="145"/>
                      <a:pt x="102" y="145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80"/>
                      <a:pt x="102" y="80"/>
                      <a:pt x="102" y="80"/>
                    </a:cubicBezTo>
                    <a:cubicBezTo>
                      <a:pt x="102" y="54"/>
                      <a:pt x="102" y="54"/>
                      <a:pt x="102" y="54"/>
                    </a:cubicBezTo>
                    <a:cubicBezTo>
                      <a:pt x="102" y="24"/>
                      <a:pt x="78" y="0"/>
                      <a:pt x="48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102" y="0"/>
                      <a:pt x="126" y="24"/>
                      <a:pt x="126" y="54"/>
                    </a:cubicBezTo>
                    <a:cubicBezTo>
                      <a:pt x="126" y="80"/>
                      <a:pt x="126" y="80"/>
                      <a:pt x="126" y="80"/>
                    </a:cubicBezTo>
                    <a:lnTo>
                      <a:pt x="126" y="71"/>
                    </a:lnTo>
                    <a:close/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2" name="î$ḻíḑè">
                <a:extLst>
                  <a:ext uri="{FF2B5EF4-FFF2-40B4-BE49-F238E27FC236}">
                    <a16:creationId xmlns:a16="http://schemas.microsoft.com/office/drawing/2014/main" id="{90CD0865-C48E-4C82-A415-65C4A29CFC1A}"/>
                  </a:ext>
                </a:extLst>
              </p:cNvPr>
              <p:cNvSpPr/>
              <p:nvPr/>
            </p:nvSpPr>
            <p:spPr bwMode="auto">
              <a:xfrm>
                <a:off x="4330" y="729"/>
                <a:ext cx="402" cy="475"/>
              </a:xfrm>
              <a:custGeom>
                <a:avLst/>
                <a:gdLst>
                  <a:gd name="T0" fmla="*/ 211 w 219"/>
                  <a:gd name="T1" fmla="*/ 76 h 259"/>
                  <a:gd name="T2" fmla="*/ 211 w 219"/>
                  <a:gd name="T3" fmla="*/ 149 h 259"/>
                  <a:gd name="T4" fmla="*/ 215 w 219"/>
                  <a:gd name="T5" fmla="*/ 149 h 259"/>
                  <a:gd name="T6" fmla="*/ 211 w 219"/>
                  <a:gd name="T7" fmla="*/ 149 h 259"/>
                  <a:gd name="T8" fmla="*/ 211 w 219"/>
                  <a:gd name="T9" fmla="*/ 149 h 259"/>
                  <a:gd name="T10" fmla="*/ 215 w 219"/>
                  <a:gd name="T11" fmla="*/ 149 h 259"/>
                  <a:gd name="T12" fmla="*/ 211 w 219"/>
                  <a:gd name="T13" fmla="*/ 149 h 259"/>
                  <a:gd name="T14" fmla="*/ 211 w 219"/>
                  <a:gd name="T15" fmla="*/ 149 h 259"/>
                  <a:gd name="T16" fmla="*/ 181 w 219"/>
                  <a:gd name="T17" fmla="*/ 221 h 259"/>
                  <a:gd name="T18" fmla="*/ 110 w 219"/>
                  <a:gd name="T19" fmla="*/ 251 h 259"/>
                  <a:gd name="T20" fmla="*/ 92 w 219"/>
                  <a:gd name="T21" fmla="*/ 251 h 259"/>
                  <a:gd name="T22" fmla="*/ 33 w 219"/>
                  <a:gd name="T23" fmla="*/ 226 h 259"/>
                  <a:gd name="T24" fmla="*/ 8 w 219"/>
                  <a:gd name="T25" fmla="*/ 167 h 259"/>
                  <a:gd name="T26" fmla="*/ 8 w 219"/>
                  <a:gd name="T27" fmla="*/ 72 h 259"/>
                  <a:gd name="T28" fmla="*/ 8 w 219"/>
                  <a:gd name="T29" fmla="*/ 58 h 259"/>
                  <a:gd name="T30" fmla="*/ 58 w 219"/>
                  <a:gd name="T31" fmla="*/ 8 h 259"/>
                  <a:gd name="T32" fmla="*/ 161 w 219"/>
                  <a:gd name="T33" fmla="*/ 8 h 259"/>
                  <a:gd name="T34" fmla="*/ 197 w 219"/>
                  <a:gd name="T35" fmla="*/ 23 h 259"/>
                  <a:gd name="T36" fmla="*/ 211 w 219"/>
                  <a:gd name="T37" fmla="*/ 58 h 259"/>
                  <a:gd name="T38" fmla="*/ 211 w 219"/>
                  <a:gd name="T39" fmla="*/ 85 h 259"/>
                  <a:gd name="T40" fmla="*/ 215 w 219"/>
                  <a:gd name="T41" fmla="*/ 89 h 259"/>
                  <a:gd name="T42" fmla="*/ 219 w 219"/>
                  <a:gd name="T43" fmla="*/ 85 h 259"/>
                  <a:gd name="T44" fmla="*/ 219 w 219"/>
                  <a:gd name="T45" fmla="*/ 58 h 259"/>
                  <a:gd name="T46" fmla="*/ 161 w 219"/>
                  <a:gd name="T47" fmla="*/ 0 h 259"/>
                  <a:gd name="T48" fmla="*/ 58 w 219"/>
                  <a:gd name="T49" fmla="*/ 0 h 259"/>
                  <a:gd name="T50" fmla="*/ 0 w 219"/>
                  <a:gd name="T51" fmla="*/ 58 h 259"/>
                  <a:gd name="T52" fmla="*/ 0 w 219"/>
                  <a:gd name="T53" fmla="*/ 72 h 259"/>
                  <a:gd name="T54" fmla="*/ 0 w 219"/>
                  <a:gd name="T55" fmla="*/ 167 h 259"/>
                  <a:gd name="T56" fmla="*/ 92 w 219"/>
                  <a:gd name="T57" fmla="*/ 259 h 259"/>
                  <a:gd name="T58" fmla="*/ 110 w 219"/>
                  <a:gd name="T59" fmla="*/ 259 h 259"/>
                  <a:gd name="T60" fmla="*/ 219 w 219"/>
                  <a:gd name="T61" fmla="*/ 149 h 259"/>
                  <a:gd name="T62" fmla="*/ 216 w 219"/>
                  <a:gd name="T63" fmla="*/ 149 h 259"/>
                  <a:gd name="T64" fmla="*/ 219 w 219"/>
                  <a:gd name="T65" fmla="*/ 150 h 259"/>
                  <a:gd name="T66" fmla="*/ 219 w 219"/>
                  <a:gd name="T67" fmla="*/ 149 h 259"/>
                  <a:gd name="T68" fmla="*/ 216 w 219"/>
                  <a:gd name="T69" fmla="*/ 149 h 259"/>
                  <a:gd name="T70" fmla="*/ 219 w 219"/>
                  <a:gd name="T71" fmla="*/ 150 h 259"/>
                  <a:gd name="T72" fmla="*/ 219 w 219"/>
                  <a:gd name="T73" fmla="*/ 149 h 259"/>
                  <a:gd name="T74" fmla="*/ 219 w 219"/>
                  <a:gd name="T75" fmla="*/ 76 h 259"/>
                  <a:gd name="T76" fmla="*/ 215 w 219"/>
                  <a:gd name="T77" fmla="*/ 72 h 259"/>
                  <a:gd name="T78" fmla="*/ 211 w 219"/>
                  <a:gd name="T79" fmla="*/ 76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9" h="259">
                    <a:moveTo>
                      <a:pt x="211" y="76"/>
                    </a:move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5" y="149"/>
                      <a:pt x="215" y="149"/>
                      <a:pt x="215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1" y="149"/>
                      <a:pt x="211" y="149"/>
                      <a:pt x="211" y="149"/>
                    </a:cubicBezTo>
                    <a:cubicBezTo>
                      <a:pt x="211" y="178"/>
                      <a:pt x="200" y="203"/>
                      <a:pt x="181" y="221"/>
                    </a:cubicBezTo>
                    <a:cubicBezTo>
                      <a:pt x="163" y="240"/>
                      <a:pt x="138" y="251"/>
                      <a:pt x="110" y="251"/>
                    </a:cubicBezTo>
                    <a:cubicBezTo>
                      <a:pt x="92" y="251"/>
                      <a:pt x="92" y="251"/>
                      <a:pt x="92" y="251"/>
                    </a:cubicBezTo>
                    <a:cubicBezTo>
                      <a:pt x="69" y="251"/>
                      <a:pt x="48" y="242"/>
                      <a:pt x="33" y="226"/>
                    </a:cubicBezTo>
                    <a:cubicBezTo>
                      <a:pt x="17" y="211"/>
                      <a:pt x="8" y="190"/>
                      <a:pt x="8" y="167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8" y="31"/>
                      <a:pt x="30" y="8"/>
                      <a:pt x="58" y="8"/>
                    </a:cubicBezTo>
                    <a:cubicBezTo>
                      <a:pt x="161" y="8"/>
                      <a:pt x="161" y="8"/>
                      <a:pt x="161" y="8"/>
                    </a:cubicBezTo>
                    <a:cubicBezTo>
                      <a:pt x="175" y="8"/>
                      <a:pt x="187" y="14"/>
                      <a:pt x="197" y="23"/>
                    </a:cubicBezTo>
                    <a:cubicBezTo>
                      <a:pt x="206" y="32"/>
                      <a:pt x="211" y="45"/>
                      <a:pt x="211" y="58"/>
                    </a:cubicBezTo>
                    <a:cubicBezTo>
                      <a:pt x="211" y="85"/>
                      <a:pt x="211" y="85"/>
                      <a:pt x="211" y="85"/>
                    </a:cubicBezTo>
                    <a:cubicBezTo>
                      <a:pt x="211" y="87"/>
                      <a:pt x="213" y="89"/>
                      <a:pt x="215" y="89"/>
                    </a:cubicBezTo>
                    <a:cubicBezTo>
                      <a:pt x="218" y="89"/>
                      <a:pt x="219" y="87"/>
                      <a:pt x="219" y="85"/>
                    </a:cubicBezTo>
                    <a:cubicBezTo>
                      <a:pt x="219" y="58"/>
                      <a:pt x="219" y="58"/>
                      <a:pt x="219" y="58"/>
                    </a:cubicBezTo>
                    <a:cubicBezTo>
                      <a:pt x="219" y="26"/>
                      <a:pt x="193" y="0"/>
                      <a:pt x="161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218"/>
                      <a:pt x="41" y="259"/>
                      <a:pt x="92" y="259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70" y="259"/>
                      <a:pt x="219" y="210"/>
                      <a:pt x="219" y="149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9" y="150"/>
                      <a:pt x="219" y="150"/>
                      <a:pt x="219" y="150"/>
                    </a:cubicBezTo>
                    <a:cubicBezTo>
                      <a:pt x="219" y="149"/>
                      <a:pt x="219" y="149"/>
                      <a:pt x="219" y="149"/>
                    </a:cubicBezTo>
                    <a:cubicBezTo>
                      <a:pt x="216" y="149"/>
                      <a:pt x="216" y="149"/>
                      <a:pt x="216" y="149"/>
                    </a:cubicBezTo>
                    <a:cubicBezTo>
                      <a:pt x="219" y="150"/>
                      <a:pt x="219" y="150"/>
                      <a:pt x="219" y="150"/>
                    </a:cubicBezTo>
                    <a:cubicBezTo>
                      <a:pt x="219" y="149"/>
                      <a:pt x="219" y="149"/>
                      <a:pt x="219" y="149"/>
                    </a:cubicBezTo>
                    <a:cubicBezTo>
                      <a:pt x="219" y="76"/>
                      <a:pt x="219" y="76"/>
                      <a:pt x="219" y="76"/>
                    </a:cubicBezTo>
                    <a:cubicBezTo>
                      <a:pt x="219" y="73"/>
                      <a:pt x="218" y="72"/>
                      <a:pt x="215" y="72"/>
                    </a:cubicBezTo>
                    <a:cubicBezTo>
                      <a:pt x="213" y="72"/>
                      <a:pt x="211" y="73"/>
                      <a:pt x="211" y="76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3" name="išļïdé">
                <a:extLst>
                  <a:ext uri="{FF2B5EF4-FFF2-40B4-BE49-F238E27FC236}">
                    <a16:creationId xmlns:a16="http://schemas.microsoft.com/office/drawing/2014/main" id="{9B8A1000-2C94-4F9E-B5C7-83929D94FAB5}"/>
                  </a:ext>
                </a:extLst>
              </p:cNvPr>
              <p:cNvSpPr/>
              <p:nvPr/>
            </p:nvSpPr>
            <p:spPr bwMode="auto">
              <a:xfrm>
                <a:off x="4403" y="934"/>
                <a:ext cx="44" cy="110"/>
              </a:xfrm>
              <a:custGeom>
                <a:avLst/>
                <a:gdLst>
                  <a:gd name="T0" fmla="*/ 20 w 24"/>
                  <a:gd name="T1" fmla="*/ 52 h 60"/>
                  <a:gd name="T2" fmla="*/ 8 w 24"/>
                  <a:gd name="T3" fmla="*/ 40 h 60"/>
                  <a:gd name="T4" fmla="*/ 8 w 24"/>
                  <a:gd name="T5" fmla="*/ 4 h 60"/>
                  <a:gd name="T6" fmla="*/ 4 w 24"/>
                  <a:gd name="T7" fmla="*/ 0 h 60"/>
                  <a:gd name="T8" fmla="*/ 0 w 24"/>
                  <a:gd name="T9" fmla="*/ 4 h 60"/>
                  <a:gd name="T10" fmla="*/ 0 w 24"/>
                  <a:gd name="T11" fmla="*/ 40 h 60"/>
                  <a:gd name="T12" fmla="*/ 20 w 24"/>
                  <a:gd name="T13" fmla="*/ 60 h 60"/>
                  <a:gd name="T14" fmla="*/ 24 w 24"/>
                  <a:gd name="T15" fmla="*/ 56 h 60"/>
                  <a:gd name="T16" fmla="*/ 20 w 24"/>
                  <a:gd name="T17" fmla="*/ 5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60">
                    <a:moveTo>
                      <a:pt x="20" y="52"/>
                    </a:moveTo>
                    <a:cubicBezTo>
                      <a:pt x="13" y="52"/>
                      <a:pt x="8" y="47"/>
                      <a:pt x="8" y="40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1"/>
                      <a:pt x="9" y="60"/>
                      <a:pt x="20" y="60"/>
                    </a:cubicBezTo>
                    <a:cubicBezTo>
                      <a:pt x="22" y="60"/>
                      <a:pt x="24" y="58"/>
                      <a:pt x="24" y="56"/>
                    </a:cubicBezTo>
                    <a:cubicBezTo>
                      <a:pt x="24" y="54"/>
                      <a:pt x="22" y="52"/>
                      <a:pt x="20" y="52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4" name="íśliḓê">
                <a:extLst>
                  <a:ext uri="{FF2B5EF4-FFF2-40B4-BE49-F238E27FC236}">
                    <a16:creationId xmlns:a16="http://schemas.microsoft.com/office/drawing/2014/main" id="{F85B3B3C-8217-4B18-B617-4F313E5FA460}"/>
                  </a:ext>
                </a:extLst>
              </p:cNvPr>
              <p:cNvSpPr/>
              <p:nvPr/>
            </p:nvSpPr>
            <p:spPr bwMode="auto">
              <a:xfrm>
                <a:off x="4473" y="870"/>
                <a:ext cx="101" cy="26"/>
              </a:xfrm>
              <a:custGeom>
                <a:avLst/>
                <a:gdLst>
                  <a:gd name="T0" fmla="*/ 49 w 55"/>
                  <a:gd name="T1" fmla="*/ 14 h 14"/>
                  <a:gd name="T2" fmla="*/ 6 w 55"/>
                  <a:gd name="T3" fmla="*/ 14 h 14"/>
                  <a:gd name="T4" fmla="*/ 0 w 55"/>
                  <a:gd name="T5" fmla="*/ 8 h 14"/>
                  <a:gd name="T6" fmla="*/ 0 w 55"/>
                  <a:gd name="T7" fmla="*/ 6 h 14"/>
                  <a:gd name="T8" fmla="*/ 6 w 55"/>
                  <a:gd name="T9" fmla="*/ 0 h 14"/>
                  <a:gd name="T10" fmla="*/ 49 w 55"/>
                  <a:gd name="T11" fmla="*/ 0 h 14"/>
                  <a:gd name="T12" fmla="*/ 55 w 55"/>
                  <a:gd name="T13" fmla="*/ 6 h 14"/>
                  <a:gd name="T14" fmla="*/ 55 w 55"/>
                  <a:gd name="T15" fmla="*/ 8 h 14"/>
                  <a:gd name="T16" fmla="*/ 49 w 55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14">
                    <a:moveTo>
                      <a:pt x="49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2" y="0"/>
                      <a:pt x="55" y="3"/>
                      <a:pt x="55" y="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11"/>
                      <a:pt x="52" y="14"/>
                      <a:pt x="49" y="1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5" name="išļïḍê">
                <a:extLst>
                  <a:ext uri="{FF2B5EF4-FFF2-40B4-BE49-F238E27FC236}">
                    <a16:creationId xmlns:a16="http://schemas.microsoft.com/office/drawing/2014/main" id="{39426905-81BF-4A63-8E2A-927B67A49F2A}"/>
                  </a:ext>
                </a:extLst>
              </p:cNvPr>
              <p:cNvSpPr/>
              <p:nvPr/>
            </p:nvSpPr>
            <p:spPr bwMode="auto">
              <a:xfrm>
                <a:off x="4466" y="863"/>
                <a:ext cx="115" cy="40"/>
              </a:xfrm>
              <a:custGeom>
                <a:avLst/>
                <a:gdLst>
                  <a:gd name="T0" fmla="*/ 53 w 63"/>
                  <a:gd name="T1" fmla="*/ 18 h 22"/>
                  <a:gd name="T2" fmla="*/ 53 w 63"/>
                  <a:gd name="T3" fmla="*/ 14 h 22"/>
                  <a:gd name="T4" fmla="*/ 10 w 63"/>
                  <a:gd name="T5" fmla="*/ 14 h 22"/>
                  <a:gd name="T6" fmla="*/ 8 w 63"/>
                  <a:gd name="T7" fmla="*/ 12 h 22"/>
                  <a:gd name="T8" fmla="*/ 8 w 63"/>
                  <a:gd name="T9" fmla="*/ 10 h 22"/>
                  <a:gd name="T10" fmla="*/ 10 w 63"/>
                  <a:gd name="T11" fmla="*/ 8 h 22"/>
                  <a:gd name="T12" fmla="*/ 53 w 63"/>
                  <a:gd name="T13" fmla="*/ 8 h 22"/>
                  <a:gd name="T14" fmla="*/ 54 w 63"/>
                  <a:gd name="T15" fmla="*/ 10 h 22"/>
                  <a:gd name="T16" fmla="*/ 54 w 63"/>
                  <a:gd name="T17" fmla="*/ 12 h 22"/>
                  <a:gd name="T18" fmla="*/ 53 w 63"/>
                  <a:gd name="T19" fmla="*/ 14 h 22"/>
                  <a:gd name="T20" fmla="*/ 53 w 63"/>
                  <a:gd name="T21" fmla="*/ 18 h 22"/>
                  <a:gd name="T22" fmla="*/ 53 w 63"/>
                  <a:gd name="T23" fmla="*/ 22 h 22"/>
                  <a:gd name="T24" fmla="*/ 63 w 63"/>
                  <a:gd name="T25" fmla="*/ 12 h 22"/>
                  <a:gd name="T26" fmla="*/ 63 w 63"/>
                  <a:gd name="T27" fmla="*/ 10 h 22"/>
                  <a:gd name="T28" fmla="*/ 53 w 63"/>
                  <a:gd name="T29" fmla="*/ 0 h 22"/>
                  <a:gd name="T30" fmla="*/ 10 w 63"/>
                  <a:gd name="T31" fmla="*/ 0 h 22"/>
                  <a:gd name="T32" fmla="*/ 0 w 63"/>
                  <a:gd name="T33" fmla="*/ 10 h 22"/>
                  <a:gd name="T34" fmla="*/ 0 w 63"/>
                  <a:gd name="T35" fmla="*/ 12 h 22"/>
                  <a:gd name="T36" fmla="*/ 10 w 63"/>
                  <a:gd name="T37" fmla="*/ 22 h 22"/>
                  <a:gd name="T38" fmla="*/ 53 w 63"/>
                  <a:gd name="T39" fmla="*/ 22 h 22"/>
                  <a:gd name="T40" fmla="*/ 53 w 63"/>
                  <a:gd name="T4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3" h="22">
                    <a:moveTo>
                      <a:pt x="53" y="18"/>
                    </a:moveTo>
                    <a:cubicBezTo>
                      <a:pt x="53" y="14"/>
                      <a:pt x="53" y="14"/>
                      <a:pt x="53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4"/>
                      <a:pt x="8" y="13"/>
                      <a:pt x="8" y="1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4" y="8"/>
                      <a:pt x="54" y="9"/>
                      <a:pt x="54" y="10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4" y="13"/>
                      <a:pt x="54" y="14"/>
                      <a:pt x="53" y="14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8" y="22"/>
                      <a:pt x="63" y="17"/>
                      <a:pt x="63" y="12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4"/>
                      <a:pt x="58" y="0"/>
                      <a:pt x="53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53" y="22"/>
                      <a:pt x="53" y="22"/>
                      <a:pt x="53" y="22"/>
                    </a:cubicBezTo>
                    <a:lnTo>
                      <a:pt x="53" y="1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6" name="ïSľíḋê">
                <a:extLst>
                  <a:ext uri="{FF2B5EF4-FFF2-40B4-BE49-F238E27FC236}">
                    <a16:creationId xmlns:a16="http://schemas.microsoft.com/office/drawing/2014/main" id="{A7C0E3E0-1A8D-47B4-9811-03A7AA22992C}"/>
                  </a:ext>
                </a:extLst>
              </p:cNvPr>
              <p:cNvSpPr/>
              <p:nvPr/>
            </p:nvSpPr>
            <p:spPr bwMode="auto">
              <a:xfrm>
                <a:off x="4273" y="639"/>
                <a:ext cx="475" cy="345"/>
              </a:xfrm>
              <a:custGeom>
                <a:avLst/>
                <a:gdLst>
                  <a:gd name="T0" fmla="*/ 259 w 259"/>
                  <a:gd name="T1" fmla="*/ 93 h 188"/>
                  <a:gd name="T2" fmla="*/ 166 w 259"/>
                  <a:gd name="T3" fmla="*/ 0 h 188"/>
                  <a:gd name="T4" fmla="*/ 166 w 259"/>
                  <a:gd name="T5" fmla="*/ 0 h 188"/>
                  <a:gd name="T6" fmla="*/ 0 w 259"/>
                  <a:gd name="T7" fmla="*/ 0 h 188"/>
                  <a:gd name="T8" fmla="*/ 0 w 259"/>
                  <a:gd name="T9" fmla="*/ 54 h 188"/>
                  <a:gd name="T10" fmla="*/ 53 w 259"/>
                  <a:gd name="T11" fmla="*/ 108 h 188"/>
                  <a:gd name="T12" fmla="*/ 169 w 259"/>
                  <a:gd name="T13" fmla="*/ 108 h 188"/>
                  <a:gd name="T14" fmla="*/ 204 w 259"/>
                  <a:gd name="T15" fmla="*/ 136 h 188"/>
                  <a:gd name="T16" fmla="*/ 212 w 259"/>
                  <a:gd name="T17" fmla="*/ 173 h 188"/>
                  <a:gd name="T18" fmla="*/ 237 w 259"/>
                  <a:gd name="T19" fmla="*/ 176 h 188"/>
                  <a:gd name="T20" fmla="*/ 259 w 259"/>
                  <a:gd name="T21" fmla="*/ 158 h 188"/>
                  <a:gd name="T22" fmla="*/ 259 w 259"/>
                  <a:gd name="T23" fmla="*/ 94 h 188"/>
                  <a:gd name="T24" fmla="*/ 259 w 259"/>
                  <a:gd name="T25" fmla="*/ 9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9" h="188">
                    <a:moveTo>
                      <a:pt x="259" y="93"/>
                    </a:moveTo>
                    <a:cubicBezTo>
                      <a:pt x="259" y="42"/>
                      <a:pt x="218" y="0"/>
                      <a:pt x="166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84"/>
                      <a:pt x="24" y="108"/>
                      <a:pt x="53" y="108"/>
                    </a:cubicBezTo>
                    <a:cubicBezTo>
                      <a:pt x="169" y="108"/>
                      <a:pt x="169" y="108"/>
                      <a:pt x="169" y="108"/>
                    </a:cubicBezTo>
                    <a:cubicBezTo>
                      <a:pt x="186" y="108"/>
                      <a:pt x="200" y="120"/>
                      <a:pt x="204" y="136"/>
                    </a:cubicBezTo>
                    <a:cubicBezTo>
                      <a:pt x="212" y="173"/>
                      <a:pt x="212" y="173"/>
                      <a:pt x="212" y="173"/>
                    </a:cubicBezTo>
                    <a:cubicBezTo>
                      <a:pt x="214" y="186"/>
                      <a:pt x="231" y="188"/>
                      <a:pt x="237" y="176"/>
                    </a:cubicBezTo>
                    <a:cubicBezTo>
                      <a:pt x="259" y="158"/>
                      <a:pt x="259" y="158"/>
                      <a:pt x="259" y="158"/>
                    </a:cubicBezTo>
                    <a:cubicBezTo>
                      <a:pt x="259" y="94"/>
                      <a:pt x="259" y="94"/>
                      <a:pt x="259" y="94"/>
                    </a:cubicBezTo>
                    <a:lnTo>
                      <a:pt x="259" y="93"/>
                    </a:ln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7" name="iṡlíďè">
                <a:extLst>
                  <a:ext uri="{FF2B5EF4-FFF2-40B4-BE49-F238E27FC236}">
                    <a16:creationId xmlns:a16="http://schemas.microsoft.com/office/drawing/2014/main" id="{CEE3B81E-9C47-44CE-AE36-B73067DA6F0D}"/>
                  </a:ext>
                </a:extLst>
              </p:cNvPr>
              <p:cNvSpPr/>
              <p:nvPr/>
            </p:nvSpPr>
            <p:spPr bwMode="auto">
              <a:xfrm>
                <a:off x="4523" y="639"/>
                <a:ext cx="225" cy="358"/>
              </a:xfrm>
              <a:custGeom>
                <a:avLst/>
                <a:gdLst>
                  <a:gd name="T0" fmla="*/ 93 w 123"/>
                  <a:gd name="T1" fmla="*/ 157 h 195"/>
                  <a:gd name="T2" fmla="*/ 92 w 123"/>
                  <a:gd name="T3" fmla="*/ 165 h 195"/>
                  <a:gd name="T4" fmla="*/ 86 w 123"/>
                  <a:gd name="T5" fmla="*/ 182 h 195"/>
                  <a:gd name="T6" fmla="*/ 101 w 123"/>
                  <a:gd name="T7" fmla="*/ 176 h 195"/>
                  <a:gd name="T8" fmla="*/ 123 w 123"/>
                  <a:gd name="T9" fmla="*/ 157 h 195"/>
                  <a:gd name="T10" fmla="*/ 123 w 123"/>
                  <a:gd name="T11" fmla="*/ 93 h 195"/>
                  <a:gd name="T12" fmla="*/ 30 w 123"/>
                  <a:gd name="T13" fmla="*/ 0 h 195"/>
                  <a:gd name="T14" fmla="*/ 0 w 123"/>
                  <a:gd name="T15" fmla="*/ 0 h 195"/>
                  <a:gd name="T16" fmla="*/ 93 w 123"/>
                  <a:gd name="T17" fmla="*/ 93 h 195"/>
                  <a:gd name="T18" fmla="*/ 93 w 123"/>
                  <a:gd name="T19" fmla="*/ 15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95">
                    <a:moveTo>
                      <a:pt x="93" y="157"/>
                    </a:moveTo>
                    <a:cubicBezTo>
                      <a:pt x="92" y="165"/>
                      <a:pt x="92" y="165"/>
                      <a:pt x="92" y="165"/>
                    </a:cubicBezTo>
                    <a:cubicBezTo>
                      <a:pt x="86" y="182"/>
                      <a:pt x="86" y="182"/>
                      <a:pt x="86" y="182"/>
                    </a:cubicBezTo>
                    <a:cubicBezTo>
                      <a:pt x="89" y="195"/>
                      <a:pt x="95" y="187"/>
                      <a:pt x="101" y="176"/>
                    </a:cubicBezTo>
                    <a:cubicBezTo>
                      <a:pt x="123" y="157"/>
                      <a:pt x="123" y="157"/>
                      <a:pt x="123" y="157"/>
                    </a:cubicBezTo>
                    <a:cubicBezTo>
                      <a:pt x="123" y="93"/>
                      <a:pt x="123" y="93"/>
                      <a:pt x="123" y="93"/>
                    </a:cubicBezTo>
                    <a:cubicBezTo>
                      <a:pt x="123" y="41"/>
                      <a:pt x="82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1" y="0"/>
                      <a:pt x="93" y="41"/>
                      <a:pt x="93" y="93"/>
                    </a:cubicBezTo>
                    <a:lnTo>
                      <a:pt x="93" y="157"/>
                    </a:lnTo>
                    <a:close/>
                  </a:path>
                </a:pathLst>
              </a:custGeom>
              <a:solidFill>
                <a:srgbClr val="F48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8" name="ïṩľîḑe">
                <a:extLst>
                  <a:ext uri="{FF2B5EF4-FFF2-40B4-BE49-F238E27FC236}">
                    <a16:creationId xmlns:a16="http://schemas.microsoft.com/office/drawing/2014/main" id="{41593226-5528-4124-8746-53097B8E558D}"/>
                  </a:ext>
                </a:extLst>
              </p:cNvPr>
              <p:cNvSpPr/>
              <p:nvPr/>
            </p:nvSpPr>
            <p:spPr bwMode="auto">
              <a:xfrm>
                <a:off x="4266" y="632"/>
                <a:ext cx="490" cy="350"/>
              </a:xfrm>
              <a:custGeom>
                <a:avLst/>
                <a:gdLst>
                  <a:gd name="T0" fmla="*/ 263 w 267"/>
                  <a:gd name="T1" fmla="*/ 97 h 191"/>
                  <a:gd name="T2" fmla="*/ 267 w 267"/>
                  <a:gd name="T3" fmla="*/ 97 h 191"/>
                  <a:gd name="T4" fmla="*/ 170 w 267"/>
                  <a:gd name="T5" fmla="*/ 0 h 191"/>
                  <a:gd name="T6" fmla="*/ 170 w 267"/>
                  <a:gd name="T7" fmla="*/ 0 h 191"/>
                  <a:gd name="T8" fmla="*/ 0 w 267"/>
                  <a:gd name="T9" fmla="*/ 0 h 191"/>
                  <a:gd name="T10" fmla="*/ 0 w 267"/>
                  <a:gd name="T11" fmla="*/ 58 h 191"/>
                  <a:gd name="T12" fmla="*/ 57 w 267"/>
                  <a:gd name="T13" fmla="*/ 116 h 191"/>
                  <a:gd name="T14" fmla="*/ 173 w 267"/>
                  <a:gd name="T15" fmla="*/ 116 h 191"/>
                  <a:gd name="T16" fmla="*/ 204 w 267"/>
                  <a:gd name="T17" fmla="*/ 140 h 191"/>
                  <a:gd name="T18" fmla="*/ 212 w 267"/>
                  <a:gd name="T19" fmla="*/ 178 h 191"/>
                  <a:gd name="T20" fmla="*/ 218 w 267"/>
                  <a:gd name="T21" fmla="*/ 188 h 191"/>
                  <a:gd name="T22" fmla="*/ 229 w 267"/>
                  <a:gd name="T23" fmla="*/ 191 h 191"/>
                  <a:gd name="T24" fmla="*/ 238 w 267"/>
                  <a:gd name="T25" fmla="*/ 189 h 191"/>
                  <a:gd name="T26" fmla="*/ 245 w 267"/>
                  <a:gd name="T27" fmla="*/ 182 h 191"/>
                  <a:gd name="T28" fmla="*/ 241 w 267"/>
                  <a:gd name="T29" fmla="*/ 180 h 191"/>
                  <a:gd name="T30" fmla="*/ 244 w 267"/>
                  <a:gd name="T31" fmla="*/ 183 h 191"/>
                  <a:gd name="T32" fmla="*/ 267 w 267"/>
                  <a:gd name="T33" fmla="*/ 163 h 191"/>
                  <a:gd name="T34" fmla="*/ 267 w 267"/>
                  <a:gd name="T35" fmla="*/ 97 h 191"/>
                  <a:gd name="T36" fmla="*/ 267 w 267"/>
                  <a:gd name="T37" fmla="*/ 97 h 191"/>
                  <a:gd name="T38" fmla="*/ 263 w 267"/>
                  <a:gd name="T39" fmla="*/ 97 h 191"/>
                  <a:gd name="T40" fmla="*/ 259 w 267"/>
                  <a:gd name="T41" fmla="*/ 97 h 191"/>
                  <a:gd name="T42" fmla="*/ 259 w 267"/>
                  <a:gd name="T43" fmla="*/ 97 h 191"/>
                  <a:gd name="T44" fmla="*/ 259 w 267"/>
                  <a:gd name="T45" fmla="*/ 159 h 191"/>
                  <a:gd name="T46" fmla="*/ 238 w 267"/>
                  <a:gd name="T47" fmla="*/ 177 h 191"/>
                  <a:gd name="T48" fmla="*/ 237 w 267"/>
                  <a:gd name="T49" fmla="*/ 178 h 191"/>
                  <a:gd name="T50" fmla="*/ 234 w 267"/>
                  <a:gd name="T51" fmla="*/ 182 h 191"/>
                  <a:gd name="T52" fmla="*/ 229 w 267"/>
                  <a:gd name="T53" fmla="*/ 183 h 191"/>
                  <a:gd name="T54" fmla="*/ 223 w 267"/>
                  <a:gd name="T55" fmla="*/ 181 h 191"/>
                  <a:gd name="T56" fmla="*/ 220 w 267"/>
                  <a:gd name="T57" fmla="*/ 176 h 191"/>
                  <a:gd name="T58" fmla="*/ 212 w 267"/>
                  <a:gd name="T59" fmla="*/ 139 h 191"/>
                  <a:gd name="T60" fmla="*/ 173 w 267"/>
                  <a:gd name="T61" fmla="*/ 107 h 191"/>
                  <a:gd name="T62" fmla="*/ 57 w 267"/>
                  <a:gd name="T63" fmla="*/ 107 h 191"/>
                  <a:gd name="T64" fmla="*/ 22 w 267"/>
                  <a:gd name="T65" fmla="*/ 93 h 191"/>
                  <a:gd name="T66" fmla="*/ 8 w 267"/>
                  <a:gd name="T67" fmla="*/ 58 h 191"/>
                  <a:gd name="T68" fmla="*/ 8 w 267"/>
                  <a:gd name="T69" fmla="*/ 8 h 191"/>
                  <a:gd name="T70" fmla="*/ 170 w 267"/>
                  <a:gd name="T71" fmla="*/ 8 h 191"/>
                  <a:gd name="T72" fmla="*/ 170 w 267"/>
                  <a:gd name="T73" fmla="*/ 8 h 191"/>
                  <a:gd name="T74" fmla="*/ 233 w 267"/>
                  <a:gd name="T75" fmla="*/ 34 h 191"/>
                  <a:gd name="T76" fmla="*/ 259 w 267"/>
                  <a:gd name="T77" fmla="*/ 97 h 191"/>
                  <a:gd name="T78" fmla="*/ 263 w 267"/>
                  <a:gd name="T79" fmla="*/ 9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7" h="191">
                    <a:moveTo>
                      <a:pt x="263" y="97"/>
                    </a:moveTo>
                    <a:cubicBezTo>
                      <a:pt x="267" y="97"/>
                      <a:pt x="267" y="97"/>
                      <a:pt x="267" y="97"/>
                    </a:cubicBezTo>
                    <a:cubicBezTo>
                      <a:pt x="267" y="43"/>
                      <a:pt x="224" y="0"/>
                      <a:pt x="170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90"/>
                      <a:pt x="25" y="116"/>
                      <a:pt x="57" y="116"/>
                    </a:cubicBezTo>
                    <a:cubicBezTo>
                      <a:pt x="173" y="116"/>
                      <a:pt x="173" y="116"/>
                      <a:pt x="173" y="116"/>
                    </a:cubicBezTo>
                    <a:cubicBezTo>
                      <a:pt x="188" y="116"/>
                      <a:pt x="200" y="126"/>
                      <a:pt x="204" y="140"/>
                    </a:cubicBezTo>
                    <a:cubicBezTo>
                      <a:pt x="212" y="178"/>
                      <a:pt x="212" y="178"/>
                      <a:pt x="212" y="178"/>
                    </a:cubicBezTo>
                    <a:cubicBezTo>
                      <a:pt x="213" y="182"/>
                      <a:pt x="215" y="186"/>
                      <a:pt x="218" y="188"/>
                    </a:cubicBezTo>
                    <a:cubicBezTo>
                      <a:pt x="221" y="190"/>
                      <a:pt x="225" y="191"/>
                      <a:pt x="229" y="191"/>
                    </a:cubicBezTo>
                    <a:cubicBezTo>
                      <a:pt x="232" y="191"/>
                      <a:pt x="235" y="191"/>
                      <a:pt x="238" y="189"/>
                    </a:cubicBezTo>
                    <a:cubicBezTo>
                      <a:pt x="241" y="187"/>
                      <a:pt x="243" y="185"/>
                      <a:pt x="245" y="182"/>
                    </a:cubicBezTo>
                    <a:cubicBezTo>
                      <a:pt x="241" y="180"/>
                      <a:pt x="241" y="180"/>
                      <a:pt x="241" y="180"/>
                    </a:cubicBezTo>
                    <a:cubicBezTo>
                      <a:pt x="244" y="183"/>
                      <a:pt x="244" y="183"/>
                      <a:pt x="244" y="183"/>
                    </a:cubicBezTo>
                    <a:cubicBezTo>
                      <a:pt x="267" y="163"/>
                      <a:pt x="267" y="163"/>
                      <a:pt x="267" y="163"/>
                    </a:cubicBezTo>
                    <a:cubicBezTo>
                      <a:pt x="267" y="97"/>
                      <a:pt x="267" y="97"/>
                      <a:pt x="267" y="97"/>
                    </a:cubicBezTo>
                    <a:cubicBezTo>
                      <a:pt x="267" y="97"/>
                      <a:pt x="267" y="97"/>
                      <a:pt x="267" y="97"/>
                    </a:cubicBezTo>
                    <a:cubicBezTo>
                      <a:pt x="263" y="97"/>
                      <a:pt x="263" y="97"/>
                      <a:pt x="263" y="97"/>
                    </a:cubicBezTo>
                    <a:cubicBezTo>
                      <a:pt x="259" y="97"/>
                      <a:pt x="259" y="97"/>
                      <a:pt x="259" y="97"/>
                    </a:cubicBezTo>
                    <a:cubicBezTo>
                      <a:pt x="259" y="97"/>
                      <a:pt x="259" y="97"/>
                      <a:pt x="259" y="97"/>
                    </a:cubicBezTo>
                    <a:cubicBezTo>
                      <a:pt x="259" y="159"/>
                      <a:pt x="259" y="159"/>
                      <a:pt x="259" y="159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37" y="178"/>
                      <a:pt x="237" y="178"/>
                      <a:pt x="237" y="178"/>
                    </a:cubicBezTo>
                    <a:cubicBezTo>
                      <a:pt x="236" y="180"/>
                      <a:pt x="235" y="181"/>
                      <a:pt x="234" y="182"/>
                    </a:cubicBezTo>
                    <a:cubicBezTo>
                      <a:pt x="232" y="183"/>
                      <a:pt x="231" y="183"/>
                      <a:pt x="229" y="183"/>
                    </a:cubicBezTo>
                    <a:cubicBezTo>
                      <a:pt x="227" y="183"/>
                      <a:pt x="225" y="183"/>
                      <a:pt x="223" y="181"/>
                    </a:cubicBezTo>
                    <a:cubicBezTo>
                      <a:pt x="221" y="180"/>
                      <a:pt x="220" y="178"/>
                      <a:pt x="220" y="176"/>
                    </a:cubicBezTo>
                    <a:cubicBezTo>
                      <a:pt x="212" y="139"/>
                      <a:pt x="212" y="139"/>
                      <a:pt x="212" y="139"/>
                    </a:cubicBezTo>
                    <a:cubicBezTo>
                      <a:pt x="208" y="120"/>
                      <a:pt x="192" y="107"/>
                      <a:pt x="173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44" y="107"/>
                      <a:pt x="31" y="102"/>
                      <a:pt x="22" y="93"/>
                    </a:cubicBezTo>
                    <a:cubicBezTo>
                      <a:pt x="13" y="84"/>
                      <a:pt x="8" y="71"/>
                      <a:pt x="8" y="5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70" y="8"/>
                      <a:pt x="170" y="8"/>
                      <a:pt x="170" y="8"/>
                    </a:cubicBezTo>
                    <a:cubicBezTo>
                      <a:pt x="170" y="8"/>
                      <a:pt x="170" y="8"/>
                      <a:pt x="170" y="8"/>
                    </a:cubicBezTo>
                    <a:cubicBezTo>
                      <a:pt x="195" y="8"/>
                      <a:pt x="217" y="18"/>
                      <a:pt x="233" y="34"/>
                    </a:cubicBezTo>
                    <a:cubicBezTo>
                      <a:pt x="249" y="50"/>
                      <a:pt x="259" y="72"/>
                      <a:pt x="259" y="97"/>
                    </a:cubicBezTo>
                    <a:lnTo>
                      <a:pt x="263" y="9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79" name="íṥľíḑè">
                <a:extLst>
                  <a:ext uri="{FF2B5EF4-FFF2-40B4-BE49-F238E27FC236}">
                    <a16:creationId xmlns:a16="http://schemas.microsoft.com/office/drawing/2014/main" id="{BA578576-F6F7-42AD-A7E1-7628EB1A9C27}"/>
                  </a:ext>
                </a:extLst>
              </p:cNvPr>
              <p:cNvSpPr/>
              <p:nvPr/>
            </p:nvSpPr>
            <p:spPr bwMode="auto">
              <a:xfrm>
                <a:off x="4337" y="870"/>
                <a:ext cx="74" cy="26"/>
              </a:xfrm>
              <a:custGeom>
                <a:avLst/>
                <a:gdLst>
                  <a:gd name="T0" fmla="*/ 34 w 40"/>
                  <a:gd name="T1" fmla="*/ 14 h 14"/>
                  <a:gd name="T2" fmla="*/ 6 w 40"/>
                  <a:gd name="T3" fmla="*/ 14 h 14"/>
                  <a:gd name="T4" fmla="*/ 0 w 40"/>
                  <a:gd name="T5" fmla="*/ 8 h 14"/>
                  <a:gd name="T6" fmla="*/ 0 w 40"/>
                  <a:gd name="T7" fmla="*/ 6 h 14"/>
                  <a:gd name="T8" fmla="*/ 6 w 40"/>
                  <a:gd name="T9" fmla="*/ 0 h 14"/>
                  <a:gd name="T10" fmla="*/ 34 w 40"/>
                  <a:gd name="T11" fmla="*/ 0 h 14"/>
                  <a:gd name="T12" fmla="*/ 40 w 40"/>
                  <a:gd name="T13" fmla="*/ 6 h 14"/>
                  <a:gd name="T14" fmla="*/ 40 w 40"/>
                  <a:gd name="T15" fmla="*/ 8 h 14"/>
                  <a:gd name="T16" fmla="*/ 34 w 40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14">
                    <a:moveTo>
                      <a:pt x="34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2" y="14"/>
                      <a:pt x="0" y="11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40" y="3"/>
                      <a:pt x="40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1"/>
                      <a:pt x="37" y="14"/>
                      <a:pt x="34" y="1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0" name="íśļïḑe">
                <a:extLst>
                  <a:ext uri="{FF2B5EF4-FFF2-40B4-BE49-F238E27FC236}">
                    <a16:creationId xmlns:a16="http://schemas.microsoft.com/office/drawing/2014/main" id="{81FAA290-73CA-42E5-A6C7-E897FBE8C395}"/>
                  </a:ext>
                </a:extLst>
              </p:cNvPr>
              <p:cNvSpPr/>
              <p:nvPr/>
            </p:nvSpPr>
            <p:spPr bwMode="auto">
              <a:xfrm>
                <a:off x="4330" y="863"/>
                <a:ext cx="88" cy="40"/>
              </a:xfrm>
              <a:custGeom>
                <a:avLst/>
                <a:gdLst>
                  <a:gd name="T0" fmla="*/ 38 w 48"/>
                  <a:gd name="T1" fmla="*/ 18 h 22"/>
                  <a:gd name="T2" fmla="*/ 38 w 48"/>
                  <a:gd name="T3" fmla="*/ 14 h 22"/>
                  <a:gd name="T4" fmla="*/ 10 w 48"/>
                  <a:gd name="T5" fmla="*/ 14 h 22"/>
                  <a:gd name="T6" fmla="*/ 8 w 48"/>
                  <a:gd name="T7" fmla="*/ 12 h 22"/>
                  <a:gd name="T8" fmla="*/ 8 w 48"/>
                  <a:gd name="T9" fmla="*/ 10 h 22"/>
                  <a:gd name="T10" fmla="*/ 10 w 48"/>
                  <a:gd name="T11" fmla="*/ 8 h 22"/>
                  <a:gd name="T12" fmla="*/ 38 w 48"/>
                  <a:gd name="T13" fmla="*/ 8 h 22"/>
                  <a:gd name="T14" fmla="*/ 40 w 48"/>
                  <a:gd name="T15" fmla="*/ 10 h 22"/>
                  <a:gd name="T16" fmla="*/ 40 w 48"/>
                  <a:gd name="T17" fmla="*/ 12 h 22"/>
                  <a:gd name="T18" fmla="*/ 38 w 48"/>
                  <a:gd name="T19" fmla="*/ 14 h 22"/>
                  <a:gd name="T20" fmla="*/ 38 w 48"/>
                  <a:gd name="T21" fmla="*/ 18 h 22"/>
                  <a:gd name="T22" fmla="*/ 38 w 48"/>
                  <a:gd name="T23" fmla="*/ 22 h 22"/>
                  <a:gd name="T24" fmla="*/ 48 w 48"/>
                  <a:gd name="T25" fmla="*/ 12 h 22"/>
                  <a:gd name="T26" fmla="*/ 48 w 48"/>
                  <a:gd name="T27" fmla="*/ 10 h 22"/>
                  <a:gd name="T28" fmla="*/ 38 w 48"/>
                  <a:gd name="T29" fmla="*/ 0 h 22"/>
                  <a:gd name="T30" fmla="*/ 10 w 48"/>
                  <a:gd name="T31" fmla="*/ 0 h 22"/>
                  <a:gd name="T32" fmla="*/ 0 w 48"/>
                  <a:gd name="T33" fmla="*/ 10 h 22"/>
                  <a:gd name="T34" fmla="*/ 0 w 48"/>
                  <a:gd name="T35" fmla="*/ 12 h 22"/>
                  <a:gd name="T36" fmla="*/ 10 w 48"/>
                  <a:gd name="T37" fmla="*/ 22 h 22"/>
                  <a:gd name="T38" fmla="*/ 38 w 48"/>
                  <a:gd name="T39" fmla="*/ 22 h 22"/>
                  <a:gd name="T40" fmla="*/ 38 w 48"/>
                  <a:gd name="T41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22">
                    <a:moveTo>
                      <a:pt x="38" y="18"/>
                    </a:moveTo>
                    <a:cubicBezTo>
                      <a:pt x="38" y="14"/>
                      <a:pt x="38" y="14"/>
                      <a:pt x="38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4"/>
                      <a:pt x="8" y="13"/>
                      <a:pt x="8" y="1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9" y="8"/>
                      <a:pt x="40" y="9"/>
                      <a:pt x="40" y="10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3"/>
                      <a:pt x="39" y="14"/>
                      <a:pt x="38" y="14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43" y="22"/>
                      <a:pt x="48" y="17"/>
                      <a:pt x="48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5"/>
                      <a:pt x="43" y="0"/>
                      <a:pt x="3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38" y="22"/>
                      <a:pt x="38" y="22"/>
                      <a:pt x="38" y="22"/>
                    </a:cubicBez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1" name="ïŝḻiḓè">
                <a:extLst>
                  <a:ext uri="{FF2B5EF4-FFF2-40B4-BE49-F238E27FC236}">
                    <a16:creationId xmlns:a16="http://schemas.microsoft.com/office/drawing/2014/main" id="{326781C6-76D6-44BB-9C7D-4E0B7E6E1E1A}"/>
                  </a:ext>
                </a:extLst>
              </p:cNvPr>
              <p:cNvSpPr/>
              <p:nvPr/>
            </p:nvSpPr>
            <p:spPr bwMode="auto">
              <a:xfrm>
                <a:off x="4680" y="929"/>
                <a:ext cx="98" cy="97"/>
              </a:xfrm>
              <a:custGeom>
                <a:avLst/>
                <a:gdLst>
                  <a:gd name="T0" fmla="*/ 0 w 53"/>
                  <a:gd name="T1" fmla="*/ 26 h 53"/>
                  <a:gd name="T2" fmla="*/ 27 w 53"/>
                  <a:gd name="T3" fmla="*/ 0 h 53"/>
                  <a:gd name="T4" fmla="*/ 53 w 53"/>
                  <a:gd name="T5" fmla="*/ 26 h 53"/>
                  <a:gd name="T6" fmla="*/ 27 w 53"/>
                  <a:gd name="T7" fmla="*/ 53 h 53"/>
                  <a:gd name="T8" fmla="*/ 13 w 53"/>
                  <a:gd name="T9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0" y="26"/>
                    </a:moveTo>
                    <a:cubicBezTo>
                      <a:pt x="0" y="12"/>
                      <a:pt x="12" y="0"/>
                      <a:pt x="27" y="0"/>
                    </a:cubicBezTo>
                    <a:cubicBezTo>
                      <a:pt x="41" y="0"/>
                      <a:pt x="53" y="12"/>
                      <a:pt x="53" y="26"/>
                    </a:cubicBezTo>
                    <a:cubicBezTo>
                      <a:pt x="53" y="41"/>
                      <a:pt x="41" y="53"/>
                      <a:pt x="27" y="53"/>
                    </a:cubicBezTo>
                    <a:cubicBezTo>
                      <a:pt x="22" y="53"/>
                      <a:pt x="17" y="51"/>
                      <a:pt x="13" y="49"/>
                    </a:cubicBezTo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2" name="ïŝļïḑé">
                <a:extLst>
                  <a:ext uri="{FF2B5EF4-FFF2-40B4-BE49-F238E27FC236}">
                    <a16:creationId xmlns:a16="http://schemas.microsoft.com/office/drawing/2014/main" id="{8602098D-3102-439D-9006-74F65D52CD0C}"/>
                  </a:ext>
                </a:extLst>
              </p:cNvPr>
              <p:cNvSpPr/>
              <p:nvPr/>
            </p:nvSpPr>
            <p:spPr bwMode="auto">
              <a:xfrm>
                <a:off x="4673" y="922"/>
                <a:ext cx="112" cy="111"/>
              </a:xfrm>
              <a:custGeom>
                <a:avLst/>
                <a:gdLst>
                  <a:gd name="T0" fmla="*/ 8 w 61"/>
                  <a:gd name="T1" fmla="*/ 30 h 61"/>
                  <a:gd name="T2" fmla="*/ 15 w 61"/>
                  <a:gd name="T3" fmla="*/ 14 h 61"/>
                  <a:gd name="T4" fmla="*/ 31 w 61"/>
                  <a:gd name="T5" fmla="*/ 8 h 61"/>
                  <a:gd name="T6" fmla="*/ 46 w 61"/>
                  <a:gd name="T7" fmla="*/ 14 h 61"/>
                  <a:gd name="T8" fmla="*/ 53 w 61"/>
                  <a:gd name="T9" fmla="*/ 30 h 61"/>
                  <a:gd name="T10" fmla="*/ 46 w 61"/>
                  <a:gd name="T11" fmla="*/ 46 h 61"/>
                  <a:gd name="T12" fmla="*/ 31 w 61"/>
                  <a:gd name="T13" fmla="*/ 52 h 61"/>
                  <a:gd name="T14" fmla="*/ 19 w 61"/>
                  <a:gd name="T15" fmla="*/ 50 h 61"/>
                  <a:gd name="T16" fmla="*/ 14 w 61"/>
                  <a:gd name="T17" fmla="*/ 51 h 61"/>
                  <a:gd name="T18" fmla="*/ 15 w 61"/>
                  <a:gd name="T19" fmla="*/ 57 h 61"/>
                  <a:gd name="T20" fmla="*/ 31 w 61"/>
                  <a:gd name="T21" fmla="*/ 61 h 61"/>
                  <a:gd name="T22" fmla="*/ 61 w 61"/>
                  <a:gd name="T23" fmla="*/ 30 h 61"/>
                  <a:gd name="T24" fmla="*/ 31 w 61"/>
                  <a:gd name="T25" fmla="*/ 0 h 61"/>
                  <a:gd name="T26" fmla="*/ 0 w 61"/>
                  <a:gd name="T27" fmla="*/ 30 h 61"/>
                  <a:gd name="T28" fmla="*/ 4 w 61"/>
                  <a:gd name="T29" fmla="*/ 34 h 61"/>
                  <a:gd name="T30" fmla="*/ 8 w 61"/>
                  <a:gd name="T31" fmla="*/ 3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" h="61">
                    <a:moveTo>
                      <a:pt x="8" y="30"/>
                    </a:moveTo>
                    <a:cubicBezTo>
                      <a:pt x="8" y="24"/>
                      <a:pt x="11" y="18"/>
                      <a:pt x="15" y="14"/>
                    </a:cubicBezTo>
                    <a:cubicBezTo>
                      <a:pt x="19" y="10"/>
                      <a:pt x="24" y="8"/>
                      <a:pt x="31" y="8"/>
                    </a:cubicBezTo>
                    <a:cubicBezTo>
                      <a:pt x="37" y="8"/>
                      <a:pt x="42" y="10"/>
                      <a:pt x="46" y="14"/>
                    </a:cubicBezTo>
                    <a:cubicBezTo>
                      <a:pt x="50" y="18"/>
                      <a:pt x="53" y="24"/>
                      <a:pt x="53" y="30"/>
                    </a:cubicBezTo>
                    <a:cubicBezTo>
                      <a:pt x="53" y="36"/>
                      <a:pt x="50" y="42"/>
                      <a:pt x="46" y="46"/>
                    </a:cubicBezTo>
                    <a:cubicBezTo>
                      <a:pt x="42" y="50"/>
                      <a:pt x="37" y="52"/>
                      <a:pt x="31" y="52"/>
                    </a:cubicBezTo>
                    <a:cubicBezTo>
                      <a:pt x="26" y="52"/>
                      <a:pt x="23" y="51"/>
                      <a:pt x="19" y="50"/>
                    </a:cubicBezTo>
                    <a:cubicBezTo>
                      <a:pt x="17" y="48"/>
                      <a:pt x="15" y="49"/>
                      <a:pt x="14" y="51"/>
                    </a:cubicBezTo>
                    <a:cubicBezTo>
                      <a:pt x="13" y="53"/>
                      <a:pt x="13" y="56"/>
                      <a:pt x="15" y="57"/>
                    </a:cubicBezTo>
                    <a:cubicBezTo>
                      <a:pt x="20" y="59"/>
                      <a:pt x="25" y="61"/>
                      <a:pt x="31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1" y="0"/>
                    </a:cubicBezTo>
                    <a:cubicBezTo>
                      <a:pt x="14" y="0"/>
                      <a:pt x="0" y="13"/>
                      <a:pt x="0" y="30"/>
                    </a:cubicBezTo>
                    <a:cubicBezTo>
                      <a:pt x="0" y="32"/>
                      <a:pt x="2" y="34"/>
                      <a:pt x="4" y="34"/>
                    </a:cubicBezTo>
                    <a:cubicBezTo>
                      <a:pt x="6" y="34"/>
                      <a:pt x="8" y="32"/>
                      <a:pt x="8" y="3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3" name="íSľiḋè">
                <a:extLst>
                  <a:ext uri="{FF2B5EF4-FFF2-40B4-BE49-F238E27FC236}">
                    <a16:creationId xmlns:a16="http://schemas.microsoft.com/office/drawing/2014/main" id="{250DC89F-8EA2-446E-B6FD-6BCC2EE51F55}"/>
                  </a:ext>
                </a:extLst>
              </p:cNvPr>
              <p:cNvSpPr/>
              <p:nvPr/>
            </p:nvSpPr>
            <p:spPr bwMode="auto">
              <a:xfrm>
                <a:off x="4730" y="956"/>
                <a:ext cx="18" cy="20"/>
              </a:xfrm>
              <a:custGeom>
                <a:avLst/>
                <a:gdLst>
                  <a:gd name="T0" fmla="*/ 0 w 10"/>
                  <a:gd name="T1" fmla="*/ 0 h 11"/>
                  <a:gd name="T2" fmla="*/ 10 w 10"/>
                  <a:gd name="T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11">
                    <a:moveTo>
                      <a:pt x="0" y="0"/>
                    </a:moveTo>
                    <a:cubicBezTo>
                      <a:pt x="5" y="0"/>
                      <a:pt x="10" y="5"/>
                      <a:pt x="10" y="11"/>
                    </a:cubicBezTo>
                  </a:path>
                </a:pathLst>
              </a:custGeom>
              <a:solidFill>
                <a:srgbClr val="FFF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4" name="îṩlíḑê">
                <a:extLst>
                  <a:ext uri="{FF2B5EF4-FFF2-40B4-BE49-F238E27FC236}">
                    <a16:creationId xmlns:a16="http://schemas.microsoft.com/office/drawing/2014/main" id="{9DCC5A73-3E94-447F-9649-F74E9040E875}"/>
                  </a:ext>
                </a:extLst>
              </p:cNvPr>
              <p:cNvSpPr/>
              <p:nvPr/>
            </p:nvSpPr>
            <p:spPr bwMode="auto">
              <a:xfrm>
                <a:off x="4721" y="949"/>
                <a:ext cx="35" cy="35"/>
              </a:xfrm>
              <a:custGeom>
                <a:avLst/>
                <a:gdLst>
                  <a:gd name="T0" fmla="*/ 5 w 19"/>
                  <a:gd name="T1" fmla="*/ 8 h 19"/>
                  <a:gd name="T2" fmla="*/ 11 w 19"/>
                  <a:gd name="T3" fmla="*/ 15 h 19"/>
                  <a:gd name="T4" fmla="*/ 15 w 19"/>
                  <a:gd name="T5" fmla="*/ 19 h 19"/>
                  <a:gd name="T6" fmla="*/ 19 w 19"/>
                  <a:gd name="T7" fmla="*/ 15 h 19"/>
                  <a:gd name="T8" fmla="*/ 5 w 19"/>
                  <a:gd name="T9" fmla="*/ 0 h 19"/>
                  <a:gd name="T10" fmla="*/ 0 w 19"/>
                  <a:gd name="T11" fmla="*/ 4 h 19"/>
                  <a:gd name="T12" fmla="*/ 5 w 19"/>
                  <a:gd name="T1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9">
                    <a:moveTo>
                      <a:pt x="5" y="8"/>
                    </a:moveTo>
                    <a:cubicBezTo>
                      <a:pt x="8" y="8"/>
                      <a:pt x="11" y="11"/>
                      <a:pt x="11" y="15"/>
                    </a:cubicBezTo>
                    <a:cubicBezTo>
                      <a:pt x="11" y="17"/>
                      <a:pt x="13" y="19"/>
                      <a:pt x="15" y="19"/>
                    </a:cubicBezTo>
                    <a:cubicBezTo>
                      <a:pt x="18" y="19"/>
                      <a:pt x="19" y="17"/>
                      <a:pt x="19" y="15"/>
                    </a:cubicBezTo>
                    <a:cubicBezTo>
                      <a:pt x="19" y="7"/>
                      <a:pt x="13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8"/>
                      <a:pt x="5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5" name="íṡļiďê">
                <a:extLst>
                  <a:ext uri="{FF2B5EF4-FFF2-40B4-BE49-F238E27FC236}">
                    <a16:creationId xmlns:a16="http://schemas.microsoft.com/office/drawing/2014/main" id="{15DF4612-7347-430A-9E99-8F8F7F5A55B5}"/>
                  </a:ext>
                </a:extLst>
              </p:cNvPr>
              <p:cNvSpPr/>
              <p:nvPr/>
            </p:nvSpPr>
            <p:spPr bwMode="auto">
              <a:xfrm>
                <a:off x="4345" y="2043"/>
                <a:ext cx="211" cy="1335"/>
              </a:xfrm>
              <a:prstGeom prst="rect">
                <a:avLst/>
              </a:prstGeom>
              <a:solidFill>
                <a:srgbClr val="C68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6" name="i$ḷiḍe">
                <a:extLst>
                  <a:ext uri="{FF2B5EF4-FFF2-40B4-BE49-F238E27FC236}">
                    <a16:creationId xmlns:a16="http://schemas.microsoft.com/office/drawing/2014/main" id="{4A38C25B-16B0-4FCD-B1B7-006519E7525D}"/>
                  </a:ext>
                </a:extLst>
              </p:cNvPr>
              <p:cNvSpPr/>
              <p:nvPr/>
            </p:nvSpPr>
            <p:spPr bwMode="auto">
              <a:xfrm>
                <a:off x="4345" y="2043"/>
                <a:ext cx="211" cy="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7" name="íšḷïḓê">
                <a:extLst>
                  <a:ext uri="{FF2B5EF4-FFF2-40B4-BE49-F238E27FC236}">
                    <a16:creationId xmlns:a16="http://schemas.microsoft.com/office/drawing/2014/main" id="{F16271C0-0075-4F99-A87C-BE7DBC0A37D4}"/>
                  </a:ext>
                </a:extLst>
              </p:cNvPr>
              <p:cNvSpPr/>
              <p:nvPr/>
            </p:nvSpPr>
            <p:spPr bwMode="auto">
              <a:xfrm>
                <a:off x="4337" y="2035"/>
                <a:ext cx="226" cy="1351"/>
              </a:xfrm>
              <a:custGeom>
                <a:avLst/>
                <a:gdLst>
                  <a:gd name="T0" fmla="*/ 219 w 226"/>
                  <a:gd name="T1" fmla="*/ 1343 h 1351"/>
                  <a:gd name="T2" fmla="*/ 219 w 226"/>
                  <a:gd name="T3" fmla="*/ 1336 h 1351"/>
                  <a:gd name="T4" fmla="*/ 15 w 226"/>
                  <a:gd name="T5" fmla="*/ 1336 h 1351"/>
                  <a:gd name="T6" fmla="*/ 15 w 226"/>
                  <a:gd name="T7" fmla="*/ 15 h 1351"/>
                  <a:gd name="T8" fmla="*/ 211 w 226"/>
                  <a:gd name="T9" fmla="*/ 15 h 1351"/>
                  <a:gd name="T10" fmla="*/ 211 w 226"/>
                  <a:gd name="T11" fmla="*/ 1343 h 1351"/>
                  <a:gd name="T12" fmla="*/ 219 w 226"/>
                  <a:gd name="T13" fmla="*/ 1343 h 1351"/>
                  <a:gd name="T14" fmla="*/ 219 w 226"/>
                  <a:gd name="T15" fmla="*/ 1336 h 1351"/>
                  <a:gd name="T16" fmla="*/ 219 w 226"/>
                  <a:gd name="T17" fmla="*/ 1343 h 1351"/>
                  <a:gd name="T18" fmla="*/ 226 w 226"/>
                  <a:gd name="T19" fmla="*/ 1343 h 1351"/>
                  <a:gd name="T20" fmla="*/ 226 w 226"/>
                  <a:gd name="T21" fmla="*/ 0 h 1351"/>
                  <a:gd name="T22" fmla="*/ 0 w 226"/>
                  <a:gd name="T23" fmla="*/ 0 h 1351"/>
                  <a:gd name="T24" fmla="*/ 0 w 226"/>
                  <a:gd name="T25" fmla="*/ 1351 h 1351"/>
                  <a:gd name="T26" fmla="*/ 226 w 226"/>
                  <a:gd name="T27" fmla="*/ 1351 h 1351"/>
                  <a:gd name="T28" fmla="*/ 226 w 226"/>
                  <a:gd name="T29" fmla="*/ 1343 h 1351"/>
                  <a:gd name="T30" fmla="*/ 219 w 226"/>
                  <a:gd name="T31" fmla="*/ 1343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6" h="1351">
                    <a:moveTo>
                      <a:pt x="219" y="1343"/>
                    </a:moveTo>
                    <a:lnTo>
                      <a:pt x="219" y="1336"/>
                    </a:lnTo>
                    <a:lnTo>
                      <a:pt x="15" y="1336"/>
                    </a:lnTo>
                    <a:lnTo>
                      <a:pt x="15" y="15"/>
                    </a:lnTo>
                    <a:lnTo>
                      <a:pt x="211" y="15"/>
                    </a:lnTo>
                    <a:lnTo>
                      <a:pt x="211" y="1343"/>
                    </a:lnTo>
                    <a:lnTo>
                      <a:pt x="219" y="1343"/>
                    </a:lnTo>
                    <a:lnTo>
                      <a:pt x="219" y="1336"/>
                    </a:lnTo>
                    <a:lnTo>
                      <a:pt x="219" y="1343"/>
                    </a:lnTo>
                    <a:lnTo>
                      <a:pt x="226" y="1343"/>
                    </a:lnTo>
                    <a:lnTo>
                      <a:pt x="226" y="0"/>
                    </a:lnTo>
                    <a:lnTo>
                      <a:pt x="0" y="0"/>
                    </a:lnTo>
                    <a:lnTo>
                      <a:pt x="0" y="1351"/>
                    </a:lnTo>
                    <a:lnTo>
                      <a:pt x="226" y="1351"/>
                    </a:lnTo>
                    <a:lnTo>
                      <a:pt x="226" y="1343"/>
                    </a:lnTo>
                    <a:lnTo>
                      <a:pt x="219" y="134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8" name="îṣḻîdè">
                <a:extLst>
                  <a:ext uri="{FF2B5EF4-FFF2-40B4-BE49-F238E27FC236}">
                    <a16:creationId xmlns:a16="http://schemas.microsoft.com/office/drawing/2014/main" id="{921C825E-A862-4819-AE9B-812323B74A6A}"/>
                  </a:ext>
                </a:extLst>
              </p:cNvPr>
              <p:cNvSpPr/>
              <p:nvPr/>
            </p:nvSpPr>
            <p:spPr bwMode="auto">
              <a:xfrm>
                <a:off x="4337" y="2035"/>
                <a:ext cx="226" cy="1351"/>
              </a:xfrm>
              <a:custGeom>
                <a:avLst/>
                <a:gdLst>
                  <a:gd name="T0" fmla="*/ 219 w 226"/>
                  <a:gd name="T1" fmla="*/ 1343 h 1351"/>
                  <a:gd name="T2" fmla="*/ 219 w 226"/>
                  <a:gd name="T3" fmla="*/ 1336 h 1351"/>
                  <a:gd name="T4" fmla="*/ 15 w 226"/>
                  <a:gd name="T5" fmla="*/ 1336 h 1351"/>
                  <a:gd name="T6" fmla="*/ 15 w 226"/>
                  <a:gd name="T7" fmla="*/ 15 h 1351"/>
                  <a:gd name="T8" fmla="*/ 211 w 226"/>
                  <a:gd name="T9" fmla="*/ 15 h 1351"/>
                  <a:gd name="T10" fmla="*/ 211 w 226"/>
                  <a:gd name="T11" fmla="*/ 1343 h 1351"/>
                  <a:gd name="T12" fmla="*/ 219 w 226"/>
                  <a:gd name="T13" fmla="*/ 1343 h 1351"/>
                  <a:gd name="T14" fmla="*/ 219 w 226"/>
                  <a:gd name="T15" fmla="*/ 1336 h 1351"/>
                  <a:gd name="T16" fmla="*/ 219 w 226"/>
                  <a:gd name="T17" fmla="*/ 1343 h 1351"/>
                  <a:gd name="T18" fmla="*/ 226 w 226"/>
                  <a:gd name="T19" fmla="*/ 1343 h 1351"/>
                  <a:gd name="T20" fmla="*/ 226 w 226"/>
                  <a:gd name="T21" fmla="*/ 0 h 1351"/>
                  <a:gd name="T22" fmla="*/ 0 w 226"/>
                  <a:gd name="T23" fmla="*/ 0 h 1351"/>
                  <a:gd name="T24" fmla="*/ 0 w 226"/>
                  <a:gd name="T25" fmla="*/ 1351 h 1351"/>
                  <a:gd name="T26" fmla="*/ 226 w 226"/>
                  <a:gd name="T27" fmla="*/ 1351 h 1351"/>
                  <a:gd name="T28" fmla="*/ 226 w 226"/>
                  <a:gd name="T29" fmla="*/ 1343 h 1351"/>
                  <a:gd name="T30" fmla="*/ 219 w 226"/>
                  <a:gd name="T31" fmla="*/ 1343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6" h="1351">
                    <a:moveTo>
                      <a:pt x="219" y="1343"/>
                    </a:moveTo>
                    <a:lnTo>
                      <a:pt x="219" y="1336"/>
                    </a:lnTo>
                    <a:lnTo>
                      <a:pt x="15" y="1336"/>
                    </a:lnTo>
                    <a:lnTo>
                      <a:pt x="15" y="15"/>
                    </a:lnTo>
                    <a:lnTo>
                      <a:pt x="211" y="15"/>
                    </a:lnTo>
                    <a:lnTo>
                      <a:pt x="211" y="1343"/>
                    </a:lnTo>
                    <a:lnTo>
                      <a:pt x="219" y="1343"/>
                    </a:lnTo>
                    <a:lnTo>
                      <a:pt x="219" y="1336"/>
                    </a:lnTo>
                    <a:lnTo>
                      <a:pt x="219" y="1343"/>
                    </a:lnTo>
                    <a:lnTo>
                      <a:pt x="226" y="1343"/>
                    </a:lnTo>
                    <a:lnTo>
                      <a:pt x="226" y="0"/>
                    </a:lnTo>
                    <a:lnTo>
                      <a:pt x="0" y="0"/>
                    </a:lnTo>
                    <a:lnTo>
                      <a:pt x="0" y="1351"/>
                    </a:lnTo>
                    <a:lnTo>
                      <a:pt x="226" y="1351"/>
                    </a:lnTo>
                    <a:lnTo>
                      <a:pt x="226" y="1343"/>
                    </a:lnTo>
                    <a:lnTo>
                      <a:pt x="219" y="13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89" name="ïṩ1íḍe">
                <a:extLst>
                  <a:ext uri="{FF2B5EF4-FFF2-40B4-BE49-F238E27FC236}">
                    <a16:creationId xmlns:a16="http://schemas.microsoft.com/office/drawing/2014/main" id="{1EF253E8-6F44-4259-86C9-605DD4A90263}"/>
                  </a:ext>
                </a:extLst>
              </p:cNvPr>
              <p:cNvSpPr/>
              <p:nvPr/>
            </p:nvSpPr>
            <p:spPr bwMode="auto">
              <a:xfrm>
                <a:off x="4345" y="2043"/>
                <a:ext cx="458" cy="159"/>
              </a:xfrm>
              <a:custGeom>
                <a:avLst/>
                <a:gdLst>
                  <a:gd name="T0" fmla="*/ 230 w 250"/>
                  <a:gd name="T1" fmla="*/ 73 h 87"/>
                  <a:gd name="T2" fmla="*/ 250 w 250"/>
                  <a:gd name="T3" fmla="*/ 7 h 87"/>
                  <a:gd name="T4" fmla="*/ 250 w 250"/>
                  <a:gd name="T5" fmla="*/ 0 h 87"/>
                  <a:gd name="T6" fmla="*/ 0 w 250"/>
                  <a:gd name="T7" fmla="*/ 0 h 87"/>
                  <a:gd name="T8" fmla="*/ 0 w 250"/>
                  <a:gd name="T9" fmla="*/ 87 h 87"/>
                  <a:gd name="T10" fmla="*/ 230 w 250"/>
                  <a:gd name="T11" fmla="*/ 7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87">
                    <a:moveTo>
                      <a:pt x="230" y="73"/>
                    </a:moveTo>
                    <a:cubicBezTo>
                      <a:pt x="241" y="60"/>
                      <a:pt x="250" y="26"/>
                      <a:pt x="250" y="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230" y="73"/>
                      <a:pt x="230" y="73"/>
                      <a:pt x="230" y="73"/>
                    </a:cubicBezTo>
                  </a:path>
                </a:pathLst>
              </a:custGeom>
              <a:solidFill>
                <a:srgbClr val="C68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0" name="ïṥ1iḑè">
                <a:extLst>
                  <a:ext uri="{FF2B5EF4-FFF2-40B4-BE49-F238E27FC236}">
                    <a16:creationId xmlns:a16="http://schemas.microsoft.com/office/drawing/2014/main" id="{E650D047-11B5-4476-97BD-643C3FD86C87}"/>
                  </a:ext>
                </a:extLst>
              </p:cNvPr>
              <p:cNvSpPr/>
              <p:nvPr/>
            </p:nvSpPr>
            <p:spPr bwMode="auto">
              <a:xfrm>
                <a:off x="4337" y="2035"/>
                <a:ext cx="474" cy="174"/>
              </a:xfrm>
              <a:custGeom>
                <a:avLst/>
                <a:gdLst>
                  <a:gd name="T0" fmla="*/ 237 w 258"/>
                  <a:gd name="T1" fmla="*/ 80 h 95"/>
                  <a:gd name="T2" fmla="*/ 245 w 258"/>
                  <a:gd name="T3" fmla="*/ 66 h 95"/>
                  <a:gd name="T4" fmla="*/ 254 w 258"/>
                  <a:gd name="T5" fmla="*/ 37 h 95"/>
                  <a:gd name="T6" fmla="*/ 258 w 258"/>
                  <a:gd name="T7" fmla="*/ 11 h 95"/>
                  <a:gd name="T8" fmla="*/ 258 w 258"/>
                  <a:gd name="T9" fmla="*/ 0 h 95"/>
                  <a:gd name="T10" fmla="*/ 0 w 258"/>
                  <a:gd name="T11" fmla="*/ 0 h 95"/>
                  <a:gd name="T12" fmla="*/ 0 w 258"/>
                  <a:gd name="T13" fmla="*/ 91 h 95"/>
                  <a:gd name="T14" fmla="*/ 4 w 258"/>
                  <a:gd name="T15" fmla="*/ 95 h 95"/>
                  <a:gd name="T16" fmla="*/ 9 w 258"/>
                  <a:gd name="T17" fmla="*/ 91 h 95"/>
                  <a:gd name="T18" fmla="*/ 9 w 258"/>
                  <a:gd name="T19" fmla="*/ 8 h 95"/>
                  <a:gd name="T20" fmla="*/ 250 w 258"/>
                  <a:gd name="T21" fmla="*/ 8 h 95"/>
                  <a:gd name="T22" fmla="*/ 250 w 258"/>
                  <a:gd name="T23" fmla="*/ 11 h 95"/>
                  <a:gd name="T24" fmla="*/ 244 w 258"/>
                  <a:gd name="T25" fmla="*/ 45 h 95"/>
                  <a:gd name="T26" fmla="*/ 238 w 258"/>
                  <a:gd name="T27" fmla="*/ 62 h 95"/>
                  <a:gd name="T28" fmla="*/ 231 w 258"/>
                  <a:gd name="T29" fmla="*/ 75 h 95"/>
                  <a:gd name="T30" fmla="*/ 231 w 258"/>
                  <a:gd name="T31" fmla="*/ 81 h 95"/>
                  <a:gd name="T32" fmla="*/ 237 w 258"/>
                  <a:gd name="T33" fmla="*/ 8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8" h="95">
                    <a:moveTo>
                      <a:pt x="237" y="80"/>
                    </a:moveTo>
                    <a:cubicBezTo>
                      <a:pt x="240" y="76"/>
                      <a:pt x="243" y="71"/>
                      <a:pt x="245" y="66"/>
                    </a:cubicBezTo>
                    <a:cubicBezTo>
                      <a:pt x="249" y="57"/>
                      <a:pt x="252" y="47"/>
                      <a:pt x="254" y="37"/>
                    </a:cubicBezTo>
                    <a:cubicBezTo>
                      <a:pt x="257" y="28"/>
                      <a:pt x="258" y="18"/>
                      <a:pt x="258" y="11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2" y="95"/>
                      <a:pt x="4" y="95"/>
                    </a:cubicBezTo>
                    <a:cubicBezTo>
                      <a:pt x="7" y="95"/>
                      <a:pt x="9" y="93"/>
                      <a:pt x="9" y="9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250" y="8"/>
                      <a:pt x="250" y="8"/>
                      <a:pt x="250" y="8"/>
                    </a:cubicBezTo>
                    <a:cubicBezTo>
                      <a:pt x="250" y="11"/>
                      <a:pt x="250" y="11"/>
                      <a:pt x="250" y="11"/>
                    </a:cubicBezTo>
                    <a:cubicBezTo>
                      <a:pt x="250" y="19"/>
                      <a:pt x="248" y="33"/>
                      <a:pt x="244" y="45"/>
                    </a:cubicBezTo>
                    <a:cubicBezTo>
                      <a:pt x="242" y="51"/>
                      <a:pt x="240" y="57"/>
                      <a:pt x="238" y="62"/>
                    </a:cubicBezTo>
                    <a:cubicBezTo>
                      <a:pt x="236" y="67"/>
                      <a:pt x="233" y="72"/>
                      <a:pt x="231" y="75"/>
                    </a:cubicBezTo>
                    <a:cubicBezTo>
                      <a:pt x="229" y="77"/>
                      <a:pt x="229" y="79"/>
                      <a:pt x="231" y="81"/>
                    </a:cubicBezTo>
                    <a:cubicBezTo>
                      <a:pt x="233" y="82"/>
                      <a:pt x="236" y="82"/>
                      <a:pt x="237" y="8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1" name="ïšḻîḑè">
                <a:extLst>
                  <a:ext uri="{FF2B5EF4-FFF2-40B4-BE49-F238E27FC236}">
                    <a16:creationId xmlns:a16="http://schemas.microsoft.com/office/drawing/2014/main" id="{08EB5891-A96F-4B98-8AD6-06415BBA4727}"/>
                  </a:ext>
                </a:extLst>
              </p:cNvPr>
              <p:cNvSpPr/>
              <p:nvPr/>
            </p:nvSpPr>
            <p:spPr bwMode="auto">
              <a:xfrm>
                <a:off x="4486" y="2176"/>
                <a:ext cx="72" cy="0"/>
              </a:xfrm>
              <a:custGeom>
                <a:avLst/>
                <a:gdLst>
                  <a:gd name="T0" fmla="*/ 72 w 72"/>
                  <a:gd name="T1" fmla="*/ 0 w 72"/>
                  <a:gd name="T2" fmla="*/ 72 w 7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2">
                    <a:moveTo>
                      <a:pt x="72" y="0"/>
                    </a:moveTo>
                    <a:lnTo>
                      <a:pt x="0" y="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C68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2" name="ïSļiḑè">
                <a:extLst>
                  <a:ext uri="{FF2B5EF4-FFF2-40B4-BE49-F238E27FC236}">
                    <a16:creationId xmlns:a16="http://schemas.microsoft.com/office/drawing/2014/main" id="{652AA3E9-07A2-4BEA-8813-9A818879D45B}"/>
                  </a:ext>
                </a:extLst>
              </p:cNvPr>
              <p:cNvSpPr/>
              <p:nvPr/>
            </p:nvSpPr>
            <p:spPr bwMode="auto">
              <a:xfrm>
                <a:off x="4486" y="2176"/>
                <a:ext cx="72" cy="0"/>
              </a:xfrm>
              <a:custGeom>
                <a:avLst/>
                <a:gdLst>
                  <a:gd name="T0" fmla="*/ 72 w 72"/>
                  <a:gd name="T1" fmla="*/ 0 w 72"/>
                  <a:gd name="T2" fmla="*/ 72 w 7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2">
                    <a:moveTo>
                      <a:pt x="72" y="0"/>
                    </a:moveTo>
                    <a:lnTo>
                      <a:pt x="0" y="0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3" name="îṣḷíḓe">
                <a:extLst>
                  <a:ext uri="{FF2B5EF4-FFF2-40B4-BE49-F238E27FC236}">
                    <a16:creationId xmlns:a16="http://schemas.microsoft.com/office/drawing/2014/main" id="{C63BCFC3-19DA-4BBB-B3C7-E58EE518BC97}"/>
                  </a:ext>
                </a:extLst>
              </p:cNvPr>
              <p:cNvSpPr/>
              <p:nvPr/>
            </p:nvSpPr>
            <p:spPr bwMode="auto">
              <a:xfrm>
                <a:off x="4479" y="2169"/>
                <a:ext cx="86" cy="17"/>
              </a:xfrm>
              <a:custGeom>
                <a:avLst/>
                <a:gdLst>
                  <a:gd name="T0" fmla="*/ 43 w 47"/>
                  <a:gd name="T1" fmla="*/ 0 h 9"/>
                  <a:gd name="T2" fmla="*/ 4 w 47"/>
                  <a:gd name="T3" fmla="*/ 0 h 9"/>
                  <a:gd name="T4" fmla="*/ 0 w 47"/>
                  <a:gd name="T5" fmla="*/ 4 h 9"/>
                  <a:gd name="T6" fmla="*/ 4 w 47"/>
                  <a:gd name="T7" fmla="*/ 9 h 9"/>
                  <a:gd name="T8" fmla="*/ 43 w 47"/>
                  <a:gd name="T9" fmla="*/ 9 h 9"/>
                  <a:gd name="T10" fmla="*/ 47 w 47"/>
                  <a:gd name="T11" fmla="*/ 4 h 9"/>
                  <a:gd name="T12" fmla="*/ 43 w 47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9">
                    <a:moveTo>
                      <a:pt x="4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5" y="9"/>
                      <a:pt x="47" y="7"/>
                      <a:pt x="47" y="4"/>
                    </a:cubicBezTo>
                    <a:cubicBezTo>
                      <a:pt x="47" y="2"/>
                      <a:pt x="45" y="0"/>
                      <a:pt x="43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4" name="ïŝlidè">
                <a:extLst>
                  <a:ext uri="{FF2B5EF4-FFF2-40B4-BE49-F238E27FC236}">
                    <a16:creationId xmlns:a16="http://schemas.microsoft.com/office/drawing/2014/main" id="{3040B724-EF16-4642-8C1F-EE6294B14420}"/>
                  </a:ext>
                </a:extLst>
              </p:cNvPr>
              <p:cNvSpPr/>
              <p:nvPr/>
            </p:nvSpPr>
            <p:spPr bwMode="auto">
              <a:xfrm>
                <a:off x="4646" y="2043"/>
                <a:ext cx="44" cy="86"/>
              </a:xfrm>
              <a:custGeom>
                <a:avLst/>
                <a:gdLst>
                  <a:gd name="T0" fmla="*/ 0 w 24"/>
                  <a:gd name="T1" fmla="*/ 0 h 47"/>
                  <a:gd name="T2" fmla="*/ 0 w 24"/>
                  <a:gd name="T3" fmla="*/ 0 h 47"/>
                  <a:gd name="T4" fmla="*/ 17 w 24"/>
                  <a:gd name="T5" fmla="*/ 41 h 47"/>
                  <a:gd name="T6" fmla="*/ 24 w 24"/>
                  <a:gd name="T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47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6" y="30"/>
                      <a:pt x="17" y="41"/>
                    </a:cubicBezTo>
                    <a:cubicBezTo>
                      <a:pt x="24" y="47"/>
                      <a:pt x="24" y="47"/>
                      <a:pt x="24" y="47"/>
                    </a:cubicBezTo>
                  </a:path>
                </a:pathLst>
              </a:custGeom>
              <a:solidFill>
                <a:srgbClr val="C68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5" name="ïšḻîḍê">
                <a:extLst>
                  <a:ext uri="{FF2B5EF4-FFF2-40B4-BE49-F238E27FC236}">
                    <a16:creationId xmlns:a16="http://schemas.microsoft.com/office/drawing/2014/main" id="{C48C0811-E6B0-4544-9CA4-42F6E2F8B3B3}"/>
                  </a:ext>
                </a:extLst>
              </p:cNvPr>
              <p:cNvSpPr/>
              <p:nvPr/>
            </p:nvSpPr>
            <p:spPr bwMode="auto">
              <a:xfrm>
                <a:off x="4638" y="2035"/>
                <a:ext cx="59" cy="103"/>
              </a:xfrm>
              <a:custGeom>
                <a:avLst/>
                <a:gdLst>
                  <a:gd name="T0" fmla="*/ 0 w 32"/>
                  <a:gd name="T1" fmla="*/ 4 h 56"/>
                  <a:gd name="T2" fmla="*/ 18 w 32"/>
                  <a:gd name="T3" fmla="*/ 47 h 56"/>
                  <a:gd name="T4" fmla="*/ 25 w 32"/>
                  <a:gd name="T5" fmla="*/ 54 h 56"/>
                  <a:gd name="T6" fmla="*/ 31 w 32"/>
                  <a:gd name="T7" fmla="*/ 54 h 56"/>
                  <a:gd name="T8" fmla="*/ 31 w 32"/>
                  <a:gd name="T9" fmla="*/ 49 h 56"/>
                  <a:gd name="T10" fmla="*/ 24 w 32"/>
                  <a:gd name="T11" fmla="*/ 42 h 56"/>
                  <a:gd name="T12" fmla="*/ 9 w 32"/>
                  <a:gd name="T13" fmla="*/ 4 h 56"/>
                  <a:gd name="T14" fmla="*/ 4 w 32"/>
                  <a:gd name="T15" fmla="*/ 0 h 56"/>
                  <a:gd name="T16" fmla="*/ 0 w 32"/>
                  <a:gd name="T17" fmla="*/ 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56">
                    <a:moveTo>
                      <a:pt x="0" y="4"/>
                    </a:moveTo>
                    <a:cubicBezTo>
                      <a:pt x="0" y="21"/>
                      <a:pt x="7" y="36"/>
                      <a:pt x="18" y="47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7" y="56"/>
                      <a:pt x="29" y="56"/>
                      <a:pt x="31" y="54"/>
                    </a:cubicBezTo>
                    <a:cubicBezTo>
                      <a:pt x="32" y="53"/>
                      <a:pt x="32" y="50"/>
                      <a:pt x="31" y="49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14" y="32"/>
                      <a:pt x="9" y="18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6" name="iślídê">
                <a:extLst>
                  <a:ext uri="{FF2B5EF4-FFF2-40B4-BE49-F238E27FC236}">
                    <a16:creationId xmlns:a16="http://schemas.microsoft.com/office/drawing/2014/main" id="{927CD7EB-7C3E-40B9-B588-E19A075483C5}"/>
                  </a:ext>
                </a:extLst>
              </p:cNvPr>
              <p:cNvSpPr/>
              <p:nvPr/>
            </p:nvSpPr>
            <p:spPr bwMode="auto">
              <a:xfrm>
                <a:off x="4409" y="1337"/>
                <a:ext cx="143" cy="532"/>
              </a:xfrm>
              <a:custGeom>
                <a:avLst/>
                <a:gdLst>
                  <a:gd name="T0" fmla="*/ 0 w 143"/>
                  <a:gd name="T1" fmla="*/ 486 h 532"/>
                  <a:gd name="T2" fmla="*/ 73 w 143"/>
                  <a:gd name="T3" fmla="*/ 532 h 532"/>
                  <a:gd name="T4" fmla="*/ 143 w 143"/>
                  <a:gd name="T5" fmla="*/ 486 h 532"/>
                  <a:gd name="T6" fmla="*/ 104 w 143"/>
                  <a:gd name="T7" fmla="*/ 0 h 532"/>
                  <a:gd name="T8" fmla="*/ 42 w 143"/>
                  <a:gd name="T9" fmla="*/ 0 h 532"/>
                  <a:gd name="T10" fmla="*/ 0 w 143"/>
                  <a:gd name="T11" fmla="*/ 486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32">
                    <a:moveTo>
                      <a:pt x="0" y="486"/>
                    </a:moveTo>
                    <a:lnTo>
                      <a:pt x="73" y="532"/>
                    </a:lnTo>
                    <a:lnTo>
                      <a:pt x="143" y="486"/>
                    </a:lnTo>
                    <a:lnTo>
                      <a:pt x="104" y="0"/>
                    </a:lnTo>
                    <a:lnTo>
                      <a:pt x="42" y="0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7" name="iş1îďe">
                <a:extLst>
                  <a:ext uri="{FF2B5EF4-FFF2-40B4-BE49-F238E27FC236}">
                    <a16:creationId xmlns:a16="http://schemas.microsoft.com/office/drawing/2014/main" id="{2F8C4E0F-DD63-4548-A1C6-1C9F4A14A7F7}"/>
                  </a:ext>
                </a:extLst>
              </p:cNvPr>
              <p:cNvSpPr/>
              <p:nvPr/>
            </p:nvSpPr>
            <p:spPr bwMode="auto">
              <a:xfrm>
                <a:off x="4402" y="1330"/>
                <a:ext cx="157" cy="548"/>
              </a:xfrm>
              <a:custGeom>
                <a:avLst/>
                <a:gdLst>
                  <a:gd name="T0" fmla="*/ 7 w 157"/>
                  <a:gd name="T1" fmla="*/ 493 h 548"/>
                  <a:gd name="T2" fmla="*/ 3 w 157"/>
                  <a:gd name="T3" fmla="*/ 498 h 548"/>
                  <a:gd name="T4" fmla="*/ 80 w 157"/>
                  <a:gd name="T5" fmla="*/ 548 h 548"/>
                  <a:gd name="T6" fmla="*/ 157 w 157"/>
                  <a:gd name="T7" fmla="*/ 497 h 548"/>
                  <a:gd name="T8" fmla="*/ 119 w 157"/>
                  <a:gd name="T9" fmla="*/ 0 h 548"/>
                  <a:gd name="T10" fmla="*/ 44 w 157"/>
                  <a:gd name="T11" fmla="*/ 0 h 548"/>
                  <a:gd name="T12" fmla="*/ 0 w 157"/>
                  <a:gd name="T13" fmla="*/ 497 h 548"/>
                  <a:gd name="T14" fmla="*/ 3 w 157"/>
                  <a:gd name="T15" fmla="*/ 498 h 548"/>
                  <a:gd name="T16" fmla="*/ 7 w 157"/>
                  <a:gd name="T17" fmla="*/ 493 h 548"/>
                  <a:gd name="T18" fmla="*/ 14 w 157"/>
                  <a:gd name="T19" fmla="*/ 493 h 548"/>
                  <a:gd name="T20" fmla="*/ 56 w 157"/>
                  <a:gd name="T21" fmla="*/ 17 h 548"/>
                  <a:gd name="T22" fmla="*/ 104 w 157"/>
                  <a:gd name="T23" fmla="*/ 17 h 548"/>
                  <a:gd name="T24" fmla="*/ 143 w 157"/>
                  <a:gd name="T25" fmla="*/ 489 h 548"/>
                  <a:gd name="T26" fmla="*/ 80 w 157"/>
                  <a:gd name="T27" fmla="*/ 530 h 548"/>
                  <a:gd name="T28" fmla="*/ 12 w 157"/>
                  <a:gd name="T29" fmla="*/ 486 h 548"/>
                  <a:gd name="T30" fmla="*/ 7 w 157"/>
                  <a:gd name="T31" fmla="*/ 493 h 548"/>
                  <a:gd name="T32" fmla="*/ 14 w 157"/>
                  <a:gd name="T33" fmla="*/ 493 h 548"/>
                  <a:gd name="T34" fmla="*/ 7 w 157"/>
                  <a:gd name="T35" fmla="*/ 493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7" h="548">
                    <a:moveTo>
                      <a:pt x="7" y="493"/>
                    </a:moveTo>
                    <a:lnTo>
                      <a:pt x="3" y="498"/>
                    </a:lnTo>
                    <a:lnTo>
                      <a:pt x="80" y="548"/>
                    </a:lnTo>
                    <a:lnTo>
                      <a:pt x="157" y="497"/>
                    </a:lnTo>
                    <a:lnTo>
                      <a:pt x="119" y="0"/>
                    </a:lnTo>
                    <a:lnTo>
                      <a:pt x="44" y="0"/>
                    </a:lnTo>
                    <a:lnTo>
                      <a:pt x="0" y="497"/>
                    </a:lnTo>
                    <a:lnTo>
                      <a:pt x="3" y="498"/>
                    </a:lnTo>
                    <a:lnTo>
                      <a:pt x="7" y="493"/>
                    </a:lnTo>
                    <a:lnTo>
                      <a:pt x="14" y="493"/>
                    </a:lnTo>
                    <a:lnTo>
                      <a:pt x="56" y="17"/>
                    </a:lnTo>
                    <a:lnTo>
                      <a:pt x="104" y="17"/>
                    </a:lnTo>
                    <a:lnTo>
                      <a:pt x="143" y="489"/>
                    </a:lnTo>
                    <a:lnTo>
                      <a:pt x="80" y="530"/>
                    </a:lnTo>
                    <a:lnTo>
                      <a:pt x="12" y="486"/>
                    </a:lnTo>
                    <a:lnTo>
                      <a:pt x="7" y="493"/>
                    </a:lnTo>
                    <a:lnTo>
                      <a:pt x="14" y="493"/>
                    </a:lnTo>
                    <a:lnTo>
                      <a:pt x="7" y="49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8" name="ïšḷîďê">
                <a:extLst>
                  <a:ext uri="{FF2B5EF4-FFF2-40B4-BE49-F238E27FC236}">
                    <a16:creationId xmlns:a16="http://schemas.microsoft.com/office/drawing/2014/main" id="{1C9251E9-C686-4A9D-BE45-6DFA3DB69074}"/>
                  </a:ext>
                </a:extLst>
              </p:cNvPr>
              <p:cNvSpPr/>
              <p:nvPr/>
            </p:nvSpPr>
            <p:spPr bwMode="auto">
              <a:xfrm>
                <a:off x="4345" y="2012"/>
                <a:ext cx="458" cy="31"/>
              </a:xfrm>
              <a:prstGeom prst="rect">
                <a:avLst/>
              </a:prstGeom>
              <a:solidFill>
                <a:srgbClr val="AF6C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99" name="íṩḷiḋê">
                <a:extLst>
                  <a:ext uri="{FF2B5EF4-FFF2-40B4-BE49-F238E27FC236}">
                    <a16:creationId xmlns:a16="http://schemas.microsoft.com/office/drawing/2014/main" id="{3CB88B92-D85A-4853-AF9A-974D846E3667}"/>
                  </a:ext>
                </a:extLst>
              </p:cNvPr>
              <p:cNvSpPr/>
              <p:nvPr/>
            </p:nvSpPr>
            <p:spPr bwMode="auto">
              <a:xfrm>
                <a:off x="4337" y="2004"/>
                <a:ext cx="474" cy="46"/>
              </a:xfrm>
              <a:custGeom>
                <a:avLst/>
                <a:gdLst>
                  <a:gd name="T0" fmla="*/ 8 w 474"/>
                  <a:gd name="T1" fmla="*/ 39 h 46"/>
                  <a:gd name="T2" fmla="*/ 8 w 474"/>
                  <a:gd name="T3" fmla="*/ 46 h 46"/>
                  <a:gd name="T4" fmla="*/ 474 w 474"/>
                  <a:gd name="T5" fmla="*/ 46 h 46"/>
                  <a:gd name="T6" fmla="*/ 474 w 474"/>
                  <a:gd name="T7" fmla="*/ 0 h 46"/>
                  <a:gd name="T8" fmla="*/ 0 w 474"/>
                  <a:gd name="T9" fmla="*/ 0 h 46"/>
                  <a:gd name="T10" fmla="*/ 0 w 474"/>
                  <a:gd name="T11" fmla="*/ 46 h 46"/>
                  <a:gd name="T12" fmla="*/ 8 w 474"/>
                  <a:gd name="T13" fmla="*/ 46 h 46"/>
                  <a:gd name="T14" fmla="*/ 8 w 474"/>
                  <a:gd name="T15" fmla="*/ 39 h 46"/>
                  <a:gd name="T16" fmla="*/ 15 w 474"/>
                  <a:gd name="T17" fmla="*/ 39 h 46"/>
                  <a:gd name="T18" fmla="*/ 15 w 474"/>
                  <a:gd name="T19" fmla="*/ 15 h 46"/>
                  <a:gd name="T20" fmla="*/ 459 w 474"/>
                  <a:gd name="T21" fmla="*/ 15 h 46"/>
                  <a:gd name="T22" fmla="*/ 459 w 474"/>
                  <a:gd name="T23" fmla="*/ 31 h 46"/>
                  <a:gd name="T24" fmla="*/ 8 w 474"/>
                  <a:gd name="T25" fmla="*/ 31 h 46"/>
                  <a:gd name="T26" fmla="*/ 8 w 474"/>
                  <a:gd name="T27" fmla="*/ 39 h 46"/>
                  <a:gd name="T28" fmla="*/ 15 w 474"/>
                  <a:gd name="T29" fmla="*/ 39 h 46"/>
                  <a:gd name="T30" fmla="*/ 8 w 474"/>
                  <a:gd name="T31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4" h="46">
                    <a:moveTo>
                      <a:pt x="8" y="39"/>
                    </a:moveTo>
                    <a:lnTo>
                      <a:pt x="8" y="46"/>
                    </a:lnTo>
                    <a:lnTo>
                      <a:pt x="474" y="46"/>
                    </a:lnTo>
                    <a:lnTo>
                      <a:pt x="474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8" y="46"/>
                    </a:lnTo>
                    <a:lnTo>
                      <a:pt x="8" y="39"/>
                    </a:lnTo>
                    <a:lnTo>
                      <a:pt x="15" y="39"/>
                    </a:lnTo>
                    <a:lnTo>
                      <a:pt x="15" y="15"/>
                    </a:lnTo>
                    <a:lnTo>
                      <a:pt x="459" y="15"/>
                    </a:lnTo>
                    <a:lnTo>
                      <a:pt x="459" y="31"/>
                    </a:lnTo>
                    <a:lnTo>
                      <a:pt x="8" y="31"/>
                    </a:lnTo>
                    <a:lnTo>
                      <a:pt x="8" y="39"/>
                    </a:lnTo>
                    <a:lnTo>
                      <a:pt x="15" y="39"/>
                    </a:lnTo>
                    <a:lnTo>
                      <a:pt x="8" y="3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0" name="išḷíḑé">
                <a:extLst>
                  <a:ext uri="{FF2B5EF4-FFF2-40B4-BE49-F238E27FC236}">
                    <a16:creationId xmlns:a16="http://schemas.microsoft.com/office/drawing/2014/main" id="{A05CA468-84D5-456D-9616-144B517FC0C9}"/>
                  </a:ext>
                </a:extLst>
              </p:cNvPr>
              <p:cNvSpPr/>
              <p:nvPr/>
            </p:nvSpPr>
            <p:spPr bwMode="auto">
              <a:xfrm>
                <a:off x="4422" y="1999"/>
                <a:ext cx="95" cy="58"/>
              </a:xfrm>
              <a:custGeom>
                <a:avLst/>
                <a:gdLst>
                  <a:gd name="T0" fmla="*/ 38 w 52"/>
                  <a:gd name="T1" fmla="*/ 32 h 32"/>
                  <a:gd name="T2" fmla="*/ 14 w 52"/>
                  <a:gd name="T3" fmla="*/ 32 h 32"/>
                  <a:gd name="T4" fmla="*/ 0 w 52"/>
                  <a:gd name="T5" fmla="*/ 17 h 32"/>
                  <a:gd name="T6" fmla="*/ 0 w 52"/>
                  <a:gd name="T7" fmla="*/ 14 h 32"/>
                  <a:gd name="T8" fmla="*/ 14 w 52"/>
                  <a:gd name="T9" fmla="*/ 0 h 32"/>
                  <a:gd name="T10" fmla="*/ 38 w 52"/>
                  <a:gd name="T11" fmla="*/ 0 h 32"/>
                  <a:gd name="T12" fmla="*/ 52 w 52"/>
                  <a:gd name="T13" fmla="*/ 14 h 32"/>
                  <a:gd name="T14" fmla="*/ 52 w 52"/>
                  <a:gd name="T15" fmla="*/ 17 h 32"/>
                  <a:gd name="T16" fmla="*/ 38 w 52"/>
                  <a:gd name="T1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32">
                    <a:moveTo>
                      <a:pt x="38" y="32"/>
                    </a:moveTo>
                    <a:cubicBezTo>
                      <a:pt x="14" y="32"/>
                      <a:pt x="14" y="32"/>
                      <a:pt x="14" y="32"/>
                    </a:cubicBezTo>
                    <a:cubicBezTo>
                      <a:pt x="7" y="32"/>
                      <a:pt x="0" y="25"/>
                      <a:pt x="0" y="1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5" y="0"/>
                      <a:pt x="52" y="6"/>
                      <a:pt x="52" y="14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2" y="25"/>
                      <a:pt x="45" y="32"/>
                      <a:pt x="38" y="32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1" name="î$ļïďè">
                <a:extLst>
                  <a:ext uri="{FF2B5EF4-FFF2-40B4-BE49-F238E27FC236}">
                    <a16:creationId xmlns:a16="http://schemas.microsoft.com/office/drawing/2014/main" id="{A7EBF71B-4247-48A4-9A96-584F19B42203}"/>
                  </a:ext>
                </a:extLst>
              </p:cNvPr>
              <p:cNvSpPr/>
              <p:nvPr/>
            </p:nvSpPr>
            <p:spPr bwMode="auto">
              <a:xfrm>
                <a:off x="4414" y="1990"/>
                <a:ext cx="110" cy="75"/>
              </a:xfrm>
              <a:custGeom>
                <a:avLst/>
                <a:gdLst>
                  <a:gd name="T0" fmla="*/ 42 w 60"/>
                  <a:gd name="T1" fmla="*/ 37 h 41"/>
                  <a:gd name="T2" fmla="*/ 42 w 60"/>
                  <a:gd name="T3" fmla="*/ 32 h 41"/>
                  <a:gd name="T4" fmla="*/ 18 w 60"/>
                  <a:gd name="T5" fmla="*/ 32 h 41"/>
                  <a:gd name="T6" fmla="*/ 8 w 60"/>
                  <a:gd name="T7" fmla="*/ 22 h 41"/>
                  <a:gd name="T8" fmla="*/ 8 w 60"/>
                  <a:gd name="T9" fmla="*/ 19 h 41"/>
                  <a:gd name="T10" fmla="*/ 18 w 60"/>
                  <a:gd name="T11" fmla="*/ 9 h 41"/>
                  <a:gd name="T12" fmla="*/ 42 w 60"/>
                  <a:gd name="T13" fmla="*/ 9 h 41"/>
                  <a:gd name="T14" fmla="*/ 52 w 60"/>
                  <a:gd name="T15" fmla="*/ 19 h 41"/>
                  <a:gd name="T16" fmla="*/ 52 w 60"/>
                  <a:gd name="T17" fmla="*/ 22 h 41"/>
                  <a:gd name="T18" fmla="*/ 42 w 60"/>
                  <a:gd name="T19" fmla="*/ 32 h 41"/>
                  <a:gd name="T20" fmla="*/ 42 w 60"/>
                  <a:gd name="T21" fmla="*/ 37 h 41"/>
                  <a:gd name="T22" fmla="*/ 42 w 60"/>
                  <a:gd name="T23" fmla="*/ 41 h 41"/>
                  <a:gd name="T24" fmla="*/ 60 w 60"/>
                  <a:gd name="T25" fmla="*/ 22 h 41"/>
                  <a:gd name="T26" fmla="*/ 60 w 60"/>
                  <a:gd name="T27" fmla="*/ 19 h 41"/>
                  <a:gd name="T28" fmla="*/ 42 w 60"/>
                  <a:gd name="T29" fmla="*/ 0 h 41"/>
                  <a:gd name="T30" fmla="*/ 18 w 60"/>
                  <a:gd name="T31" fmla="*/ 0 h 41"/>
                  <a:gd name="T32" fmla="*/ 0 w 60"/>
                  <a:gd name="T33" fmla="*/ 19 h 41"/>
                  <a:gd name="T34" fmla="*/ 0 w 60"/>
                  <a:gd name="T35" fmla="*/ 22 h 41"/>
                  <a:gd name="T36" fmla="*/ 18 w 60"/>
                  <a:gd name="T37" fmla="*/ 41 h 41"/>
                  <a:gd name="T38" fmla="*/ 42 w 60"/>
                  <a:gd name="T39" fmla="*/ 41 h 41"/>
                  <a:gd name="T40" fmla="*/ 42 w 60"/>
                  <a:gd name="T41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0" h="41">
                    <a:moveTo>
                      <a:pt x="42" y="37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3" y="32"/>
                      <a:pt x="8" y="28"/>
                      <a:pt x="8" y="22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3"/>
                      <a:pt x="13" y="9"/>
                      <a:pt x="18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7" y="9"/>
                      <a:pt x="52" y="13"/>
                      <a:pt x="52" y="19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2" y="28"/>
                      <a:pt x="47" y="32"/>
                      <a:pt x="42" y="32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2" y="41"/>
                      <a:pt x="60" y="32"/>
                      <a:pt x="60" y="22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9"/>
                      <a:pt x="52" y="0"/>
                      <a:pt x="4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32"/>
                      <a:pt x="8" y="41"/>
                      <a:pt x="18" y="41"/>
                    </a:cubicBezTo>
                    <a:cubicBezTo>
                      <a:pt x="42" y="41"/>
                      <a:pt x="42" y="41"/>
                      <a:pt x="42" y="41"/>
                    </a:cubicBezTo>
                    <a:lnTo>
                      <a:pt x="42" y="3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2" name="isļïḋê">
                <a:extLst>
                  <a:ext uri="{FF2B5EF4-FFF2-40B4-BE49-F238E27FC236}">
                    <a16:creationId xmlns:a16="http://schemas.microsoft.com/office/drawing/2014/main" id="{3AD0A490-AC0A-4F77-9167-C3090D826451}"/>
                  </a:ext>
                </a:extLst>
              </p:cNvPr>
              <p:cNvSpPr/>
              <p:nvPr/>
            </p:nvSpPr>
            <p:spPr bwMode="auto">
              <a:xfrm>
                <a:off x="4508" y="1196"/>
                <a:ext cx="147" cy="187"/>
              </a:xfrm>
              <a:custGeom>
                <a:avLst/>
                <a:gdLst>
                  <a:gd name="T0" fmla="*/ 80 w 80"/>
                  <a:gd name="T1" fmla="*/ 23 h 102"/>
                  <a:gd name="T2" fmla="*/ 80 w 80"/>
                  <a:gd name="T3" fmla="*/ 7 h 102"/>
                  <a:gd name="T4" fmla="*/ 73 w 80"/>
                  <a:gd name="T5" fmla="*/ 0 h 102"/>
                  <a:gd name="T6" fmla="*/ 0 w 80"/>
                  <a:gd name="T7" fmla="*/ 43 h 102"/>
                  <a:gd name="T8" fmla="*/ 0 w 80"/>
                  <a:gd name="T9" fmla="*/ 100 h 102"/>
                  <a:gd name="T10" fmla="*/ 2 w 80"/>
                  <a:gd name="T11" fmla="*/ 101 h 102"/>
                  <a:gd name="T12" fmla="*/ 80 w 80"/>
                  <a:gd name="T13" fmla="*/ 2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02">
                    <a:moveTo>
                      <a:pt x="80" y="23"/>
                    </a:moveTo>
                    <a:cubicBezTo>
                      <a:pt x="80" y="7"/>
                      <a:pt x="80" y="7"/>
                      <a:pt x="80" y="7"/>
                    </a:cubicBezTo>
                    <a:cubicBezTo>
                      <a:pt x="80" y="3"/>
                      <a:pt x="77" y="0"/>
                      <a:pt x="73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1"/>
                      <a:pt x="1" y="102"/>
                      <a:pt x="2" y="101"/>
                    </a:cubicBezTo>
                    <a:lnTo>
                      <a:pt x="80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3" name="ï$ḻíḋè">
                <a:extLst>
                  <a:ext uri="{FF2B5EF4-FFF2-40B4-BE49-F238E27FC236}">
                    <a16:creationId xmlns:a16="http://schemas.microsoft.com/office/drawing/2014/main" id="{0D98BE84-6DD9-42A5-B1FA-5C9D4AAE1375}"/>
                  </a:ext>
                </a:extLst>
              </p:cNvPr>
              <p:cNvSpPr/>
              <p:nvPr/>
            </p:nvSpPr>
            <p:spPr bwMode="auto">
              <a:xfrm>
                <a:off x="4499" y="1189"/>
                <a:ext cx="163" cy="200"/>
              </a:xfrm>
              <a:custGeom>
                <a:avLst/>
                <a:gdLst>
                  <a:gd name="T0" fmla="*/ 85 w 89"/>
                  <a:gd name="T1" fmla="*/ 27 h 109"/>
                  <a:gd name="T2" fmla="*/ 89 w 89"/>
                  <a:gd name="T3" fmla="*/ 27 h 109"/>
                  <a:gd name="T4" fmla="*/ 89 w 89"/>
                  <a:gd name="T5" fmla="*/ 11 h 109"/>
                  <a:gd name="T6" fmla="*/ 78 w 89"/>
                  <a:gd name="T7" fmla="*/ 0 h 109"/>
                  <a:gd name="T8" fmla="*/ 77 w 89"/>
                  <a:gd name="T9" fmla="*/ 0 h 109"/>
                  <a:gd name="T10" fmla="*/ 0 w 89"/>
                  <a:gd name="T11" fmla="*/ 45 h 109"/>
                  <a:gd name="T12" fmla="*/ 0 w 89"/>
                  <a:gd name="T13" fmla="*/ 104 h 109"/>
                  <a:gd name="T14" fmla="*/ 2 w 89"/>
                  <a:gd name="T15" fmla="*/ 108 h 109"/>
                  <a:gd name="T16" fmla="*/ 6 w 89"/>
                  <a:gd name="T17" fmla="*/ 109 h 109"/>
                  <a:gd name="T18" fmla="*/ 10 w 89"/>
                  <a:gd name="T19" fmla="*/ 108 h 109"/>
                  <a:gd name="T20" fmla="*/ 10 w 89"/>
                  <a:gd name="T21" fmla="*/ 108 h 109"/>
                  <a:gd name="T22" fmla="*/ 89 w 89"/>
                  <a:gd name="T23" fmla="*/ 29 h 109"/>
                  <a:gd name="T24" fmla="*/ 89 w 89"/>
                  <a:gd name="T25" fmla="*/ 27 h 109"/>
                  <a:gd name="T26" fmla="*/ 85 w 89"/>
                  <a:gd name="T27" fmla="*/ 27 h 109"/>
                  <a:gd name="T28" fmla="*/ 82 w 89"/>
                  <a:gd name="T29" fmla="*/ 24 h 109"/>
                  <a:gd name="T30" fmla="*/ 4 w 89"/>
                  <a:gd name="T31" fmla="*/ 102 h 109"/>
                  <a:gd name="T32" fmla="*/ 4 w 89"/>
                  <a:gd name="T33" fmla="*/ 102 h 109"/>
                  <a:gd name="T34" fmla="*/ 6 w 89"/>
                  <a:gd name="T35" fmla="*/ 104 h 109"/>
                  <a:gd name="T36" fmla="*/ 6 w 89"/>
                  <a:gd name="T37" fmla="*/ 101 h 109"/>
                  <a:gd name="T38" fmla="*/ 4 w 89"/>
                  <a:gd name="T39" fmla="*/ 102 h 109"/>
                  <a:gd name="T40" fmla="*/ 6 w 89"/>
                  <a:gd name="T41" fmla="*/ 104 h 109"/>
                  <a:gd name="T42" fmla="*/ 6 w 89"/>
                  <a:gd name="T43" fmla="*/ 101 h 109"/>
                  <a:gd name="T44" fmla="*/ 6 w 89"/>
                  <a:gd name="T45" fmla="*/ 104 h 109"/>
                  <a:gd name="T46" fmla="*/ 8 w 89"/>
                  <a:gd name="T47" fmla="*/ 102 h 109"/>
                  <a:gd name="T48" fmla="*/ 6 w 89"/>
                  <a:gd name="T49" fmla="*/ 101 h 109"/>
                  <a:gd name="T50" fmla="*/ 6 w 89"/>
                  <a:gd name="T51" fmla="*/ 104 h 109"/>
                  <a:gd name="T52" fmla="*/ 8 w 89"/>
                  <a:gd name="T53" fmla="*/ 102 h 109"/>
                  <a:gd name="T54" fmla="*/ 6 w 89"/>
                  <a:gd name="T55" fmla="*/ 104 h 109"/>
                  <a:gd name="T56" fmla="*/ 9 w 89"/>
                  <a:gd name="T57" fmla="*/ 104 h 109"/>
                  <a:gd name="T58" fmla="*/ 8 w 89"/>
                  <a:gd name="T59" fmla="*/ 102 h 109"/>
                  <a:gd name="T60" fmla="*/ 6 w 89"/>
                  <a:gd name="T61" fmla="*/ 104 h 109"/>
                  <a:gd name="T62" fmla="*/ 9 w 89"/>
                  <a:gd name="T63" fmla="*/ 104 h 109"/>
                  <a:gd name="T64" fmla="*/ 9 w 89"/>
                  <a:gd name="T65" fmla="*/ 49 h 109"/>
                  <a:gd name="T66" fmla="*/ 80 w 89"/>
                  <a:gd name="T67" fmla="*/ 8 h 109"/>
                  <a:gd name="T68" fmla="*/ 78 w 89"/>
                  <a:gd name="T69" fmla="*/ 4 h 109"/>
                  <a:gd name="T70" fmla="*/ 78 w 89"/>
                  <a:gd name="T71" fmla="*/ 8 h 109"/>
                  <a:gd name="T72" fmla="*/ 81 w 89"/>
                  <a:gd name="T73" fmla="*/ 11 h 109"/>
                  <a:gd name="T74" fmla="*/ 81 w 89"/>
                  <a:gd name="T75" fmla="*/ 27 h 109"/>
                  <a:gd name="T76" fmla="*/ 85 w 89"/>
                  <a:gd name="T77" fmla="*/ 27 h 109"/>
                  <a:gd name="T78" fmla="*/ 82 w 89"/>
                  <a:gd name="T79" fmla="*/ 24 h 109"/>
                  <a:gd name="T80" fmla="*/ 85 w 89"/>
                  <a:gd name="T81" fmla="*/ 2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9" h="109">
                    <a:moveTo>
                      <a:pt x="85" y="27"/>
                    </a:moveTo>
                    <a:cubicBezTo>
                      <a:pt x="89" y="27"/>
                      <a:pt x="89" y="27"/>
                      <a:pt x="89" y="27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5"/>
                      <a:pt x="84" y="0"/>
                      <a:pt x="78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05"/>
                      <a:pt x="1" y="107"/>
                      <a:pt x="2" y="108"/>
                    </a:cubicBezTo>
                    <a:cubicBezTo>
                      <a:pt x="3" y="109"/>
                      <a:pt x="5" y="109"/>
                      <a:pt x="6" y="109"/>
                    </a:cubicBezTo>
                    <a:cubicBezTo>
                      <a:pt x="7" y="109"/>
                      <a:pt x="9" y="109"/>
                      <a:pt x="10" y="108"/>
                    </a:cubicBezTo>
                    <a:cubicBezTo>
                      <a:pt x="10" y="108"/>
                      <a:pt x="10" y="108"/>
                      <a:pt x="10" y="108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7"/>
                      <a:pt x="89" y="27"/>
                      <a:pt x="89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4" y="102"/>
                      <a:pt x="4" y="102"/>
                      <a:pt x="4" y="102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5" y="101"/>
                      <a:pt x="5" y="101"/>
                      <a:pt x="4" y="102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7" y="101"/>
                      <a:pt x="7" y="101"/>
                      <a:pt x="6" y="101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103"/>
                      <a:pt x="8" y="102"/>
                      <a:pt x="8" y="102"/>
                    </a:cubicBezTo>
                    <a:cubicBezTo>
                      <a:pt x="6" y="104"/>
                      <a:pt x="6" y="104"/>
                      <a:pt x="6" y="104"/>
                    </a:cubicBezTo>
                    <a:cubicBezTo>
                      <a:pt x="9" y="104"/>
                      <a:pt x="9" y="104"/>
                      <a:pt x="9" y="104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80" y="8"/>
                      <a:pt x="80" y="8"/>
                      <a:pt x="80" y="8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80" y="8"/>
                      <a:pt x="81" y="10"/>
                      <a:pt x="81" y="11"/>
                    </a:cubicBezTo>
                    <a:cubicBezTo>
                      <a:pt x="81" y="27"/>
                      <a:pt x="81" y="27"/>
                      <a:pt x="81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2" y="24"/>
                      <a:pt x="82" y="24"/>
                      <a:pt x="82" y="24"/>
                    </a:cubicBezTo>
                    <a:lnTo>
                      <a:pt x="85" y="2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4" name="îṡ1iḋê">
                <a:extLst>
                  <a:ext uri="{FF2B5EF4-FFF2-40B4-BE49-F238E27FC236}">
                    <a16:creationId xmlns:a16="http://schemas.microsoft.com/office/drawing/2014/main" id="{4B11C3B6-B98B-4000-BBB4-3A2AEAEFA2A1}"/>
                  </a:ext>
                </a:extLst>
              </p:cNvPr>
              <p:cNvSpPr/>
              <p:nvPr/>
            </p:nvSpPr>
            <p:spPr bwMode="auto">
              <a:xfrm>
                <a:off x="4455" y="1275"/>
                <a:ext cx="53" cy="62"/>
              </a:xfrm>
              <a:custGeom>
                <a:avLst/>
                <a:gdLst>
                  <a:gd name="T0" fmla="*/ 6 w 29"/>
                  <a:gd name="T1" fmla="*/ 34 h 34"/>
                  <a:gd name="T2" fmla="*/ 22 w 29"/>
                  <a:gd name="T3" fmla="*/ 34 h 34"/>
                  <a:gd name="T4" fmla="*/ 29 w 29"/>
                  <a:gd name="T5" fmla="*/ 28 h 34"/>
                  <a:gd name="T6" fmla="*/ 29 w 29"/>
                  <a:gd name="T7" fmla="*/ 6 h 34"/>
                  <a:gd name="T8" fmla="*/ 22 w 29"/>
                  <a:gd name="T9" fmla="*/ 0 h 34"/>
                  <a:gd name="T10" fmla="*/ 6 w 29"/>
                  <a:gd name="T11" fmla="*/ 0 h 34"/>
                  <a:gd name="T12" fmla="*/ 0 w 29"/>
                  <a:gd name="T13" fmla="*/ 6 h 34"/>
                  <a:gd name="T14" fmla="*/ 0 w 29"/>
                  <a:gd name="T15" fmla="*/ 28 h 34"/>
                  <a:gd name="T16" fmla="*/ 6 w 29"/>
                  <a:gd name="T1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4">
                    <a:moveTo>
                      <a:pt x="6" y="34"/>
                    </a:moveTo>
                    <a:cubicBezTo>
                      <a:pt x="22" y="34"/>
                      <a:pt x="22" y="34"/>
                      <a:pt x="22" y="34"/>
                    </a:cubicBezTo>
                    <a:cubicBezTo>
                      <a:pt x="26" y="34"/>
                      <a:pt x="29" y="32"/>
                      <a:pt x="29" y="2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3"/>
                      <a:pt x="26" y="0"/>
                      <a:pt x="2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3" y="34"/>
                      <a:pt x="6" y="34"/>
                    </a:cubicBez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5" name="iS1íḋe">
                <a:extLst>
                  <a:ext uri="{FF2B5EF4-FFF2-40B4-BE49-F238E27FC236}">
                    <a16:creationId xmlns:a16="http://schemas.microsoft.com/office/drawing/2014/main" id="{5E32510B-403E-44AD-8FFE-C15A100C59E5}"/>
                  </a:ext>
                </a:extLst>
              </p:cNvPr>
              <p:cNvSpPr/>
              <p:nvPr/>
            </p:nvSpPr>
            <p:spPr bwMode="auto">
              <a:xfrm>
                <a:off x="4447" y="1268"/>
                <a:ext cx="68" cy="79"/>
              </a:xfrm>
              <a:custGeom>
                <a:avLst/>
                <a:gdLst>
                  <a:gd name="T0" fmla="*/ 10 w 37"/>
                  <a:gd name="T1" fmla="*/ 38 h 43"/>
                  <a:gd name="T2" fmla="*/ 10 w 37"/>
                  <a:gd name="T3" fmla="*/ 43 h 43"/>
                  <a:gd name="T4" fmla="*/ 26 w 37"/>
                  <a:gd name="T5" fmla="*/ 43 h 43"/>
                  <a:gd name="T6" fmla="*/ 37 w 37"/>
                  <a:gd name="T7" fmla="*/ 32 h 43"/>
                  <a:gd name="T8" fmla="*/ 37 w 37"/>
                  <a:gd name="T9" fmla="*/ 10 h 43"/>
                  <a:gd name="T10" fmla="*/ 26 w 37"/>
                  <a:gd name="T11" fmla="*/ 0 h 43"/>
                  <a:gd name="T12" fmla="*/ 10 w 37"/>
                  <a:gd name="T13" fmla="*/ 0 h 43"/>
                  <a:gd name="T14" fmla="*/ 0 w 37"/>
                  <a:gd name="T15" fmla="*/ 10 h 43"/>
                  <a:gd name="T16" fmla="*/ 0 w 37"/>
                  <a:gd name="T17" fmla="*/ 32 h 43"/>
                  <a:gd name="T18" fmla="*/ 10 w 37"/>
                  <a:gd name="T19" fmla="*/ 43 h 43"/>
                  <a:gd name="T20" fmla="*/ 10 w 37"/>
                  <a:gd name="T21" fmla="*/ 38 h 43"/>
                  <a:gd name="T22" fmla="*/ 10 w 37"/>
                  <a:gd name="T23" fmla="*/ 34 h 43"/>
                  <a:gd name="T24" fmla="*/ 8 w 37"/>
                  <a:gd name="T25" fmla="*/ 32 h 43"/>
                  <a:gd name="T26" fmla="*/ 8 w 37"/>
                  <a:gd name="T27" fmla="*/ 10 h 43"/>
                  <a:gd name="T28" fmla="*/ 10 w 37"/>
                  <a:gd name="T29" fmla="*/ 8 h 43"/>
                  <a:gd name="T30" fmla="*/ 26 w 37"/>
                  <a:gd name="T31" fmla="*/ 8 h 43"/>
                  <a:gd name="T32" fmla="*/ 28 w 37"/>
                  <a:gd name="T33" fmla="*/ 10 h 43"/>
                  <a:gd name="T34" fmla="*/ 28 w 37"/>
                  <a:gd name="T35" fmla="*/ 32 h 43"/>
                  <a:gd name="T36" fmla="*/ 26 w 37"/>
                  <a:gd name="T37" fmla="*/ 34 h 43"/>
                  <a:gd name="T38" fmla="*/ 10 w 37"/>
                  <a:gd name="T39" fmla="*/ 34 h 43"/>
                  <a:gd name="T40" fmla="*/ 10 w 37"/>
                  <a:gd name="T41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43">
                    <a:moveTo>
                      <a:pt x="10" y="38"/>
                    </a:moveTo>
                    <a:cubicBezTo>
                      <a:pt x="10" y="43"/>
                      <a:pt x="10" y="43"/>
                      <a:pt x="10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32" y="42"/>
                      <a:pt x="37" y="38"/>
                      <a:pt x="37" y="32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5"/>
                      <a:pt x="32" y="0"/>
                      <a:pt x="2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0" y="43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8" y="32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9"/>
                      <a:pt x="9" y="8"/>
                      <a:pt x="10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7" y="8"/>
                      <a:pt x="28" y="9"/>
                      <a:pt x="28" y="10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28" y="33"/>
                      <a:pt x="27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lnTo>
                      <a:pt x="10" y="3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6" name="iṣľídé">
                <a:extLst>
                  <a:ext uri="{FF2B5EF4-FFF2-40B4-BE49-F238E27FC236}">
                    <a16:creationId xmlns:a16="http://schemas.microsoft.com/office/drawing/2014/main" id="{7B55A529-627D-481D-B62A-FCB12F3B0157}"/>
                  </a:ext>
                </a:extLst>
              </p:cNvPr>
              <p:cNvSpPr/>
              <p:nvPr/>
            </p:nvSpPr>
            <p:spPr bwMode="auto">
              <a:xfrm>
                <a:off x="4427" y="1202"/>
                <a:ext cx="33" cy="176"/>
              </a:xfrm>
              <a:custGeom>
                <a:avLst/>
                <a:gdLst>
                  <a:gd name="T0" fmla="*/ 17 w 18"/>
                  <a:gd name="T1" fmla="*/ 17 h 96"/>
                  <a:gd name="T2" fmla="*/ 11 w 18"/>
                  <a:gd name="T3" fmla="*/ 96 h 96"/>
                  <a:gd name="T4" fmla="*/ 0 w 18"/>
                  <a:gd name="T5" fmla="*/ 40 h 96"/>
                  <a:gd name="T6" fmla="*/ 6 w 18"/>
                  <a:gd name="T7" fmla="*/ 2 h 96"/>
                  <a:gd name="T8" fmla="*/ 9 w 18"/>
                  <a:gd name="T9" fmla="*/ 0 h 96"/>
                  <a:gd name="T10" fmla="*/ 18 w 18"/>
                  <a:gd name="T11" fmla="*/ 0 h 96"/>
                  <a:gd name="T12" fmla="*/ 17 w 18"/>
                  <a:gd name="T13" fmla="*/ 1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96">
                    <a:moveTo>
                      <a:pt x="17" y="17"/>
                    </a:moveTo>
                    <a:cubicBezTo>
                      <a:pt x="11" y="96"/>
                      <a:pt x="11" y="96"/>
                      <a:pt x="11" y="9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1"/>
                      <a:pt x="8" y="0"/>
                      <a:pt x="9" y="0"/>
                    </a:cubicBezTo>
                    <a:cubicBezTo>
                      <a:pt x="18" y="0"/>
                      <a:pt x="18" y="0"/>
                      <a:pt x="18" y="0"/>
                    </a:cubicBez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7" name="ísḻîḑé">
                <a:extLst>
                  <a:ext uri="{FF2B5EF4-FFF2-40B4-BE49-F238E27FC236}">
                    <a16:creationId xmlns:a16="http://schemas.microsoft.com/office/drawing/2014/main" id="{2945FDEE-4441-463E-A1F0-51759199E1FA}"/>
                  </a:ext>
                </a:extLst>
              </p:cNvPr>
              <p:cNvSpPr/>
              <p:nvPr/>
            </p:nvSpPr>
            <p:spPr bwMode="auto">
              <a:xfrm>
                <a:off x="4420" y="1194"/>
                <a:ext cx="48" cy="239"/>
              </a:xfrm>
              <a:custGeom>
                <a:avLst/>
                <a:gdLst>
                  <a:gd name="T0" fmla="*/ 21 w 26"/>
                  <a:gd name="T1" fmla="*/ 21 h 130"/>
                  <a:gd name="T2" fmla="*/ 17 w 26"/>
                  <a:gd name="T3" fmla="*/ 21 h 130"/>
                  <a:gd name="T4" fmla="*/ 14 w 26"/>
                  <a:gd name="T5" fmla="*/ 69 h 130"/>
                  <a:gd name="T6" fmla="*/ 9 w 26"/>
                  <a:gd name="T7" fmla="*/ 44 h 130"/>
                  <a:gd name="T8" fmla="*/ 14 w 26"/>
                  <a:gd name="T9" fmla="*/ 7 h 130"/>
                  <a:gd name="T10" fmla="*/ 14 w 26"/>
                  <a:gd name="T11" fmla="*/ 7 h 130"/>
                  <a:gd name="T12" fmla="*/ 13 w 26"/>
                  <a:gd name="T13" fmla="*/ 7 h 130"/>
                  <a:gd name="T14" fmla="*/ 13 w 26"/>
                  <a:gd name="T15" fmla="*/ 8 h 130"/>
                  <a:gd name="T16" fmla="*/ 14 w 26"/>
                  <a:gd name="T17" fmla="*/ 7 h 130"/>
                  <a:gd name="T18" fmla="*/ 13 w 26"/>
                  <a:gd name="T19" fmla="*/ 7 h 130"/>
                  <a:gd name="T20" fmla="*/ 13 w 26"/>
                  <a:gd name="T21" fmla="*/ 8 h 130"/>
                  <a:gd name="T22" fmla="*/ 17 w 26"/>
                  <a:gd name="T23" fmla="*/ 8 h 130"/>
                  <a:gd name="T24" fmla="*/ 17 w 26"/>
                  <a:gd name="T25" fmla="*/ 21 h 130"/>
                  <a:gd name="T26" fmla="*/ 21 w 26"/>
                  <a:gd name="T27" fmla="*/ 21 h 130"/>
                  <a:gd name="T28" fmla="*/ 17 w 26"/>
                  <a:gd name="T29" fmla="*/ 21 h 130"/>
                  <a:gd name="T30" fmla="*/ 21 w 26"/>
                  <a:gd name="T31" fmla="*/ 21 h 130"/>
                  <a:gd name="T32" fmla="*/ 25 w 26"/>
                  <a:gd name="T33" fmla="*/ 21 h 130"/>
                  <a:gd name="T34" fmla="*/ 26 w 26"/>
                  <a:gd name="T35" fmla="*/ 0 h 130"/>
                  <a:gd name="T36" fmla="*/ 13 w 26"/>
                  <a:gd name="T37" fmla="*/ 0 h 130"/>
                  <a:gd name="T38" fmla="*/ 6 w 26"/>
                  <a:gd name="T39" fmla="*/ 6 h 130"/>
                  <a:gd name="T40" fmla="*/ 0 w 26"/>
                  <a:gd name="T41" fmla="*/ 44 h 130"/>
                  <a:gd name="T42" fmla="*/ 17 w 26"/>
                  <a:gd name="T43" fmla="*/ 130 h 130"/>
                  <a:gd name="T44" fmla="*/ 25 w 26"/>
                  <a:gd name="T45" fmla="*/ 21 h 130"/>
                  <a:gd name="T46" fmla="*/ 25 w 26"/>
                  <a:gd name="T47" fmla="*/ 21 h 130"/>
                  <a:gd name="T48" fmla="*/ 21 w 26"/>
                  <a:gd name="T49" fmla="*/ 21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6" h="130">
                    <a:moveTo>
                      <a:pt x="21" y="21"/>
                    </a:moveTo>
                    <a:cubicBezTo>
                      <a:pt x="17" y="21"/>
                      <a:pt x="17" y="21"/>
                      <a:pt x="17" y="21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0" y="0"/>
                      <a:pt x="7" y="2"/>
                      <a:pt x="6" y="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7" y="130"/>
                      <a:pt x="17" y="130"/>
                      <a:pt x="17" y="13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8" name="íṩ1ïde">
                <a:extLst>
                  <a:ext uri="{FF2B5EF4-FFF2-40B4-BE49-F238E27FC236}">
                    <a16:creationId xmlns:a16="http://schemas.microsoft.com/office/drawing/2014/main" id="{AFF64D47-C332-44CE-AC03-41FEB2F4CC41}"/>
                  </a:ext>
                </a:extLst>
              </p:cNvPr>
              <p:cNvSpPr/>
              <p:nvPr/>
            </p:nvSpPr>
            <p:spPr bwMode="auto">
              <a:xfrm>
                <a:off x="4482" y="925"/>
                <a:ext cx="50" cy="4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09" name="ïšḷíḓè">
                <a:extLst>
                  <a:ext uri="{FF2B5EF4-FFF2-40B4-BE49-F238E27FC236}">
                    <a16:creationId xmlns:a16="http://schemas.microsoft.com/office/drawing/2014/main" id="{0B62BBAD-6E01-4FA4-BD9F-60BE2F912C82}"/>
                  </a:ext>
                </a:extLst>
              </p:cNvPr>
              <p:cNvSpPr/>
              <p:nvPr/>
            </p:nvSpPr>
            <p:spPr bwMode="auto">
              <a:xfrm>
                <a:off x="4475" y="918"/>
                <a:ext cx="64" cy="62"/>
              </a:xfrm>
              <a:custGeom>
                <a:avLst/>
                <a:gdLst>
                  <a:gd name="T0" fmla="*/ 4 w 35"/>
                  <a:gd name="T1" fmla="*/ 17 h 34"/>
                  <a:gd name="T2" fmla="*/ 0 w 35"/>
                  <a:gd name="T3" fmla="*/ 17 h 34"/>
                  <a:gd name="T4" fmla="*/ 18 w 35"/>
                  <a:gd name="T5" fmla="*/ 34 h 34"/>
                  <a:gd name="T6" fmla="*/ 35 w 35"/>
                  <a:gd name="T7" fmla="*/ 17 h 34"/>
                  <a:gd name="T8" fmla="*/ 18 w 35"/>
                  <a:gd name="T9" fmla="*/ 0 h 34"/>
                  <a:gd name="T10" fmla="*/ 0 w 35"/>
                  <a:gd name="T11" fmla="*/ 17 h 34"/>
                  <a:gd name="T12" fmla="*/ 4 w 35"/>
                  <a:gd name="T13" fmla="*/ 17 h 34"/>
                  <a:gd name="T14" fmla="*/ 8 w 35"/>
                  <a:gd name="T15" fmla="*/ 17 h 34"/>
                  <a:gd name="T16" fmla="*/ 18 w 35"/>
                  <a:gd name="T17" fmla="*/ 8 h 34"/>
                  <a:gd name="T18" fmla="*/ 27 w 35"/>
                  <a:gd name="T19" fmla="*/ 17 h 34"/>
                  <a:gd name="T20" fmla="*/ 18 w 35"/>
                  <a:gd name="T21" fmla="*/ 26 h 34"/>
                  <a:gd name="T22" fmla="*/ 8 w 35"/>
                  <a:gd name="T23" fmla="*/ 17 h 34"/>
                  <a:gd name="T24" fmla="*/ 4 w 35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34">
                    <a:moveTo>
                      <a:pt x="4" y="1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4"/>
                      <a:pt x="18" y="34"/>
                    </a:cubicBezTo>
                    <a:cubicBezTo>
                      <a:pt x="27" y="34"/>
                      <a:pt x="35" y="27"/>
                      <a:pt x="35" y="17"/>
                    </a:cubicBezTo>
                    <a:cubicBezTo>
                      <a:pt x="35" y="7"/>
                      <a:pt x="27" y="0"/>
                      <a:pt x="18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12" y="8"/>
                      <a:pt x="18" y="8"/>
                    </a:cubicBezTo>
                    <a:cubicBezTo>
                      <a:pt x="23" y="8"/>
                      <a:pt x="27" y="12"/>
                      <a:pt x="27" y="17"/>
                    </a:cubicBezTo>
                    <a:cubicBezTo>
                      <a:pt x="27" y="22"/>
                      <a:pt x="23" y="26"/>
                      <a:pt x="18" y="26"/>
                    </a:cubicBezTo>
                    <a:cubicBezTo>
                      <a:pt x="12" y="26"/>
                      <a:pt x="8" y="22"/>
                      <a:pt x="8" y="17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0" name="îṩḻîḑê">
                <a:extLst>
                  <a:ext uri="{FF2B5EF4-FFF2-40B4-BE49-F238E27FC236}">
                    <a16:creationId xmlns:a16="http://schemas.microsoft.com/office/drawing/2014/main" id="{6284972B-598D-40BC-9E63-5C19EAD8B0DF}"/>
                  </a:ext>
                </a:extLst>
              </p:cNvPr>
              <p:cNvSpPr/>
              <p:nvPr/>
            </p:nvSpPr>
            <p:spPr bwMode="auto">
              <a:xfrm>
                <a:off x="4343" y="925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1" name="iṣḻíḓé">
                <a:extLst>
                  <a:ext uri="{FF2B5EF4-FFF2-40B4-BE49-F238E27FC236}">
                    <a16:creationId xmlns:a16="http://schemas.microsoft.com/office/drawing/2014/main" id="{3F1D6858-9E9E-4003-880D-913B77B9D2D0}"/>
                  </a:ext>
                </a:extLst>
              </p:cNvPr>
              <p:cNvSpPr/>
              <p:nvPr/>
            </p:nvSpPr>
            <p:spPr bwMode="auto">
              <a:xfrm>
                <a:off x="4335" y="918"/>
                <a:ext cx="63" cy="62"/>
              </a:xfrm>
              <a:custGeom>
                <a:avLst/>
                <a:gdLst>
                  <a:gd name="T0" fmla="*/ 4 w 34"/>
                  <a:gd name="T1" fmla="*/ 17 h 34"/>
                  <a:gd name="T2" fmla="*/ 0 w 34"/>
                  <a:gd name="T3" fmla="*/ 17 h 34"/>
                  <a:gd name="T4" fmla="*/ 17 w 34"/>
                  <a:gd name="T5" fmla="*/ 34 h 34"/>
                  <a:gd name="T6" fmla="*/ 34 w 34"/>
                  <a:gd name="T7" fmla="*/ 17 h 34"/>
                  <a:gd name="T8" fmla="*/ 17 w 34"/>
                  <a:gd name="T9" fmla="*/ 0 h 34"/>
                  <a:gd name="T10" fmla="*/ 0 w 34"/>
                  <a:gd name="T11" fmla="*/ 17 h 34"/>
                  <a:gd name="T12" fmla="*/ 4 w 34"/>
                  <a:gd name="T13" fmla="*/ 17 h 34"/>
                  <a:gd name="T14" fmla="*/ 8 w 34"/>
                  <a:gd name="T15" fmla="*/ 17 h 34"/>
                  <a:gd name="T16" fmla="*/ 17 w 34"/>
                  <a:gd name="T17" fmla="*/ 8 h 34"/>
                  <a:gd name="T18" fmla="*/ 26 w 34"/>
                  <a:gd name="T19" fmla="*/ 17 h 34"/>
                  <a:gd name="T20" fmla="*/ 17 w 34"/>
                  <a:gd name="T21" fmla="*/ 26 h 34"/>
                  <a:gd name="T22" fmla="*/ 8 w 34"/>
                  <a:gd name="T23" fmla="*/ 17 h 34"/>
                  <a:gd name="T24" fmla="*/ 4 w 34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34">
                    <a:moveTo>
                      <a:pt x="4" y="17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4"/>
                      <a:pt x="17" y="34"/>
                    </a:cubicBezTo>
                    <a:cubicBezTo>
                      <a:pt x="27" y="34"/>
                      <a:pt x="34" y="27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2"/>
                      <a:pt x="12" y="8"/>
                      <a:pt x="17" y="8"/>
                    </a:cubicBezTo>
                    <a:cubicBezTo>
                      <a:pt x="22" y="8"/>
                      <a:pt x="26" y="12"/>
                      <a:pt x="26" y="17"/>
                    </a:cubicBezTo>
                    <a:cubicBezTo>
                      <a:pt x="26" y="22"/>
                      <a:pt x="22" y="26"/>
                      <a:pt x="17" y="26"/>
                    </a:cubicBezTo>
                    <a:cubicBezTo>
                      <a:pt x="12" y="26"/>
                      <a:pt x="8" y="22"/>
                      <a:pt x="8" y="17"/>
                    </a:cubicBezTo>
                    <a:lnTo>
                      <a:pt x="4" y="1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2" name="íṩ1iďe">
                <a:extLst>
                  <a:ext uri="{FF2B5EF4-FFF2-40B4-BE49-F238E27FC236}">
                    <a16:creationId xmlns:a16="http://schemas.microsoft.com/office/drawing/2014/main" id="{93048A13-BE5A-4F55-A8D6-4FC1D42013EF}"/>
                  </a:ext>
                </a:extLst>
              </p:cNvPr>
              <p:cNvSpPr/>
              <p:nvPr/>
            </p:nvSpPr>
            <p:spPr bwMode="auto">
              <a:xfrm>
                <a:off x="4484" y="936"/>
                <a:ext cx="18" cy="20"/>
              </a:xfrm>
              <a:prstGeom prst="ellipse">
                <a:avLst/>
              </a:pr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3" name="íSḻíḓê">
                <a:extLst>
                  <a:ext uri="{FF2B5EF4-FFF2-40B4-BE49-F238E27FC236}">
                    <a16:creationId xmlns:a16="http://schemas.microsoft.com/office/drawing/2014/main" id="{2ED85BD4-2B5C-4DF4-A9F0-30C950240A97}"/>
                  </a:ext>
                </a:extLst>
              </p:cNvPr>
              <p:cNvSpPr/>
              <p:nvPr/>
            </p:nvSpPr>
            <p:spPr bwMode="auto">
              <a:xfrm>
                <a:off x="4475" y="929"/>
                <a:ext cx="35" cy="35"/>
              </a:xfrm>
              <a:custGeom>
                <a:avLst/>
                <a:gdLst>
                  <a:gd name="T0" fmla="*/ 5 w 19"/>
                  <a:gd name="T1" fmla="*/ 1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  <a:gd name="T10" fmla="*/ 0 w 19"/>
                  <a:gd name="T11" fmla="*/ 10 h 19"/>
                  <a:gd name="T12" fmla="*/ 5 w 19"/>
                  <a:gd name="T13" fmla="*/ 10 h 19"/>
                  <a:gd name="T14" fmla="*/ 9 w 19"/>
                  <a:gd name="T15" fmla="*/ 10 h 19"/>
                  <a:gd name="T16" fmla="*/ 10 w 19"/>
                  <a:gd name="T17" fmla="*/ 8 h 19"/>
                  <a:gd name="T18" fmla="*/ 11 w 19"/>
                  <a:gd name="T19" fmla="*/ 10 h 19"/>
                  <a:gd name="T20" fmla="*/ 10 w 19"/>
                  <a:gd name="T21" fmla="*/ 11 h 19"/>
                  <a:gd name="T22" fmla="*/ 9 w 19"/>
                  <a:gd name="T23" fmla="*/ 10 h 19"/>
                  <a:gd name="T24" fmla="*/ 5 w 19"/>
                  <a:gd name="T2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5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10" y="8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0" y="11"/>
                    </a:cubicBezTo>
                    <a:cubicBezTo>
                      <a:pt x="9" y="11"/>
                      <a:pt x="9" y="10"/>
                      <a:pt x="9" y="10"/>
                    </a:cubicBez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4" name="ï$ḻïḑè">
                <a:extLst>
                  <a:ext uri="{FF2B5EF4-FFF2-40B4-BE49-F238E27FC236}">
                    <a16:creationId xmlns:a16="http://schemas.microsoft.com/office/drawing/2014/main" id="{9B6C32A6-3E49-40AE-A2DE-6070D717DA63}"/>
                  </a:ext>
                </a:extLst>
              </p:cNvPr>
              <p:cNvSpPr/>
              <p:nvPr/>
            </p:nvSpPr>
            <p:spPr bwMode="auto">
              <a:xfrm>
                <a:off x="4343" y="936"/>
                <a:ext cx="20" cy="20"/>
              </a:xfrm>
              <a:prstGeom prst="ellipse">
                <a:avLst/>
              </a:pr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5" name="îŝḻiďé">
                <a:extLst>
                  <a:ext uri="{FF2B5EF4-FFF2-40B4-BE49-F238E27FC236}">
                    <a16:creationId xmlns:a16="http://schemas.microsoft.com/office/drawing/2014/main" id="{4B9D5B7F-5CEF-4878-897E-1F54292C6944}"/>
                  </a:ext>
                </a:extLst>
              </p:cNvPr>
              <p:cNvSpPr/>
              <p:nvPr/>
            </p:nvSpPr>
            <p:spPr bwMode="auto">
              <a:xfrm>
                <a:off x="4335" y="929"/>
                <a:ext cx="35" cy="35"/>
              </a:xfrm>
              <a:custGeom>
                <a:avLst/>
                <a:gdLst>
                  <a:gd name="T0" fmla="*/ 4 w 19"/>
                  <a:gd name="T1" fmla="*/ 1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  <a:gd name="T10" fmla="*/ 0 w 19"/>
                  <a:gd name="T11" fmla="*/ 10 h 19"/>
                  <a:gd name="T12" fmla="*/ 4 w 19"/>
                  <a:gd name="T13" fmla="*/ 10 h 19"/>
                  <a:gd name="T14" fmla="*/ 9 w 19"/>
                  <a:gd name="T15" fmla="*/ 10 h 19"/>
                  <a:gd name="T16" fmla="*/ 10 w 19"/>
                  <a:gd name="T17" fmla="*/ 8 h 19"/>
                  <a:gd name="T18" fmla="*/ 11 w 19"/>
                  <a:gd name="T19" fmla="*/ 10 h 19"/>
                  <a:gd name="T20" fmla="*/ 10 w 19"/>
                  <a:gd name="T21" fmla="*/ 11 h 19"/>
                  <a:gd name="T22" fmla="*/ 9 w 19"/>
                  <a:gd name="T23" fmla="*/ 10 h 19"/>
                  <a:gd name="T24" fmla="*/ 4 w 19"/>
                  <a:gd name="T25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19">
                    <a:moveTo>
                      <a:pt x="4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10" y="8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0" y="11"/>
                    </a:cubicBezTo>
                    <a:cubicBezTo>
                      <a:pt x="9" y="11"/>
                      <a:pt x="9" y="10"/>
                      <a:pt x="9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6" name="ïŝľiḋê">
                <a:extLst>
                  <a:ext uri="{FF2B5EF4-FFF2-40B4-BE49-F238E27FC236}">
                    <a16:creationId xmlns:a16="http://schemas.microsoft.com/office/drawing/2014/main" id="{29A7E181-C368-4783-AA17-1E812E003AA3}"/>
                  </a:ext>
                </a:extLst>
              </p:cNvPr>
              <p:cNvSpPr/>
              <p:nvPr/>
            </p:nvSpPr>
            <p:spPr bwMode="auto">
              <a:xfrm>
                <a:off x="4486" y="2189"/>
                <a:ext cx="61" cy="1182"/>
              </a:xfrm>
              <a:custGeom>
                <a:avLst/>
                <a:gdLst>
                  <a:gd name="T0" fmla="*/ 61 w 61"/>
                  <a:gd name="T1" fmla="*/ 0 h 1182"/>
                  <a:gd name="T2" fmla="*/ 0 w 61"/>
                  <a:gd name="T3" fmla="*/ 4 h 1182"/>
                  <a:gd name="T4" fmla="*/ 0 w 61"/>
                  <a:gd name="T5" fmla="*/ 1182 h 1182"/>
                  <a:gd name="T6" fmla="*/ 61 w 61"/>
                  <a:gd name="T7" fmla="*/ 1182 h 1182"/>
                  <a:gd name="T8" fmla="*/ 61 w 61"/>
                  <a:gd name="T9" fmla="*/ 0 h 1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182">
                    <a:moveTo>
                      <a:pt x="61" y="0"/>
                    </a:moveTo>
                    <a:lnTo>
                      <a:pt x="0" y="4"/>
                    </a:lnTo>
                    <a:lnTo>
                      <a:pt x="0" y="1182"/>
                    </a:lnTo>
                    <a:lnTo>
                      <a:pt x="61" y="118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AB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7" name="ïšļíḍé">
                <a:extLst>
                  <a:ext uri="{FF2B5EF4-FFF2-40B4-BE49-F238E27FC236}">
                    <a16:creationId xmlns:a16="http://schemas.microsoft.com/office/drawing/2014/main" id="{8B5C81FA-FC6A-4543-9E68-6D13B77B907C}"/>
                  </a:ext>
                </a:extLst>
              </p:cNvPr>
              <p:cNvSpPr/>
              <p:nvPr/>
            </p:nvSpPr>
            <p:spPr bwMode="auto">
              <a:xfrm>
                <a:off x="4486" y="2189"/>
                <a:ext cx="61" cy="1182"/>
              </a:xfrm>
              <a:custGeom>
                <a:avLst/>
                <a:gdLst>
                  <a:gd name="T0" fmla="*/ 61 w 61"/>
                  <a:gd name="T1" fmla="*/ 0 h 1182"/>
                  <a:gd name="T2" fmla="*/ 0 w 61"/>
                  <a:gd name="T3" fmla="*/ 4 h 1182"/>
                  <a:gd name="T4" fmla="*/ 0 w 61"/>
                  <a:gd name="T5" fmla="*/ 1182 h 1182"/>
                  <a:gd name="T6" fmla="*/ 61 w 61"/>
                  <a:gd name="T7" fmla="*/ 1182 h 1182"/>
                  <a:gd name="T8" fmla="*/ 61 w 61"/>
                  <a:gd name="T9" fmla="*/ 0 h 1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182">
                    <a:moveTo>
                      <a:pt x="61" y="0"/>
                    </a:moveTo>
                    <a:lnTo>
                      <a:pt x="0" y="4"/>
                    </a:lnTo>
                    <a:lnTo>
                      <a:pt x="0" y="1182"/>
                    </a:lnTo>
                    <a:lnTo>
                      <a:pt x="61" y="1182"/>
                    </a:lnTo>
                    <a:lnTo>
                      <a:pt x="6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8" name="ïŝḻîďé">
                <a:extLst>
                  <a:ext uri="{FF2B5EF4-FFF2-40B4-BE49-F238E27FC236}">
                    <a16:creationId xmlns:a16="http://schemas.microsoft.com/office/drawing/2014/main" id="{CD126835-8A83-4ACC-8BBF-5531AC513DAB}"/>
                  </a:ext>
                </a:extLst>
              </p:cNvPr>
              <p:cNvSpPr/>
              <p:nvPr/>
            </p:nvSpPr>
            <p:spPr bwMode="auto">
              <a:xfrm>
                <a:off x="4486" y="2186"/>
                <a:ext cx="61" cy="7"/>
              </a:xfrm>
              <a:custGeom>
                <a:avLst/>
                <a:gdLst>
                  <a:gd name="T0" fmla="*/ 61 w 61"/>
                  <a:gd name="T1" fmla="*/ 0 h 7"/>
                  <a:gd name="T2" fmla="*/ 0 w 61"/>
                  <a:gd name="T3" fmla="*/ 0 h 7"/>
                  <a:gd name="T4" fmla="*/ 0 w 61"/>
                  <a:gd name="T5" fmla="*/ 7 h 7"/>
                  <a:gd name="T6" fmla="*/ 61 w 61"/>
                  <a:gd name="T7" fmla="*/ 3 h 7"/>
                  <a:gd name="T8" fmla="*/ 61 w 6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">
                    <a:moveTo>
                      <a:pt x="61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61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AB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19" name="í$ḷïďè">
                <a:extLst>
                  <a:ext uri="{FF2B5EF4-FFF2-40B4-BE49-F238E27FC236}">
                    <a16:creationId xmlns:a16="http://schemas.microsoft.com/office/drawing/2014/main" id="{6214EB3C-13C2-4E36-993C-98AF2F49A9C0}"/>
                  </a:ext>
                </a:extLst>
              </p:cNvPr>
              <p:cNvSpPr/>
              <p:nvPr/>
            </p:nvSpPr>
            <p:spPr bwMode="auto">
              <a:xfrm>
                <a:off x="4486" y="2186"/>
                <a:ext cx="61" cy="7"/>
              </a:xfrm>
              <a:custGeom>
                <a:avLst/>
                <a:gdLst>
                  <a:gd name="T0" fmla="*/ 61 w 61"/>
                  <a:gd name="T1" fmla="*/ 0 h 7"/>
                  <a:gd name="T2" fmla="*/ 0 w 61"/>
                  <a:gd name="T3" fmla="*/ 0 h 7"/>
                  <a:gd name="T4" fmla="*/ 0 w 61"/>
                  <a:gd name="T5" fmla="*/ 7 h 7"/>
                  <a:gd name="T6" fmla="*/ 61 w 61"/>
                  <a:gd name="T7" fmla="*/ 3 h 7"/>
                  <a:gd name="T8" fmla="*/ 61 w 6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7">
                    <a:moveTo>
                      <a:pt x="61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61" y="3"/>
                    </a:lnTo>
                    <a:lnTo>
                      <a:pt x="6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0" name="ï$1íďe">
                <a:extLst>
                  <a:ext uri="{FF2B5EF4-FFF2-40B4-BE49-F238E27FC236}">
                    <a16:creationId xmlns:a16="http://schemas.microsoft.com/office/drawing/2014/main" id="{ACA718F5-4995-4BB4-9178-F172AFC1B62B}"/>
                  </a:ext>
                </a:extLst>
              </p:cNvPr>
              <p:cNvSpPr/>
              <p:nvPr/>
            </p:nvSpPr>
            <p:spPr bwMode="auto">
              <a:xfrm>
                <a:off x="4486" y="2176"/>
                <a:ext cx="61" cy="10"/>
              </a:xfrm>
              <a:prstGeom prst="rect">
                <a:avLst/>
              </a:prstGeom>
              <a:solidFill>
                <a:srgbClr val="640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1" name="ïṡļîḍe">
                <a:extLst>
                  <a:ext uri="{FF2B5EF4-FFF2-40B4-BE49-F238E27FC236}">
                    <a16:creationId xmlns:a16="http://schemas.microsoft.com/office/drawing/2014/main" id="{1FCABC86-00AB-4C3A-A6D0-DB5D6D6BF7FE}"/>
                  </a:ext>
                </a:extLst>
              </p:cNvPr>
              <p:cNvSpPr/>
              <p:nvPr/>
            </p:nvSpPr>
            <p:spPr bwMode="auto">
              <a:xfrm>
                <a:off x="4486" y="2176"/>
                <a:ext cx="61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2" name="îṩḷïḑê">
                <a:extLst>
                  <a:ext uri="{FF2B5EF4-FFF2-40B4-BE49-F238E27FC236}">
                    <a16:creationId xmlns:a16="http://schemas.microsoft.com/office/drawing/2014/main" id="{022A19FC-5BD7-4728-A2C1-802E3AB3C66F}"/>
                  </a:ext>
                </a:extLst>
              </p:cNvPr>
              <p:cNvSpPr/>
              <p:nvPr/>
            </p:nvSpPr>
            <p:spPr bwMode="auto">
              <a:xfrm>
                <a:off x="4394" y="3378"/>
                <a:ext cx="358" cy="110"/>
              </a:xfrm>
              <a:custGeom>
                <a:avLst/>
                <a:gdLst>
                  <a:gd name="T0" fmla="*/ 183 w 195"/>
                  <a:gd name="T1" fmla="*/ 60 h 60"/>
                  <a:gd name="T2" fmla="*/ 19 w 195"/>
                  <a:gd name="T3" fmla="*/ 60 h 60"/>
                  <a:gd name="T4" fmla="*/ 0 w 195"/>
                  <a:gd name="T5" fmla="*/ 41 h 60"/>
                  <a:gd name="T6" fmla="*/ 14 w 195"/>
                  <a:gd name="T7" fmla="*/ 23 h 60"/>
                  <a:gd name="T8" fmla="*/ 98 w 195"/>
                  <a:gd name="T9" fmla="*/ 0 h 60"/>
                  <a:gd name="T10" fmla="*/ 195 w 195"/>
                  <a:gd name="T11" fmla="*/ 0 h 60"/>
                  <a:gd name="T12" fmla="*/ 195 w 195"/>
                  <a:gd name="T13" fmla="*/ 48 h 60"/>
                  <a:gd name="T14" fmla="*/ 183 w 195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60">
                    <a:moveTo>
                      <a:pt x="183" y="6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8" y="60"/>
                      <a:pt x="0" y="51"/>
                      <a:pt x="0" y="41"/>
                    </a:cubicBezTo>
                    <a:cubicBezTo>
                      <a:pt x="0" y="33"/>
                      <a:pt x="6" y="25"/>
                      <a:pt x="14" y="23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48"/>
                      <a:pt x="195" y="48"/>
                      <a:pt x="195" y="48"/>
                    </a:cubicBezTo>
                    <a:cubicBezTo>
                      <a:pt x="195" y="54"/>
                      <a:pt x="190" y="60"/>
                      <a:pt x="183" y="60"/>
                    </a:cubicBez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3" name="íṡḷídê">
                <a:extLst>
                  <a:ext uri="{FF2B5EF4-FFF2-40B4-BE49-F238E27FC236}">
                    <a16:creationId xmlns:a16="http://schemas.microsoft.com/office/drawing/2014/main" id="{D35692E6-C2B3-43AC-AA71-11E7BB687B74}"/>
                  </a:ext>
                </a:extLst>
              </p:cNvPr>
              <p:cNvSpPr/>
              <p:nvPr/>
            </p:nvSpPr>
            <p:spPr bwMode="auto">
              <a:xfrm>
                <a:off x="4387" y="3371"/>
                <a:ext cx="372" cy="125"/>
              </a:xfrm>
              <a:custGeom>
                <a:avLst/>
                <a:gdLst>
                  <a:gd name="T0" fmla="*/ 187 w 203"/>
                  <a:gd name="T1" fmla="*/ 64 h 68"/>
                  <a:gd name="T2" fmla="*/ 187 w 203"/>
                  <a:gd name="T3" fmla="*/ 60 h 68"/>
                  <a:gd name="T4" fmla="*/ 23 w 203"/>
                  <a:gd name="T5" fmla="*/ 60 h 68"/>
                  <a:gd name="T6" fmla="*/ 12 w 203"/>
                  <a:gd name="T7" fmla="*/ 55 h 68"/>
                  <a:gd name="T8" fmla="*/ 8 w 203"/>
                  <a:gd name="T9" fmla="*/ 45 h 68"/>
                  <a:gd name="T10" fmla="*/ 19 w 203"/>
                  <a:gd name="T11" fmla="*/ 31 h 68"/>
                  <a:gd name="T12" fmla="*/ 102 w 203"/>
                  <a:gd name="T13" fmla="*/ 8 h 68"/>
                  <a:gd name="T14" fmla="*/ 195 w 203"/>
                  <a:gd name="T15" fmla="*/ 8 h 68"/>
                  <a:gd name="T16" fmla="*/ 195 w 203"/>
                  <a:gd name="T17" fmla="*/ 52 h 68"/>
                  <a:gd name="T18" fmla="*/ 187 w 203"/>
                  <a:gd name="T19" fmla="*/ 60 h 68"/>
                  <a:gd name="T20" fmla="*/ 187 w 203"/>
                  <a:gd name="T21" fmla="*/ 64 h 68"/>
                  <a:gd name="T22" fmla="*/ 187 w 203"/>
                  <a:gd name="T23" fmla="*/ 68 h 68"/>
                  <a:gd name="T24" fmla="*/ 203 w 203"/>
                  <a:gd name="T25" fmla="*/ 52 h 68"/>
                  <a:gd name="T26" fmla="*/ 203 w 203"/>
                  <a:gd name="T27" fmla="*/ 0 h 68"/>
                  <a:gd name="T28" fmla="*/ 101 w 203"/>
                  <a:gd name="T29" fmla="*/ 0 h 68"/>
                  <a:gd name="T30" fmla="*/ 17 w 203"/>
                  <a:gd name="T31" fmla="*/ 23 h 68"/>
                  <a:gd name="T32" fmla="*/ 0 w 203"/>
                  <a:gd name="T33" fmla="*/ 45 h 68"/>
                  <a:gd name="T34" fmla="*/ 23 w 203"/>
                  <a:gd name="T35" fmla="*/ 68 h 68"/>
                  <a:gd name="T36" fmla="*/ 187 w 203"/>
                  <a:gd name="T37" fmla="*/ 68 h 68"/>
                  <a:gd name="T38" fmla="*/ 187 w 203"/>
                  <a:gd name="T39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8">
                    <a:moveTo>
                      <a:pt x="187" y="64"/>
                    </a:moveTo>
                    <a:cubicBezTo>
                      <a:pt x="187" y="60"/>
                      <a:pt x="187" y="60"/>
                      <a:pt x="187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19" y="60"/>
                      <a:pt x="15" y="58"/>
                      <a:pt x="12" y="55"/>
                    </a:cubicBezTo>
                    <a:cubicBezTo>
                      <a:pt x="10" y="53"/>
                      <a:pt x="8" y="49"/>
                      <a:pt x="8" y="45"/>
                    </a:cubicBezTo>
                    <a:cubicBezTo>
                      <a:pt x="8" y="39"/>
                      <a:pt x="13" y="33"/>
                      <a:pt x="19" y="31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5" y="52"/>
                      <a:pt x="195" y="52"/>
                      <a:pt x="195" y="52"/>
                    </a:cubicBezTo>
                    <a:cubicBezTo>
                      <a:pt x="195" y="56"/>
                      <a:pt x="191" y="60"/>
                      <a:pt x="187" y="60"/>
                    </a:cubicBezTo>
                    <a:cubicBezTo>
                      <a:pt x="187" y="64"/>
                      <a:pt x="187" y="64"/>
                      <a:pt x="187" y="64"/>
                    </a:cubicBezTo>
                    <a:cubicBezTo>
                      <a:pt x="187" y="68"/>
                      <a:pt x="187" y="68"/>
                      <a:pt x="187" y="68"/>
                    </a:cubicBezTo>
                    <a:cubicBezTo>
                      <a:pt x="196" y="68"/>
                      <a:pt x="203" y="60"/>
                      <a:pt x="203" y="5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7" y="26"/>
                      <a:pt x="0" y="35"/>
                      <a:pt x="0" y="45"/>
                    </a:cubicBezTo>
                    <a:cubicBezTo>
                      <a:pt x="0" y="58"/>
                      <a:pt x="10" y="68"/>
                      <a:pt x="23" y="68"/>
                    </a:cubicBezTo>
                    <a:cubicBezTo>
                      <a:pt x="187" y="68"/>
                      <a:pt x="187" y="68"/>
                      <a:pt x="187" y="68"/>
                    </a:cubicBezTo>
                    <a:cubicBezTo>
                      <a:pt x="187" y="64"/>
                      <a:pt x="187" y="64"/>
                      <a:pt x="187" y="64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4" name="îšḷiḓé">
                <a:extLst>
                  <a:ext uri="{FF2B5EF4-FFF2-40B4-BE49-F238E27FC236}">
                    <a16:creationId xmlns:a16="http://schemas.microsoft.com/office/drawing/2014/main" id="{612CFED6-2588-40AF-87C5-58BDB437D80A}"/>
                  </a:ext>
                </a:extLst>
              </p:cNvPr>
              <p:cNvSpPr/>
              <p:nvPr/>
            </p:nvSpPr>
            <p:spPr bwMode="auto">
              <a:xfrm>
                <a:off x="4449" y="3378"/>
                <a:ext cx="303" cy="35"/>
              </a:xfrm>
              <a:custGeom>
                <a:avLst/>
                <a:gdLst>
                  <a:gd name="T0" fmla="*/ 303 w 303"/>
                  <a:gd name="T1" fmla="*/ 35 h 35"/>
                  <a:gd name="T2" fmla="*/ 0 w 303"/>
                  <a:gd name="T3" fmla="*/ 35 h 35"/>
                  <a:gd name="T4" fmla="*/ 114 w 303"/>
                  <a:gd name="T5" fmla="*/ 0 h 35"/>
                  <a:gd name="T6" fmla="*/ 303 w 303"/>
                  <a:gd name="T7" fmla="*/ 0 h 35"/>
                  <a:gd name="T8" fmla="*/ 303 w 303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35">
                    <a:moveTo>
                      <a:pt x="303" y="35"/>
                    </a:moveTo>
                    <a:lnTo>
                      <a:pt x="0" y="35"/>
                    </a:lnTo>
                    <a:lnTo>
                      <a:pt x="114" y="0"/>
                    </a:lnTo>
                    <a:lnTo>
                      <a:pt x="303" y="0"/>
                    </a:lnTo>
                    <a:lnTo>
                      <a:pt x="303" y="35"/>
                    </a:lnTo>
                    <a:close/>
                  </a:path>
                </a:pathLst>
              </a:custGeom>
              <a:solidFill>
                <a:srgbClr val="F489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5" name="ïṧḻide">
                <a:extLst>
                  <a:ext uri="{FF2B5EF4-FFF2-40B4-BE49-F238E27FC236}">
                    <a16:creationId xmlns:a16="http://schemas.microsoft.com/office/drawing/2014/main" id="{352DB79C-F2C5-481E-A43F-C6001DB5C50E}"/>
                  </a:ext>
                </a:extLst>
              </p:cNvPr>
              <p:cNvSpPr/>
              <p:nvPr/>
            </p:nvSpPr>
            <p:spPr bwMode="auto">
              <a:xfrm>
                <a:off x="4387" y="3371"/>
                <a:ext cx="372" cy="125"/>
              </a:xfrm>
              <a:custGeom>
                <a:avLst/>
                <a:gdLst>
                  <a:gd name="T0" fmla="*/ 187 w 203"/>
                  <a:gd name="T1" fmla="*/ 64 h 68"/>
                  <a:gd name="T2" fmla="*/ 187 w 203"/>
                  <a:gd name="T3" fmla="*/ 60 h 68"/>
                  <a:gd name="T4" fmla="*/ 23 w 203"/>
                  <a:gd name="T5" fmla="*/ 60 h 68"/>
                  <a:gd name="T6" fmla="*/ 12 w 203"/>
                  <a:gd name="T7" fmla="*/ 55 h 68"/>
                  <a:gd name="T8" fmla="*/ 8 w 203"/>
                  <a:gd name="T9" fmla="*/ 45 h 68"/>
                  <a:gd name="T10" fmla="*/ 19 w 203"/>
                  <a:gd name="T11" fmla="*/ 31 h 68"/>
                  <a:gd name="T12" fmla="*/ 102 w 203"/>
                  <a:gd name="T13" fmla="*/ 8 h 68"/>
                  <a:gd name="T14" fmla="*/ 195 w 203"/>
                  <a:gd name="T15" fmla="*/ 8 h 68"/>
                  <a:gd name="T16" fmla="*/ 195 w 203"/>
                  <a:gd name="T17" fmla="*/ 52 h 68"/>
                  <a:gd name="T18" fmla="*/ 187 w 203"/>
                  <a:gd name="T19" fmla="*/ 60 h 68"/>
                  <a:gd name="T20" fmla="*/ 187 w 203"/>
                  <a:gd name="T21" fmla="*/ 64 h 68"/>
                  <a:gd name="T22" fmla="*/ 187 w 203"/>
                  <a:gd name="T23" fmla="*/ 68 h 68"/>
                  <a:gd name="T24" fmla="*/ 203 w 203"/>
                  <a:gd name="T25" fmla="*/ 52 h 68"/>
                  <a:gd name="T26" fmla="*/ 203 w 203"/>
                  <a:gd name="T27" fmla="*/ 0 h 68"/>
                  <a:gd name="T28" fmla="*/ 101 w 203"/>
                  <a:gd name="T29" fmla="*/ 0 h 68"/>
                  <a:gd name="T30" fmla="*/ 17 w 203"/>
                  <a:gd name="T31" fmla="*/ 23 h 68"/>
                  <a:gd name="T32" fmla="*/ 0 w 203"/>
                  <a:gd name="T33" fmla="*/ 45 h 68"/>
                  <a:gd name="T34" fmla="*/ 23 w 203"/>
                  <a:gd name="T35" fmla="*/ 68 h 68"/>
                  <a:gd name="T36" fmla="*/ 187 w 203"/>
                  <a:gd name="T37" fmla="*/ 68 h 68"/>
                  <a:gd name="T38" fmla="*/ 187 w 203"/>
                  <a:gd name="T39" fmla="*/ 6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3" h="68">
                    <a:moveTo>
                      <a:pt x="187" y="64"/>
                    </a:moveTo>
                    <a:cubicBezTo>
                      <a:pt x="187" y="60"/>
                      <a:pt x="187" y="60"/>
                      <a:pt x="187" y="60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19" y="60"/>
                      <a:pt x="15" y="58"/>
                      <a:pt x="12" y="55"/>
                    </a:cubicBezTo>
                    <a:cubicBezTo>
                      <a:pt x="10" y="53"/>
                      <a:pt x="8" y="49"/>
                      <a:pt x="8" y="45"/>
                    </a:cubicBezTo>
                    <a:cubicBezTo>
                      <a:pt x="8" y="39"/>
                      <a:pt x="13" y="33"/>
                      <a:pt x="19" y="31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5" y="52"/>
                      <a:pt x="195" y="52"/>
                      <a:pt x="195" y="52"/>
                    </a:cubicBezTo>
                    <a:cubicBezTo>
                      <a:pt x="195" y="56"/>
                      <a:pt x="191" y="60"/>
                      <a:pt x="187" y="60"/>
                    </a:cubicBezTo>
                    <a:cubicBezTo>
                      <a:pt x="187" y="64"/>
                      <a:pt x="187" y="64"/>
                      <a:pt x="187" y="64"/>
                    </a:cubicBezTo>
                    <a:cubicBezTo>
                      <a:pt x="187" y="68"/>
                      <a:pt x="187" y="68"/>
                      <a:pt x="187" y="68"/>
                    </a:cubicBezTo>
                    <a:cubicBezTo>
                      <a:pt x="196" y="68"/>
                      <a:pt x="203" y="60"/>
                      <a:pt x="203" y="52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7" y="26"/>
                      <a:pt x="0" y="35"/>
                      <a:pt x="0" y="45"/>
                    </a:cubicBezTo>
                    <a:cubicBezTo>
                      <a:pt x="0" y="58"/>
                      <a:pt x="10" y="68"/>
                      <a:pt x="23" y="68"/>
                    </a:cubicBezTo>
                    <a:cubicBezTo>
                      <a:pt x="187" y="68"/>
                      <a:pt x="187" y="68"/>
                      <a:pt x="187" y="68"/>
                    </a:cubicBezTo>
                    <a:cubicBezTo>
                      <a:pt x="187" y="64"/>
                      <a:pt x="187" y="64"/>
                      <a:pt x="187" y="64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6" name="ïṩ1îḑe">
                <a:extLst>
                  <a:ext uri="{FF2B5EF4-FFF2-40B4-BE49-F238E27FC236}">
                    <a16:creationId xmlns:a16="http://schemas.microsoft.com/office/drawing/2014/main" id="{F41AB717-9080-43AC-868B-43000EDE8455}"/>
                  </a:ext>
                </a:extLst>
              </p:cNvPr>
              <p:cNvSpPr/>
              <p:nvPr/>
            </p:nvSpPr>
            <p:spPr bwMode="auto">
              <a:xfrm>
                <a:off x="4519" y="3395"/>
                <a:ext cx="5" cy="18"/>
              </a:xfrm>
              <a:custGeom>
                <a:avLst/>
                <a:gdLst>
                  <a:gd name="T0" fmla="*/ 0 w 5"/>
                  <a:gd name="T1" fmla="*/ 0 h 18"/>
                  <a:gd name="T2" fmla="*/ 5 w 5"/>
                  <a:gd name="T3" fmla="*/ 18 h 18"/>
                  <a:gd name="T4" fmla="*/ 0 w 5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8">
                    <a:moveTo>
                      <a:pt x="0" y="0"/>
                    </a:moveTo>
                    <a:lnTo>
                      <a:pt x="5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7" name="ïṩľîdé">
                <a:extLst>
                  <a:ext uri="{FF2B5EF4-FFF2-40B4-BE49-F238E27FC236}">
                    <a16:creationId xmlns:a16="http://schemas.microsoft.com/office/drawing/2014/main" id="{13A32579-06B1-4EAD-A529-827BA8DE24AC}"/>
                  </a:ext>
                </a:extLst>
              </p:cNvPr>
              <p:cNvSpPr/>
              <p:nvPr/>
            </p:nvSpPr>
            <p:spPr bwMode="auto">
              <a:xfrm>
                <a:off x="4519" y="3395"/>
                <a:ext cx="5" cy="1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8" name="ïṩḷïḓè">
                <a:extLst>
                  <a:ext uri="{FF2B5EF4-FFF2-40B4-BE49-F238E27FC236}">
                    <a16:creationId xmlns:a16="http://schemas.microsoft.com/office/drawing/2014/main" id="{AB12EAD5-5F7E-4D84-9808-C486D0115CDE}"/>
                  </a:ext>
                </a:extLst>
              </p:cNvPr>
              <p:cNvSpPr/>
              <p:nvPr/>
            </p:nvSpPr>
            <p:spPr bwMode="auto">
              <a:xfrm>
                <a:off x="4512" y="3386"/>
                <a:ext cx="22" cy="34"/>
              </a:xfrm>
              <a:custGeom>
                <a:avLst/>
                <a:gdLst>
                  <a:gd name="T0" fmla="*/ 1 w 12"/>
                  <a:gd name="T1" fmla="*/ 6 h 19"/>
                  <a:gd name="T2" fmla="*/ 4 w 12"/>
                  <a:gd name="T3" fmla="*/ 16 h 19"/>
                  <a:gd name="T4" fmla="*/ 9 w 12"/>
                  <a:gd name="T5" fmla="*/ 19 h 19"/>
                  <a:gd name="T6" fmla="*/ 11 w 12"/>
                  <a:gd name="T7" fmla="*/ 14 h 19"/>
                  <a:gd name="T8" fmla="*/ 8 w 12"/>
                  <a:gd name="T9" fmla="*/ 4 h 19"/>
                  <a:gd name="T10" fmla="*/ 3 w 12"/>
                  <a:gd name="T11" fmla="*/ 1 h 19"/>
                  <a:gd name="T12" fmla="*/ 1 w 12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9">
                    <a:moveTo>
                      <a:pt x="1" y="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6" y="19"/>
                      <a:pt x="9" y="19"/>
                    </a:cubicBezTo>
                    <a:cubicBezTo>
                      <a:pt x="11" y="18"/>
                      <a:pt x="12" y="16"/>
                      <a:pt x="11" y="1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1" y="2"/>
                      <a:pt x="0" y="4"/>
                      <a:pt x="1" y="6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29" name="ïŝ1íďê">
                <a:extLst>
                  <a:ext uri="{FF2B5EF4-FFF2-40B4-BE49-F238E27FC236}">
                    <a16:creationId xmlns:a16="http://schemas.microsoft.com/office/drawing/2014/main" id="{6CB34443-2EA0-45DF-9DD5-9CC1A88CCDF8}"/>
                  </a:ext>
                </a:extLst>
              </p:cNvPr>
              <p:cNvSpPr/>
              <p:nvPr/>
            </p:nvSpPr>
            <p:spPr bwMode="auto">
              <a:xfrm>
                <a:off x="4536" y="3391"/>
                <a:ext cx="5" cy="18"/>
              </a:xfrm>
              <a:custGeom>
                <a:avLst/>
                <a:gdLst>
                  <a:gd name="T0" fmla="*/ 0 w 5"/>
                  <a:gd name="T1" fmla="*/ 0 h 18"/>
                  <a:gd name="T2" fmla="*/ 5 w 5"/>
                  <a:gd name="T3" fmla="*/ 18 h 18"/>
                  <a:gd name="T4" fmla="*/ 0 w 5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8">
                    <a:moveTo>
                      <a:pt x="0" y="0"/>
                    </a:moveTo>
                    <a:lnTo>
                      <a:pt x="5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0" name="íṣḷiḑé">
                <a:extLst>
                  <a:ext uri="{FF2B5EF4-FFF2-40B4-BE49-F238E27FC236}">
                    <a16:creationId xmlns:a16="http://schemas.microsoft.com/office/drawing/2014/main" id="{7F9159D2-DCB3-4252-B847-3EBE6AE5726A}"/>
                  </a:ext>
                </a:extLst>
              </p:cNvPr>
              <p:cNvSpPr/>
              <p:nvPr/>
            </p:nvSpPr>
            <p:spPr bwMode="auto">
              <a:xfrm>
                <a:off x="4536" y="3391"/>
                <a:ext cx="5" cy="1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1" name="íṥľîde">
                <a:extLst>
                  <a:ext uri="{FF2B5EF4-FFF2-40B4-BE49-F238E27FC236}">
                    <a16:creationId xmlns:a16="http://schemas.microsoft.com/office/drawing/2014/main" id="{5C995FCB-9429-40DC-8C23-31945AFC7479}"/>
                  </a:ext>
                </a:extLst>
              </p:cNvPr>
              <p:cNvSpPr/>
              <p:nvPr/>
            </p:nvSpPr>
            <p:spPr bwMode="auto">
              <a:xfrm>
                <a:off x="4526" y="3382"/>
                <a:ext cx="22" cy="35"/>
              </a:xfrm>
              <a:custGeom>
                <a:avLst/>
                <a:gdLst>
                  <a:gd name="T0" fmla="*/ 1 w 12"/>
                  <a:gd name="T1" fmla="*/ 6 h 19"/>
                  <a:gd name="T2" fmla="*/ 4 w 12"/>
                  <a:gd name="T3" fmla="*/ 16 h 19"/>
                  <a:gd name="T4" fmla="*/ 9 w 12"/>
                  <a:gd name="T5" fmla="*/ 19 h 19"/>
                  <a:gd name="T6" fmla="*/ 12 w 12"/>
                  <a:gd name="T7" fmla="*/ 14 h 19"/>
                  <a:gd name="T8" fmla="*/ 9 w 12"/>
                  <a:gd name="T9" fmla="*/ 4 h 19"/>
                  <a:gd name="T10" fmla="*/ 4 w 12"/>
                  <a:gd name="T11" fmla="*/ 1 h 19"/>
                  <a:gd name="T12" fmla="*/ 1 w 12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9">
                    <a:moveTo>
                      <a:pt x="1" y="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7" y="19"/>
                      <a:pt x="9" y="19"/>
                    </a:cubicBezTo>
                    <a:cubicBezTo>
                      <a:pt x="11" y="18"/>
                      <a:pt x="12" y="16"/>
                      <a:pt x="12" y="1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1" y="1"/>
                      <a:pt x="0" y="4"/>
                      <a:pt x="1" y="6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2" name="ïŝḷîḋé">
                <a:extLst>
                  <a:ext uri="{FF2B5EF4-FFF2-40B4-BE49-F238E27FC236}">
                    <a16:creationId xmlns:a16="http://schemas.microsoft.com/office/drawing/2014/main" id="{B4BC8C84-FF5B-4656-98A0-50A871D1A785}"/>
                  </a:ext>
                </a:extLst>
              </p:cNvPr>
              <p:cNvSpPr/>
              <p:nvPr/>
            </p:nvSpPr>
            <p:spPr bwMode="auto">
              <a:xfrm>
                <a:off x="4550" y="3388"/>
                <a:ext cx="6" cy="18"/>
              </a:xfrm>
              <a:custGeom>
                <a:avLst/>
                <a:gdLst>
                  <a:gd name="T0" fmla="*/ 0 w 6"/>
                  <a:gd name="T1" fmla="*/ 0 h 18"/>
                  <a:gd name="T2" fmla="*/ 6 w 6"/>
                  <a:gd name="T3" fmla="*/ 18 h 18"/>
                  <a:gd name="T4" fmla="*/ 0 w 6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8">
                    <a:moveTo>
                      <a:pt x="0" y="0"/>
                    </a:moveTo>
                    <a:lnTo>
                      <a:pt x="6" y="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3" name="íṧḻíḋè">
                <a:extLst>
                  <a:ext uri="{FF2B5EF4-FFF2-40B4-BE49-F238E27FC236}">
                    <a16:creationId xmlns:a16="http://schemas.microsoft.com/office/drawing/2014/main" id="{85A4E645-8334-45C5-8F72-C1F6BC20D7F3}"/>
                  </a:ext>
                </a:extLst>
              </p:cNvPr>
              <p:cNvSpPr/>
              <p:nvPr/>
            </p:nvSpPr>
            <p:spPr bwMode="auto">
              <a:xfrm>
                <a:off x="4550" y="3388"/>
                <a:ext cx="6" cy="18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4" name="ïs1íḋè">
                <a:extLst>
                  <a:ext uri="{FF2B5EF4-FFF2-40B4-BE49-F238E27FC236}">
                    <a16:creationId xmlns:a16="http://schemas.microsoft.com/office/drawing/2014/main" id="{92C56E26-4466-4253-81BB-7877695E6C4E}"/>
                  </a:ext>
                </a:extLst>
              </p:cNvPr>
              <p:cNvSpPr/>
              <p:nvPr/>
            </p:nvSpPr>
            <p:spPr bwMode="auto">
              <a:xfrm>
                <a:off x="4541" y="3378"/>
                <a:ext cx="22" cy="35"/>
              </a:xfrm>
              <a:custGeom>
                <a:avLst/>
                <a:gdLst>
                  <a:gd name="T0" fmla="*/ 1 w 12"/>
                  <a:gd name="T1" fmla="*/ 6 h 19"/>
                  <a:gd name="T2" fmla="*/ 4 w 12"/>
                  <a:gd name="T3" fmla="*/ 16 h 19"/>
                  <a:gd name="T4" fmla="*/ 9 w 12"/>
                  <a:gd name="T5" fmla="*/ 19 h 19"/>
                  <a:gd name="T6" fmla="*/ 12 w 12"/>
                  <a:gd name="T7" fmla="*/ 13 h 19"/>
                  <a:gd name="T8" fmla="*/ 9 w 12"/>
                  <a:gd name="T9" fmla="*/ 3 h 19"/>
                  <a:gd name="T10" fmla="*/ 4 w 12"/>
                  <a:gd name="T11" fmla="*/ 1 h 19"/>
                  <a:gd name="T12" fmla="*/ 1 w 12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9">
                    <a:moveTo>
                      <a:pt x="1" y="6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6"/>
                      <a:pt x="12" y="1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1"/>
                      <a:pt x="6" y="0"/>
                      <a:pt x="4" y="1"/>
                    </a:cubicBezTo>
                    <a:cubicBezTo>
                      <a:pt x="2" y="1"/>
                      <a:pt x="0" y="4"/>
                      <a:pt x="1" y="6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5" name="ïṣļiḋe">
                <a:extLst>
                  <a:ext uri="{FF2B5EF4-FFF2-40B4-BE49-F238E27FC236}">
                    <a16:creationId xmlns:a16="http://schemas.microsoft.com/office/drawing/2014/main" id="{94C3944B-3438-4649-AA3C-1A5C7CAA41DA}"/>
                  </a:ext>
                </a:extLst>
              </p:cNvPr>
              <p:cNvSpPr/>
              <p:nvPr/>
            </p:nvSpPr>
            <p:spPr bwMode="auto">
              <a:xfrm>
                <a:off x="4554" y="2176"/>
                <a:ext cx="213" cy="1202"/>
              </a:xfrm>
              <a:prstGeom prst="rect">
                <a:avLst/>
              </a:prstGeom>
              <a:solidFill>
                <a:srgbClr val="C68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6" name="íşḻïḍè">
                <a:extLst>
                  <a:ext uri="{FF2B5EF4-FFF2-40B4-BE49-F238E27FC236}">
                    <a16:creationId xmlns:a16="http://schemas.microsoft.com/office/drawing/2014/main" id="{5793EE3B-CD2C-4A15-A2CB-F58C14456A4F}"/>
                  </a:ext>
                </a:extLst>
              </p:cNvPr>
              <p:cNvSpPr/>
              <p:nvPr/>
            </p:nvSpPr>
            <p:spPr bwMode="auto">
              <a:xfrm>
                <a:off x="4554" y="2176"/>
                <a:ext cx="213" cy="1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7" name="iśľîďê">
                <a:extLst>
                  <a:ext uri="{FF2B5EF4-FFF2-40B4-BE49-F238E27FC236}">
                    <a16:creationId xmlns:a16="http://schemas.microsoft.com/office/drawing/2014/main" id="{7D4EE317-4764-4058-9B4C-0181B16E7FD2}"/>
                  </a:ext>
                </a:extLst>
              </p:cNvPr>
              <p:cNvSpPr/>
              <p:nvPr/>
            </p:nvSpPr>
            <p:spPr bwMode="auto">
              <a:xfrm>
                <a:off x="4547" y="2169"/>
                <a:ext cx="227" cy="1217"/>
              </a:xfrm>
              <a:custGeom>
                <a:avLst/>
                <a:gdLst>
                  <a:gd name="T0" fmla="*/ 116 w 124"/>
                  <a:gd name="T1" fmla="*/ 4 h 664"/>
                  <a:gd name="T2" fmla="*/ 116 w 124"/>
                  <a:gd name="T3" fmla="*/ 656 h 664"/>
                  <a:gd name="T4" fmla="*/ 8 w 124"/>
                  <a:gd name="T5" fmla="*/ 656 h 664"/>
                  <a:gd name="T6" fmla="*/ 8 w 124"/>
                  <a:gd name="T7" fmla="*/ 4 h 664"/>
                  <a:gd name="T8" fmla="*/ 4 w 124"/>
                  <a:gd name="T9" fmla="*/ 0 h 664"/>
                  <a:gd name="T10" fmla="*/ 0 w 124"/>
                  <a:gd name="T11" fmla="*/ 4 h 664"/>
                  <a:gd name="T12" fmla="*/ 0 w 124"/>
                  <a:gd name="T13" fmla="*/ 664 h 664"/>
                  <a:gd name="T14" fmla="*/ 124 w 124"/>
                  <a:gd name="T15" fmla="*/ 664 h 664"/>
                  <a:gd name="T16" fmla="*/ 124 w 124"/>
                  <a:gd name="T17" fmla="*/ 4 h 664"/>
                  <a:gd name="T18" fmla="*/ 120 w 124"/>
                  <a:gd name="T19" fmla="*/ 0 h 664"/>
                  <a:gd name="T20" fmla="*/ 116 w 124"/>
                  <a:gd name="T21" fmla="*/ 4 h 664"/>
                  <a:gd name="T22" fmla="*/ 116 w 124"/>
                  <a:gd name="T23" fmla="*/ 4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4" h="664">
                    <a:moveTo>
                      <a:pt x="116" y="4"/>
                    </a:moveTo>
                    <a:cubicBezTo>
                      <a:pt x="116" y="656"/>
                      <a:pt x="116" y="656"/>
                      <a:pt x="116" y="656"/>
                    </a:cubicBezTo>
                    <a:cubicBezTo>
                      <a:pt x="8" y="656"/>
                      <a:pt x="8" y="656"/>
                      <a:pt x="8" y="65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124" y="664"/>
                      <a:pt x="124" y="664"/>
                      <a:pt x="124" y="664"/>
                    </a:cubicBezTo>
                    <a:cubicBezTo>
                      <a:pt x="124" y="4"/>
                      <a:pt x="124" y="4"/>
                      <a:pt x="124" y="4"/>
                    </a:cubicBezTo>
                    <a:cubicBezTo>
                      <a:pt x="124" y="2"/>
                      <a:pt x="122" y="0"/>
                      <a:pt x="120" y="0"/>
                    </a:cubicBezTo>
                    <a:cubicBezTo>
                      <a:pt x="118" y="0"/>
                      <a:pt x="116" y="2"/>
                      <a:pt x="116" y="4"/>
                    </a:cubicBezTo>
                    <a:cubicBezTo>
                      <a:pt x="116" y="4"/>
                      <a:pt x="116" y="4"/>
                      <a:pt x="116" y="4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8" name="ï$ľîḓe">
                <a:extLst>
                  <a:ext uri="{FF2B5EF4-FFF2-40B4-BE49-F238E27FC236}">
                    <a16:creationId xmlns:a16="http://schemas.microsoft.com/office/drawing/2014/main" id="{56F12321-B037-4C20-B258-3BD43160AFA5}"/>
                  </a:ext>
                </a:extLst>
              </p:cNvPr>
              <p:cNvSpPr/>
              <p:nvPr/>
            </p:nvSpPr>
            <p:spPr bwMode="auto">
              <a:xfrm>
                <a:off x="4697" y="2176"/>
                <a:ext cx="62" cy="1195"/>
              </a:xfrm>
              <a:prstGeom prst="rect">
                <a:avLst/>
              </a:prstGeom>
              <a:solidFill>
                <a:srgbClr val="AB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39" name="iSľíḋè">
                <a:extLst>
                  <a:ext uri="{FF2B5EF4-FFF2-40B4-BE49-F238E27FC236}">
                    <a16:creationId xmlns:a16="http://schemas.microsoft.com/office/drawing/2014/main" id="{D04BB4AA-1339-451A-BE8E-448EFC8BB2EE}"/>
                  </a:ext>
                </a:extLst>
              </p:cNvPr>
              <p:cNvSpPr/>
              <p:nvPr/>
            </p:nvSpPr>
            <p:spPr bwMode="auto">
              <a:xfrm>
                <a:off x="4697" y="2176"/>
                <a:ext cx="62" cy="1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0" name="íşliḓè">
                <a:extLst>
                  <a:ext uri="{FF2B5EF4-FFF2-40B4-BE49-F238E27FC236}">
                    <a16:creationId xmlns:a16="http://schemas.microsoft.com/office/drawing/2014/main" id="{95A883D7-447E-436D-AF20-1EEAE7E2A52C}"/>
                  </a:ext>
                </a:extLst>
              </p:cNvPr>
              <p:cNvSpPr/>
              <p:nvPr/>
            </p:nvSpPr>
            <p:spPr bwMode="auto">
              <a:xfrm>
                <a:off x="4759" y="2176"/>
                <a:ext cx="8" cy="1195"/>
              </a:xfrm>
              <a:custGeom>
                <a:avLst/>
                <a:gdLst>
                  <a:gd name="T0" fmla="*/ 8 w 8"/>
                  <a:gd name="T1" fmla="*/ 0 h 1195"/>
                  <a:gd name="T2" fmla="*/ 0 w 8"/>
                  <a:gd name="T3" fmla="*/ 0 h 1195"/>
                  <a:gd name="T4" fmla="*/ 0 w 8"/>
                  <a:gd name="T5" fmla="*/ 0 h 1195"/>
                  <a:gd name="T6" fmla="*/ 0 w 8"/>
                  <a:gd name="T7" fmla="*/ 0 h 1195"/>
                  <a:gd name="T8" fmla="*/ 0 w 8"/>
                  <a:gd name="T9" fmla="*/ 1195 h 1195"/>
                  <a:gd name="T10" fmla="*/ 8 w 8"/>
                  <a:gd name="T11" fmla="*/ 1195 h 1195"/>
                  <a:gd name="T12" fmla="*/ 8 w 8"/>
                  <a:gd name="T13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95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95"/>
                    </a:lnTo>
                    <a:lnTo>
                      <a:pt x="8" y="119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640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1" name="îŝľîdè">
                <a:extLst>
                  <a:ext uri="{FF2B5EF4-FFF2-40B4-BE49-F238E27FC236}">
                    <a16:creationId xmlns:a16="http://schemas.microsoft.com/office/drawing/2014/main" id="{0EFE897E-EC0B-40DA-98C7-A769D654E8A0}"/>
                  </a:ext>
                </a:extLst>
              </p:cNvPr>
              <p:cNvSpPr/>
              <p:nvPr/>
            </p:nvSpPr>
            <p:spPr bwMode="auto">
              <a:xfrm>
                <a:off x="4759" y="2176"/>
                <a:ext cx="8" cy="1195"/>
              </a:xfrm>
              <a:custGeom>
                <a:avLst/>
                <a:gdLst>
                  <a:gd name="T0" fmla="*/ 8 w 8"/>
                  <a:gd name="T1" fmla="*/ 0 h 1195"/>
                  <a:gd name="T2" fmla="*/ 0 w 8"/>
                  <a:gd name="T3" fmla="*/ 0 h 1195"/>
                  <a:gd name="T4" fmla="*/ 0 w 8"/>
                  <a:gd name="T5" fmla="*/ 0 h 1195"/>
                  <a:gd name="T6" fmla="*/ 0 w 8"/>
                  <a:gd name="T7" fmla="*/ 0 h 1195"/>
                  <a:gd name="T8" fmla="*/ 0 w 8"/>
                  <a:gd name="T9" fmla="*/ 1195 h 1195"/>
                  <a:gd name="T10" fmla="*/ 8 w 8"/>
                  <a:gd name="T11" fmla="*/ 1195 h 1195"/>
                  <a:gd name="T12" fmla="*/ 8 w 8"/>
                  <a:gd name="T13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95">
                    <a:moveTo>
                      <a:pt x="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195"/>
                    </a:lnTo>
                    <a:lnTo>
                      <a:pt x="8" y="119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2" name="ïŝľídê">
                <a:extLst>
                  <a:ext uri="{FF2B5EF4-FFF2-40B4-BE49-F238E27FC236}">
                    <a16:creationId xmlns:a16="http://schemas.microsoft.com/office/drawing/2014/main" id="{289A9C4E-E525-4E8E-BBE5-F9FC3AE2D125}"/>
                  </a:ext>
                </a:extLst>
              </p:cNvPr>
              <p:cNvSpPr/>
              <p:nvPr/>
            </p:nvSpPr>
            <p:spPr bwMode="auto">
              <a:xfrm>
                <a:off x="4258" y="705"/>
                <a:ext cx="109" cy="130"/>
              </a:xfrm>
              <a:custGeom>
                <a:avLst/>
                <a:gdLst>
                  <a:gd name="T0" fmla="*/ 52 w 59"/>
                  <a:gd name="T1" fmla="*/ 0 h 71"/>
                  <a:gd name="T2" fmla="*/ 0 w 59"/>
                  <a:gd name="T3" fmla="*/ 0 h 71"/>
                  <a:gd name="T4" fmla="*/ 0 w 59"/>
                  <a:gd name="T5" fmla="*/ 11 h 71"/>
                  <a:gd name="T6" fmla="*/ 59 w 59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71">
                    <a:moveTo>
                      <a:pt x="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44"/>
                      <a:pt x="26" y="71"/>
                      <a:pt x="59" y="71"/>
                    </a:cubicBezTo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3" name="ïś1iḑe">
                <a:extLst>
                  <a:ext uri="{FF2B5EF4-FFF2-40B4-BE49-F238E27FC236}">
                    <a16:creationId xmlns:a16="http://schemas.microsoft.com/office/drawing/2014/main" id="{0DAA84F1-001E-4C61-8E15-B55E894CA3CD}"/>
                  </a:ext>
                </a:extLst>
              </p:cNvPr>
              <p:cNvSpPr/>
              <p:nvPr/>
            </p:nvSpPr>
            <p:spPr bwMode="auto">
              <a:xfrm>
                <a:off x="4251" y="698"/>
                <a:ext cx="123" cy="145"/>
              </a:xfrm>
              <a:custGeom>
                <a:avLst/>
                <a:gdLst>
                  <a:gd name="T0" fmla="*/ 56 w 67"/>
                  <a:gd name="T1" fmla="*/ 0 h 79"/>
                  <a:gd name="T2" fmla="*/ 0 w 67"/>
                  <a:gd name="T3" fmla="*/ 0 h 79"/>
                  <a:gd name="T4" fmla="*/ 0 w 67"/>
                  <a:gd name="T5" fmla="*/ 15 h 79"/>
                  <a:gd name="T6" fmla="*/ 63 w 67"/>
                  <a:gd name="T7" fmla="*/ 79 h 79"/>
                  <a:gd name="T8" fmla="*/ 67 w 67"/>
                  <a:gd name="T9" fmla="*/ 75 h 79"/>
                  <a:gd name="T10" fmla="*/ 63 w 67"/>
                  <a:gd name="T11" fmla="*/ 71 h 79"/>
                  <a:gd name="T12" fmla="*/ 24 w 67"/>
                  <a:gd name="T13" fmla="*/ 54 h 79"/>
                  <a:gd name="T14" fmla="*/ 8 w 67"/>
                  <a:gd name="T15" fmla="*/ 15 h 79"/>
                  <a:gd name="T16" fmla="*/ 8 w 67"/>
                  <a:gd name="T17" fmla="*/ 8 h 79"/>
                  <a:gd name="T18" fmla="*/ 56 w 67"/>
                  <a:gd name="T19" fmla="*/ 8 h 79"/>
                  <a:gd name="T20" fmla="*/ 60 w 67"/>
                  <a:gd name="T21" fmla="*/ 4 h 79"/>
                  <a:gd name="T22" fmla="*/ 56 w 67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" h="79">
                    <a:moveTo>
                      <a:pt x="5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50"/>
                      <a:pt x="28" y="79"/>
                      <a:pt x="63" y="79"/>
                    </a:cubicBezTo>
                    <a:cubicBezTo>
                      <a:pt x="65" y="79"/>
                      <a:pt x="67" y="77"/>
                      <a:pt x="67" y="75"/>
                    </a:cubicBezTo>
                    <a:cubicBezTo>
                      <a:pt x="67" y="72"/>
                      <a:pt x="65" y="71"/>
                      <a:pt x="63" y="71"/>
                    </a:cubicBezTo>
                    <a:cubicBezTo>
                      <a:pt x="48" y="71"/>
                      <a:pt x="34" y="64"/>
                      <a:pt x="24" y="54"/>
                    </a:cubicBezTo>
                    <a:cubicBezTo>
                      <a:pt x="14" y="44"/>
                      <a:pt x="8" y="31"/>
                      <a:pt x="8" y="1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8" y="8"/>
                      <a:pt x="60" y="6"/>
                      <a:pt x="60" y="4"/>
                    </a:cubicBezTo>
                    <a:cubicBezTo>
                      <a:pt x="60" y="2"/>
                      <a:pt x="58" y="0"/>
                      <a:pt x="56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4" name="ïṩḷíde">
                <a:extLst>
                  <a:ext uri="{FF2B5EF4-FFF2-40B4-BE49-F238E27FC236}">
                    <a16:creationId xmlns:a16="http://schemas.microsoft.com/office/drawing/2014/main" id="{B9A33B5C-02BA-4ECE-8948-546D7508B295}"/>
                  </a:ext>
                </a:extLst>
              </p:cNvPr>
              <p:cNvSpPr/>
              <p:nvPr/>
            </p:nvSpPr>
            <p:spPr bwMode="auto">
              <a:xfrm>
                <a:off x="4420" y="1070"/>
                <a:ext cx="55" cy="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5" name="îSḷíḋè">
                <a:extLst>
                  <a:ext uri="{FF2B5EF4-FFF2-40B4-BE49-F238E27FC236}">
                    <a16:creationId xmlns:a16="http://schemas.microsoft.com/office/drawing/2014/main" id="{DD6A4A12-A817-4FC8-AE18-108603264192}"/>
                  </a:ext>
                </a:extLst>
              </p:cNvPr>
              <p:cNvSpPr/>
              <p:nvPr/>
            </p:nvSpPr>
            <p:spPr bwMode="auto">
              <a:xfrm>
                <a:off x="4413" y="1063"/>
                <a:ext cx="71" cy="71"/>
              </a:xfrm>
              <a:custGeom>
                <a:avLst/>
                <a:gdLst>
                  <a:gd name="T0" fmla="*/ 34 w 39"/>
                  <a:gd name="T1" fmla="*/ 19 h 39"/>
                  <a:gd name="T2" fmla="*/ 30 w 39"/>
                  <a:gd name="T3" fmla="*/ 19 h 39"/>
                  <a:gd name="T4" fmla="*/ 19 w 39"/>
                  <a:gd name="T5" fmla="*/ 31 h 39"/>
                  <a:gd name="T6" fmla="*/ 8 w 39"/>
                  <a:gd name="T7" fmla="*/ 19 h 39"/>
                  <a:gd name="T8" fmla="*/ 19 w 39"/>
                  <a:gd name="T9" fmla="*/ 8 h 39"/>
                  <a:gd name="T10" fmla="*/ 30 w 39"/>
                  <a:gd name="T11" fmla="*/ 19 h 39"/>
                  <a:gd name="T12" fmla="*/ 34 w 39"/>
                  <a:gd name="T13" fmla="*/ 19 h 39"/>
                  <a:gd name="T14" fmla="*/ 39 w 39"/>
                  <a:gd name="T15" fmla="*/ 19 h 39"/>
                  <a:gd name="T16" fmla="*/ 19 w 39"/>
                  <a:gd name="T17" fmla="*/ 0 h 39"/>
                  <a:gd name="T18" fmla="*/ 0 w 39"/>
                  <a:gd name="T19" fmla="*/ 19 h 39"/>
                  <a:gd name="T20" fmla="*/ 19 w 39"/>
                  <a:gd name="T21" fmla="*/ 39 h 39"/>
                  <a:gd name="T22" fmla="*/ 39 w 39"/>
                  <a:gd name="T23" fmla="*/ 19 h 39"/>
                  <a:gd name="T24" fmla="*/ 34 w 39"/>
                  <a:gd name="T25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9">
                    <a:moveTo>
                      <a:pt x="34" y="19"/>
                    </a:moveTo>
                    <a:cubicBezTo>
                      <a:pt x="30" y="19"/>
                      <a:pt x="30" y="19"/>
                      <a:pt x="30" y="19"/>
                    </a:cubicBezTo>
                    <a:cubicBezTo>
                      <a:pt x="30" y="26"/>
                      <a:pt x="25" y="31"/>
                      <a:pt x="19" y="31"/>
                    </a:cubicBezTo>
                    <a:cubicBezTo>
                      <a:pt x="13" y="31"/>
                      <a:pt x="8" y="26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5" y="8"/>
                      <a:pt x="30" y="13"/>
                      <a:pt x="30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9"/>
                      <a:pt x="30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30"/>
                      <a:pt x="8" y="39"/>
                      <a:pt x="19" y="39"/>
                    </a:cubicBezTo>
                    <a:cubicBezTo>
                      <a:pt x="30" y="39"/>
                      <a:pt x="39" y="30"/>
                      <a:pt x="39" y="19"/>
                    </a:cubicBezTo>
                    <a:lnTo>
                      <a:pt x="34" y="1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6" name="isļïdè">
                <a:extLst>
                  <a:ext uri="{FF2B5EF4-FFF2-40B4-BE49-F238E27FC236}">
                    <a16:creationId xmlns:a16="http://schemas.microsoft.com/office/drawing/2014/main" id="{394C370B-41AC-448F-82E6-63EBB7F7B8A6}"/>
                  </a:ext>
                </a:extLst>
              </p:cNvPr>
              <p:cNvSpPr/>
              <p:nvPr/>
            </p:nvSpPr>
            <p:spPr bwMode="auto">
              <a:xfrm>
                <a:off x="4567" y="1244"/>
                <a:ext cx="350" cy="804"/>
              </a:xfrm>
              <a:custGeom>
                <a:avLst/>
                <a:gdLst>
                  <a:gd name="T0" fmla="*/ 92 w 191"/>
                  <a:gd name="T1" fmla="*/ 4 h 439"/>
                  <a:gd name="T2" fmla="*/ 190 w 191"/>
                  <a:gd name="T3" fmla="*/ 196 h 439"/>
                  <a:gd name="T4" fmla="*/ 57 w 191"/>
                  <a:gd name="T5" fmla="*/ 432 h 439"/>
                  <a:gd name="T6" fmla="*/ 36 w 191"/>
                  <a:gd name="T7" fmla="*/ 439 h 439"/>
                  <a:gd name="T8" fmla="*/ 11 w 191"/>
                  <a:gd name="T9" fmla="*/ 428 h 439"/>
                  <a:gd name="T10" fmla="*/ 16 w 191"/>
                  <a:gd name="T11" fmla="*/ 383 h 439"/>
                  <a:gd name="T12" fmla="*/ 126 w 191"/>
                  <a:gd name="T13" fmla="*/ 197 h 439"/>
                  <a:gd name="T14" fmla="*/ 97 w 191"/>
                  <a:gd name="T15" fmla="*/ 105 h 439"/>
                  <a:gd name="T16" fmla="*/ 92 w 191"/>
                  <a:gd name="T17" fmla="*/ 4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439">
                    <a:moveTo>
                      <a:pt x="92" y="4"/>
                    </a:moveTo>
                    <a:cubicBezTo>
                      <a:pt x="94" y="0"/>
                      <a:pt x="189" y="81"/>
                      <a:pt x="190" y="196"/>
                    </a:cubicBezTo>
                    <a:cubicBezTo>
                      <a:pt x="191" y="278"/>
                      <a:pt x="146" y="357"/>
                      <a:pt x="57" y="432"/>
                    </a:cubicBezTo>
                    <a:cubicBezTo>
                      <a:pt x="51" y="437"/>
                      <a:pt x="43" y="439"/>
                      <a:pt x="36" y="439"/>
                    </a:cubicBezTo>
                    <a:cubicBezTo>
                      <a:pt x="27" y="439"/>
                      <a:pt x="18" y="435"/>
                      <a:pt x="11" y="428"/>
                    </a:cubicBezTo>
                    <a:cubicBezTo>
                      <a:pt x="0" y="414"/>
                      <a:pt x="2" y="394"/>
                      <a:pt x="16" y="383"/>
                    </a:cubicBezTo>
                    <a:cubicBezTo>
                      <a:pt x="89" y="321"/>
                      <a:pt x="126" y="259"/>
                      <a:pt x="126" y="197"/>
                    </a:cubicBezTo>
                    <a:cubicBezTo>
                      <a:pt x="126" y="160"/>
                      <a:pt x="112" y="129"/>
                      <a:pt x="97" y="105"/>
                    </a:cubicBezTo>
                    <a:cubicBezTo>
                      <a:pt x="97" y="105"/>
                      <a:pt x="67" y="53"/>
                      <a:pt x="9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7" name="íS1iḓe">
                <a:extLst>
                  <a:ext uri="{FF2B5EF4-FFF2-40B4-BE49-F238E27FC236}">
                    <a16:creationId xmlns:a16="http://schemas.microsoft.com/office/drawing/2014/main" id="{D6E73E7B-7E6A-4798-84F6-A5E529CE164F}"/>
                  </a:ext>
                </a:extLst>
              </p:cNvPr>
              <p:cNvSpPr/>
              <p:nvPr/>
            </p:nvSpPr>
            <p:spPr bwMode="auto">
              <a:xfrm>
                <a:off x="4567" y="1244"/>
                <a:ext cx="356" cy="812"/>
              </a:xfrm>
              <a:custGeom>
                <a:avLst/>
                <a:gdLst>
                  <a:gd name="T0" fmla="*/ 95 w 194"/>
                  <a:gd name="T1" fmla="*/ 6 h 443"/>
                  <a:gd name="T2" fmla="*/ 93 w 194"/>
                  <a:gd name="T3" fmla="*/ 8 h 443"/>
                  <a:gd name="T4" fmla="*/ 92 w 194"/>
                  <a:gd name="T5" fmla="*/ 4 h 443"/>
                  <a:gd name="T6" fmla="*/ 92 w 194"/>
                  <a:gd name="T7" fmla="*/ 5 h 443"/>
                  <a:gd name="T8" fmla="*/ 93 w 194"/>
                  <a:gd name="T9" fmla="*/ 8 h 443"/>
                  <a:gd name="T10" fmla="*/ 92 w 194"/>
                  <a:gd name="T11" fmla="*/ 8 h 443"/>
                  <a:gd name="T12" fmla="*/ 91 w 194"/>
                  <a:gd name="T13" fmla="*/ 8 h 443"/>
                  <a:gd name="T14" fmla="*/ 92 w 194"/>
                  <a:gd name="T15" fmla="*/ 6 h 443"/>
                  <a:gd name="T16" fmla="*/ 91 w 194"/>
                  <a:gd name="T17" fmla="*/ 7 h 443"/>
                  <a:gd name="T18" fmla="*/ 91 w 194"/>
                  <a:gd name="T19" fmla="*/ 8 h 443"/>
                  <a:gd name="T20" fmla="*/ 91 w 194"/>
                  <a:gd name="T21" fmla="*/ 8 h 443"/>
                  <a:gd name="T22" fmla="*/ 102 w 194"/>
                  <a:gd name="T23" fmla="*/ 16 h 443"/>
                  <a:gd name="T24" fmla="*/ 186 w 194"/>
                  <a:gd name="T25" fmla="*/ 196 h 443"/>
                  <a:gd name="T26" fmla="*/ 153 w 194"/>
                  <a:gd name="T27" fmla="*/ 316 h 443"/>
                  <a:gd name="T28" fmla="*/ 36 w 194"/>
                  <a:gd name="T29" fmla="*/ 435 h 443"/>
                  <a:gd name="T30" fmla="*/ 8 w 194"/>
                  <a:gd name="T31" fmla="*/ 407 h 443"/>
                  <a:gd name="T32" fmla="*/ 102 w 194"/>
                  <a:gd name="T33" fmla="*/ 293 h 443"/>
                  <a:gd name="T34" fmla="*/ 130 w 194"/>
                  <a:gd name="T35" fmla="*/ 197 h 443"/>
                  <a:gd name="T36" fmla="*/ 97 w 194"/>
                  <a:gd name="T37" fmla="*/ 105 h 443"/>
                  <a:gd name="T38" fmla="*/ 100 w 194"/>
                  <a:gd name="T39" fmla="*/ 103 h 443"/>
                  <a:gd name="T40" fmla="*/ 95 w 194"/>
                  <a:gd name="T41" fmla="*/ 6 h 443"/>
                  <a:gd name="T42" fmla="*/ 88 w 194"/>
                  <a:gd name="T43" fmla="*/ 2 h 443"/>
                  <a:gd name="T44" fmla="*/ 93 w 194"/>
                  <a:gd name="T45" fmla="*/ 107 h 443"/>
                  <a:gd name="T46" fmla="*/ 94 w 194"/>
                  <a:gd name="T47" fmla="*/ 107 h 443"/>
                  <a:gd name="T48" fmla="*/ 122 w 194"/>
                  <a:gd name="T49" fmla="*/ 198 h 443"/>
                  <a:gd name="T50" fmla="*/ 13 w 194"/>
                  <a:gd name="T51" fmla="*/ 380 h 443"/>
                  <a:gd name="T52" fmla="*/ 8 w 194"/>
                  <a:gd name="T53" fmla="*/ 430 h 443"/>
                  <a:gd name="T54" fmla="*/ 59 w 194"/>
                  <a:gd name="T55" fmla="*/ 435 h 443"/>
                  <a:gd name="T56" fmla="*/ 194 w 194"/>
                  <a:gd name="T57" fmla="*/ 198 h 443"/>
                  <a:gd name="T58" fmla="*/ 146 w 194"/>
                  <a:gd name="T59" fmla="*/ 56 h 443"/>
                  <a:gd name="T60" fmla="*/ 101 w 194"/>
                  <a:gd name="T61" fmla="*/ 4 h 443"/>
                  <a:gd name="T62" fmla="*/ 94 w 194"/>
                  <a:gd name="T63" fmla="*/ 1 h 443"/>
                  <a:gd name="T64" fmla="*/ 90 w 194"/>
                  <a:gd name="T65" fmla="*/ 0 h 443"/>
                  <a:gd name="T66" fmla="*/ 92 w 194"/>
                  <a:gd name="T67" fmla="*/ 4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4" h="443">
                    <a:moveTo>
                      <a:pt x="92" y="4"/>
                    </a:moveTo>
                    <a:cubicBezTo>
                      <a:pt x="95" y="6"/>
                      <a:pt x="95" y="6"/>
                      <a:pt x="95" y="6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4" y="7"/>
                      <a:pt x="95" y="7"/>
                      <a:pt x="95" y="6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8"/>
                      <a:pt x="93" y="8"/>
                      <a:pt x="93" y="8"/>
                    </a:cubicBezTo>
                    <a:cubicBezTo>
                      <a:pt x="92" y="5"/>
                      <a:pt x="92" y="5"/>
                      <a:pt x="92" y="5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2" y="8"/>
                      <a:pt x="92" y="8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7"/>
                      <a:pt x="91" y="7"/>
                      <a:pt x="91" y="7"/>
                    </a:cubicBezTo>
                    <a:cubicBezTo>
                      <a:pt x="91" y="8"/>
                      <a:pt x="91" y="8"/>
                      <a:pt x="91" y="8"/>
                    </a:cubicBezTo>
                    <a:cubicBezTo>
                      <a:pt x="91" y="8"/>
                      <a:pt x="92" y="8"/>
                      <a:pt x="93" y="9"/>
                    </a:cubicBezTo>
                    <a:cubicBezTo>
                      <a:pt x="95" y="10"/>
                      <a:pt x="98" y="13"/>
                      <a:pt x="102" y="16"/>
                    </a:cubicBezTo>
                    <a:cubicBezTo>
                      <a:pt x="115" y="28"/>
                      <a:pt x="136" y="51"/>
                      <a:pt x="153" y="82"/>
                    </a:cubicBezTo>
                    <a:cubicBezTo>
                      <a:pt x="171" y="113"/>
                      <a:pt x="185" y="152"/>
                      <a:pt x="186" y="196"/>
                    </a:cubicBezTo>
                    <a:cubicBezTo>
                      <a:pt x="186" y="197"/>
                      <a:pt x="186" y="197"/>
                      <a:pt x="186" y="198"/>
                    </a:cubicBezTo>
                    <a:cubicBezTo>
                      <a:pt x="186" y="238"/>
                      <a:pt x="175" y="277"/>
                      <a:pt x="153" y="316"/>
                    </a:cubicBezTo>
                    <a:cubicBezTo>
                      <a:pt x="131" y="354"/>
                      <a:pt x="98" y="392"/>
                      <a:pt x="54" y="429"/>
                    </a:cubicBezTo>
                    <a:cubicBezTo>
                      <a:pt x="49" y="433"/>
                      <a:pt x="42" y="435"/>
                      <a:pt x="36" y="435"/>
                    </a:cubicBezTo>
                    <a:cubicBezTo>
                      <a:pt x="28" y="435"/>
                      <a:pt x="20" y="432"/>
                      <a:pt x="15" y="425"/>
                    </a:cubicBezTo>
                    <a:cubicBezTo>
                      <a:pt x="10" y="420"/>
                      <a:pt x="8" y="414"/>
                      <a:pt x="8" y="407"/>
                    </a:cubicBezTo>
                    <a:cubicBezTo>
                      <a:pt x="8" y="399"/>
                      <a:pt x="12" y="391"/>
                      <a:pt x="18" y="386"/>
                    </a:cubicBezTo>
                    <a:cubicBezTo>
                      <a:pt x="55" y="355"/>
                      <a:pt x="83" y="324"/>
                      <a:pt x="102" y="293"/>
                    </a:cubicBezTo>
                    <a:cubicBezTo>
                      <a:pt x="120" y="261"/>
                      <a:pt x="130" y="230"/>
                      <a:pt x="130" y="198"/>
                    </a:cubicBezTo>
                    <a:cubicBezTo>
                      <a:pt x="130" y="197"/>
                      <a:pt x="130" y="197"/>
                      <a:pt x="130" y="197"/>
                    </a:cubicBezTo>
                    <a:cubicBezTo>
                      <a:pt x="130" y="159"/>
                      <a:pt x="116" y="127"/>
                      <a:pt x="100" y="102"/>
                    </a:cubicBezTo>
                    <a:cubicBezTo>
                      <a:pt x="97" y="105"/>
                      <a:pt x="97" y="105"/>
                      <a:pt x="97" y="105"/>
                    </a:cubicBezTo>
                    <a:cubicBezTo>
                      <a:pt x="101" y="103"/>
                      <a:pt x="101" y="103"/>
                      <a:pt x="101" y="103"/>
                    </a:cubicBezTo>
                    <a:cubicBezTo>
                      <a:pt x="100" y="103"/>
                      <a:pt x="100" y="103"/>
                      <a:pt x="100" y="103"/>
                    </a:cubicBezTo>
                    <a:cubicBezTo>
                      <a:pt x="100" y="101"/>
                      <a:pt x="86" y="76"/>
                      <a:pt x="86" y="46"/>
                    </a:cubicBezTo>
                    <a:cubicBezTo>
                      <a:pt x="86" y="33"/>
                      <a:pt x="89" y="20"/>
                      <a:pt x="95" y="6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88" y="2"/>
                      <a:pt x="88" y="2"/>
                      <a:pt x="88" y="2"/>
                    </a:cubicBezTo>
                    <a:cubicBezTo>
                      <a:pt x="81" y="17"/>
                      <a:pt x="78" y="32"/>
                      <a:pt x="78" y="46"/>
                    </a:cubicBezTo>
                    <a:cubicBezTo>
                      <a:pt x="78" y="80"/>
                      <a:pt x="93" y="106"/>
                      <a:pt x="93" y="107"/>
                    </a:cubicBezTo>
                    <a:cubicBezTo>
                      <a:pt x="93" y="107"/>
                      <a:pt x="93" y="107"/>
                      <a:pt x="93" y="107"/>
                    </a:cubicBezTo>
                    <a:cubicBezTo>
                      <a:pt x="94" y="107"/>
                      <a:pt x="94" y="107"/>
                      <a:pt x="94" y="107"/>
                    </a:cubicBezTo>
                    <a:cubicBezTo>
                      <a:pt x="108" y="131"/>
                      <a:pt x="122" y="162"/>
                      <a:pt x="122" y="197"/>
                    </a:cubicBezTo>
                    <a:cubicBezTo>
                      <a:pt x="122" y="198"/>
                      <a:pt x="122" y="198"/>
                      <a:pt x="122" y="198"/>
                    </a:cubicBezTo>
                    <a:cubicBezTo>
                      <a:pt x="122" y="228"/>
                      <a:pt x="113" y="258"/>
                      <a:pt x="95" y="288"/>
                    </a:cubicBezTo>
                    <a:cubicBezTo>
                      <a:pt x="77" y="319"/>
                      <a:pt x="49" y="349"/>
                      <a:pt x="13" y="380"/>
                    </a:cubicBezTo>
                    <a:cubicBezTo>
                      <a:pt x="4" y="387"/>
                      <a:pt x="0" y="397"/>
                      <a:pt x="0" y="407"/>
                    </a:cubicBezTo>
                    <a:cubicBezTo>
                      <a:pt x="0" y="415"/>
                      <a:pt x="3" y="424"/>
                      <a:pt x="8" y="430"/>
                    </a:cubicBezTo>
                    <a:cubicBezTo>
                      <a:pt x="15" y="439"/>
                      <a:pt x="26" y="443"/>
                      <a:pt x="36" y="443"/>
                    </a:cubicBezTo>
                    <a:cubicBezTo>
                      <a:pt x="44" y="443"/>
                      <a:pt x="52" y="441"/>
                      <a:pt x="59" y="435"/>
                    </a:cubicBezTo>
                    <a:cubicBezTo>
                      <a:pt x="104" y="398"/>
                      <a:pt x="137" y="359"/>
                      <a:pt x="160" y="320"/>
                    </a:cubicBezTo>
                    <a:cubicBezTo>
                      <a:pt x="183" y="280"/>
                      <a:pt x="194" y="239"/>
                      <a:pt x="194" y="198"/>
                    </a:cubicBezTo>
                    <a:cubicBezTo>
                      <a:pt x="194" y="197"/>
                      <a:pt x="194" y="196"/>
                      <a:pt x="194" y="196"/>
                    </a:cubicBezTo>
                    <a:cubicBezTo>
                      <a:pt x="193" y="139"/>
                      <a:pt x="170" y="90"/>
                      <a:pt x="146" y="56"/>
                    </a:cubicBezTo>
                    <a:cubicBezTo>
                      <a:pt x="134" y="39"/>
                      <a:pt x="122" y="25"/>
                      <a:pt x="113" y="15"/>
                    </a:cubicBezTo>
                    <a:cubicBezTo>
                      <a:pt x="108" y="11"/>
                      <a:pt x="104" y="7"/>
                      <a:pt x="101" y="4"/>
                    </a:cubicBezTo>
                    <a:cubicBezTo>
                      <a:pt x="99" y="3"/>
                      <a:pt x="97" y="2"/>
                      <a:pt x="96" y="1"/>
                    </a:cubicBezTo>
                    <a:cubicBezTo>
                      <a:pt x="96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1"/>
                      <a:pt x="88" y="2"/>
                      <a:pt x="88" y="2"/>
                    </a:cubicBezTo>
                    <a:lnTo>
                      <a:pt x="92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8" name="îṥḻîḍê">
                <a:extLst>
                  <a:ext uri="{FF2B5EF4-FFF2-40B4-BE49-F238E27FC236}">
                    <a16:creationId xmlns:a16="http://schemas.microsoft.com/office/drawing/2014/main" id="{8327CB3F-4C8A-4F2C-8115-FD0E71992504}"/>
                  </a:ext>
                </a:extLst>
              </p:cNvPr>
              <p:cNvSpPr/>
              <p:nvPr/>
            </p:nvSpPr>
            <p:spPr bwMode="auto">
              <a:xfrm>
                <a:off x="4563" y="1909"/>
                <a:ext cx="99" cy="70"/>
              </a:xfrm>
              <a:custGeom>
                <a:avLst/>
                <a:gdLst>
                  <a:gd name="T0" fmla="*/ 50 w 54"/>
                  <a:gd name="T1" fmla="*/ 19 h 38"/>
                  <a:gd name="T2" fmla="*/ 47 w 54"/>
                  <a:gd name="T3" fmla="*/ 21 h 38"/>
                  <a:gd name="T4" fmla="*/ 16 w 54"/>
                  <a:gd name="T5" fmla="*/ 35 h 38"/>
                  <a:gd name="T6" fmla="*/ 3 w 54"/>
                  <a:gd name="T7" fmla="*/ 30 h 38"/>
                  <a:gd name="T8" fmla="*/ 8 w 54"/>
                  <a:gd name="T9" fmla="*/ 17 h 38"/>
                  <a:gd name="T10" fmla="*/ 39 w 54"/>
                  <a:gd name="T11" fmla="*/ 2 h 38"/>
                  <a:gd name="T12" fmla="*/ 52 w 54"/>
                  <a:gd name="T13" fmla="*/ 7 h 38"/>
                  <a:gd name="T14" fmla="*/ 50 w 54"/>
                  <a:gd name="T15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8">
                    <a:moveTo>
                      <a:pt x="50" y="19"/>
                    </a:moveTo>
                    <a:cubicBezTo>
                      <a:pt x="49" y="20"/>
                      <a:pt x="48" y="20"/>
                      <a:pt x="47" y="21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1" y="38"/>
                      <a:pt x="5" y="35"/>
                      <a:pt x="3" y="30"/>
                    </a:cubicBezTo>
                    <a:cubicBezTo>
                      <a:pt x="0" y="25"/>
                      <a:pt x="2" y="19"/>
                      <a:pt x="8" y="17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44" y="0"/>
                      <a:pt x="50" y="2"/>
                      <a:pt x="52" y="7"/>
                    </a:cubicBezTo>
                    <a:cubicBezTo>
                      <a:pt x="54" y="12"/>
                      <a:pt x="53" y="16"/>
                      <a:pt x="50" y="19"/>
                    </a:cubicBez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49" name="íṡľídè">
                <a:extLst>
                  <a:ext uri="{FF2B5EF4-FFF2-40B4-BE49-F238E27FC236}">
                    <a16:creationId xmlns:a16="http://schemas.microsoft.com/office/drawing/2014/main" id="{07296A47-468C-4A28-A22D-423145D346E2}"/>
                  </a:ext>
                </a:extLst>
              </p:cNvPr>
              <p:cNvSpPr/>
              <p:nvPr/>
            </p:nvSpPr>
            <p:spPr bwMode="auto">
              <a:xfrm>
                <a:off x="4559" y="1904"/>
                <a:ext cx="109" cy="78"/>
              </a:xfrm>
              <a:custGeom>
                <a:avLst/>
                <a:gdLst>
                  <a:gd name="T0" fmla="*/ 52 w 59"/>
                  <a:gd name="T1" fmla="*/ 22 h 43"/>
                  <a:gd name="T2" fmla="*/ 49 w 59"/>
                  <a:gd name="T3" fmla="*/ 19 h 43"/>
                  <a:gd name="T4" fmla="*/ 48 w 59"/>
                  <a:gd name="T5" fmla="*/ 20 h 43"/>
                  <a:gd name="T6" fmla="*/ 16 w 59"/>
                  <a:gd name="T7" fmla="*/ 35 h 43"/>
                  <a:gd name="T8" fmla="*/ 14 w 59"/>
                  <a:gd name="T9" fmla="*/ 35 h 43"/>
                  <a:gd name="T10" fmla="*/ 8 w 59"/>
                  <a:gd name="T11" fmla="*/ 32 h 43"/>
                  <a:gd name="T12" fmla="*/ 8 w 59"/>
                  <a:gd name="T13" fmla="*/ 29 h 43"/>
                  <a:gd name="T14" fmla="*/ 11 w 59"/>
                  <a:gd name="T15" fmla="*/ 23 h 43"/>
                  <a:gd name="T16" fmla="*/ 42 w 59"/>
                  <a:gd name="T17" fmla="*/ 9 h 43"/>
                  <a:gd name="T18" fmla="*/ 45 w 59"/>
                  <a:gd name="T19" fmla="*/ 8 h 43"/>
                  <a:gd name="T20" fmla="*/ 51 w 59"/>
                  <a:gd name="T21" fmla="*/ 12 h 43"/>
                  <a:gd name="T22" fmla="*/ 51 w 59"/>
                  <a:gd name="T23" fmla="*/ 15 h 43"/>
                  <a:gd name="T24" fmla="*/ 49 w 59"/>
                  <a:gd name="T25" fmla="*/ 19 h 43"/>
                  <a:gd name="T26" fmla="*/ 52 w 59"/>
                  <a:gd name="T27" fmla="*/ 22 h 43"/>
                  <a:gd name="T28" fmla="*/ 54 w 59"/>
                  <a:gd name="T29" fmla="*/ 25 h 43"/>
                  <a:gd name="T30" fmla="*/ 59 w 59"/>
                  <a:gd name="T31" fmla="*/ 15 h 43"/>
                  <a:gd name="T32" fmla="*/ 58 w 59"/>
                  <a:gd name="T33" fmla="*/ 9 h 43"/>
                  <a:gd name="T34" fmla="*/ 45 w 59"/>
                  <a:gd name="T35" fmla="*/ 0 h 43"/>
                  <a:gd name="T36" fmla="*/ 39 w 59"/>
                  <a:gd name="T37" fmla="*/ 2 h 43"/>
                  <a:gd name="T38" fmla="*/ 8 w 59"/>
                  <a:gd name="T39" fmla="*/ 16 h 43"/>
                  <a:gd name="T40" fmla="*/ 0 w 59"/>
                  <a:gd name="T41" fmla="*/ 29 h 43"/>
                  <a:gd name="T42" fmla="*/ 1 w 59"/>
                  <a:gd name="T43" fmla="*/ 35 h 43"/>
                  <a:gd name="T44" fmla="*/ 14 w 59"/>
                  <a:gd name="T45" fmla="*/ 43 h 43"/>
                  <a:gd name="T46" fmla="*/ 20 w 59"/>
                  <a:gd name="T47" fmla="*/ 42 h 43"/>
                  <a:gd name="T48" fmla="*/ 51 w 59"/>
                  <a:gd name="T49" fmla="*/ 28 h 43"/>
                  <a:gd name="T50" fmla="*/ 54 w 59"/>
                  <a:gd name="T51" fmla="*/ 25 h 43"/>
                  <a:gd name="T52" fmla="*/ 52 w 59"/>
                  <a:gd name="T53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9" h="43">
                    <a:moveTo>
                      <a:pt x="52" y="22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49" y="20"/>
                      <a:pt x="48" y="20"/>
                      <a:pt x="48" y="20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5" y="35"/>
                      <a:pt x="14" y="35"/>
                    </a:cubicBezTo>
                    <a:cubicBezTo>
                      <a:pt x="12" y="35"/>
                      <a:pt x="9" y="34"/>
                      <a:pt x="8" y="32"/>
                    </a:cubicBezTo>
                    <a:cubicBezTo>
                      <a:pt x="8" y="31"/>
                      <a:pt x="8" y="30"/>
                      <a:pt x="8" y="29"/>
                    </a:cubicBezTo>
                    <a:cubicBezTo>
                      <a:pt x="8" y="27"/>
                      <a:pt x="9" y="25"/>
                      <a:pt x="11" y="23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4" y="8"/>
                      <a:pt x="45" y="8"/>
                    </a:cubicBezTo>
                    <a:cubicBezTo>
                      <a:pt x="47" y="8"/>
                      <a:pt x="50" y="10"/>
                      <a:pt x="51" y="12"/>
                    </a:cubicBezTo>
                    <a:cubicBezTo>
                      <a:pt x="51" y="13"/>
                      <a:pt x="51" y="14"/>
                      <a:pt x="51" y="15"/>
                    </a:cubicBezTo>
                    <a:cubicBezTo>
                      <a:pt x="51" y="16"/>
                      <a:pt x="50" y="18"/>
                      <a:pt x="49" y="19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8" y="23"/>
                      <a:pt x="59" y="19"/>
                      <a:pt x="59" y="15"/>
                    </a:cubicBezTo>
                    <a:cubicBezTo>
                      <a:pt x="59" y="13"/>
                      <a:pt x="59" y="11"/>
                      <a:pt x="58" y="9"/>
                    </a:cubicBezTo>
                    <a:cubicBezTo>
                      <a:pt x="56" y="3"/>
                      <a:pt x="50" y="0"/>
                      <a:pt x="45" y="0"/>
                    </a:cubicBezTo>
                    <a:cubicBezTo>
                      <a:pt x="43" y="0"/>
                      <a:pt x="41" y="1"/>
                      <a:pt x="39" y="2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" y="18"/>
                      <a:pt x="0" y="24"/>
                      <a:pt x="0" y="29"/>
                    </a:cubicBezTo>
                    <a:cubicBezTo>
                      <a:pt x="0" y="31"/>
                      <a:pt x="0" y="33"/>
                      <a:pt x="1" y="35"/>
                    </a:cubicBezTo>
                    <a:cubicBezTo>
                      <a:pt x="3" y="40"/>
                      <a:pt x="8" y="43"/>
                      <a:pt x="14" y="43"/>
                    </a:cubicBezTo>
                    <a:cubicBezTo>
                      <a:pt x="16" y="43"/>
                      <a:pt x="18" y="43"/>
                      <a:pt x="20" y="42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2" y="27"/>
                      <a:pt x="53" y="26"/>
                      <a:pt x="54" y="25"/>
                    </a:cubicBezTo>
                    <a:lnTo>
                      <a:pt x="52" y="2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0" name="îsļíde">
                <a:extLst>
                  <a:ext uri="{FF2B5EF4-FFF2-40B4-BE49-F238E27FC236}">
                    <a16:creationId xmlns:a16="http://schemas.microsoft.com/office/drawing/2014/main" id="{542DE15C-CA5C-433B-BB1A-3FDE0DD5B526}"/>
                  </a:ext>
                </a:extLst>
              </p:cNvPr>
              <p:cNvSpPr/>
              <p:nvPr/>
            </p:nvSpPr>
            <p:spPr bwMode="auto">
              <a:xfrm>
                <a:off x="4242" y="1801"/>
                <a:ext cx="490" cy="456"/>
              </a:xfrm>
              <a:custGeom>
                <a:avLst/>
                <a:gdLst>
                  <a:gd name="T0" fmla="*/ 9 w 267"/>
                  <a:gd name="T1" fmla="*/ 65 h 249"/>
                  <a:gd name="T2" fmla="*/ 133 w 267"/>
                  <a:gd name="T3" fmla="*/ 3 h 249"/>
                  <a:gd name="T4" fmla="*/ 149 w 267"/>
                  <a:gd name="T5" fmla="*/ 7 h 249"/>
                  <a:gd name="T6" fmla="*/ 263 w 267"/>
                  <a:gd name="T7" fmla="*/ 167 h 249"/>
                  <a:gd name="T8" fmla="*/ 258 w 267"/>
                  <a:gd name="T9" fmla="*/ 186 h 249"/>
                  <a:gd name="T10" fmla="*/ 133 w 267"/>
                  <a:gd name="T11" fmla="*/ 246 h 249"/>
                  <a:gd name="T12" fmla="*/ 117 w 267"/>
                  <a:gd name="T13" fmla="*/ 242 h 249"/>
                  <a:gd name="T14" fmla="*/ 5 w 267"/>
                  <a:gd name="T15" fmla="*/ 84 h 249"/>
                  <a:gd name="T16" fmla="*/ 9 w 267"/>
                  <a:gd name="T17" fmla="*/ 65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249">
                    <a:moveTo>
                      <a:pt x="9" y="65"/>
                    </a:moveTo>
                    <a:cubicBezTo>
                      <a:pt x="133" y="3"/>
                      <a:pt x="133" y="3"/>
                      <a:pt x="133" y="3"/>
                    </a:cubicBezTo>
                    <a:cubicBezTo>
                      <a:pt x="139" y="0"/>
                      <a:pt x="145" y="2"/>
                      <a:pt x="149" y="7"/>
                    </a:cubicBezTo>
                    <a:cubicBezTo>
                      <a:pt x="263" y="167"/>
                      <a:pt x="263" y="167"/>
                      <a:pt x="263" y="167"/>
                    </a:cubicBezTo>
                    <a:cubicBezTo>
                      <a:pt x="267" y="173"/>
                      <a:pt x="265" y="182"/>
                      <a:pt x="258" y="186"/>
                    </a:cubicBezTo>
                    <a:cubicBezTo>
                      <a:pt x="133" y="246"/>
                      <a:pt x="133" y="246"/>
                      <a:pt x="133" y="246"/>
                    </a:cubicBezTo>
                    <a:cubicBezTo>
                      <a:pt x="127" y="249"/>
                      <a:pt x="121" y="247"/>
                      <a:pt x="117" y="242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0" y="78"/>
                      <a:pt x="2" y="69"/>
                      <a:pt x="9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1" name="îṡľiḍe">
                <a:extLst>
                  <a:ext uri="{FF2B5EF4-FFF2-40B4-BE49-F238E27FC236}">
                    <a16:creationId xmlns:a16="http://schemas.microsoft.com/office/drawing/2014/main" id="{EFCE5D03-A4EE-4270-AE5B-9F63102A2119}"/>
                  </a:ext>
                </a:extLst>
              </p:cNvPr>
              <p:cNvSpPr/>
              <p:nvPr/>
            </p:nvSpPr>
            <p:spPr bwMode="auto">
              <a:xfrm>
                <a:off x="4238" y="1795"/>
                <a:ext cx="498" cy="468"/>
              </a:xfrm>
              <a:custGeom>
                <a:avLst/>
                <a:gdLst>
                  <a:gd name="T0" fmla="*/ 11 w 271"/>
                  <a:gd name="T1" fmla="*/ 68 h 255"/>
                  <a:gd name="T2" fmla="*/ 13 w 271"/>
                  <a:gd name="T3" fmla="*/ 72 h 255"/>
                  <a:gd name="T4" fmla="*/ 137 w 271"/>
                  <a:gd name="T5" fmla="*/ 9 h 255"/>
                  <a:gd name="T6" fmla="*/ 141 w 271"/>
                  <a:gd name="T7" fmla="*/ 8 h 255"/>
                  <a:gd name="T8" fmla="*/ 148 w 271"/>
                  <a:gd name="T9" fmla="*/ 12 h 255"/>
                  <a:gd name="T10" fmla="*/ 262 w 271"/>
                  <a:gd name="T11" fmla="*/ 172 h 255"/>
                  <a:gd name="T12" fmla="*/ 263 w 271"/>
                  <a:gd name="T13" fmla="*/ 177 h 255"/>
                  <a:gd name="T14" fmla="*/ 258 w 271"/>
                  <a:gd name="T15" fmla="*/ 185 h 255"/>
                  <a:gd name="T16" fmla="*/ 133 w 271"/>
                  <a:gd name="T17" fmla="*/ 246 h 255"/>
                  <a:gd name="T18" fmla="*/ 130 w 271"/>
                  <a:gd name="T19" fmla="*/ 247 h 255"/>
                  <a:gd name="T20" fmla="*/ 122 w 271"/>
                  <a:gd name="T21" fmla="*/ 243 h 255"/>
                  <a:gd name="T22" fmla="*/ 10 w 271"/>
                  <a:gd name="T23" fmla="*/ 85 h 255"/>
                  <a:gd name="T24" fmla="*/ 9 w 271"/>
                  <a:gd name="T25" fmla="*/ 80 h 255"/>
                  <a:gd name="T26" fmla="*/ 13 w 271"/>
                  <a:gd name="T27" fmla="*/ 72 h 255"/>
                  <a:gd name="T28" fmla="*/ 11 w 271"/>
                  <a:gd name="T29" fmla="*/ 68 h 255"/>
                  <a:gd name="T30" fmla="*/ 10 w 271"/>
                  <a:gd name="T31" fmla="*/ 65 h 255"/>
                  <a:gd name="T32" fmla="*/ 0 w 271"/>
                  <a:gd name="T33" fmla="*/ 80 h 255"/>
                  <a:gd name="T34" fmla="*/ 3 w 271"/>
                  <a:gd name="T35" fmla="*/ 90 h 255"/>
                  <a:gd name="T36" fmla="*/ 116 w 271"/>
                  <a:gd name="T37" fmla="*/ 248 h 255"/>
                  <a:gd name="T38" fmla="*/ 130 w 271"/>
                  <a:gd name="T39" fmla="*/ 255 h 255"/>
                  <a:gd name="T40" fmla="*/ 137 w 271"/>
                  <a:gd name="T41" fmla="*/ 253 h 255"/>
                  <a:gd name="T42" fmla="*/ 262 w 271"/>
                  <a:gd name="T43" fmla="*/ 193 h 255"/>
                  <a:gd name="T44" fmla="*/ 271 w 271"/>
                  <a:gd name="T45" fmla="*/ 177 h 255"/>
                  <a:gd name="T46" fmla="*/ 268 w 271"/>
                  <a:gd name="T47" fmla="*/ 168 h 255"/>
                  <a:gd name="T48" fmla="*/ 154 w 271"/>
                  <a:gd name="T49" fmla="*/ 7 h 255"/>
                  <a:gd name="T50" fmla="*/ 141 w 271"/>
                  <a:gd name="T51" fmla="*/ 0 h 255"/>
                  <a:gd name="T52" fmla="*/ 133 w 271"/>
                  <a:gd name="T53" fmla="*/ 2 h 255"/>
                  <a:gd name="T54" fmla="*/ 10 w 271"/>
                  <a:gd name="T55" fmla="*/ 65 h 255"/>
                  <a:gd name="T56" fmla="*/ 11 w 271"/>
                  <a:gd name="T57" fmla="*/ 6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1" h="255">
                    <a:moveTo>
                      <a:pt x="11" y="68"/>
                    </a:moveTo>
                    <a:cubicBezTo>
                      <a:pt x="13" y="72"/>
                      <a:pt x="13" y="72"/>
                      <a:pt x="13" y="72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38" y="9"/>
                      <a:pt x="139" y="8"/>
                      <a:pt x="141" y="8"/>
                    </a:cubicBezTo>
                    <a:cubicBezTo>
                      <a:pt x="143" y="8"/>
                      <a:pt x="146" y="10"/>
                      <a:pt x="148" y="12"/>
                    </a:cubicBezTo>
                    <a:cubicBezTo>
                      <a:pt x="262" y="172"/>
                      <a:pt x="262" y="172"/>
                      <a:pt x="262" y="172"/>
                    </a:cubicBezTo>
                    <a:cubicBezTo>
                      <a:pt x="263" y="174"/>
                      <a:pt x="263" y="176"/>
                      <a:pt x="263" y="177"/>
                    </a:cubicBezTo>
                    <a:cubicBezTo>
                      <a:pt x="263" y="181"/>
                      <a:pt x="261" y="184"/>
                      <a:pt x="258" y="185"/>
                    </a:cubicBezTo>
                    <a:cubicBezTo>
                      <a:pt x="133" y="246"/>
                      <a:pt x="133" y="246"/>
                      <a:pt x="133" y="246"/>
                    </a:cubicBezTo>
                    <a:cubicBezTo>
                      <a:pt x="132" y="246"/>
                      <a:pt x="131" y="247"/>
                      <a:pt x="130" y="247"/>
                    </a:cubicBezTo>
                    <a:cubicBezTo>
                      <a:pt x="127" y="247"/>
                      <a:pt x="124" y="245"/>
                      <a:pt x="122" y="243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9" y="83"/>
                      <a:pt x="9" y="82"/>
                      <a:pt x="9" y="80"/>
                    </a:cubicBezTo>
                    <a:cubicBezTo>
                      <a:pt x="9" y="77"/>
                      <a:pt x="10" y="73"/>
                      <a:pt x="13" y="72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4" y="68"/>
                      <a:pt x="0" y="74"/>
                      <a:pt x="0" y="80"/>
                    </a:cubicBezTo>
                    <a:cubicBezTo>
                      <a:pt x="0" y="83"/>
                      <a:pt x="1" y="87"/>
                      <a:pt x="3" y="90"/>
                    </a:cubicBezTo>
                    <a:cubicBezTo>
                      <a:pt x="116" y="248"/>
                      <a:pt x="116" y="248"/>
                      <a:pt x="116" y="248"/>
                    </a:cubicBezTo>
                    <a:cubicBezTo>
                      <a:pt x="119" y="252"/>
                      <a:pt x="124" y="255"/>
                      <a:pt x="130" y="255"/>
                    </a:cubicBezTo>
                    <a:cubicBezTo>
                      <a:pt x="132" y="255"/>
                      <a:pt x="135" y="254"/>
                      <a:pt x="137" y="253"/>
                    </a:cubicBezTo>
                    <a:cubicBezTo>
                      <a:pt x="262" y="193"/>
                      <a:pt x="262" y="193"/>
                      <a:pt x="262" y="193"/>
                    </a:cubicBezTo>
                    <a:cubicBezTo>
                      <a:pt x="268" y="190"/>
                      <a:pt x="271" y="184"/>
                      <a:pt x="271" y="177"/>
                    </a:cubicBezTo>
                    <a:cubicBezTo>
                      <a:pt x="271" y="174"/>
                      <a:pt x="270" y="170"/>
                      <a:pt x="268" y="168"/>
                    </a:cubicBezTo>
                    <a:cubicBezTo>
                      <a:pt x="154" y="7"/>
                      <a:pt x="154" y="7"/>
                      <a:pt x="154" y="7"/>
                    </a:cubicBezTo>
                    <a:cubicBezTo>
                      <a:pt x="151" y="3"/>
                      <a:pt x="146" y="0"/>
                      <a:pt x="141" y="0"/>
                    </a:cubicBezTo>
                    <a:cubicBezTo>
                      <a:pt x="138" y="0"/>
                      <a:pt x="135" y="1"/>
                      <a:pt x="133" y="2"/>
                    </a:cubicBezTo>
                    <a:cubicBezTo>
                      <a:pt x="10" y="65"/>
                      <a:pt x="10" y="65"/>
                      <a:pt x="10" y="65"/>
                    </a:cubicBezTo>
                    <a:lnTo>
                      <a:pt x="11" y="6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2" name="íSlïḑé">
                <a:extLst>
                  <a:ext uri="{FF2B5EF4-FFF2-40B4-BE49-F238E27FC236}">
                    <a16:creationId xmlns:a16="http://schemas.microsoft.com/office/drawing/2014/main" id="{7ED3D2A5-B741-4092-B198-9CE465CAD0AF}"/>
                  </a:ext>
                </a:extLst>
              </p:cNvPr>
              <p:cNvSpPr/>
              <p:nvPr/>
            </p:nvSpPr>
            <p:spPr bwMode="auto">
              <a:xfrm>
                <a:off x="4572" y="1894"/>
                <a:ext cx="164" cy="151"/>
              </a:xfrm>
              <a:custGeom>
                <a:avLst/>
                <a:gdLst>
                  <a:gd name="T0" fmla="*/ 34 w 89"/>
                  <a:gd name="T1" fmla="*/ 11 h 82"/>
                  <a:gd name="T2" fmla="*/ 77 w 89"/>
                  <a:gd name="T3" fmla="*/ 13 h 82"/>
                  <a:gd name="T4" fmla="*/ 75 w 89"/>
                  <a:gd name="T5" fmla="*/ 57 h 82"/>
                  <a:gd name="T6" fmla="*/ 60 w 89"/>
                  <a:gd name="T7" fmla="*/ 70 h 82"/>
                  <a:gd name="T8" fmla="*/ 58 w 89"/>
                  <a:gd name="T9" fmla="*/ 72 h 82"/>
                  <a:gd name="T10" fmla="*/ 57 w 89"/>
                  <a:gd name="T11" fmla="*/ 72 h 82"/>
                  <a:gd name="T12" fmla="*/ 48 w 89"/>
                  <a:gd name="T13" fmla="*/ 78 h 82"/>
                  <a:gd name="T14" fmla="*/ 14 w 89"/>
                  <a:gd name="T15" fmla="*/ 70 h 82"/>
                  <a:gd name="T16" fmla="*/ 22 w 89"/>
                  <a:gd name="T17" fmla="*/ 3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" h="82">
                    <a:moveTo>
                      <a:pt x="34" y="11"/>
                    </a:moveTo>
                    <a:cubicBezTo>
                      <a:pt x="46" y="0"/>
                      <a:pt x="66" y="1"/>
                      <a:pt x="77" y="13"/>
                    </a:cubicBezTo>
                    <a:cubicBezTo>
                      <a:pt x="89" y="26"/>
                      <a:pt x="88" y="45"/>
                      <a:pt x="75" y="57"/>
                    </a:cubicBezTo>
                    <a:cubicBezTo>
                      <a:pt x="73" y="59"/>
                      <a:pt x="65" y="66"/>
                      <a:pt x="60" y="70"/>
                    </a:cubicBezTo>
                    <a:cubicBezTo>
                      <a:pt x="58" y="72"/>
                      <a:pt x="58" y="72"/>
                      <a:pt x="58" y="72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4" y="75"/>
                      <a:pt x="51" y="77"/>
                      <a:pt x="48" y="78"/>
                    </a:cubicBezTo>
                    <a:cubicBezTo>
                      <a:pt x="36" y="82"/>
                      <a:pt x="23" y="79"/>
                      <a:pt x="14" y="70"/>
                    </a:cubicBezTo>
                    <a:cubicBezTo>
                      <a:pt x="13" y="69"/>
                      <a:pt x="0" y="56"/>
                      <a:pt x="22" y="34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3" name="ïşḷîḓé">
                <a:extLst>
                  <a:ext uri="{FF2B5EF4-FFF2-40B4-BE49-F238E27FC236}">
                    <a16:creationId xmlns:a16="http://schemas.microsoft.com/office/drawing/2014/main" id="{8FDF1CB2-C992-4FCB-855D-7F80513282EB}"/>
                  </a:ext>
                </a:extLst>
              </p:cNvPr>
              <p:cNvSpPr/>
              <p:nvPr/>
            </p:nvSpPr>
            <p:spPr bwMode="auto">
              <a:xfrm>
                <a:off x="4581" y="1893"/>
                <a:ext cx="155" cy="155"/>
              </a:xfrm>
              <a:custGeom>
                <a:avLst/>
                <a:gdLst>
                  <a:gd name="T0" fmla="*/ 32 w 84"/>
                  <a:gd name="T1" fmla="*/ 15 h 85"/>
                  <a:gd name="T2" fmla="*/ 50 w 84"/>
                  <a:gd name="T3" fmla="*/ 8 h 85"/>
                  <a:gd name="T4" fmla="*/ 69 w 84"/>
                  <a:gd name="T5" fmla="*/ 17 h 85"/>
                  <a:gd name="T6" fmla="*/ 76 w 84"/>
                  <a:gd name="T7" fmla="*/ 35 h 85"/>
                  <a:gd name="T8" fmla="*/ 68 w 84"/>
                  <a:gd name="T9" fmla="*/ 54 h 85"/>
                  <a:gd name="T10" fmla="*/ 53 w 84"/>
                  <a:gd name="T11" fmla="*/ 68 h 85"/>
                  <a:gd name="T12" fmla="*/ 50 w 84"/>
                  <a:gd name="T13" fmla="*/ 70 h 85"/>
                  <a:gd name="T14" fmla="*/ 50 w 84"/>
                  <a:gd name="T15" fmla="*/ 70 h 85"/>
                  <a:gd name="T16" fmla="*/ 52 w 84"/>
                  <a:gd name="T17" fmla="*/ 73 h 85"/>
                  <a:gd name="T18" fmla="*/ 50 w 84"/>
                  <a:gd name="T19" fmla="*/ 70 h 85"/>
                  <a:gd name="T20" fmla="*/ 41 w 84"/>
                  <a:gd name="T21" fmla="*/ 75 h 85"/>
                  <a:gd name="T22" fmla="*/ 32 w 84"/>
                  <a:gd name="T23" fmla="*/ 77 h 85"/>
                  <a:gd name="T24" fmla="*/ 12 w 84"/>
                  <a:gd name="T25" fmla="*/ 68 h 85"/>
                  <a:gd name="T26" fmla="*/ 12 w 84"/>
                  <a:gd name="T27" fmla="*/ 68 h 85"/>
                  <a:gd name="T28" fmla="*/ 8 w 84"/>
                  <a:gd name="T29" fmla="*/ 59 h 85"/>
                  <a:gd name="T30" fmla="*/ 20 w 84"/>
                  <a:gd name="T31" fmla="*/ 38 h 85"/>
                  <a:gd name="T32" fmla="*/ 20 w 84"/>
                  <a:gd name="T33" fmla="*/ 33 h 85"/>
                  <a:gd name="T34" fmla="*/ 14 w 84"/>
                  <a:gd name="T35" fmla="*/ 33 h 85"/>
                  <a:gd name="T36" fmla="*/ 0 w 84"/>
                  <a:gd name="T37" fmla="*/ 59 h 85"/>
                  <a:gd name="T38" fmla="*/ 3 w 84"/>
                  <a:gd name="T39" fmla="*/ 69 h 85"/>
                  <a:gd name="T40" fmla="*/ 5 w 84"/>
                  <a:gd name="T41" fmla="*/ 72 h 85"/>
                  <a:gd name="T42" fmla="*/ 6 w 84"/>
                  <a:gd name="T43" fmla="*/ 73 h 85"/>
                  <a:gd name="T44" fmla="*/ 6 w 84"/>
                  <a:gd name="T45" fmla="*/ 73 h 85"/>
                  <a:gd name="T46" fmla="*/ 6 w 84"/>
                  <a:gd name="T47" fmla="*/ 73 h 85"/>
                  <a:gd name="T48" fmla="*/ 6 w 84"/>
                  <a:gd name="T49" fmla="*/ 73 h 85"/>
                  <a:gd name="T50" fmla="*/ 8 w 84"/>
                  <a:gd name="T51" fmla="*/ 72 h 85"/>
                  <a:gd name="T52" fmla="*/ 6 w 84"/>
                  <a:gd name="T53" fmla="*/ 73 h 85"/>
                  <a:gd name="T54" fmla="*/ 6 w 84"/>
                  <a:gd name="T55" fmla="*/ 73 h 85"/>
                  <a:gd name="T56" fmla="*/ 8 w 84"/>
                  <a:gd name="T57" fmla="*/ 72 h 85"/>
                  <a:gd name="T58" fmla="*/ 6 w 84"/>
                  <a:gd name="T59" fmla="*/ 73 h 85"/>
                  <a:gd name="T60" fmla="*/ 32 w 84"/>
                  <a:gd name="T61" fmla="*/ 85 h 85"/>
                  <a:gd name="T62" fmla="*/ 44 w 84"/>
                  <a:gd name="T63" fmla="*/ 83 h 85"/>
                  <a:gd name="T64" fmla="*/ 55 w 84"/>
                  <a:gd name="T65" fmla="*/ 77 h 85"/>
                  <a:gd name="T66" fmla="*/ 56 w 84"/>
                  <a:gd name="T67" fmla="*/ 76 h 85"/>
                  <a:gd name="T68" fmla="*/ 58 w 84"/>
                  <a:gd name="T69" fmla="*/ 74 h 85"/>
                  <a:gd name="T70" fmla="*/ 73 w 84"/>
                  <a:gd name="T71" fmla="*/ 61 h 85"/>
                  <a:gd name="T72" fmla="*/ 84 w 84"/>
                  <a:gd name="T73" fmla="*/ 35 h 85"/>
                  <a:gd name="T74" fmla="*/ 75 w 84"/>
                  <a:gd name="T75" fmla="*/ 11 h 85"/>
                  <a:gd name="T76" fmla="*/ 50 w 84"/>
                  <a:gd name="T77" fmla="*/ 0 h 85"/>
                  <a:gd name="T78" fmla="*/ 26 w 84"/>
                  <a:gd name="T79" fmla="*/ 9 h 85"/>
                  <a:gd name="T80" fmla="*/ 26 w 84"/>
                  <a:gd name="T81" fmla="*/ 15 h 85"/>
                  <a:gd name="T82" fmla="*/ 32 w 84"/>
                  <a:gd name="T83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4" h="85">
                    <a:moveTo>
                      <a:pt x="32" y="15"/>
                    </a:moveTo>
                    <a:cubicBezTo>
                      <a:pt x="37" y="11"/>
                      <a:pt x="43" y="8"/>
                      <a:pt x="50" y="8"/>
                    </a:cubicBezTo>
                    <a:cubicBezTo>
                      <a:pt x="57" y="8"/>
                      <a:pt x="64" y="11"/>
                      <a:pt x="69" y="17"/>
                    </a:cubicBezTo>
                    <a:cubicBezTo>
                      <a:pt x="74" y="22"/>
                      <a:pt x="76" y="28"/>
                      <a:pt x="76" y="35"/>
                    </a:cubicBezTo>
                    <a:cubicBezTo>
                      <a:pt x="76" y="42"/>
                      <a:pt x="73" y="49"/>
                      <a:pt x="68" y="54"/>
                    </a:cubicBezTo>
                    <a:cubicBezTo>
                      <a:pt x="65" y="57"/>
                      <a:pt x="57" y="64"/>
                      <a:pt x="53" y="68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3"/>
                      <a:pt x="52" y="73"/>
                      <a:pt x="52" y="7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7" y="73"/>
                      <a:pt x="44" y="74"/>
                      <a:pt x="41" y="75"/>
                    </a:cubicBezTo>
                    <a:cubicBezTo>
                      <a:pt x="38" y="76"/>
                      <a:pt x="35" y="77"/>
                      <a:pt x="32" y="77"/>
                    </a:cubicBezTo>
                    <a:cubicBezTo>
                      <a:pt x="25" y="77"/>
                      <a:pt x="17" y="74"/>
                      <a:pt x="12" y="68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1" y="67"/>
                      <a:pt x="8" y="64"/>
                      <a:pt x="8" y="59"/>
                    </a:cubicBezTo>
                    <a:cubicBezTo>
                      <a:pt x="9" y="54"/>
                      <a:pt x="11" y="47"/>
                      <a:pt x="20" y="38"/>
                    </a:cubicBezTo>
                    <a:cubicBezTo>
                      <a:pt x="21" y="37"/>
                      <a:pt x="21" y="34"/>
                      <a:pt x="20" y="33"/>
                    </a:cubicBezTo>
                    <a:cubicBezTo>
                      <a:pt x="18" y="31"/>
                      <a:pt x="15" y="31"/>
                      <a:pt x="14" y="33"/>
                    </a:cubicBezTo>
                    <a:cubicBezTo>
                      <a:pt x="4" y="43"/>
                      <a:pt x="0" y="52"/>
                      <a:pt x="0" y="59"/>
                    </a:cubicBezTo>
                    <a:cubicBezTo>
                      <a:pt x="0" y="63"/>
                      <a:pt x="2" y="67"/>
                      <a:pt x="3" y="69"/>
                    </a:cubicBezTo>
                    <a:cubicBezTo>
                      <a:pt x="4" y="71"/>
                      <a:pt x="4" y="71"/>
                      <a:pt x="5" y="72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13" y="81"/>
                      <a:pt x="23" y="85"/>
                      <a:pt x="32" y="85"/>
                    </a:cubicBezTo>
                    <a:cubicBezTo>
                      <a:pt x="36" y="85"/>
                      <a:pt x="40" y="84"/>
                      <a:pt x="44" y="83"/>
                    </a:cubicBezTo>
                    <a:cubicBezTo>
                      <a:pt x="48" y="82"/>
                      <a:pt x="52" y="79"/>
                      <a:pt x="55" y="77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58" y="74"/>
                      <a:pt x="58" y="74"/>
                      <a:pt x="58" y="74"/>
                    </a:cubicBezTo>
                    <a:cubicBezTo>
                      <a:pt x="62" y="70"/>
                      <a:pt x="70" y="63"/>
                      <a:pt x="73" y="61"/>
                    </a:cubicBezTo>
                    <a:cubicBezTo>
                      <a:pt x="81" y="54"/>
                      <a:pt x="84" y="44"/>
                      <a:pt x="84" y="35"/>
                    </a:cubicBezTo>
                    <a:cubicBezTo>
                      <a:pt x="84" y="26"/>
                      <a:pt x="81" y="18"/>
                      <a:pt x="75" y="11"/>
                    </a:cubicBezTo>
                    <a:cubicBezTo>
                      <a:pt x="68" y="4"/>
                      <a:pt x="59" y="0"/>
                      <a:pt x="50" y="0"/>
                    </a:cubicBezTo>
                    <a:cubicBezTo>
                      <a:pt x="41" y="0"/>
                      <a:pt x="33" y="3"/>
                      <a:pt x="26" y="9"/>
                    </a:cubicBezTo>
                    <a:cubicBezTo>
                      <a:pt x="24" y="11"/>
                      <a:pt x="24" y="13"/>
                      <a:pt x="26" y="15"/>
                    </a:cubicBezTo>
                    <a:cubicBezTo>
                      <a:pt x="27" y="17"/>
                      <a:pt x="30" y="17"/>
                      <a:pt x="32" y="1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4" name="íşļïdê">
                <a:extLst>
                  <a:ext uri="{FF2B5EF4-FFF2-40B4-BE49-F238E27FC236}">
                    <a16:creationId xmlns:a16="http://schemas.microsoft.com/office/drawing/2014/main" id="{B000C82F-8CE9-46AD-9EF7-33A350C4E891}"/>
                  </a:ext>
                </a:extLst>
              </p:cNvPr>
              <p:cNvSpPr/>
              <p:nvPr/>
            </p:nvSpPr>
            <p:spPr bwMode="auto">
              <a:xfrm>
                <a:off x="4576" y="2013"/>
                <a:ext cx="92" cy="68"/>
              </a:xfrm>
              <a:custGeom>
                <a:avLst/>
                <a:gdLst>
                  <a:gd name="T0" fmla="*/ 50 w 50"/>
                  <a:gd name="T1" fmla="*/ 13 h 37"/>
                  <a:gd name="T2" fmla="*/ 17 w 50"/>
                  <a:gd name="T3" fmla="*/ 35 h 37"/>
                  <a:gd name="T4" fmla="*/ 13 w 50"/>
                  <a:gd name="T5" fmla="*/ 36 h 37"/>
                  <a:gd name="T6" fmla="*/ 3 w 50"/>
                  <a:gd name="T7" fmla="*/ 31 h 37"/>
                  <a:gd name="T8" fmla="*/ 6 w 50"/>
                  <a:gd name="T9" fmla="*/ 17 h 37"/>
                  <a:gd name="T10" fmla="*/ 34 w 50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7">
                    <a:moveTo>
                      <a:pt x="50" y="13"/>
                    </a:moveTo>
                    <a:cubicBezTo>
                      <a:pt x="17" y="35"/>
                      <a:pt x="17" y="35"/>
                      <a:pt x="17" y="35"/>
                    </a:cubicBezTo>
                    <a:cubicBezTo>
                      <a:pt x="15" y="36"/>
                      <a:pt x="14" y="36"/>
                      <a:pt x="13" y="36"/>
                    </a:cubicBezTo>
                    <a:cubicBezTo>
                      <a:pt x="9" y="37"/>
                      <a:pt x="5" y="35"/>
                      <a:pt x="3" y="31"/>
                    </a:cubicBezTo>
                    <a:cubicBezTo>
                      <a:pt x="0" y="27"/>
                      <a:pt x="1" y="20"/>
                      <a:pt x="6" y="17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5" name="ïṧ1íḋê">
                <a:extLst>
                  <a:ext uri="{FF2B5EF4-FFF2-40B4-BE49-F238E27FC236}">
                    <a16:creationId xmlns:a16="http://schemas.microsoft.com/office/drawing/2014/main" id="{F5351A8C-DBA4-42DB-8E13-86385E110294}"/>
                  </a:ext>
                </a:extLst>
              </p:cNvPr>
              <p:cNvSpPr/>
              <p:nvPr/>
            </p:nvSpPr>
            <p:spPr bwMode="auto">
              <a:xfrm>
                <a:off x="4570" y="2004"/>
                <a:ext cx="107" cy="83"/>
              </a:xfrm>
              <a:custGeom>
                <a:avLst/>
                <a:gdLst>
                  <a:gd name="T0" fmla="*/ 51 w 58"/>
                  <a:gd name="T1" fmla="*/ 14 h 45"/>
                  <a:gd name="T2" fmla="*/ 17 w 58"/>
                  <a:gd name="T3" fmla="*/ 36 h 45"/>
                  <a:gd name="T4" fmla="*/ 20 w 58"/>
                  <a:gd name="T5" fmla="*/ 40 h 45"/>
                  <a:gd name="T6" fmla="*/ 18 w 58"/>
                  <a:gd name="T7" fmla="*/ 36 h 45"/>
                  <a:gd name="T8" fmla="*/ 15 w 58"/>
                  <a:gd name="T9" fmla="*/ 37 h 45"/>
                  <a:gd name="T10" fmla="*/ 14 w 58"/>
                  <a:gd name="T11" fmla="*/ 37 h 45"/>
                  <a:gd name="T12" fmla="*/ 9 w 58"/>
                  <a:gd name="T13" fmla="*/ 34 h 45"/>
                  <a:gd name="T14" fmla="*/ 8 w 58"/>
                  <a:gd name="T15" fmla="*/ 31 h 45"/>
                  <a:gd name="T16" fmla="*/ 11 w 58"/>
                  <a:gd name="T17" fmla="*/ 26 h 45"/>
                  <a:gd name="T18" fmla="*/ 11 w 58"/>
                  <a:gd name="T19" fmla="*/ 26 h 45"/>
                  <a:gd name="T20" fmla="*/ 40 w 58"/>
                  <a:gd name="T21" fmla="*/ 8 h 45"/>
                  <a:gd name="T22" fmla="*/ 41 w 58"/>
                  <a:gd name="T23" fmla="*/ 2 h 45"/>
                  <a:gd name="T24" fmla="*/ 35 w 58"/>
                  <a:gd name="T25" fmla="*/ 1 h 45"/>
                  <a:gd name="T26" fmla="*/ 7 w 58"/>
                  <a:gd name="T27" fmla="*/ 19 h 45"/>
                  <a:gd name="T28" fmla="*/ 9 w 58"/>
                  <a:gd name="T29" fmla="*/ 22 h 45"/>
                  <a:gd name="T30" fmla="*/ 7 w 58"/>
                  <a:gd name="T31" fmla="*/ 19 h 45"/>
                  <a:gd name="T32" fmla="*/ 0 w 58"/>
                  <a:gd name="T33" fmla="*/ 31 h 45"/>
                  <a:gd name="T34" fmla="*/ 2 w 58"/>
                  <a:gd name="T35" fmla="*/ 38 h 45"/>
                  <a:gd name="T36" fmla="*/ 14 w 58"/>
                  <a:gd name="T37" fmla="*/ 45 h 45"/>
                  <a:gd name="T38" fmla="*/ 17 w 58"/>
                  <a:gd name="T39" fmla="*/ 45 h 45"/>
                  <a:gd name="T40" fmla="*/ 22 w 58"/>
                  <a:gd name="T41" fmla="*/ 43 h 45"/>
                  <a:gd name="T42" fmla="*/ 22 w 58"/>
                  <a:gd name="T43" fmla="*/ 43 h 45"/>
                  <a:gd name="T44" fmla="*/ 56 w 58"/>
                  <a:gd name="T45" fmla="*/ 21 h 45"/>
                  <a:gd name="T46" fmla="*/ 57 w 58"/>
                  <a:gd name="T47" fmla="*/ 15 h 45"/>
                  <a:gd name="T48" fmla="*/ 51 w 58"/>
                  <a:gd name="T49" fmla="*/ 1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45">
                    <a:moveTo>
                      <a:pt x="51" y="14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7" y="37"/>
                      <a:pt x="16" y="37"/>
                      <a:pt x="15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2" y="37"/>
                      <a:pt x="10" y="36"/>
                      <a:pt x="9" y="34"/>
                    </a:cubicBezTo>
                    <a:cubicBezTo>
                      <a:pt x="9" y="33"/>
                      <a:pt x="8" y="32"/>
                      <a:pt x="8" y="31"/>
                    </a:cubicBezTo>
                    <a:cubicBezTo>
                      <a:pt x="8" y="29"/>
                      <a:pt x="9" y="27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1" y="7"/>
                      <a:pt x="42" y="4"/>
                      <a:pt x="41" y="2"/>
                    </a:cubicBezTo>
                    <a:cubicBezTo>
                      <a:pt x="40" y="0"/>
                      <a:pt x="37" y="0"/>
                      <a:pt x="35" y="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3" y="21"/>
                      <a:pt x="0" y="26"/>
                      <a:pt x="0" y="31"/>
                    </a:cubicBezTo>
                    <a:cubicBezTo>
                      <a:pt x="0" y="34"/>
                      <a:pt x="1" y="36"/>
                      <a:pt x="2" y="38"/>
                    </a:cubicBezTo>
                    <a:cubicBezTo>
                      <a:pt x="5" y="43"/>
                      <a:pt x="10" y="45"/>
                      <a:pt x="14" y="45"/>
                    </a:cubicBezTo>
                    <a:cubicBezTo>
                      <a:pt x="15" y="45"/>
                      <a:pt x="16" y="45"/>
                      <a:pt x="17" y="45"/>
                    </a:cubicBezTo>
                    <a:cubicBezTo>
                      <a:pt x="18" y="45"/>
                      <a:pt x="20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8" y="20"/>
                      <a:pt x="58" y="17"/>
                      <a:pt x="57" y="15"/>
                    </a:cubicBezTo>
                    <a:cubicBezTo>
                      <a:pt x="56" y="13"/>
                      <a:pt x="53" y="13"/>
                      <a:pt x="51" y="1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6" name="î$ḻïḍè">
                <a:extLst>
                  <a:ext uri="{FF2B5EF4-FFF2-40B4-BE49-F238E27FC236}">
                    <a16:creationId xmlns:a16="http://schemas.microsoft.com/office/drawing/2014/main" id="{F83F7B5D-D1F6-4639-877F-BC58B4DAC811}"/>
                  </a:ext>
                </a:extLst>
              </p:cNvPr>
              <p:cNvSpPr/>
              <p:nvPr/>
            </p:nvSpPr>
            <p:spPr bwMode="auto">
              <a:xfrm>
                <a:off x="4528" y="1946"/>
                <a:ext cx="90" cy="77"/>
              </a:xfrm>
              <a:custGeom>
                <a:avLst/>
                <a:gdLst>
                  <a:gd name="T0" fmla="*/ 47 w 49"/>
                  <a:gd name="T1" fmla="*/ 24 h 42"/>
                  <a:gd name="T2" fmla="*/ 16 w 49"/>
                  <a:gd name="T3" fmla="*/ 41 h 42"/>
                  <a:gd name="T4" fmla="*/ 12 w 49"/>
                  <a:gd name="T5" fmla="*/ 42 h 42"/>
                  <a:gd name="T6" fmla="*/ 2 w 49"/>
                  <a:gd name="T7" fmla="*/ 36 h 42"/>
                  <a:gd name="T8" fmla="*/ 7 w 49"/>
                  <a:gd name="T9" fmla="*/ 22 h 42"/>
                  <a:gd name="T10" fmla="*/ 49 w 49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2">
                    <a:moveTo>
                      <a:pt x="47" y="24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5" y="41"/>
                      <a:pt x="13" y="42"/>
                      <a:pt x="12" y="42"/>
                    </a:cubicBezTo>
                    <a:cubicBezTo>
                      <a:pt x="8" y="42"/>
                      <a:pt x="4" y="40"/>
                      <a:pt x="2" y="36"/>
                    </a:cubicBezTo>
                    <a:cubicBezTo>
                      <a:pt x="0" y="31"/>
                      <a:pt x="1" y="25"/>
                      <a:pt x="7" y="22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7" name="îŝlïḋè">
                <a:extLst>
                  <a:ext uri="{FF2B5EF4-FFF2-40B4-BE49-F238E27FC236}">
                    <a16:creationId xmlns:a16="http://schemas.microsoft.com/office/drawing/2014/main" id="{F8041C9D-AB83-4E58-9A3F-C409D834DEFA}"/>
                  </a:ext>
                </a:extLst>
              </p:cNvPr>
              <p:cNvSpPr/>
              <p:nvPr/>
            </p:nvSpPr>
            <p:spPr bwMode="auto">
              <a:xfrm>
                <a:off x="4523" y="1938"/>
                <a:ext cx="102" cy="92"/>
              </a:xfrm>
              <a:custGeom>
                <a:avLst/>
                <a:gdLst>
                  <a:gd name="T0" fmla="*/ 48 w 56"/>
                  <a:gd name="T1" fmla="*/ 25 h 50"/>
                  <a:gd name="T2" fmla="*/ 17 w 56"/>
                  <a:gd name="T3" fmla="*/ 41 h 50"/>
                  <a:gd name="T4" fmla="*/ 19 w 56"/>
                  <a:gd name="T5" fmla="*/ 45 h 50"/>
                  <a:gd name="T6" fmla="*/ 17 w 56"/>
                  <a:gd name="T7" fmla="*/ 41 h 50"/>
                  <a:gd name="T8" fmla="*/ 15 w 56"/>
                  <a:gd name="T9" fmla="*/ 42 h 50"/>
                  <a:gd name="T10" fmla="*/ 14 w 56"/>
                  <a:gd name="T11" fmla="*/ 42 h 50"/>
                  <a:gd name="T12" fmla="*/ 9 w 56"/>
                  <a:gd name="T13" fmla="*/ 38 h 50"/>
                  <a:gd name="T14" fmla="*/ 8 w 56"/>
                  <a:gd name="T15" fmla="*/ 35 h 50"/>
                  <a:gd name="T16" fmla="*/ 11 w 56"/>
                  <a:gd name="T17" fmla="*/ 30 h 50"/>
                  <a:gd name="T18" fmla="*/ 54 w 56"/>
                  <a:gd name="T19" fmla="*/ 8 h 50"/>
                  <a:gd name="T20" fmla="*/ 55 w 56"/>
                  <a:gd name="T21" fmla="*/ 3 h 50"/>
                  <a:gd name="T22" fmla="*/ 50 w 56"/>
                  <a:gd name="T23" fmla="*/ 1 h 50"/>
                  <a:gd name="T24" fmla="*/ 8 w 56"/>
                  <a:gd name="T25" fmla="*/ 23 h 50"/>
                  <a:gd name="T26" fmla="*/ 0 w 56"/>
                  <a:gd name="T27" fmla="*/ 35 h 50"/>
                  <a:gd name="T28" fmla="*/ 1 w 56"/>
                  <a:gd name="T29" fmla="*/ 42 h 50"/>
                  <a:gd name="T30" fmla="*/ 14 w 56"/>
                  <a:gd name="T31" fmla="*/ 50 h 50"/>
                  <a:gd name="T32" fmla="*/ 15 w 56"/>
                  <a:gd name="T33" fmla="*/ 50 h 50"/>
                  <a:gd name="T34" fmla="*/ 21 w 56"/>
                  <a:gd name="T35" fmla="*/ 48 h 50"/>
                  <a:gd name="T36" fmla="*/ 21 w 56"/>
                  <a:gd name="T37" fmla="*/ 48 h 50"/>
                  <a:gd name="T38" fmla="*/ 51 w 56"/>
                  <a:gd name="T39" fmla="*/ 32 h 50"/>
                  <a:gd name="T40" fmla="*/ 53 w 56"/>
                  <a:gd name="T41" fmla="*/ 26 h 50"/>
                  <a:gd name="T42" fmla="*/ 48 w 56"/>
                  <a:gd name="T43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0">
                    <a:moveTo>
                      <a:pt x="48" y="25"/>
                    </a:move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6" y="41"/>
                      <a:pt x="16" y="41"/>
                      <a:pt x="15" y="42"/>
                    </a:cubicBezTo>
                    <a:cubicBezTo>
                      <a:pt x="14" y="42"/>
                      <a:pt x="14" y="42"/>
                      <a:pt x="14" y="42"/>
                    </a:cubicBezTo>
                    <a:cubicBezTo>
                      <a:pt x="12" y="42"/>
                      <a:pt x="10" y="40"/>
                      <a:pt x="9" y="38"/>
                    </a:cubicBezTo>
                    <a:cubicBezTo>
                      <a:pt x="8" y="37"/>
                      <a:pt x="8" y="36"/>
                      <a:pt x="8" y="35"/>
                    </a:cubicBezTo>
                    <a:cubicBezTo>
                      <a:pt x="8" y="33"/>
                      <a:pt x="9" y="31"/>
                      <a:pt x="11" y="3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6" y="7"/>
                      <a:pt x="56" y="5"/>
                      <a:pt x="55" y="3"/>
                    </a:cubicBezTo>
                    <a:cubicBezTo>
                      <a:pt x="54" y="1"/>
                      <a:pt x="52" y="0"/>
                      <a:pt x="50" y="1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3" y="25"/>
                      <a:pt x="0" y="30"/>
                      <a:pt x="0" y="35"/>
                    </a:cubicBezTo>
                    <a:cubicBezTo>
                      <a:pt x="0" y="38"/>
                      <a:pt x="0" y="40"/>
                      <a:pt x="1" y="42"/>
                    </a:cubicBezTo>
                    <a:cubicBezTo>
                      <a:pt x="4" y="47"/>
                      <a:pt x="9" y="50"/>
                      <a:pt x="14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0"/>
                      <a:pt x="19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3" y="31"/>
                      <a:pt x="54" y="28"/>
                      <a:pt x="53" y="26"/>
                    </a:cubicBezTo>
                    <a:cubicBezTo>
                      <a:pt x="52" y="24"/>
                      <a:pt x="50" y="24"/>
                      <a:pt x="48" y="2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8" name="îṩḷïḍe">
                <a:extLst>
                  <a:ext uri="{FF2B5EF4-FFF2-40B4-BE49-F238E27FC236}">
                    <a16:creationId xmlns:a16="http://schemas.microsoft.com/office/drawing/2014/main" id="{B8B6E6AB-DD58-49F5-938F-63746DF0D399}"/>
                  </a:ext>
                </a:extLst>
              </p:cNvPr>
              <p:cNvSpPr/>
              <p:nvPr/>
            </p:nvSpPr>
            <p:spPr bwMode="auto">
              <a:xfrm>
                <a:off x="4547" y="1986"/>
                <a:ext cx="91" cy="68"/>
              </a:xfrm>
              <a:custGeom>
                <a:avLst/>
                <a:gdLst>
                  <a:gd name="T0" fmla="*/ 50 w 50"/>
                  <a:gd name="T1" fmla="*/ 15 h 37"/>
                  <a:gd name="T2" fmla="*/ 17 w 50"/>
                  <a:gd name="T3" fmla="*/ 35 h 37"/>
                  <a:gd name="T4" fmla="*/ 13 w 50"/>
                  <a:gd name="T5" fmla="*/ 36 h 37"/>
                  <a:gd name="T6" fmla="*/ 3 w 50"/>
                  <a:gd name="T7" fmla="*/ 31 h 37"/>
                  <a:gd name="T8" fmla="*/ 6 w 50"/>
                  <a:gd name="T9" fmla="*/ 17 h 37"/>
                  <a:gd name="T10" fmla="*/ 38 w 50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37">
                    <a:moveTo>
                      <a:pt x="50" y="15"/>
                    </a:move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5"/>
                      <a:pt x="15" y="36"/>
                      <a:pt x="13" y="36"/>
                    </a:cubicBezTo>
                    <a:cubicBezTo>
                      <a:pt x="9" y="37"/>
                      <a:pt x="5" y="35"/>
                      <a:pt x="3" y="31"/>
                    </a:cubicBezTo>
                    <a:cubicBezTo>
                      <a:pt x="0" y="26"/>
                      <a:pt x="2" y="20"/>
                      <a:pt x="6" y="17"/>
                    </a:cubicBezTo>
                    <a:cubicBezTo>
                      <a:pt x="38" y="0"/>
                      <a:pt x="38" y="0"/>
                      <a:pt x="38" y="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9" name="îşľide">
                <a:extLst>
                  <a:ext uri="{FF2B5EF4-FFF2-40B4-BE49-F238E27FC236}">
                    <a16:creationId xmlns:a16="http://schemas.microsoft.com/office/drawing/2014/main" id="{E5C28100-73B1-454B-A463-3FE323ADDBC4}"/>
                  </a:ext>
                </a:extLst>
              </p:cNvPr>
              <p:cNvSpPr/>
              <p:nvPr/>
            </p:nvSpPr>
            <p:spPr bwMode="auto">
              <a:xfrm>
                <a:off x="4541" y="1977"/>
                <a:ext cx="106" cy="82"/>
              </a:xfrm>
              <a:custGeom>
                <a:avLst/>
                <a:gdLst>
                  <a:gd name="T0" fmla="*/ 51 w 58"/>
                  <a:gd name="T1" fmla="*/ 16 h 45"/>
                  <a:gd name="T2" fmla="*/ 18 w 58"/>
                  <a:gd name="T3" fmla="*/ 36 h 45"/>
                  <a:gd name="T4" fmla="*/ 16 w 58"/>
                  <a:gd name="T5" fmla="*/ 37 h 45"/>
                  <a:gd name="T6" fmla="*/ 15 w 58"/>
                  <a:gd name="T7" fmla="*/ 37 h 45"/>
                  <a:gd name="T8" fmla="*/ 9 w 58"/>
                  <a:gd name="T9" fmla="*/ 34 h 45"/>
                  <a:gd name="T10" fmla="*/ 9 w 58"/>
                  <a:gd name="T11" fmla="*/ 31 h 45"/>
                  <a:gd name="T12" fmla="*/ 12 w 58"/>
                  <a:gd name="T13" fmla="*/ 26 h 45"/>
                  <a:gd name="T14" fmla="*/ 9 w 58"/>
                  <a:gd name="T15" fmla="*/ 22 h 45"/>
                  <a:gd name="T16" fmla="*/ 11 w 58"/>
                  <a:gd name="T17" fmla="*/ 26 h 45"/>
                  <a:gd name="T18" fmla="*/ 43 w 58"/>
                  <a:gd name="T19" fmla="*/ 9 h 45"/>
                  <a:gd name="T20" fmla="*/ 44 w 58"/>
                  <a:gd name="T21" fmla="*/ 3 h 45"/>
                  <a:gd name="T22" fmla="*/ 39 w 58"/>
                  <a:gd name="T23" fmla="*/ 1 h 45"/>
                  <a:gd name="T24" fmla="*/ 7 w 58"/>
                  <a:gd name="T25" fmla="*/ 19 h 45"/>
                  <a:gd name="T26" fmla="*/ 7 w 58"/>
                  <a:gd name="T27" fmla="*/ 19 h 45"/>
                  <a:gd name="T28" fmla="*/ 0 w 58"/>
                  <a:gd name="T29" fmla="*/ 31 h 45"/>
                  <a:gd name="T30" fmla="*/ 2 w 58"/>
                  <a:gd name="T31" fmla="*/ 38 h 45"/>
                  <a:gd name="T32" fmla="*/ 15 w 58"/>
                  <a:gd name="T33" fmla="*/ 45 h 45"/>
                  <a:gd name="T34" fmla="*/ 17 w 58"/>
                  <a:gd name="T35" fmla="*/ 45 h 45"/>
                  <a:gd name="T36" fmla="*/ 22 w 58"/>
                  <a:gd name="T37" fmla="*/ 43 h 45"/>
                  <a:gd name="T38" fmla="*/ 55 w 58"/>
                  <a:gd name="T39" fmla="*/ 23 h 45"/>
                  <a:gd name="T40" fmla="*/ 57 w 58"/>
                  <a:gd name="T41" fmla="*/ 17 h 45"/>
                  <a:gd name="T42" fmla="*/ 51 w 58"/>
                  <a:gd name="T43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45">
                    <a:moveTo>
                      <a:pt x="51" y="1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17" y="37"/>
                      <a:pt x="16" y="37"/>
                      <a:pt x="16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3" y="37"/>
                      <a:pt x="11" y="36"/>
                      <a:pt x="9" y="34"/>
                    </a:cubicBezTo>
                    <a:cubicBezTo>
                      <a:pt x="9" y="33"/>
                      <a:pt x="9" y="32"/>
                      <a:pt x="9" y="31"/>
                    </a:cubicBezTo>
                    <a:cubicBezTo>
                      <a:pt x="9" y="29"/>
                      <a:pt x="10" y="27"/>
                      <a:pt x="12" y="26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5" y="7"/>
                      <a:pt x="45" y="5"/>
                      <a:pt x="44" y="3"/>
                    </a:cubicBezTo>
                    <a:cubicBezTo>
                      <a:pt x="43" y="1"/>
                      <a:pt x="41" y="0"/>
                      <a:pt x="39" y="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3" y="21"/>
                      <a:pt x="0" y="26"/>
                      <a:pt x="0" y="31"/>
                    </a:cubicBezTo>
                    <a:cubicBezTo>
                      <a:pt x="0" y="34"/>
                      <a:pt x="1" y="36"/>
                      <a:pt x="2" y="38"/>
                    </a:cubicBezTo>
                    <a:cubicBezTo>
                      <a:pt x="5" y="43"/>
                      <a:pt x="10" y="45"/>
                      <a:pt x="15" y="45"/>
                    </a:cubicBezTo>
                    <a:cubicBezTo>
                      <a:pt x="15" y="45"/>
                      <a:pt x="16" y="45"/>
                      <a:pt x="17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7" y="22"/>
                      <a:pt x="58" y="19"/>
                      <a:pt x="57" y="17"/>
                    </a:cubicBezTo>
                    <a:cubicBezTo>
                      <a:pt x="56" y="15"/>
                      <a:pt x="53" y="15"/>
                      <a:pt x="51" y="16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0" name="îŝlídé">
                <a:extLst>
                  <a:ext uri="{FF2B5EF4-FFF2-40B4-BE49-F238E27FC236}">
                    <a16:creationId xmlns:a16="http://schemas.microsoft.com/office/drawing/2014/main" id="{2F7630B3-9250-4113-BB01-429A3AD551D3}"/>
                  </a:ext>
                </a:extLst>
              </p:cNvPr>
              <p:cNvSpPr/>
              <p:nvPr/>
            </p:nvSpPr>
            <p:spPr bwMode="auto">
              <a:xfrm>
                <a:off x="4380" y="1915"/>
                <a:ext cx="67" cy="65"/>
              </a:xfrm>
              <a:prstGeom prst="ellipse">
                <a:avLst/>
              </a:prstGeom>
              <a:solidFill>
                <a:srgbClr val="F7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1" name="ïšḻíḋè">
                <a:extLst>
                  <a:ext uri="{FF2B5EF4-FFF2-40B4-BE49-F238E27FC236}">
                    <a16:creationId xmlns:a16="http://schemas.microsoft.com/office/drawing/2014/main" id="{FAA0EBC0-DF9E-41F2-B7AC-00B74FDA4CB2}"/>
                  </a:ext>
                </a:extLst>
              </p:cNvPr>
              <p:cNvSpPr/>
              <p:nvPr/>
            </p:nvSpPr>
            <p:spPr bwMode="auto">
              <a:xfrm>
                <a:off x="2629" y="2737"/>
                <a:ext cx="644" cy="1050"/>
              </a:xfrm>
              <a:custGeom>
                <a:avLst/>
                <a:gdLst>
                  <a:gd name="T0" fmla="*/ 275 w 351"/>
                  <a:gd name="T1" fmla="*/ 573 h 573"/>
                  <a:gd name="T2" fmla="*/ 273 w 351"/>
                  <a:gd name="T3" fmla="*/ 573 h 573"/>
                  <a:gd name="T4" fmla="*/ 220 w 351"/>
                  <a:gd name="T5" fmla="*/ 515 h 573"/>
                  <a:gd name="T6" fmla="*/ 236 w 351"/>
                  <a:gd name="T7" fmla="*/ 166 h 573"/>
                  <a:gd name="T8" fmla="*/ 62 w 351"/>
                  <a:gd name="T9" fmla="*/ 131 h 573"/>
                  <a:gd name="T10" fmla="*/ 18 w 351"/>
                  <a:gd name="T11" fmla="*/ 65 h 573"/>
                  <a:gd name="T12" fmla="*/ 30 w 351"/>
                  <a:gd name="T13" fmla="*/ 6 h 573"/>
                  <a:gd name="T14" fmla="*/ 275 w 351"/>
                  <a:gd name="T15" fmla="*/ 60 h 573"/>
                  <a:gd name="T16" fmla="*/ 348 w 351"/>
                  <a:gd name="T17" fmla="*/ 155 h 573"/>
                  <a:gd name="T18" fmla="*/ 331 w 351"/>
                  <a:gd name="T19" fmla="*/ 520 h 573"/>
                  <a:gd name="T20" fmla="*/ 275 w 351"/>
                  <a:gd name="T21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1" h="573">
                    <a:moveTo>
                      <a:pt x="275" y="573"/>
                    </a:moveTo>
                    <a:cubicBezTo>
                      <a:pt x="275" y="573"/>
                      <a:pt x="274" y="573"/>
                      <a:pt x="273" y="573"/>
                    </a:cubicBezTo>
                    <a:cubicBezTo>
                      <a:pt x="242" y="571"/>
                      <a:pt x="218" y="545"/>
                      <a:pt x="220" y="515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62" y="131"/>
                      <a:pt x="62" y="131"/>
                      <a:pt x="62" y="131"/>
                    </a:cubicBezTo>
                    <a:cubicBezTo>
                      <a:pt x="32" y="125"/>
                      <a:pt x="12" y="95"/>
                      <a:pt x="18" y="65"/>
                    </a:cubicBezTo>
                    <a:cubicBezTo>
                      <a:pt x="24" y="35"/>
                      <a:pt x="0" y="0"/>
                      <a:pt x="30" y="6"/>
                    </a:cubicBezTo>
                    <a:cubicBezTo>
                      <a:pt x="275" y="60"/>
                      <a:pt x="275" y="60"/>
                      <a:pt x="275" y="60"/>
                    </a:cubicBezTo>
                    <a:cubicBezTo>
                      <a:pt x="320" y="69"/>
                      <a:pt x="351" y="110"/>
                      <a:pt x="348" y="155"/>
                    </a:cubicBezTo>
                    <a:cubicBezTo>
                      <a:pt x="331" y="520"/>
                      <a:pt x="331" y="520"/>
                      <a:pt x="331" y="520"/>
                    </a:cubicBezTo>
                    <a:cubicBezTo>
                      <a:pt x="330" y="550"/>
                      <a:pt x="305" y="573"/>
                      <a:pt x="275" y="573"/>
                    </a:cubicBezTo>
                    <a:close/>
                  </a:path>
                </a:pathLst>
              </a:custGeom>
              <a:solidFill>
                <a:srgbClr val="490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2" name="îşļíde">
                <a:extLst>
                  <a:ext uri="{FF2B5EF4-FFF2-40B4-BE49-F238E27FC236}">
                    <a16:creationId xmlns:a16="http://schemas.microsoft.com/office/drawing/2014/main" id="{E8D173BC-E0C3-4E86-871C-F129B7A35E1C}"/>
                  </a:ext>
                </a:extLst>
              </p:cNvPr>
              <p:cNvSpPr/>
              <p:nvPr/>
            </p:nvSpPr>
            <p:spPr bwMode="auto">
              <a:xfrm>
                <a:off x="3040" y="3703"/>
                <a:ext cx="325" cy="99"/>
              </a:xfrm>
              <a:custGeom>
                <a:avLst/>
                <a:gdLst>
                  <a:gd name="T0" fmla="*/ 11 w 177"/>
                  <a:gd name="T1" fmla="*/ 54 h 54"/>
                  <a:gd name="T2" fmla="*/ 160 w 177"/>
                  <a:gd name="T3" fmla="*/ 54 h 54"/>
                  <a:gd name="T4" fmla="*/ 177 w 177"/>
                  <a:gd name="T5" fmla="*/ 37 h 54"/>
                  <a:gd name="T6" fmla="*/ 165 w 177"/>
                  <a:gd name="T7" fmla="*/ 21 h 54"/>
                  <a:gd name="T8" fmla="*/ 89 w 177"/>
                  <a:gd name="T9" fmla="*/ 0 h 54"/>
                  <a:gd name="T10" fmla="*/ 0 w 177"/>
                  <a:gd name="T11" fmla="*/ 0 h 54"/>
                  <a:gd name="T12" fmla="*/ 0 w 177"/>
                  <a:gd name="T13" fmla="*/ 43 h 54"/>
                  <a:gd name="T14" fmla="*/ 11 w 177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7" h="54">
                    <a:moveTo>
                      <a:pt x="11" y="54"/>
                    </a:moveTo>
                    <a:cubicBezTo>
                      <a:pt x="160" y="54"/>
                      <a:pt x="160" y="54"/>
                      <a:pt x="160" y="54"/>
                    </a:cubicBezTo>
                    <a:cubicBezTo>
                      <a:pt x="170" y="54"/>
                      <a:pt x="177" y="47"/>
                      <a:pt x="177" y="37"/>
                    </a:cubicBezTo>
                    <a:cubicBezTo>
                      <a:pt x="177" y="30"/>
                      <a:pt x="172" y="23"/>
                      <a:pt x="165" y="2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9"/>
                      <a:pt x="5" y="54"/>
                      <a:pt x="11" y="54"/>
                    </a:cubicBezTo>
                    <a:close/>
                  </a:path>
                </a:pathLst>
              </a:custGeom>
              <a:solidFill>
                <a:srgbClr val="490E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3" name="íśļiḋé">
                <a:extLst>
                  <a:ext uri="{FF2B5EF4-FFF2-40B4-BE49-F238E27FC236}">
                    <a16:creationId xmlns:a16="http://schemas.microsoft.com/office/drawing/2014/main" id="{5F0038AC-5A68-42F2-ABF5-A6BAB088CEFA}"/>
                  </a:ext>
                </a:extLst>
              </p:cNvPr>
              <p:cNvSpPr/>
              <p:nvPr/>
            </p:nvSpPr>
            <p:spPr bwMode="auto">
              <a:xfrm>
                <a:off x="3040" y="3701"/>
                <a:ext cx="325" cy="101"/>
              </a:xfrm>
              <a:custGeom>
                <a:avLst/>
                <a:gdLst>
                  <a:gd name="T0" fmla="*/ 11 w 177"/>
                  <a:gd name="T1" fmla="*/ 55 h 55"/>
                  <a:gd name="T2" fmla="*/ 160 w 177"/>
                  <a:gd name="T3" fmla="*/ 55 h 55"/>
                  <a:gd name="T4" fmla="*/ 177 w 177"/>
                  <a:gd name="T5" fmla="*/ 38 h 55"/>
                  <a:gd name="T6" fmla="*/ 165 w 177"/>
                  <a:gd name="T7" fmla="*/ 22 h 55"/>
                  <a:gd name="T8" fmla="*/ 82 w 177"/>
                  <a:gd name="T9" fmla="*/ 0 h 55"/>
                  <a:gd name="T10" fmla="*/ 0 w 177"/>
                  <a:gd name="T11" fmla="*/ 1 h 55"/>
                  <a:gd name="T12" fmla="*/ 0 w 177"/>
                  <a:gd name="T13" fmla="*/ 44 h 55"/>
                  <a:gd name="T14" fmla="*/ 11 w 177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7" h="55">
                    <a:moveTo>
                      <a:pt x="11" y="55"/>
                    </a:moveTo>
                    <a:cubicBezTo>
                      <a:pt x="160" y="55"/>
                      <a:pt x="160" y="55"/>
                      <a:pt x="160" y="55"/>
                    </a:cubicBezTo>
                    <a:cubicBezTo>
                      <a:pt x="170" y="55"/>
                      <a:pt x="177" y="48"/>
                      <a:pt x="177" y="38"/>
                    </a:cubicBezTo>
                    <a:cubicBezTo>
                      <a:pt x="177" y="31"/>
                      <a:pt x="172" y="24"/>
                      <a:pt x="165" y="22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0"/>
                      <a:pt x="5" y="55"/>
                      <a:pt x="11" y="55"/>
                    </a:cubicBezTo>
                    <a:close/>
                  </a:path>
                </a:pathLst>
              </a:custGeom>
              <a:solidFill>
                <a:srgbClr val="9B5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4" name="ísľïḓè">
                <a:extLst>
                  <a:ext uri="{FF2B5EF4-FFF2-40B4-BE49-F238E27FC236}">
                    <a16:creationId xmlns:a16="http://schemas.microsoft.com/office/drawing/2014/main" id="{5F5BCC58-BBA9-4312-90E0-A23A4D131E29}"/>
                  </a:ext>
                </a:extLst>
              </p:cNvPr>
              <p:cNvSpPr/>
              <p:nvPr/>
            </p:nvSpPr>
            <p:spPr bwMode="auto">
              <a:xfrm>
                <a:off x="3033" y="3693"/>
                <a:ext cx="339" cy="116"/>
              </a:xfrm>
              <a:custGeom>
                <a:avLst/>
                <a:gdLst>
                  <a:gd name="T0" fmla="*/ 15 w 185"/>
                  <a:gd name="T1" fmla="*/ 59 h 63"/>
                  <a:gd name="T2" fmla="*/ 15 w 185"/>
                  <a:gd name="T3" fmla="*/ 63 h 63"/>
                  <a:gd name="T4" fmla="*/ 164 w 185"/>
                  <a:gd name="T5" fmla="*/ 63 h 63"/>
                  <a:gd name="T6" fmla="*/ 185 w 185"/>
                  <a:gd name="T7" fmla="*/ 42 h 63"/>
                  <a:gd name="T8" fmla="*/ 170 w 185"/>
                  <a:gd name="T9" fmla="*/ 22 h 63"/>
                  <a:gd name="T10" fmla="*/ 170 w 185"/>
                  <a:gd name="T11" fmla="*/ 22 h 63"/>
                  <a:gd name="T12" fmla="*/ 87 w 185"/>
                  <a:gd name="T13" fmla="*/ 0 h 63"/>
                  <a:gd name="T14" fmla="*/ 0 w 185"/>
                  <a:gd name="T15" fmla="*/ 1 h 63"/>
                  <a:gd name="T16" fmla="*/ 0 w 185"/>
                  <a:gd name="T17" fmla="*/ 48 h 63"/>
                  <a:gd name="T18" fmla="*/ 15 w 185"/>
                  <a:gd name="T19" fmla="*/ 63 h 63"/>
                  <a:gd name="T20" fmla="*/ 15 w 185"/>
                  <a:gd name="T21" fmla="*/ 59 h 63"/>
                  <a:gd name="T22" fmla="*/ 15 w 185"/>
                  <a:gd name="T23" fmla="*/ 55 h 63"/>
                  <a:gd name="T24" fmla="*/ 8 w 185"/>
                  <a:gd name="T25" fmla="*/ 48 h 63"/>
                  <a:gd name="T26" fmla="*/ 8 w 185"/>
                  <a:gd name="T27" fmla="*/ 9 h 63"/>
                  <a:gd name="T28" fmla="*/ 86 w 185"/>
                  <a:gd name="T29" fmla="*/ 8 h 63"/>
                  <a:gd name="T30" fmla="*/ 168 w 185"/>
                  <a:gd name="T31" fmla="*/ 30 h 63"/>
                  <a:gd name="T32" fmla="*/ 168 w 185"/>
                  <a:gd name="T33" fmla="*/ 30 h 63"/>
                  <a:gd name="T34" fmla="*/ 177 w 185"/>
                  <a:gd name="T35" fmla="*/ 42 h 63"/>
                  <a:gd name="T36" fmla="*/ 164 w 185"/>
                  <a:gd name="T37" fmla="*/ 55 h 63"/>
                  <a:gd name="T38" fmla="*/ 15 w 185"/>
                  <a:gd name="T39" fmla="*/ 55 h 63"/>
                  <a:gd name="T40" fmla="*/ 15 w 185"/>
                  <a:gd name="T41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5" h="63">
                    <a:moveTo>
                      <a:pt x="15" y="59"/>
                    </a:moveTo>
                    <a:cubicBezTo>
                      <a:pt x="15" y="63"/>
                      <a:pt x="15" y="63"/>
                      <a:pt x="15" y="63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76" y="63"/>
                      <a:pt x="185" y="54"/>
                      <a:pt x="185" y="42"/>
                    </a:cubicBezTo>
                    <a:cubicBezTo>
                      <a:pt x="185" y="33"/>
                      <a:pt x="179" y="25"/>
                      <a:pt x="170" y="22"/>
                    </a:cubicBezTo>
                    <a:cubicBezTo>
                      <a:pt x="170" y="22"/>
                      <a:pt x="170" y="22"/>
                      <a:pt x="170" y="22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6"/>
                      <a:pt x="7" y="63"/>
                      <a:pt x="15" y="63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1" y="55"/>
                      <a:pt x="8" y="52"/>
                      <a:pt x="8" y="4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73" y="31"/>
                      <a:pt x="177" y="36"/>
                      <a:pt x="177" y="42"/>
                    </a:cubicBezTo>
                    <a:cubicBezTo>
                      <a:pt x="177" y="49"/>
                      <a:pt x="171" y="55"/>
                      <a:pt x="164" y="55"/>
                    </a:cubicBezTo>
                    <a:cubicBezTo>
                      <a:pt x="15" y="55"/>
                      <a:pt x="15" y="55"/>
                      <a:pt x="15" y="55"/>
                    </a:cubicBezTo>
                    <a:lnTo>
                      <a:pt x="15" y="5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5" name="íṣ1îḍé">
                <a:extLst>
                  <a:ext uri="{FF2B5EF4-FFF2-40B4-BE49-F238E27FC236}">
                    <a16:creationId xmlns:a16="http://schemas.microsoft.com/office/drawing/2014/main" id="{630D4F1A-3467-43C3-A5D0-8F5CCD24F98F}"/>
                  </a:ext>
                </a:extLst>
              </p:cNvPr>
              <p:cNvSpPr/>
              <p:nvPr/>
            </p:nvSpPr>
            <p:spPr bwMode="auto">
              <a:xfrm>
                <a:off x="4787" y="2675"/>
                <a:ext cx="572" cy="249"/>
              </a:xfrm>
              <a:custGeom>
                <a:avLst/>
                <a:gdLst>
                  <a:gd name="T0" fmla="*/ 16 w 312"/>
                  <a:gd name="T1" fmla="*/ 136 h 136"/>
                  <a:gd name="T2" fmla="*/ 228 w 312"/>
                  <a:gd name="T3" fmla="*/ 135 h 136"/>
                  <a:gd name="T4" fmla="*/ 304 w 312"/>
                  <a:gd name="T5" fmla="*/ 48 h 136"/>
                  <a:gd name="T6" fmla="*/ 295 w 312"/>
                  <a:gd name="T7" fmla="*/ 0 h 136"/>
                  <a:gd name="T8" fmla="*/ 124 w 312"/>
                  <a:gd name="T9" fmla="*/ 0 h 136"/>
                  <a:gd name="T10" fmla="*/ 130 w 312"/>
                  <a:gd name="T11" fmla="*/ 44 h 136"/>
                  <a:gd name="T12" fmla="*/ 0 w 312"/>
                  <a:gd name="T13" fmla="*/ 4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2" h="136">
                    <a:moveTo>
                      <a:pt x="16" y="136"/>
                    </a:moveTo>
                    <a:cubicBezTo>
                      <a:pt x="228" y="135"/>
                      <a:pt x="228" y="135"/>
                      <a:pt x="228" y="135"/>
                    </a:cubicBezTo>
                    <a:cubicBezTo>
                      <a:pt x="276" y="135"/>
                      <a:pt x="312" y="93"/>
                      <a:pt x="304" y="48"/>
                    </a:cubicBezTo>
                    <a:cubicBezTo>
                      <a:pt x="295" y="0"/>
                      <a:pt x="295" y="0"/>
                      <a:pt x="295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0" y="45"/>
                      <a:pt x="0" y="45"/>
                      <a:pt x="0" y="45"/>
                    </a:cubicBezTo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6" name="i$ļîdè">
                <a:extLst>
                  <a:ext uri="{FF2B5EF4-FFF2-40B4-BE49-F238E27FC236}">
                    <a16:creationId xmlns:a16="http://schemas.microsoft.com/office/drawing/2014/main" id="{779AD928-5AD4-4A88-916A-0F3C64DB23B5}"/>
                  </a:ext>
                </a:extLst>
              </p:cNvPr>
              <p:cNvSpPr/>
              <p:nvPr/>
            </p:nvSpPr>
            <p:spPr bwMode="auto">
              <a:xfrm>
                <a:off x="4785" y="2667"/>
                <a:ext cx="569" cy="264"/>
              </a:xfrm>
              <a:custGeom>
                <a:avLst/>
                <a:gdLst>
                  <a:gd name="T0" fmla="*/ 17 w 310"/>
                  <a:gd name="T1" fmla="*/ 144 h 144"/>
                  <a:gd name="T2" fmla="*/ 229 w 310"/>
                  <a:gd name="T3" fmla="*/ 143 h 144"/>
                  <a:gd name="T4" fmla="*/ 310 w 310"/>
                  <a:gd name="T5" fmla="*/ 65 h 144"/>
                  <a:gd name="T6" fmla="*/ 309 w 310"/>
                  <a:gd name="T7" fmla="*/ 51 h 144"/>
                  <a:gd name="T8" fmla="*/ 300 w 310"/>
                  <a:gd name="T9" fmla="*/ 0 h 144"/>
                  <a:gd name="T10" fmla="*/ 121 w 310"/>
                  <a:gd name="T11" fmla="*/ 0 h 144"/>
                  <a:gd name="T12" fmla="*/ 127 w 310"/>
                  <a:gd name="T13" fmla="*/ 44 h 144"/>
                  <a:gd name="T14" fmla="*/ 0 w 310"/>
                  <a:gd name="T15" fmla="*/ 45 h 144"/>
                  <a:gd name="T16" fmla="*/ 1 w 310"/>
                  <a:gd name="T17" fmla="*/ 53 h 144"/>
                  <a:gd name="T18" fmla="*/ 136 w 310"/>
                  <a:gd name="T19" fmla="*/ 52 h 144"/>
                  <a:gd name="T20" fmla="*/ 130 w 310"/>
                  <a:gd name="T21" fmla="*/ 8 h 144"/>
                  <a:gd name="T22" fmla="*/ 293 w 310"/>
                  <a:gd name="T23" fmla="*/ 8 h 144"/>
                  <a:gd name="T24" fmla="*/ 301 w 310"/>
                  <a:gd name="T25" fmla="*/ 53 h 144"/>
                  <a:gd name="T26" fmla="*/ 302 w 310"/>
                  <a:gd name="T27" fmla="*/ 65 h 144"/>
                  <a:gd name="T28" fmla="*/ 229 w 310"/>
                  <a:gd name="T29" fmla="*/ 135 h 144"/>
                  <a:gd name="T30" fmla="*/ 17 w 310"/>
                  <a:gd name="T31" fmla="*/ 136 h 144"/>
                  <a:gd name="T32" fmla="*/ 17 w 310"/>
                  <a:gd name="T3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144">
                    <a:moveTo>
                      <a:pt x="17" y="144"/>
                    </a:moveTo>
                    <a:cubicBezTo>
                      <a:pt x="229" y="143"/>
                      <a:pt x="229" y="143"/>
                      <a:pt x="229" y="143"/>
                    </a:cubicBezTo>
                    <a:cubicBezTo>
                      <a:pt x="275" y="143"/>
                      <a:pt x="310" y="107"/>
                      <a:pt x="310" y="65"/>
                    </a:cubicBezTo>
                    <a:cubicBezTo>
                      <a:pt x="310" y="60"/>
                      <a:pt x="310" y="56"/>
                      <a:pt x="309" y="51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121" y="0"/>
                      <a:pt x="121" y="0"/>
                      <a:pt x="121" y="0"/>
                    </a:cubicBezTo>
                    <a:cubicBezTo>
                      <a:pt x="127" y="44"/>
                      <a:pt x="127" y="44"/>
                      <a:pt x="127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36" y="52"/>
                      <a:pt x="136" y="52"/>
                      <a:pt x="136" y="52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293" y="8"/>
                      <a:pt x="293" y="8"/>
                      <a:pt x="293" y="8"/>
                    </a:cubicBezTo>
                    <a:cubicBezTo>
                      <a:pt x="301" y="53"/>
                      <a:pt x="301" y="53"/>
                      <a:pt x="301" y="53"/>
                    </a:cubicBezTo>
                    <a:cubicBezTo>
                      <a:pt x="302" y="57"/>
                      <a:pt x="302" y="61"/>
                      <a:pt x="302" y="65"/>
                    </a:cubicBezTo>
                    <a:cubicBezTo>
                      <a:pt x="302" y="103"/>
                      <a:pt x="270" y="135"/>
                      <a:pt x="229" y="135"/>
                    </a:cubicBezTo>
                    <a:cubicBezTo>
                      <a:pt x="17" y="136"/>
                      <a:pt x="17" y="136"/>
                      <a:pt x="17" y="136"/>
                    </a:cubicBezTo>
                    <a:cubicBezTo>
                      <a:pt x="17" y="144"/>
                      <a:pt x="17" y="144"/>
                      <a:pt x="17" y="14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7" name="îslíḋè">
                <a:extLst>
                  <a:ext uri="{FF2B5EF4-FFF2-40B4-BE49-F238E27FC236}">
                    <a16:creationId xmlns:a16="http://schemas.microsoft.com/office/drawing/2014/main" id="{AD67189B-BD9D-49B5-8653-342B395FE7B4}"/>
                  </a:ext>
                </a:extLst>
              </p:cNvPr>
              <p:cNvSpPr/>
              <p:nvPr/>
            </p:nvSpPr>
            <p:spPr bwMode="auto">
              <a:xfrm>
                <a:off x="4513" y="2768"/>
                <a:ext cx="771" cy="960"/>
              </a:xfrm>
              <a:custGeom>
                <a:avLst/>
                <a:gdLst>
                  <a:gd name="T0" fmla="*/ 211 w 420"/>
                  <a:gd name="T1" fmla="*/ 524 h 524"/>
                  <a:gd name="T2" fmla="*/ 227 w 420"/>
                  <a:gd name="T3" fmla="*/ 521 h 524"/>
                  <a:gd name="T4" fmla="*/ 249 w 420"/>
                  <a:gd name="T5" fmla="*/ 470 h 524"/>
                  <a:gd name="T6" fmla="*/ 85 w 420"/>
                  <a:gd name="T7" fmla="*/ 81 h 524"/>
                  <a:gd name="T8" fmla="*/ 85 w 420"/>
                  <a:gd name="T9" fmla="*/ 79 h 524"/>
                  <a:gd name="T10" fmla="*/ 86 w 420"/>
                  <a:gd name="T11" fmla="*/ 78 h 524"/>
                  <a:gd name="T12" fmla="*/ 380 w 420"/>
                  <a:gd name="T13" fmla="*/ 78 h 524"/>
                  <a:gd name="T14" fmla="*/ 420 w 420"/>
                  <a:gd name="T15" fmla="*/ 39 h 524"/>
                  <a:gd name="T16" fmla="*/ 380 w 420"/>
                  <a:gd name="T17" fmla="*/ 0 h 524"/>
                  <a:gd name="T18" fmla="*/ 86 w 420"/>
                  <a:gd name="T19" fmla="*/ 0 h 524"/>
                  <a:gd name="T20" fmla="*/ 17 w 420"/>
                  <a:gd name="T21" fmla="*/ 36 h 524"/>
                  <a:gd name="T22" fmla="*/ 10 w 420"/>
                  <a:gd name="T23" fmla="*/ 111 h 524"/>
                  <a:gd name="T24" fmla="*/ 174 w 420"/>
                  <a:gd name="T25" fmla="*/ 499 h 524"/>
                  <a:gd name="T26" fmla="*/ 211 w 420"/>
                  <a:gd name="T27" fmla="*/ 52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524">
                    <a:moveTo>
                      <a:pt x="211" y="524"/>
                    </a:moveTo>
                    <a:cubicBezTo>
                      <a:pt x="216" y="524"/>
                      <a:pt x="222" y="523"/>
                      <a:pt x="227" y="521"/>
                    </a:cubicBezTo>
                    <a:cubicBezTo>
                      <a:pt x="247" y="513"/>
                      <a:pt x="257" y="490"/>
                      <a:pt x="249" y="470"/>
                    </a:cubicBezTo>
                    <a:cubicBezTo>
                      <a:pt x="85" y="81"/>
                      <a:pt x="85" y="81"/>
                      <a:pt x="85" y="81"/>
                    </a:cubicBezTo>
                    <a:cubicBezTo>
                      <a:pt x="85" y="80"/>
                      <a:pt x="84" y="80"/>
                      <a:pt x="85" y="79"/>
                    </a:cubicBezTo>
                    <a:cubicBezTo>
                      <a:pt x="85" y="78"/>
                      <a:pt x="86" y="78"/>
                      <a:pt x="86" y="78"/>
                    </a:cubicBezTo>
                    <a:cubicBezTo>
                      <a:pt x="380" y="78"/>
                      <a:pt x="380" y="78"/>
                      <a:pt x="380" y="78"/>
                    </a:cubicBezTo>
                    <a:cubicBezTo>
                      <a:pt x="402" y="78"/>
                      <a:pt x="420" y="60"/>
                      <a:pt x="420" y="39"/>
                    </a:cubicBezTo>
                    <a:cubicBezTo>
                      <a:pt x="420" y="17"/>
                      <a:pt x="402" y="0"/>
                      <a:pt x="380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59" y="0"/>
                      <a:pt x="33" y="14"/>
                      <a:pt x="17" y="36"/>
                    </a:cubicBezTo>
                    <a:cubicBezTo>
                      <a:pt x="2" y="59"/>
                      <a:pt x="0" y="87"/>
                      <a:pt x="10" y="111"/>
                    </a:cubicBezTo>
                    <a:cubicBezTo>
                      <a:pt x="174" y="499"/>
                      <a:pt x="174" y="499"/>
                      <a:pt x="174" y="499"/>
                    </a:cubicBezTo>
                    <a:cubicBezTo>
                      <a:pt x="180" y="515"/>
                      <a:pt x="195" y="524"/>
                      <a:pt x="211" y="524"/>
                    </a:cubicBezTo>
                    <a:close/>
                  </a:path>
                </a:pathLst>
              </a:custGeom>
              <a:solidFill>
                <a:srgbClr val="9E51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8" name="î$ḻíḓé">
                <a:extLst>
                  <a:ext uri="{FF2B5EF4-FFF2-40B4-BE49-F238E27FC236}">
                    <a16:creationId xmlns:a16="http://schemas.microsoft.com/office/drawing/2014/main" id="{71F384C2-AFEA-4E0C-8D2B-D7E6DBFFD015}"/>
                  </a:ext>
                </a:extLst>
              </p:cNvPr>
              <p:cNvSpPr/>
              <p:nvPr/>
            </p:nvSpPr>
            <p:spPr bwMode="auto">
              <a:xfrm>
                <a:off x="4513" y="2761"/>
                <a:ext cx="779" cy="975"/>
              </a:xfrm>
              <a:custGeom>
                <a:avLst/>
                <a:gdLst>
                  <a:gd name="T0" fmla="*/ 228 w 424"/>
                  <a:gd name="T1" fmla="*/ 529 h 532"/>
                  <a:gd name="T2" fmla="*/ 88 w 424"/>
                  <a:gd name="T3" fmla="*/ 83 h 532"/>
                  <a:gd name="T4" fmla="*/ 86 w 424"/>
                  <a:gd name="T5" fmla="*/ 84 h 532"/>
                  <a:gd name="T6" fmla="*/ 86 w 424"/>
                  <a:gd name="T7" fmla="*/ 84 h 532"/>
                  <a:gd name="T8" fmla="*/ 88 w 424"/>
                  <a:gd name="T9" fmla="*/ 85 h 532"/>
                  <a:gd name="T10" fmla="*/ 88 w 424"/>
                  <a:gd name="T11" fmla="*/ 85 h 532"/>
                  <a:gd name="T12" fmla="*/ 88 w 424"/>
                  <a:gd name="T13" fmla="*/ 85 h 532"/>
                  <a:gd name="T14" fmla="*/ 86 w 424"/>
                  <a:gd name="T15" fmla="*/ 84 h 532"/>
                  <a:gd name="T16" fmla="*/ 86 w 424"/>
                  <a:gd name="T17" fmla="*/ 84 h 532"/>
                  <a:gd name="T18" fmla="*/ 86 w 424"/>
                  <a:gd name="T19" fmla="*/ 86 h 532"/>
                  <a:gd name="T20" fmla="*/ 86 w 424"/>
                  <a:gd name="T21" fmla="*/ 86 h 532"/>
                  <a:gd name="T22" fmla="*/ 411 w 424"/>
                  <a:gd name="T23" fmla="*/ 73 h 532"/>
                  <a:gd name="T24" fmla="*/ 424 w 424"/>
                  <a:gd name="T25" fmla="*/ 43 h 532"/>
                  <a:gd name="T26" fmla="*/ 424 w 424"/>
                  <a:gd name="T27" fmla="*/ 43 h 532"/>
                  <a:gd name="T28" fmla="*/ 424 w 424"/>
                  <a:gd name="T29" fmla="*/ 43 h 532"/>
                  <a:gd name="T30" fmla="*/ 424 w 424"/>
                  <a:gd name="T31" fmla="*/ 43 h 532"/>
                  <a:gd name="T32" fmla="*/ 380 w 424"/>
                  <a:gd name="T33" fmla="*/ 0 h 532"/>
                  <a:gd name="T34" fmla="*/ 380 w 424"/>
                  <a:gd name="T35" fmla="*/ 0 h 532"/>
                  <a:gd name="T36" fmla="*/ 379 w 424"/>
                  <a:gd name="T37" fmla="*/ 0 h 532"/>
                  <a:gd name="T38" fmla="*/ 86 w 424"/>
                  <a:gd name="T39" fmla="*/ 0 h 532"/>
                  <a:gd name="T40" fmla="*/ 7 w 424"/>
                  <a:gd name="T41" fmla="*/ 117 h 532"/>
                  <a:gd name="T42" fmla="*/ 170 w 424"/>
                  <a:gd name="T43" fmla="*/ 505 h 532"/>
                  <a:gd name="T44" fmla="*/ 211 w 424"/>
                  <a:gd name="T45" fmla="*/ 528 h 532"/>
                  <a:gd name="T46" fmla="*/ 211 w 424"/>
                  <a:gd name="T47" fmla="*/ 528 h 532"/>
                  <a:gd name="T48" fmla="*/ 211 w 424"/>
                  <a:gd name="T49" fmla="*/ 532 h 532"/>
                  <a:gd name="T50" fmla="*/ 211 w 424"/>
                  <a:gd name="T51" fmla="*/ 524 h 532"/>
                  <a:gd name="T52" fmla="*/ 211 w 424"/>
                  <a:gd name="T53" fmla="*/ 524 h 532"/>
                  <a:gd name="T54" fmla="*/ 211 w 424"/>
                  <a:gd name="T55" fmla="*/ 524 h 532"/>
                  <a:gd name="T56" fmla="*/ 14 w 424"/>
                  <a:gd name="T57" fmla="*/ 114 h 532"/>
                  <a:gd name="T58" fmla="*/ 86 w 424"/>
                  <a:gd name="T59" fmla="*/ 8 h 532"/>
                  <a:gd name="T60" fmla="*/ 380 w 424"/>
                  <a:gd name="T61" fmla="*/ 4 h 532"/>
                  <a:gd name="T62" fmla="*/ 380 w 424"/>
                  <a:gd name="T63" fmla="*/ 4 h 532"/>
                  <a:gd name="T64" fmla="*/ 380 w 424"/>
                  <a:gd name="T65" fmla="*/ 8 h 532"/>
                  <a:gd name="T66" fmla="*/ 380 w 424"/>
                  <a:gd name="T67" fmla="*/ 8 h 532"/>
                  <a:gd name="T68" fmla="*/ 420 w 424"/>
                  <a:gd name="T69" fmla="*/ 43 h 532"/>
                  <a:gd name="T70" fmla="*/ 416 w 424"/>
                  <a:gd name="T71" fmla="*/ 43 h 532"/>
                  <a:gd name="T72" fmla="*/ 416 w 424"/>
                  <a:gd name="T73" fmla="*/ 43 h 532"/>
                  <a:gd name="T74" fmla="*/ 406 w 424"/>
                  <a:gd name="T75" fmla="*/ 68 h 532"/>
                  <a:gd name="T76" fmla="*/ 84 w 424"/>
                  <a:gd name="T77" fmla="*/ 79 h 532"/>
                  <a:gd name="T78" fmla="*/ 81 w 424"/>
                  <a:gd name="T79" fmla="*/ 87 h 532"/>
                  <a:gd name="T80" fmla="*/ 245 w 424"/>
                  <a:gd name="T81" fmla="*/ 475 h 532"/>
                  <a:gd name="T82" fmla="*/ 211 w 424"/>
                  <a:gd name="T83" fmla="*/ 524 h 532"/>
                  <a:gd name="T84" fmla="*/ 211 w 424"/>
                  <a:gd name="T85" fmla="*/ 52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4" h="532">
                    <a:moveTo>
                      <a:pt x="211" y="528"/>
                    </a:move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7" y="532"/>
                      <a:pt x="223" y="531"/>
                      <a:pt x="228" y="529"/>
                    </a:cubicBezTo>
                    <a:cubicBezTo>
                      <a:pt x="245" y="522"/>
                      <a:pt x="256" y="506"/>
                      <a:pt x="256" y="489"/>
                    </a:cubicBezTo>
                    <a:cubicBezTo>
                      <a:pt x="256" y="483"/>
                      <a:pt x="255" y="478"/>
                      <a:pt x="252" y="472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8" y="83"/>
                      <a:pt x="88" y="83"/>
                      <a:pt x="88" y="83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89" y="84"/>
                      <a:pt x="88" y="83"/>
                      <a:pt x="88" y="83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9" y="84"/>
                      <a:pt x="89" y="84"/>
                      <a:pt x="89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8" y="85"/>
                      <a:pt x="89" y="85"/>
                      <a:pt x="89" y="84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8" y="85"/>
                      <a:pt x="88" y="85"/>
                      <a:pt x="88" y="85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8" y="86"/>
                      <a:pt x="88" y="86"/>
                      <a:pt x="88" y="85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6" y="85"/>
                      <a:pt x="86" y="85"/>
                      <a:pt x="86" y="85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380" y="86"/>
                      <a:pt x="380" y="86"/>
                      <a:pt x="380" y="86"/>
                    </a:cubicBezTo>
                    <a:cubicBezTo>
                      <a:pt x="392" y="86"/>
                      <a:pt x="403" y="81"/>
                      <a:pt x="411" y="73"/>
                    </a:cubicBezTo>
                    <a:cubicBezTo>
                      <a:pt x="419" y="66"/>
                      <a:pt x="424" y="55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1" y="43"/>
                      <a:pt x="421" y="43"/>
                      <a:pt x="421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1" y="43"/>
                      <a:pt x="421" y="43"/>
                      <a:pt x="421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43"/>
                      <a:pt x="424" y="43"/>
                      <a:pt x="424" y="43"/>
                    </a:cubicBezTo>
                    <a:cubicBezTo>
                      <a:pt x="424" y="31"/>
                      <a:pt x="419" y="20"/>
                      <a:pt x="411" y="12"/>
                    </a:cubicBezTo>
                    <a:cubicBezTo>
                      <a:pt x="403" y="4"/>
                      <a:pt x="392" y="0"/>
                      <a:pt x="380" y="0"/>
                    </a:cubicBezTo>
                    <a:cubicBezTo>
                      <a:pt x="380" y="2"/>
                      <a:pt x="380" y="2"/>
                      <a:pt x="380" y="2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380" y="2"/>
                      <a:pt x="380" y="2"/>
                      <a:pt x="380" y="2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379" y="0"/>
                      <a:pt x="379" y="0"/>
                      <a:pt x="379" y="0"/>
                    </a:cubicBezTo>
                    <a:cubicBezTo>
                      <a:pt x="380" y="4"/>
                      <a:pt x="380" y="4"/>
                      <a:pt x="380" y="4"/>
                    </a:cubicBezTo>
                    <a:cubicBezTo>
                      <a:pt x="380" y="0"/>
                      <a:pt x="380" y="0"/>
                      <a:pt x="380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57" y="0"/>
                      <a:pt x="30" y="14"/>
                      <a:pt x="14" y="38"/>
                    </a:cubicBezTo>
                    <a:cubicBezTo>
                      <a:pt x="5" y="52"/>
                      <a:pt x="0" y="68"/>
                      <a:pt x="0" y="84"/>
                    </a:cubicBezTo>
                    <a:cubicBezTo>
                      <a:pt x="0" y="95"/>
                      <a:pt x="2" y="106"/>
                      <a:pt x="7" y="117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170" y="505"/>
                      <a:pt x="170" y="505"/>
                      <a:pt x="170" y="505"/>
                    </a:cubicBezTo>
                    <a:cubicBezTo>
                      <a:pt x="177" y="522"/>
                      <a:pt x="194" y="532"/>
                      <a:pt x="211" y="532"/>
                    </a:cubicBez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1" y="528"/>
                      <a:pt x="211" y="528"/>
                      <a:pt x="211" y="528"/>
                    </a:cubicBez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1" y="528"/>
                      <a:pt x="211" y="528"/>
                      <a:pt x="211" y="528"/>
                    </a:cubicBez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1" y="532"/>
                      <a:pt x="211" y="532"/>
                      <a:pt x="211" y="532"/>
                    </a:cubicBezTo>
                    <a:cubicBezTo>
                      <a:pt x="211" y="528"/>
                      <a:pt x="211" y="528"/>
                      <a:pt x="211" y="528"/>
                    </a:cubicBezTo>
                    <a:cubicBezTo>
                      <a:pt x="212" y="524"/>
                      <a:pt x="212" y="524"/>
                      <a:pt x="212" y="524"/>
                    </a:cubicBezTo>
                    <a:cubicBezTo>
                      <a:pt x="211" y="524"/>
                      <a:pt x="211" y="524"/>
                      <a:pt x="211" y="524"/>
                    </a:cubicBezTo>
                    <a:cubicBezTo>
                      <a:pt x="211" y="524"/>
                      <a:pt x="211" y="524"/>
                      <a:pt x="211" y="524"/>
                    </a:cubicBezTo>
                    <a:cubicBezTo>
                      <a:pt x="211" y="526"/>
                      <a:pt x="211" y="526"/>
                      <a:pt x="211" y="526"/>
                    </a:cubicBezTo>
                    <a:cubicBezTo>
                      <a:pt x="211" y="524"/>
                      <a:pt x="211" y="524"/>
                      <a:pt x="211" y="524"/>
                    </a:cubicBezTo>
                    <a:cubicBezTo>
                      <a:pt x="211" y="524"/>
                      <a:pt x="211" y="524"/>
                      <a:pt x="211" y="524"/>
                    </a:cubicBezTo>
                    <a:cubicBezTo>
                      <a:pt x="211" y="526"/>
                      <a:pt x="211" y="526"/>
                      <a:pt x="211" y="526"/>
                    </a:cubicBezTo>
                    <a:cubicBezTo>
                      <a:pt x="211" y="524"/>
                      <a:pt x="211" y="524"/>
                      <a:pt x="211" y="524"/>
                    </a:cubicBezTo>
                    <a:cubicBezTo>
                      <a:pt x="197" y="524"/>
                      <a:pt x="183" y="515"/>
                      <a:pt x="178" y="502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14" y="114"/>
                      <a:pt x="14" y="114"/>
                      <a:pt x="14" y="114"/>
                    </a:cubicBezTo>
                    <a:cubicBezTo>
                      <a:pt x="10" y="104"/>
                      <a:pt x="8" y="94"/>
                      <a:pt x="8" y="84"/>
                    </a:cubicBezTo>
                    <a:cubicBezTo>
                      <a:pt x="8" y="70"/>
                      <a:pt x="12" y="55"/>
                      <a:pt x="21" y="42"/>
                    </a:cubicBezTo>
                    <a:cubicBezTo>
                      <a:pt x="35" y="21"/>
                      <a:pt x="60" y="8"/>
                      <a:pt x="86" y="8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4"/>
                      <a:pt x="380" y="4"/>
                      <a:pt x="380" y="4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4"/>
                      <a:pt x="380" y="4"/>
                      <a:pt x="380" y="4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6"/>
                      <a:pt x="380" y="6"/>
                      <a:pt x="380" y="6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80" y="6"/>
                      <a:pt x="380" y="6"/>
                      <a:pt x="380" y="6"/>
                    </a:cubicBezTo>
                    <a:cubicBezTo>
                      <a:pt x="380" y="8"/>
                      <a:pt x="380" y="8"/>
                      <a:pt x="380" y="8"/>
                    </a:cubicBezTo>
                    <a:cubicBezTo>
                      <a:pt x="390" y="8"/>
                      <a:pt x="399" y="12"/>
                      <a:pt x="406" y="18"/>
                    </a:cubicBezTo>
                    <a:cubicBezTo>
                      <a:pt x="412" y="24"/>
                      <a:pt x="416" y="33"/>
                      <a:pt x="416" y="43"/>
                    </a:cubicBezTo>
                    <a:cubicBezTo>
                      <a:pt x="420" y="43"/>
                      <a:pt x="420" y="43"/>
                      <a:pt x="420" y="43"/>
                    </a:cubicBezTo>
                    <a:cubicBezTo>
                      <a:pt x="416" y="43"/>
                      <a:pt x="416" y="43"/>
                      <a:pt x="416" y="43"/>
                    </a:cubicBezTo>
                    <a:cubicBezTo>
                      <a:pt x="416" y="43"/>
                      <a:pt x="416" y="43"/>
                      <a:pt x="416" y="43"/>
                    </a:cubicBezTo>
                    <a:cubicBezTo>
                      <a:pt x="416" y="43"/>
                      <a:pt x="416" y="43"/>
                      <a:pt x="416" y="43"/>
                    </a:cubicBezTo>
                    <a:cubicBezTo>
                      <a:pt x="418" y="43"/>
                      <a:pt x="418" y="43"/>
                      <a:pt x="418" y="43"/>
                    </a:cubicBezTo>
                    <a:cubicBezTo>
                      <a:pt x="416" y="43"/>
                      <a:pt x="416" y="43"/>
                      <a:pt x="416" y="43"/>
                    </a:cubicBezTo>
                    <a:cubicBezTo>
                      <a:pt x="416" y="43"/>
                      <a:pt x="416" y="43"/>
                      <a:pt x="416" y="43"/>
                    </a:cubicBezTo>
                    <a:cubicBezTo>
                      <a:pt x="418" y="43"/>
                      <a:pt x="418" y="43"/>
                      <a:pt x="418" y="43"/>
                    </a:cubicBezTo>
                    <a:cubicBezTo>
                      <a:pt x="416" y="43"/>
                      <a:pt x="416" y="43"/>
                      <a:pt x="416" y="43"/>
                    </a:cubicBezTo>
                    <a:cubicBezTo>
                      <a:pt x="416" y="53"/>
                      <a:pt x="412" y="61"/>
                      <a:pt x="406" y="68"/>
                    </a:cubicBezTo>
                    <a:cubicBezTo>
                      <a:pt x="399" y="74"/>
                      <a:pt x="390" y="78"/>
                      <a:pt x="380" y="78"/>
                    </a:cubicBezTo>
                    <a:cubicBezTo>
                      <a:pt x="86" y="78"/>
                      <a:pt x="86" y="78"/>
                      <a:pt x="86" y="78"/>
                    </a:cubicBezTo>
                    <a:cubicBezTo>
                      <a:pt x="86" y="78"/>
                      <a:pt x="85" y="78"/>
                      <a:pt x="84" y="79"/>
                    </a:cubicBezTo>
                    <a:cubicBezTo>
                      <a:pt x="83" y="79"/>
                      <a:pt x="82" y="80"/>
                      <a:pt x="82" y="81"/>
                    </a:cubicBezTo>
                    <a:cubicBezTo>
                      <a:pt x="81" y="82"/>
                      <a:pt x="80" y="83"/>
                      <a:pt x="80" y="84"/>
                    </a:cubicBezTo>
                    <a:cubicBezTo>
                      <a:pt x="80" y="85"/>
                      <a:pt x="81" y="86"/>
                      <a:pt x="81" y="87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245" y="475"/>
                      <a:pt x="245" y="475"/>
                      <a:pt x="245" y="475"/>
                    </a:cubicBezTo>
                    <a:cubicBezTo>
                      <a:pt x="247" y="480"/>
                      <a:pt x="248" y="484"/>
                      <a:pt x="248" y="489"/>
                    </a:cubicBezTo>
                    <a:cubicBezTo>
                      <a:pt x="248" y="502"/>
                      <a:pt x="239" y="515"/>
                      <a:pt x="225" y="521"/>
                    </a:cubicBezTo>
                    <a:cubicBezTo>
                      <a:pt x="221" y="523"/>
                      <a:pt x="216" y="524"/>
                      <a:pt x="211" y="524"/>
                    </a:cubicBezTo>
                    <a:cubicBezTo>
                      <a:pt x="211" y="528"/>
                      <a:pt x="211" y="528"/>
                      <a:pt x="211" y="528"/>
                    </a:cubicBezTo>
                    <a:cubicBezTo>
                      <a:pt x="212" y="524"/>
                      <a:pt x="212" y="524"/>
                      <a:pt x="212" y="524"/>
                    </a:cubicBezTo>
                    <a:lnTo>
                      <a:pt x="211" y="52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69" name="îṥľîḋê">
                <a:extLst>
                  <a:ext uri="{FF2B5EF4-FFF2-40B4-BE49-F238E27FC236}">
                    <a16:creationId xmlns:a16="http://schemas.microsoft.com/office/drawing/2014/main" id="{6E4ABB33-631B-45BC-84EE-07C5326C7455}"/>
                  </a:ext>
                </a:extLst>
              </p:cNvPr>
              <p:cNvSpPr/>
              <p:nvPr/>
            </p:nvSpPr>
            <p:spPr bwMode="auto">
              <a:xfrm>
                <a:off x="4567" y="2755"/>
                <a:ext cx="662" cy="796"/>
              </a:xfrm>
              <a:custGeom>
                <a:avLst/>
                <a:gdLst>
                  <a:gd name="T0" fmla="*/ 143 w 361"/>
                  <a:gd name="T1" fmla="*/ 433 h 434"/>
                  <a:gd name="T2" fmla="*/ 98 w 361"/>
                  <a:gd name="T3" fmla="*/ 92 h 434"/>
                  <a:gd name="T4" fmla="*/ 314 w 361"/>
                  <a:gd name="T5" fmla="*/ 91 h 434"/>
                  <a:gd name="T6" fmla="*/ 361 w 361"/>
                  <a:gd name="T7" fmla="*/ 46 h 434"/>
                  <a:gd name="T8" fmla="*/ 314 w 361"/>
                  <a:gd name="T9" fmla="*/ 0 h 434"/>
                  <a:gd name="T10" fmla="*/ 84 w 361"/>
                  <a:gd name="T11" fmla="*/ 1 h 434"/>
                  <a:gd name="T12" fmla="*/ 23 w 361"/>
                  <a:gd name="T13" fmla="*/ 28 h 434"/>
                  <a:gd name="T14" fmla="*/ 3 w 361"/>
                  <a:gd name="T15" fmla="*/ 90 h 434"/>
                  <a:gd name="T16" fmla="*/ 46 w 361"/>
                  <a:gd name="T17" fmla="*/ 434 h 434"/>
                  <a:gd name="T18" fmla="*/ 143 w 361"/>
                  <a:gd name="T19" fmla="*/ 433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1" h="434">
                    <a:moveTo>
                      <a:pt x="143" y="433"/>
                    </a:moveTo>
                    <a:cubicBezTo>
                      <a:pt x="98" y="92"/>
                      <a:pt x="98" y="92"/>
                      <a:pt x="98" y="92"/>
                    </a:cubicBezTo>
                    <a:cubicBezTo>
                      <a:pt x="314" y="91"/>
                      <a:pt x="314" y="91"/>
                      <a:pt x="314" y="91"/>
                    </a:cubicBezTo>
                    <a:cubicBezTo>
                      <a:pt x="340" y="91"/>
                      <a:pt x="361" y="71"/>
                      <a:pt x="361" y="46"/>
                    </a:cubicBezTo>
                    <a:cubicBezTo>
                      <a:pt x="361" y="21"/>
                      <a:pt x="340" y="0"/>
                      <a:pt x="314" y="0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61" y="1"/>
                      <a:pt x="38" y="10"/>
                      <a:pt x="23" y="28"/>
                    </a:cubicBezTo>
                    <a:cubicBezTo>
                      <a:pt x="7" y="45"/>
                      <a:pt x="0" y="67"/>
                      <a:pt x="3" y="90"/>
                    </a:cubicBezTo>
                    <a:cubicBezTo>
                      <a:pt x="46" y="434"/>
                      <a:pt x="46" y="434"/>
                      <a:pt x="46" y="434"/>
                    </a:cubicBezTo>
                    <a:lnTo>
                      <a:pt x="143" y="433"/>
                    </a:lnTo>
                    <a:close/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70" name="iş1îďé">
                <a:extLst>
                  <a:ext uri="{FF2B5EF4-FFF2-40B4-BE49-F238E27FC236}">
                    <a16:creationId xmlns:a16="http://schemas.microsoft.com/office/drawing/2014/main" id="{3C25241F-0513-420D-BA89-48EBA378BC7D}"/>
                  </a:ext>
                </a:extLst>
              </p:cNvPr>
              <p:cNvSpPr/>
              <p:nvPr/>
            </p:nvSpPr>
            <p:spPr bwMode="auto">
              <a:xfrm>
                <a:off x="4563" y="2748"/>
                <a:ext cx="674" cy="810"/>
              </a:xfrm>
              <a:custGeom>
                <a:avLst/>
                <a:gdLst>
                  <a:gd name="T0" fmla="*/ 149 w 367"/>
                  <a:gd name="T1" fmla="*/ 437 h 442"/>
                  <a:gd name="T2" fmla="*/ 316 w 367"/>
                  <a:gd name="T3" fmla="*/ 100 h 442"/>
                  <a:gd name="T4" fmla="*/ 367 w 367"/>
                  <a:gd name="T5" fmla="*/ 50 h 442"/>
                  <a:gd name="T6" fmla="*/ 364 w 367"/>
                  <a:gd name="T7" fmla="*/ 50 h 442"/>
                  <a:gd name="T8" fmla="*/ 367 w 367"/>
                  <a:gd name="T9" fmla="*/ 50 h 442"/>
                  <a:gd name="T10" fmla="*/ 367 w 367"/>
                  <a:gd name="T11" fmla="*/ 50 h 442"/>
                  <a:gd name="T12" fmla="*/ 367 w 367"/>
                  <a:gd name="T13" fmla="*/ 50 h 442"/>
                  <a:gd name="T14" fmla="*/ 316 w 367"/>
                  <a:gd name="T15" fmla="*/ 0 h 442"/>
                  <a:gd name="T16" fmla="*/ 316 w 367"/>
                  <a:gd name="T17" fmla="*/ 0 h 442"/>
                  <a:gd name="T18" fmla="*/ 316 w 367"/>
                  <a:gd name="T19" fmla="*/ 2 h 442"/>
                  <a:gd name="T20" fmla="*/ 316 w 367"/>
                  <a:gd name="T21" fmla="*/ 0 h 442"/>
                  <a:gd name="T22" fmla="*/ 316 w 367"/>
                  <a:gd name="T23" fmla="*/ 0 h 442"/>
                  <a:gd name="T24" fmla="*/ 22 w 367"/>
                  <a:gd name="T25" fmla="*/ 29 h 442"/>
                  <a:gd name="T26" fmla="*/ 1 w 367"/>
                  <a:gd name="T27" fmla="*/ 95 h 442"/>
                  <a:gd name="T28" fmla="*/ 44 w 367"/>
                  <a:gd name="T29" fmla="*/ 442 h 442"/>
                  <a:gd name="T30" fmla="*/ 149 w 367"/>
                  <a:gd name="T31" fmla="*/ 437 h 442"/>
                  <a:gd name="T32" fmla="*/ 145 w 367"/>
                  <a:gd name="T33" fmla="*/ 433 h 442"/>
                  <a:gd name="T34" fmla="*/ 9 w 367"/>
                  <a:gd name="T35" fmla="*/ 93 h 442"/>
                  <a:gd name="T36" fmla="*/ 9 w 367"/>
                  <a:gd name="T37" fmla="*/ 84 h 442"/>
                  <a:gd name="T38" fmla="*/ 86 w 367"/>
                  <a:gd name="T39" fmla="*/ 9 h 442"/>
                  <a:gd name="T40" fmla="*/ 317 w 367"/>
                  <a:gd name="T41" fmla="*/ 8 h 442"/>
                  <a:gd name="T42" fmla="*/ 316 w 367"/>
                  <a:gd name="T43" fmla="*/ 8 h 442"/>
                  <a:gd name="T44" fmla="*/ 316 w 367"/>
                  <a:gd name="T45" fmla="*/ 5 h 442"/>
                  <a:gd name="T46" fmla="*/ 316 w 367"/>
                  <a:gd name="T47" fmla="*/ 8 h 442"/>
                  <a:gd name="T48" fmla="*/ 316 w 367"/>
                  <a:gd name="T49" fmla="*/ 8 h 442"/>
                  <a:gd name="T50" fmla="*/ 316 w 367"/>
                  <a:gd name="T51" fmla="*/ 8 h 442"/>
                  <a:gd name="T52" fmla="*/ 359 w 367"/>
                  <a:gd name="T53" fmla="*/ 50 h 442"/>
                  <a:gd name="T54" fmla="*/ 359 w 367"/>
                  <a:gd name="T55" fmla="*/ 50 h 442"/>
                  <a:gd name="T56" fmla="*/ 347 w 367"/>
                  <a:gd name="T57" fmla="*/ 79 h 442"/>
                  <a:gd name="T58" fmla="*/ 95 w 367"/>
                  <a:gd name="T59" fmla="*/ 92 h 442"/>
                  <a:gd name="T60" fmla="*/ 145 w 367"/>
                  <a:gd name="T61" fmla="*/ 437 h 442"/>
                  <a:gd name="T62" fmla="*/ 145 w 367"/>
                  <a:gd name="T63" fmla="*/ 437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7" h="442">
                    <a:moveTo>
                      <a:pt x="145" y="437"/>
                    </a:moveTo>
                    <a:cubicBezTo>
                      <a:pt x="149" y="437"/>
                      <a:pt x="149" y="437"/>
                      <a:pt x="149" y="437"/>
                    </a:cubicBezTo>
                    <a:cubicBezTo>
                      <a:pt x="105" y="100"/>
                      <a:pt x="105" y="100"/>
                      <a:pt x="105" y="100"/>
                    </a:cubicBezTo>
                    <a:cubicBezTo>
                      <a:pt x="316" y="100"/>
                      <a:pt x="316" y="100"/>
                      <a:pt x="316" y="100"/>
                    </a:cubicBezTo>
                    <a:cubicBezTo>
                      <a:pt x="330" y="100"/>
                      <a:pt x="343" y="94"/>
                      <a:pt x="352" y="85"/>
                    </a:cubicBezTo>
                    <a:cubicBezTo>
                      <a:pt x="362" y="76"/>
                      <a:pt x="367" y="64"/>
                      <a:pt x="367" y="50"/>
                    </a:cubicBezTo>
                    <a:cubicBezTo>
                      <a:pt x="367" y="50"/>
                      <a:pt x="367" y="50"/>
                      <a:pt x="367" y="50"/>
                    </a:cubicBezTo>
                    <a:cubicBezTo>
                      <a:pt x="364" y="50"/>
                      <a:pt x="364" y="50"/>
                      <a:pt x="364" y="50"/>
                    </a:cubicBezTo>
                    <a:cubicBezTo>
                      <a:pt x="367" y="50"/>
                      <a:pt x="367" y="50"/>
                      <a:pt x="367" y="50"/>
                    </a:cubicBezTo>
                    <a:cubicBezTo>
                      <a:pt x="367" y="50"/>
                      <a:pt x="367" y="50"/>
                      <a:pt x="367" y="50"/>
                    </a:cubicBezTo>
                    <a:cubicBezTo>
                      <a:pt x="364" y="50"/>
                      <a:pt x="364" y="50"/>
                      <a:pt x="364" y="50"/>
                    </a:cubicBezTo>
                    <a:cubicBezTo>
                      <a:pt x="367" y="50"/>
                      <a:pt x="367" y="50"/>
                      <a:pt x="367" y="50"/>
                    </a:cubicBezTo>
                    <a:cubicBezTo>
                      <a:pt x="367" y="50"/>
                      <a:pt x="367" y="50"/>
                      <a:pt x="367" y="50"/>
                    </a:cubicBezTo>
                    <a:cubicBezTo>
                      <a:pt x="367" y="50"/>
                      <a:pt x="367" y="50"/>
                      <a:pt x="367" y="50"/>
                    </a:cubicBezTo>
                    <a:cubicBezTo>
                      <a:pt x="367" y="36"/>
                      <a:pt x="362" y="24"/>
                      <a:pt x="352" y="15"/>
                    </a:cubicBezTo>
                    <a:cubicBezTo>
                      <a:pt x="343" y="6"/>
                      <a:pt x="330" y="0"/>
                      <a:pt x="316" y="0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316" y="2"/>
                      <a:pt x="316" y="2"/>
                      <a:pt x="316" y="2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316" y="4"/>
                      <a:pt x="316" y="4"/>
                      <a:pt x="316" y="4"/>
                    </a:cubicBezTo>
                    <a:cubicBezTo>
                      <a:pt x="316" y="0"/>
                      <a:pt x="316" y="0"/>
                      <a:pt x="316" y="0"/>
                    </a:cubicBezTo>
                    <a:cubicBezTo>
                      <a:pt x="86" y="1"/>
                      <a:pt x="86" y="1"/>
                      <a:pt x="86" y="1"/>
                    </a:cubicBezTo>
                    <a:cubicBezTo>
                      <a:pt x="62" y="1"/>
                      <a:pt x="38" y="11"/>
                      <a:pt x="22" y="29"/>
                    </a:cubicBezTo>
                    <a:cubicBezTo>
                      <a:pt x="8" y="44"/>
                      <a:pt x="0" y="64"/>
                      <a:pt x="0" y="84"/>
                    </a:cubicBezTo>
                    <a:cubicBezTo>
                      <a:pt x="0" y="88"/>
                      <a:pt x="1" y="91"/>
                      <a:pt x="1" y="95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44" y="442"/>
                      <a:pt x="44" y="442"/>
                      <a:pt x="44" y="442"/>
                    </a:cubicBezTo>
                    <a:cubicBezTo>
                      <a:pt x="150" y="441"/>
                      <a:pt x="150" y="441"/>
                      <a:pt x="150" y="441"/>
                    </a:cubicBezTo>
                    <a:cubicBezTo>
                      <a:pt x="149" y="437"/>
                      <a:pt x="149" y="437"/>
                      <a:pt x="149" y="437"/>
                    </a:cubicBezTo>
                    <a:cubicBezTo>
                      <a:pt x="145" y="437"/>
                      <a:pt x="145" y="437"/>
                      <a:pt x="145" y="437"/>
                    </a:cubicBezTo>
                    <a:cubicBezTo>
                      <a:pt x="145" y="433"/>
                      <a:pt x="145" y="433"/>
                      <a:pt x="145" y="433"/>
                    </a:cubicBezTo>
                    <a:cubicBezTo>
                      <a:pt x="52" y="433"/>
                      <a:pt x="52" y="433"/>
                      <a:pt x="52" y="43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9" y="90"/>
                      <a:pt x="9" y="87"/>
                      <a:pt x="9" y="84"/>
                    </a:cubicBezTo>
                    <a:cubicBezTo>
                      <a:pt x="9" y="66"/>
                      <a:pt x="15" y="48"/>
                      <a:pt x="28" y="34"/>
                    </a:cubicBezTo>
                    <a:cubicBezTo>
                      <a:pt x="43" y="18"/>
                      <a:pt x="64" y="9"/>
                      <a:pt x="86" y="9"/>
                    </a:cubicBezTo>
                    <a:cubicBezTo>
                      <a:pt x="317" y="8"/>
                      <a:pt x="317" y="8"/>
                      <a:pt x="317" y="8"/>
                    </a:cubicBezTo>
                    <a:cubicBezTo>
                      <a:pt x="317" y="8"/>
                      <a:pt x="317" y="8"/>
                      <a:pt x="317" y="8"/>
                    </a:cubicBezTo>
                    <a:cubicBezTo>
                      <a:pt x="316" y="5"/>
                      <a:pt x="316" y="5"/>
                      <a:pt x="316" y="5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17" y="8"/>
                      <a:pt x="317" y="8"/>
                      <a:pt x="317" y="8"/>
                    </a:cubicBezTo>
                    <a:cubicBezTo>
                      <a:pt x="316" y="5"/>
                      <a:pt x="316" y="5"/>
                      <a:pt x="316" y="5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16" y="8"/>
                      <a:pt x="316" y="8"/>
                      <a:pt x="316" y="8"/>
                    </a:cubicBezTo>
                    <a:cubicBezTo>
                      <a:pt x="328" y="8"/>
                      <a:pt x="339" y="13"/>
                      <a:pt x="347" y="21"/>
                    </a:cubicBezTo>
                    <a:cubicBezTo>
                      <a:pt x="354" y="28"/>
                      <a:pt x="359" y="38"/>
                      <a:pt x="359" y="50"/>
                    </a:cubicBezTo>
                    <a:cubicBezTo>
                      <a:pt x="363" y="50"/>
                      <a:pt x="363" y="50"/>
                      <a:pt x="363" y="50"/>
                    </a:cubicBezTo>
                    <a:cubicBezTo>
                      <a:pt x="359" y="50"/>
                      <a:pt x="359" y="50"/>
                      <a:pt x="359" y="50"/>
                    </a:cubicBezTo>
                    <a:cubicBezTo>
                      <a:pt x="359" y="50"/>
                      <a:pt x="359" y="50"/>
                      <a:pt x="359" y="50"/>
                    </a:cubicBezTo>
                    <a:cubicBezTo>
                      <a:pt x="359" y="61"/>
                      <a:pt x="354" y="72"/>
                      <a:pt x="347" y="79"/>
                    </a:cubicBezTo>
                    <a:cubicBezTo>
                      <a:pt x="339" y="87"/>
                      <a:pt x="328" y="91"/>
                      <a:pt x="316" y="91"/>
                    </a:cubicBezTo>
                    <a:cubicBezTo>
                      <a:pt x="95" y="92"/>
                      <a:pt x="95" y="92"/>
                      <a:pt x="95" y="92"/>
                    </a:cubicBezTo>
                    <a:cubicBezTo>
                      <a:pt x="141" y="438"/>
                      <a:pt x="141" y="438"/>
                      <a:pt x="141" y="438"/>
                    </a:cubicBezTo>
                    <a:cubicBezTo>
                      <a:pt x="145" y="437"/>
                      <a:pt x="145" y="437"/>
                      <a:pt x="145" y="437"/>
                    </a:cubicBezTo>
                    <a:cubicBezTo>
                      <a:pt x="145" y="433"/>
                      <a:pt x="145" y="433"/>
                      <a:pt x="145" y="433"/>
                    </a:cubicBezTo>
                    <a:lnTo>
                      <a:pt x="145" y="43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71" name="íšļïḍê">
                <a:extLst>
                  <a:ext uri="{FF2B5EF4-FFF2-40B4-BE49-F238E27FC236}">
                    <a16:creationId xmlns:a16="http://schemas.microsoft.com/office/drawing/2014/main" id="{1F895203-8C86-4569-8B71-25781E38832F}"/>
                  </a:ext>
                </a:extLst>
              </p:cNvPr>
              <p:cNvSpPr/>
              <p:nvPr/>
            </p:nvSpPr>
            <p:spPr bwMode="auto">
              <a:xfrm>
                <a:off x="2385" y="2748"/>
                <a:ext cx="789" cy="1039"/>
              </a:xfrm>
              <a:custGeom>
                <a:avLst/>
                <a:gdLst>
                  <a:gd name="T0" fmla="*/ 354 w 430"/>
                  <a:gd name="T1" fmla="*/ 54 h 567"/>
                  <a:gd name="T2" fmla="*/ 178 w 430"/>
                  <a:gd name="T3" fmla="*/ 18 h 567"/>
                  <a:gd name="T4" fmla="*/ 178 w 430"/>
                  <a:gd name="T5" fmla="*/ 0 h 567"/>
                  <a:gd name="T6" fmla="*/ 19 w 430"/>
                  <a:gd name="T7" fmla="*/ 0 h 567"/>
                  <a:gd name="T8" fmla="*/ 7 w 430"/>
                  <a:gd name="T9" fmla="*/ 58 h 567"/>
                  <a:gd name="T10" fmla="*/ 59 w 430"/>
                  <a:gd name="T11" fmla="*/ 122 h 567"/>
                  <a:gd name="T12" fmla="*/ 131 w 430"/>
                  <a:gd name="T13" fmla="*/ 122 h 567"/>
                  <a:gd name="T14" fmla="*/ 297 w 430"/>
                  <a:gd name="T15" fmla="*/ 156 h 567"/>
                  <a:gd name="T16" fmla="*/ 314 w 430"/>
                  <a:gd name="T17" fmla="*/ 178 h 567"/>
                  <a:gd name="T18" fmla="*/ 299 w 430"/>
                  <a:gd name="T19" fmla="*/ 508 h 567"/>
                  <a:gd name="T20" fmla="*/ 352 w 430"/>
                  <a:gd name="T21" fmla="*/ 567 h 567"/>
                  <a:gd name="T22" fmla="*/ 354 w 430"/>
                  <a:gd name="T23" fmla="*/ 567 h 567"/>
                  <a:gd name="T24" fmla="*/ 410 w 430"/>
                  <a:gd name="T25" fmla="*/ 514 h 567"/>
                  <a:gd name="T26" fmla="*/ 427 w 430"/>
                  <a:gd name="T27" fmla="*/ 149 h 567"/>
                  <a:gd name="T28" fmla="*/ 354 w 430"/>
                  <a:gd name="T29" fmla="*/ 5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0" h="567">
                    <a:moveTo>
                      <a:pt x="354" y="54"/>
                    </a:moveTo>
                    <a:cubicBezTo>
                      <a:pt x="178" y="18"/>
                      <a:pt x="178" y="18"/>
                      <a:pt x="178" y="18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0" y="91"/>
                      <a:pt x="25" y="122"/>
                      <a:pt x="59" y="122"/>
                    </a:cubicBezTo>
                    <a:cubicBezTo>
                      <a:pt x="131" y="122"/>
                      <a:pt x="131" y="122"/>
                      <a:pt x="131" y="122"/>
                    </a:cubicBezTo>
                    <a:cubicBezTo>
                      <a:pt x="297" y="156"/>
                      <a:pt x="297" y="156"/>
                      <a:pt x="297" y="156"/>
                    </a:cubicBezTo>
                    <a:cubicBezTo>
                      <a:pt x="307" y="158"/>
                      <a:pt x="315" y="167"/>
                      <a:pt x="314" y="178"/>
                    </a:cubicBezTo>
                    <a:cubicBezTo>
                      <a:pt x="299" y="508"/>
                      <a:pt x="299" y="508"/>
                      <a:pt x="299" y="508"/>
                    </a:cubicBezTo>
                    <a:cubicBezTo>
                      <a:pt x="297" y="539"/>
                      <a:pt x="321" y="566"/>
                      <a:pt x="352" y="567"/>
                    </a:cubicBezTo>
                    <a:cubicBezTo>
                      <a:pt x="353" y="567"/>
                      <a:pt x="353" y="567"/>
                      <a:pt x="354" y="567"/>
                    </a:cubicBezTo>
                    <a:cubicBezTo>
                      <a:pt x="384" y="567"/>
                      <a:pt x="409" y="544"/>
                      <a:pt x="410" y="514"/>
                    </a:cubicBezTo>
                    <a:cubicBezTo>
                      <a:pt x="427" y="149"/>
                      <a:pt x="427" y="149"/>
                      <a:pt x="427" y="149"/>
                    </a:cubicBezTo>
                    <a:cubicBezTo>
                      <a:pt x="430" y="104"/>
                      <a:pt x="398" y="63"/>
                      <a:pt x="354" y="5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72" name="íŝliḍe">
                <a:extLst>
                  <a:ext uri="{FF2B5EF4-FFF2-40B4-BE49-F238E27FC236}">
                    <a16:creationId xmlns:a16="http://schemas.microsoft.com/office/drawing/2014/main" id="{08D84B3E-EBDB-4E39-8AC7-9639FA07E5DA}"/>
                  </a:ext>
                </a:extLst>
              </p:cNvPr>
              <p:cNvSpPr/>
              <p:nvPr/>
            </p:nvSpPr>
            <p:spPr bwMode="auto">
              <a:xfrm>
                <a:off x="4770" y="2928"/>
                <a:ext cx="659" cy="137"/>
              </a:xfrm>
              <a:custGeom>
                <a:avLst/>
                <a:gdLst>
                  <a:gd name="T0" fmla="*/ 33 w 359"/>
                  <a:gd name="T1" fmla="*/ 0 h 75"/>
                  <a:gd name="T2" fmla="*/ 326 w 359"/>
                  <a:gd name="T3" fmla="*/ 0 h 75"/>
                  <a:gd name="T4" fmla="*/ 359 w 359"/>
                  <a:gd name="T5" fmla="*/ 32 h 75"/>
                  <a:gd name="T6" fmla="*/ 359 w 359"/>
                  <a:gd name="T7" fmla="*/ 41 h 75"/>
                  <a:gd name="T8" fmla="*/ 326 w 359"/>
                  <a:gd name="T9" fmla="*/ 74 h 75"/>
                  <a:gd name="T10" fmla="*/ 33 w 359"/>
                  <a:gd name="T11" fmla="*/ 75 h 75"/>
                  <a:gd name="T12" fmla="*/ 0 w 359"/>
                  <a:gd name="T13" fmla="*/ 42 h 75"/>
                  <a:gd name="T14" fmla="*/ 0 w 359"/>
                  <a:gd name="T15" fmla="*/ 33 h 75"/>
                  <a:gd name="T16" fmla="*/ 33 w 359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75">
                    <a:moveTo>
                      <a:pt x="33" y="0"/>
                    </a:moveTo>
                    <a:cubicBezTo>
                      <a:pt x="326" y="0"/>
                      <a:pt x="326" y="0"/>
                      <a:pt x="326" y="0"/>
                    </a:cubicBezTo>
                    <a:cubicBezTo>
                      <a:pt x="344" y="0"/>
                      <a:pt x="359" y="14"/>
                      <a:pt x="359" y="32"/>
                    </a:cubicBezTo>
                    <a:cubicBezTo>
                      <a:pt x="359" y="41"/>
                      <a:pt x="359" y="41"/>
                      <a:pt x="359" y="41"/>
                    </a:cubicBezTo>
                    <a:cubicBezTo>
                      <a:pt x="359" y="60"/>
                      <a:pt x="344" y="74"/>
                      <a:pt x="326" y="74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15" y="75"/>
                      <a:pt x="0" y="60"/>
                      <a:pt x="0" y="4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73" name="íşḻiḍé">
                <a:extLst>
                  <a:ext uri="{FF2B5EF4-FFF2-40B4-BE49-F238E27FC236}">
                    <a16:creationId xmlns:a16="http://schemas.microsoft.com/office/drawing/2014/main" id="{2DC14EB0-AE3E-470F-98DE-DAECB8F786D6}"/>
                  </a:ext>
                </a:extLst>
              </p:cNvPr>
              <p:cNvSpPr/>
              <p:nvPr/>
            </p:nvSpPr>
            <p:spPr bwMode="auto">
              <a:xfrm>
                <a:off x="4763" y="2918"/>
                <a:ext cx="674" cy="154"/>
              </a:xfrm>
              <a:custGeom>
                <a:avLst/>
                <a:gdLst>
                  <a:gd name="T0" fmla="*/ 37 w 367"/>
                  <a:gd name="T1" fmla="*/ 5 h 84"/>
                  <a:gd name="T2" fmla="*/ 37 w 367"/>
                  <a:gd name="T3" fmla="*/ 9 h 84"/>
                  <a:gd name="T4" fmla="*/ 330 w 367"/>
                  <a:gd name="T5" fmla="*/ 9 h 84"/>
                  <a:gd name="T6" fmla="*/ 330 w 367"/>
                  <a:gd name="T7" fmla="*/ 9 h 84"/>
                  <a:gd name="T8" fmla="*/ 330 w 367"/>
                  <a:gd name="T9" fmla="*/ 5 h 84"/>
                  <a:gd name="T10" fmla="*/ 330 w 367"/>
                  <a:gd name="T11" fmla="*/ 9 h 84"/>
                  <a:gd name="T12" fmla="*/ 330 w 367"/>
                  <a:gd name="T13" fmla="*/ 9 h 84"/>
                  <a:gd name="T14" fmla="*/ 330 w 367"/>
                  <a:gd name="T15" fmla="*/ 5 h 84"/>
                  <a:gd name="T16" fmla="*/ 330 w 367"/>
                  <a:gd name="T17" fmla="*/ 9 h 84"/>
                  <a:gd name="T18" fmla="*/ 359 w 367"/>
                  <a:gd name="T19" fmla="*/ 38 h 84"/>
                  <a:gd name="T20" fmla="*/ 359 w 367"/>
                  <a:gd name="T21" fmla="*/ 46 h 84"/>
                  <a:gd name="T22" fmla="*/ 361 w 367"/>
                  <a:gd name="T23" fmla="*/ 46 h 84"/>
                  <a:gd name="T24" fmla="*/ 359 w 367"/>
                  <a:gd name="T25" fmla="*/ 46 h 84"/>
                  <a:gd name="T26" fmla="*/ 359 w 367"/>
                  <a:gd name="T27" fmla="*/ 46 h 84"/>
                  <a:gd name="T28" fmla="*/ 361 w 367"/>
                  <a:gd name="T29" fmla="*/ 46 h 84"/>
                  <a:gd name="T30" fmla="*/ 359 w 367"/>
                  <a:gd name="T31" fmla="*/ 46 h 84"/>
                  <a:gd name="T32" fmla="*/ 359 w 367"/>
                  <a:gd name="T33" fmla="*/ 46 h 84"/>
                  <a:gd name="T34" fmla="*/ 330 w 367"/>
                  <a:gd name="T35" fmla="*/ 75 h 84"/>
                  <a:gd name="T36" fmla="*/ 37 w 367"/>
                  <a:gd name="T37" fmla="*/ 76 h 84"/>
                  <a:gd name="T38" fmla="*/ 37 w 367"/>
                  <a:gd name="T39" fmla="*/ 79 h 84"/>
                  <a:gd name="T40" fmla="*/ 37 w 367"/>
                  <a:gd name="T41" fmla="*/ 76 h 84"/>
                  <a:gd name="T42" fmla="*/ 37 w 367"/>
                  <a:gd name="T43" fmla="*/ 76 h 84"/>
                  <a:gd name="T44" fmla="*/ 37 w 367"/>
                  <a:gd name="T45" fmla="*/ 79 h 84"/>
                  <a:gd name="T46" fmla="*/ 37 w 367"/>
                  <a:gd name="T47" fmla="*/ 76 h 84"/>
                  <a:gd name="T48" fmla="*/ 37 w 367"/>
                  <a:gd name="T49" fmla="*/ 76 h 84"/>
                  <a:gd name="T50" fmla="*/ 8 w 367"/>
                  <a:gd name="T51" fmla="*/ 47 h 84"/>
                  <a:gd name="T52" fmla="*/ 8 w 367"/>
                  <a:gd name="T53" fmla="*/ 38 h 84"/>
                  <a:gd name="T54" fmla="*/ 8 w 367"/>
                  <a:gd name="T55" fmla="*/ 38 h 84"/>
                  <a:gd name="T56" fmla="*/ 5 w 367"/>
                  <a:gd name="T57" fmla="*/ 38 h 84"/>
                  <a:gd name="T58" fmla="*/ 8 w 367"/>
                  <a:gd name="T59" fmla="*/ 38 h 84"/>
                  <a:gd name="T60" fmla="*/ 8 w 367"/>
                  <a:gd name="T61" fmla="*/ 38 h 84"/>
                  <a:gd name="T62" fmla="*/ 5 w 367"/>
                  <a:gd name="T63" fmla="*/ 38 h 84"/>
                  <a:gd name="T64" fmla="*/ 8 w 367"/>
                  <a:gd name="T65" fmla="*/ 38 h 84"/>
                  <a:gd name="T66" fmla="*/ 37 w 367"/>
                  <a:gd name="T67" fmla="*/ 9 h 84"/>
                  <a:gd name="T68" fmla="*/ 37 w 367"/>
                  <a:gd name="T69" fmla="*/ 5 h 84"/>
                  <a:gd name="T70" fmla="*/ 37 w 367"/>
                  <a:gd name="T71" fmla="*/ 1 h 84"/>
                  <a:gd name="T72" fmla="*/ 0 w 367"/>
                  <a:gd name="T73" fmla="*/ 38 h 84"/>
                  <a:gd name="T74" fmla="*/ 0 w 367"/>
                  <a:gd name="T75" fmla="*/ 38 h 84"/>
                  <a:gd name="T76" fmla="*/ 4 w 367"/>
                  <a:gd name="T77" fmla="*/ 38 h 84"/>
                  <a:gd name="T78" fmla="*/ 0 w 367"/>
                  <a:gd name="T79" fmla="*/ 38 h 84"/>
                  <a:gd name="T80" fmla="*/ 0 w 367"/>
                  <a:gd name="T81" fmla="*/ 47 h 84"/>
                  <a:gd name="T82" fmla="*/ 37 w 367"/>
                  <a:gd name="T83" fmla="*/ 84 h 84"/>
                  <a:gd name="T84" fmla="*/ 37 w 367"/>
                  <a:gd name="T85" fmla="*/ 81 h 84"/>
                  <a:gd name="T86" fmla="*/ 37 w 367"/>
                  <a:gd name="T87" fmla="*/ 84 h 84"/>
                  <a:gd name="T88" fmla="*/ 37 w 367"/>
                  <a:gd name="T89" fmla="*/ 84 h 84"/>
                  <a:gd name="T90" fmla="*/ 37 w 367"/>
                  <a:gd name="T91" fmla="*/ 81 h 84"/>
                  <a:gd name="T92" fmla="*/ 37 w 367"/>
                  <a:gd name="T93" fmla="*/ 84 h 84"/>
                  <a:gd name="T94" fmla="*/ 37 w 367"/>
                  <a:gd name="T95" fmla="*/ 84 h 84"/>
                  <a:gd name="T96" fmla="*/ 330 w 367"/>
                  <a:gd name="T97" fmla="*/ 83 h 84"/>
                  <a:gd name="T98" fmla="*/ 367 w 367"/>
                  <a:gd name="T99" fmla="*/ 46 h 84"/>
                  <a:gd name="T100" fmla="*/ 364 w 367"/>
                  <a:gd name="T101" fmla="*/ 46 h 84"/>
                  <a:gd name="T102" fmla="*/ 367 w 367"/>
                  <a:gd name="T103" fmla="*/ 46 h 84"/>
                  <a:gd name="T104" fmla="*/ 367 w 367"/>
                  <a:gd name="T105" fmla="*/ 46 h 84"/>
                  <a:gd name="T106" fmla="*/ 364 w 367"/>
                  <a:gd name="T107" fmla="*/ 46 h 84"/>
                  <a:gd name="T108" fmla="*/ 367 w 367"/>
                  <a:gd name="T109" fmla="*/ 46 h 84"/>
                  <a:gd name="T110" fmla="*/ 367 w 367"/>
                  <a:gd name="T111" fmla="*/ 46 h 84"/>
                  <a:gd name="T112" fmla="*/ 367 w 367"/>
                  <a:gd name="T113" fmla="*/ 37 h 84"/>
                  <a:gd name="T114" fmla="*/ 330 w 367"/>
                  <a:gd name="T115" fmla="*/ 0 h 84"/>
                  <a:gd name="T116" fmla="*/ 329 w 367"/>
                  <a:gd name="T117" fmla="*/ 0 h 84"/>
                  <a:gd name="T118" fmla="*/ 330 w 367"/>
                  <a:gd name="T119" fmla="*/ 5 h 84"/>
                  <a:gd name="T120" fmla="*/ 330 w 367"/>
                  <a:gd name="T121" fmla="*/ 0 h 84"/>
                  <a:gd name="T122" fmla="*/ 37 w 367"/>
                  <a:gd name="T123" fmla="*/ 1 h 84"/>
                  <a:gd name="T124" fmla="*/ 37 w 367"/>
                  <a:gd name="T125" fmla="*/ 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" h="84">
                    <a:moveTo>
                      <a:pt x="37" y="5"/>
                    </a:moveTo>
                    <a:cubicBezTo>
                      <a:pt x="37" y="9"/>
                      <a:pt x="37" y="9"/>
                      <a:pt x="37" y="9"/>
                    </a:cubicBezTo>
                    <a:cubicBezTo>
                      <a:pt x="330" y="9"/>
                      <a:pt x="330" y="9"/>
                      <a:pt x="330" y="9"/>
                    </a:cubicBezTo>
                    <a:cubicBezTo>
                      <a:pt x="330" y="9"/>
                      <a:pt x="330" y="9"/>
                      <a:pt x="330" y="9"/>
                    </a:cubicBezTo>
                    <a:cubicBezTo>
                      <a:pt x="330" y="5"/>
                      <a:pt x="330" y="5"/>
                      <a:pt x="330" y="5"/>
                    </a:cubicBezTo>
                    <a:cubicBezTo>
                      <a:pt x="330" y="9"/>
                      <a:pt x="330" y="9"/>
                      <a:pt x="330" y="9"/>
                    </a:cubicBezTo>
                    <a:cubicBezTo>
                      <a:pt x="330" y="9"/>
                      <a:pt x="330" y="9"/>
                      <a:pt x="330" y="9"/>
                    </a:cubicBezTo>
                    <a:cubicBezTo>
                      <a:pt x="330" y="5"/>
                      <a:pt x="330" y="5"/>
                      <a:pt x="330" y="5"/>
                    </a:cubicBezTo>
                    <a:cubicBezTo>
                      <a:pt x="330" y="9"/>
                      <a:pt x="330" y="9"/>
                      <a:pt x="330" y="9"/>
                    </a:cubicBezTo>
                    <a:cubicBezTo>
                      <a:pt x="346" y="9"/>
                      <a:pt x="359" y="22"/>
                      <a:pt x="359" y="38"/>
                    </a:cubicBezTo>
                    <a:cubicBezTo>
                      <a:pt x="359" y="46"/>
                      <a:pt x="359" y="46"/>
                      <a:pt x="359" y="46"/>
                    </a:cubicBezTo>
                    <a:cubicBezTo>
                      <a:pt x="361" y="46"/>
                      <a:pt x="361" y="46"/>
                      <a:pt x="361" y="46"/>
                    </a:cubicBezTo>
                    <a:cubicBezTo>
                      <a:pt x="359" y="46"/>
                      <a:pt x="359" y="46"/>
                      <a:pt x="359" y="46"/>
                    </a:cubicBezTo>
                    <a:cubicBezTo>
                      <a:pt x="359" y="46"/>
                      <a:pt x="359" y="46"/>
                      <a:pt x="359" y="46"/>
                    </a:cubicBezTo>
                    <a:cubicBezTo>
                      <a:pt x="361" y="46"/>
                      <a:pt x="361" y="46"/>
                      <a:pt x="361" y="46"/>
                    </a:cubicBezTo>
                    <a:cubicBezTo>
                      <a:pt x="359" y="46"/>
                      <a:pt x="359" y="46"/>
                      <a:pt x="359" y="46"/>
                    </a:cubicBezTo>
                    <a:cubicBezTo>
                      <a:pt x="359" y="46"/>
                      <a:pt x="359" y="46"/>
                      <a:pt x="359" y="46"/>
                    </a:cubicBezTo>
                    <a:cubicBezTo>
                      <a:pt x="359" y="62"/>
                      <a:pt x="346" y="75"/>
                      <a:pt x="330" y="75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9"/>
                      <a:pt x="37" y="79"/>
                      <a:pt x="37" y="79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37" y="76"/>
                      <a:pt x="37" y="76"/>
                      <a:pt x="37" y="76"/>
                    </a:cubicBezTo>
                    <a:cubicBezTo>
                      <a:pt x="21" y="76"/>
                      <a:pt x="8" y="63"/>
                      <a:pt x="8" y="4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2"/>
                      <a:pt x="21" y="9"/>
                      <a:pt x="37" y="9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17" y="1"/>
                      <a:pt x="0" y="17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7"/>
                      <a:pt x="17" y="84"/>
                      <a:pt x="37" y="84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7" y="84"/>
                      <a:pt x="37" y="84"/>
                      <a:pt x="37" y="84"/>
                    </a:cubicBezTo>
                    <a:cubicBezTo>
                      <a:pt x="330" y="83"/>
                      <a:pt x="330" y="83"/>
                      <a:pt x="330" y="83"/>
                    </a:cubicBezTo>
                    <a:cubicBezTo>
                      <a:pt x="350" y="83"/>
                      <a:pt x="367" y="67"/>
                      <a:pt x="367" y="46"/>
                    </a:cubicBezTo>
                    <a:cubicBezTo>
                      <a:pt x="364" y="46"/>
                      <a:pt x="364" y="46"/>
                      <a:pt x="364" y="46"/>
                    </a:cubicBezTo>
                    <a:cubicBezTo>
                      <a:pt x="367" y="46"/>
                      <a:pt x="367" y="46"/>
                      <a:pt x="367" y="46"/>
                    </a:cubicBezTo>
                    <a:cubicBezTo>
                      <a:pt x="367" y="46"/>
                      <a:pt x="367" y="46"/>
                      <a:pt x="367" y="46"/>
                    </a:cubicBezTo>
                    <a:cubicBezTo>
                      <a:pt x="364" y="46"/>
                      <a:pt x="364" y="46"/>
                      <a:pt x="364" y="46"/>
                    </a:cubicBezTo>
                    <a:cubicBezTo>
                      <a:pt x="367" y="46"/>
                      <a:pt x="367" y="46"/>
                      <a:pt x="367" y="46"/>
                    </a:cubicBezTo>
                    <a:cubicBezTo>
                      <a:pt x="367" y="46"/>
                      <a:pt x="367" y="46"/>
                      <a:pt x="367" y="46"/>
                    </a:cubicBezTo>
                    <a:cubicBezTo>
                      <a:pt x="367" y="37"/>
                      <a:pt x="367" y="37"/>
                      <a:pt x="367" y="37"/>
                    </a:cubicBezTo>
                    <a:cubicBezTo>
                      <a:pt x="367" y="17"/>
                      <a:pt x="350" y="0"/>
                      <a:pt x="330" y="0"/>
                    </a:cubicBezTo>
                    <a:cubicBezTo>
                      <a:pt x="329" y="0"/>
                      <a:pt x="329" y="0"/>
                      <a:pt x="329" y="0"/>
                    </a:cubicBezTo>
                    <a:cubicBezTo>
                      <a:pt x="330" y="5"/>
                      <a:pt x="330" y="5"/>
                      <a:pt x="330" y="5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7" y="1"/>
                      <a:pt x="37" y="1"/>
                      <a:pt x="37" y="1"/>
                    </a:cubicBez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74" name="ísḻíḋê">
                <a:extLst>
                  <a:ext uri="{FF2B5EF4-FFF2-40B4-BE49-F238E27FC236}">
                    <a16:creationId xmlns:a16="http://schemas.microsoft.com/office/drawing/2014/main" id="{77E265B3-9CE2-4866-B9C8-6C004188F072}"/>
                  </a:ext>
                </a:extLst>
              </p:cNvPr>
              <p:cNvSpPr/>
              <p:nvPr/>
            </p:nvSpPr>
            <p:spPr bwMode="auto">
              <a:xfrm>
                <a:off x="4770" y="3016"/>
                <a:ext cx="712" cy="73"/>
              </a:xfrm>
              <a:custGeom>
                <a:avLst/>
                <a:gdLst>
                  <a:gd name="T0" fmla="*/ 352 w 388"/>
                  <a:gd name="T1" fmla="*/ 40 h 40"/>
                  <a:gd name="T2" fmla="*/ 36 w 388"/>
                  <a:gd name="T3" fmla="*/ 40 h 40"/>
                  <a:gd name="T4" fmla="*/ 0 w 388"/>
                  <a:gd name="T5" fmla="*/ 5 h 40"/>
                  <a:gd name="T6" fmla="*/ 0 w 388"/>
                  <a:gd name="T7" fmla="*/ 0 h 40"/>
                  <a:gd name="T8" fmla="*/ 388 w 388"/>
                  <a:gd name="T9" fmla="*/ 0 h 40"/>
                  <a:gd name="T10" fmla="*/ 388 w 388"/>
                  <a:gd name="T11" fmla="*/ 5 h 40"/>
                  <a:gd name="T12" fmla="*/ 352 w 388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8" h="40">
                    <a:moveTo>
                      <a:pt x="352" y="40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16" y="40"/>
                      <a:pt x="0" y="2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388" y="5"/>
                      <a:pt x="388" y="5"/>
                      <a:pt x="388" y="5"/>
                    </a:cubicBezTo>
                    <a:cubicBezTo>
                      <a:pt x="388" y="24"/>
                      <a:pt x="372" y="40"/>
                      <a:pt x="352" y="40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33" name="iṩḻiḓè">
              <a:extLst>
                <a:ext uri="{FF2B5EF4-FFF2-40B4-BE49-F238E27FC236}">
                  <a16:creationId xmlns:a16="http://schemas.microsoft.com/office/drawing/2014/main" id="{EFEC8537-4D35-4E7D-A746-6A9470CB4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9051" y="3072835"/>
              <a:ext cx="3638715" cy="2636097"/>
              <a:chOff x="1810" y="1572"/>
              <a:chExt cx="3680" cy="2666"/>
            </a:xfrm>
          </p:grpSpPr>
          <p:sp>
            <p:nvSpPr>
              <p:cNvPr id="1075" name="íśḻïḑe">
                <a:extLst>
                  <a:ext uri="{FF2B5EF4-FFF2-40B4-BE49-F238E27FC236}">
                    <a16:creationId xmlns:a16="http://schemas.microsoft.com/office/drawing/2014/main" id="{AC38AC78-0162-45AB-8784-1E114B6F5C8C}"/>
                  </a:ext>
                </a:extLst>
              </p:cNvPr>
              <p:cNvSpPr/>
              <p:nvPr/>
            </p:nvSpPr>
            <p:spPr bwMode="auto">
              <a:xfrm>
                <a:off x="4763" y="3008"/>
                <a:ext cx="727" cy="88"/>
              </a:xfrm>
              <a:custGeom>
                <a:avLst/>
                <a:gdLst>
                  <a:gd name="T0" fmla="*/ 356 w 396"/>
                  <a:gd name="T1" fmla="*/ 44 h 48"/>
                  <a:gd name="T2" fmla="*/ 356 w 396"/>
                  <a:gd name="T3" fmla="*/ 40 h 48"/>
                  <a:gd name="T4" fmla="*/ 40 w 396"/>
                  <a:gd name="T5" fmla="*/ 40 h 48"/>
                  <a:gd name="T6" fmla="*/ 40 w 396"/>
                  <a:gd name="T7" fmla="*/ 43 h 48"/>
                  <a:gd name="T8" fmla="*/ 40 w 396"/>
                  <a:gd name="T9" fmla="*/ 40 h 48"/>
                  <a:gd name="T10" fmla="*/ 40 w 396"/>
                  <a:gd name="T11" fmla="*/ 40 h 48"/>
                  <a:gd name="T12" fmla="*/ 40 w 396"/>
                  <a:gd name="T13" fmla="*/ 43 h 48"/>
                  <a:gd name="T14" fmla="*/ 40 w 396"/>
                  <a:gd name="T15" fmla="*/ 40 h 48"/>
                  <a:gd name="T16" fmla="*/ 40 w 396"/>
                  <a:gd name="T17" fmla="*/ 40 h 48"/>
                  <a:gd name="T18" fmla="*/ 8 w 396"/>
                  <a:gd name="T19" fmla="*/ 9 h 48"/>
                  <a:gd name="T20" fmla="*/ 8 w 396"/>
                  <a:gd name="T21" fmla="*/ 8 h 48"/>
                  <a:gd name="T22" fmla="*/ 387 w 396"/>
                  <a:gd name="T23" fmla="*/ 8 h 48"/>
                  <a:gd name="T24" fmla="*/ 387 w 396"/>
                  <a:gd name="T25" fmla="*/ 9 h 48"/>
                  <a:gd name="T26" fmla="*/ 390 w 396"/>
                  <a:gd name="T27" fmla="*/ 9 h 48"/>
                  <a:gd name="T28" fmla="*/ 387 w 396"/>
                  <a:gd name="T29" fmla="*/ 9 h 48"/>
                  <a:gd name="T30" fmla="*/ 387 w 396"/>
                  <a:gd name="T31" fmla="*/ 9 h 48"/>
                  <a:gd name="T32" fmla="*/ 390 w 396"/>
                  <a:gd name="T33" fmla="*/ 9 h 48"/>
                  <a:gd name="T34" fmla="*/ 387 w 396"/>
                  <a:gd name="T35" fmla="*/ 9 h 48"/>
                  <a:gd name="T36" fmla="*/ 387 w 396"/>
                  <a:gd name="T37" fmla="*/ 9 h 48"/>
                  <a:gd name="T38" fmla="*/ 356 w 396"/>
                  <a:gd name="T39" fmla="*/ 40 h 48"/>
                  <a:gd name="T40" fmla="*/ 356 w 396"/>
                  <a:gd name="T41" fmla="*/ 44 h 48"/>
                  <a:gd name="T42" fmla="*/ 356 w 396"/>
                  <a:gd name="T43" fmla="*/ 48 h 48"/>
                  <a:gd name="T44" fmla="*/ 396 w 396"/>
                  <a:gd name="T45" fmla="*/ 9 h 48"/>
                  <a:gd name="T46" fmla="*/ 393 w 396"/>
                  <a:gd name="T47" fmla="*/ 9 h 48"/>
                  <a:gd name="T48" fmla="*/ 396 w 396"/>
                  <a:gd name="T49" fmla="*/ 9 h 48"/>
                  <a:gd name="T50" fmla="*/ 396 w 396"/>
                  <a:gd name="T51" fmla="*/ 9 h 48"/>
                  <a:gd name="T52" fmla="*/ 393 w 396"/>
                  <a:gd name="T53" fmla="*/ 9 h 48"/>
                  <a:gd name="T54" fmla="*/ 396 w 396"/>
                  <a:gd name="T55" fmla="*/ 9 h 48"/>
                  <a:gd name="T56" fmla="*/ 396 w 396"/>
                  <a:gd name="T57" fmla="*/ 9 h 48"/>
                  <a:gd name="T58" fmla="*/ 396 w 396"/>
                  <a:gd name="T59" fmla="*/ 4 h 48"/>
                  <a:gd name="T60" fmla="*/ 396 w 396"/>
                  <a:gd name="T61" fmla="*/ 0 h 48"/>
                  <a:gd name="T62" fmla="*/ 0 w 396"/>
                  <a:gd name="T63" fmla="*/ 0 h 48"/>
                  <a:gd name="T64" fmla="*/ 0 w 396"/>
                  <a:gd name="T65" fmla="*/ 9 h 48"/>
                  <a:gd name="T66" fmla="*/ 40 w 396"/>
                  <a:gd name="T67" fmla="*/ 48 h 48"/>
                  <a:gd name="T68" fmla="*/ 40 w 396"/>
                  <a:gd name="T69" fmla="*/ 45 h 48"/>
                  <a:gd name="T70" fmla="*/ 40 w 396"/>
                  <a:gd name="T71" fmla="*/ 48 h 48"/>
                  <a:gd name="T72" fmla="*/ 40 w 396"/>
                  <a:gd name="T73" fmla="*/ 48 h 48"/>
                  <a:gd name="T74" fmla="*/ 40 w 396"/>
                  <a:gd name="T75" fmla="*/ 45 h 48"/>
                  <a:gd name="T76" fmla="*/ 40 w 396"/>
                  <a:gd name="T77" fmla="*/ 48 h 48"/>
                  <a:gd name="T78" fmla="*/ 40 w 396"/>
                  <a:gd name="T79" fmla="*/ 48 h 48"/>
                  <a:gd name="T80" fmla="*/ 356 w 396"/>
                  <a:gd name="T81" fmla="*/ 48 h 48"/>
                  <a:gd name="T82" fmla="*/ 356 w 396"/>
                  <a:gd name="T83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6" h="48">
                    <a:moveTo>
                      <a:pt x="356" y="44"/>
                    </a:moveTo>
                    <a:cubicBezTo>
                      <a:pt x="356" y="40"/>
                      <a:pt x="356" y="40"/>
                      <a:pt x="356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22" y="40"/>
                      <a:pt x="8" y="26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87" y="8"/>
                      <a:pt x="387" y="8"/>
                      <a:pt x="387" y="8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7" y="9"/>
                      <a:pt x="387" y="9"/>
                      <a:pt x="387" y="9"/>
                    </a:cubicBezTo>
                    <a:cubicBezTo>
                      <a:pt x="387" y="26"/>
                      <a:pt x="373" y="40"/>
                      <a:pt x="356" y="40"/>
                    </a:cubicBezTo>
                    <a:cubicBezTo>
                      <a:pt x="356" y="44"/>
                      <a:pt x="356" y="44"/>
                      <a:pt x="356" y="44"/>
                    </a:cubicBezTo>
                    <a:cubicBezTo>
                      <a:pt x="356" y="48"/>
                      <a:pt x="356" y="48"/>
                      <a:pt x="356" y="48"/>
                    </a:cubicBezTo>
                    <a:cubicBezTo>
                      <a:pt x="378" y="48"/>
                      <a:pt x="396" y="30"/>
                      <a:pt x="396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6" y="9"/>
                      <a:pt x="396" y="9"/>
                      <a:pt x="396" y="9"/>
                    </a:cubicBezTo>
                    <a:cubicBezTo>
                      <a:pt x="396" y="9"/>
                      <a:pt x="396" y="9"/>
                      <a:pt x="396" y="9"/>
                    </a:cubicBezTo>
                    <a:cubicBezTo>
                      <a:pt x="393" y="9"/>
                      <a:pt x="393" y="9"/>
                      <a:pt x="393" y="9"/>
                    </a:cubicBezTo>
                    <a:cubicBezTo>
                      <a:pt x="396" y="9"/>
                      <a:pt x="396" y="9"/>
                      <a:pt x="396" y="9"/>
                    </a:cubicBezTo>
                    <a:cubicBezTo>
                      <a:pt x="396" y="9"/>
                      <a:pt x="396" y="9"/>
                      <a:pt x="396" y="9"/>
                    </a:cubicBezTo>
                    <a:cubicBezTo>
                      <a:pt x="396" y="4"/>
                      <a:pt x="396" y="4"/>
                      <a:pt x="396" y="4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31"/>
                      <a:pt x="18" y="48"/>
                      <a:pt x="40" y="48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5"/>
                      <a:pt x="40" y="45"/>
                      <a:pt x="40" y="45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356" y="48"/>
                      <a:pt x="356" y="48"/>
                      <a:pt x="356" y="48"/>
                    </a:cubicBezTo>
                    <a:lnTo>
                      <a:pt x="356" y="4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6" name="íSlîďè">
                <a:extLst>
                  <a:ext uri="{FF2B5EF4-FFF2-40B4-BE49-F238E27FC236}">
                    <a16:creationId xmlns:a16="http://schemas.microsoft.com/office/drawing/2014/main" id="{912F6004-E894-4F93-80B8-2542D65A5562}"/>
                  </a:ext>
                </a:extLst>
              </p:cNvPr>
              <p:cNvSpPr/>
              <p:nvPr/>
            </p:nvSpPr>
            <p:spPr bwMode="auto">
              <a:xfrm>
                <a:off x="2787" y="3695"/>
                <a:ext cx="106" cy="107"/>
              </a:xfrm>
              <a:custGeom>
                <a:avLst/>
                <a:gdLst>
                  <a:gd name="T0" fmla="*/ 25 w 58"/>
                  <a:gd name="T1" fmla="*/ 58 h 58"/>
                  <a:gd name="T2" fmla="*/ 32 w 58"/>
                  <a:gd name="T3" fmla="*/ 58 h 58"/>
                  <a:gd name="T4" fmla="*/ 58 w 58"/>
                  <a:gd name="T5" fmla="*/ 33 h 58"/>
                  <a:gd name="T6" fmla="*/ 58 w 58"/>
                  <a:gd name="T7" fmla="*/ 0 h 58"/>
                  <a:gd name="T8" fmla="*/ 0 w 58"/>
                  <a:gd name="T9" fmla="*/ 0 h 58"/>
                  <a:gd name="T10" fmla="*/ 0 w 58"/>
                  <a:gd name="T11" fmla="*/ 33 h 58"/>
                  <a:gd name="T12" fmla="*/ 25 w 5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25" y="58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46" y="58"/>
                      <a:pt x="58" y="47"/>
                      <a:pt x="58" y="3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7"/>
                      <a:pt x="11" y="58"/>
                      <a:pt x="25" y="5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7" name="ïṧḻïďê">
                <a:extLst>
                  <a:ext uri="{FF2B5EF4-FFF2-40B4-BE49-F238E27FC236}">
                    <a16:creationId xmlns:a16="http://schemas.microsoft.com/office/drawing/2014/main" id="{F0614790-8E39-40A2-A198-7C5302B8DCA8}"/>
                  </a:ext>
                </a:extLst>
              </p:cNvPr>
              <p:cNvSpPr/>
              <p:nvPr/>
            </p:nvSpPr>
            <p:spPr bwMode="auto">
              <a:xfrm>
                <a:off x="2537" y="3695"/>
                <a:ext cx="105" cy="107"/>
              </a:xfrm>
              <a:custGeom>
                <a:avLst/>
                <a:gdLst>
                  <a:gd name="T0" fmla="*/ 25 w 57"/>
                  <a:gd name="T1" fmla="*/ 58 h 58"/>
                  <a:gd name="T2" fmla="*/ 32 w 57"/>
                  <a:gd name="T3" fmla="*/ 58 h 58"/>
                  <a:gd name="T4" fmla="*/ 57 w 57"/>
                  <a:gd name="T5" fmla="*/ 33 h 58"/>
                  <a:gd name="T6" fmla="*/ 57 w 57"/>
                  <a:gd name="T7" fmla="*/ 0 h 58"/>
                  <a:gd name="T8" fmla="*/ 0 w 57"/>
                  <a:gd name="T9" fmla="*/ 0 h 58"/>
                  <a:gd name="T10" fmla="*/ 0 w 57"/>
                  <a:gd name="T11" fmla="*/ 33 h 58"/>
                  <a:gd name="T12" fmla="*/ 25 w 57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58">
                    <a:moveTo>
                      <a:pt x="25" y="58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46" y="58"/>
                      <a:pt x="57" y="47"/>
                      <a:pt x="57" y="33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7"/>
                      <a:pt x="11" y="58"/>
                      <a:pt x="25" y="5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8" name="íś1iḋe">
                <a:extLst>
                  <a:ext uri="{FF2B5EF4-FFF2-40B4-BE49-F238E27FC236}">
                    <a16:creationId xmlns:a16="http://schemas.microsoft.com/office/drawing/2014/main" id="{C60298F3-FDB1-44F4-8F1E-2E2F74879360}"/>
                  </a:ext>
                </a:extLst>
              </p:cNvPr>
              <p:cNvSpPr/>
              <p:nvPr/>
            </p:nvSpPr>
            <p:spPr bwMode="auto">
              <a:xfrm>
                <a:off x="2284" y="3695"/>
                <a:ext cx="106" cy="107"/>
              </a:xfrm>
              <a:custGeom>
                <a:avLst/>
                <a:gdLst>
                  <a:gd name="T0" fmla="*/ 26 w 58"/>
                  <a:gd name="T1" fmla="*/ 58 h 58"/>
                  <a:gd name="T2" fmla="*/ 32 w 58"/>
                  <a:gd name="T3" fmla="*/ 58 h 58"/>
                  <a:gd name="T4" fmla="*/ 58 w 58"/>
                  <a:gd name="T5" fmla="*/ 33 h 58"/>
                  <a:gd name="T6" fmla="*/ 58 w 58"/>
                  <a:gd name="T7" fmla="*/ 0 h 58"/>
                  <a:gd name="T8" fmla="*/ 0 w 58"/>
                  <a:gd name="T9" fmla="*/ 0 h 58"/>
                  <a:gd name="T10" fmla="*/ 0 w 58"/>
                  <a:gd name="T11" fmla="*/ 33 h 58"/>
                  <a:gd name="T12" fmla="*/ 26 w 58"/>
                  <a:gd name="T1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26" y="58"/>
                    </a:moveTo>
                    <a:cubicBezTo>
                      <a:pt x="32" y="58"/>
                      <a:pt x="32" y="58"/>
                      <a:pt x="32" y="58"/>
                    </a:cubicBezTo>
                    <a:cubicBezTo>
                      <a:pt x="46" y="58"/>
                      <a:pt x="58" y="47"/>
                      <a:pt x="58" y="33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7"/>
                      <a:pt x="12" y="58"/>
                      <a:pt x="26" y="5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79" name="ïSļíḋê">
                <a:extLst>
                  <a:ext uri="{FF2B5EF4-FFF2-40B4-BE49-F238E27FC236}">
                    <a16:creationId xmlns:a16="http://schemas.microsoft.com/office/drawing/2014/main" id="{4902E6A9-CFDC-49B6-A49B-558AD91C0DA5}"/>
                  </a:ext>
                </a:extLst>
              </p:cNvPr>
              <p:cNvSpPr/>
              <p:nvPr/>
            </p:nvSpPr>
            <p:spPr bwMode="auto">
              <a:xfrm>
                <a:off x="2519" y="3038"/>
                <a:ext cx="141" cy="163"/>
              </a:xfrm>
              <a:prstGeom prst="rect">
                <a:avLst/>
              </a:pr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0" name="îṧḷîḍe">
                <a:extLst>
                  <a:ext uri="{FF2B5EF4-FFF2-40B4-BE49-F238E27FC236}">
                    <a16:creationId xmlns:a16="http://schemas.microsoft.com/office/drawing/2014/main" id="{C777CA8E-8A32-490C-82E0-4B17741CACE4}"/>
                  </a:ext>
                </a:extLst>
              </p:cNvPr>
              <p:cNvSpPr/>
              <p:nvPr/>
            </p:nvSpPr>
            <p:spPr bwMode="auto">
              <a:xfrm>
                <a:off x="2511" y="3030"/>
                <a:ext cx="156" cy="178"/>
              </a:xfrm>
              <a:custGeom>
                <a:avLst/>
                <a:gdLst>
                  <a:gd name="T0" fmla="*/ 8 w 156"/>
                  <a:gd name="T1" fmla="*/ 171 h 178"/>
                  <a:gd name="T2" fmla="*/ 8 w 156"/>
                  <a:gd name="T3" fmla="*/ 178 h 178"/>
                  <a:gd name="T4" fmla="*/ 156 w 156"/>
                  <a:gd name="T5" fmla="*/ 178 h 178"/>
                  <a:gd name="T6" fmla="*/ 156 w 156"/>
                  <a:gd name="T7" fmla="*/ 0 h 178"/>
                  <a:gd name="T8" fmla="*/ 0 w 156"/>
                  <a:gd name="T9" fmla="*/ 0 h 178"/>
                  <a:gd name="T10" fmla="*/ 0 w 156"/>
                  <a:gd name="T11" fmla="*/ 178 h 178"/>
                  <a:gd name="T12" fmla="*/ 8 w 156"/>
                  <a:gd name="T13" fmla="*/ 178 h 178"/>
                  <a:gd name="T14" fmla="*/ 8 w 156"/>
                  <a:gd name="T15" fmla="*/ 171 h 178"/>
                  <a:gd name="T16" fmla="*/ 15 w 156"/>
                  <a:gd name="T17" fmla="*/ 171 h 178"/>
                  <a:gd name="T18" fmla="*/ 15 w 156"/>
                  <a:gd name="T19" fmla="*/ 15 h 178"/>
                  <a:gd name="T20" fmla="*/ 142 w 156"/>
                  <a:gd name="T21" fmla="*/ 15 h 178"/>
                  <a:gd name="T22" fmla="*/ 142 w 156"/>
                  <a:gd name="T23" fmla="*/ 161 h 178"/>
                  <a:gd name="T24" fmla="*/ 8 w 156"/>
                  <a:gd name="T25" fmla="*/ 161 h 178"/>
                  <a:gd name="T26" fmla="*/ 8 w 156"/>
                  <a:gd name="T27" fmla="*/ 171 h 178"/>
                  <a:gd name="T28" fmla="*/ 15 w 156"/>
                  <a:gd name="T29" fmla="*/ 171 h 178"/>
                  <a:gd name="T30" fmla="*/ 8 w 156"/>
                  <a:gd name="T31" fmla="*/ 17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178">
                    <a:moveTo>
                      <a:pt x="8" y="171"/>
                    </a:moveTo>
                    <a:lnTo>
                      <a:pt x="8" y="178"/>
                    </a:lnTo>
                    <a:lnTo>
                      <a:pt x="156" y="178"/>
                    </a:lnTo>
                    <a:lnTo>
                      <a:pt x="156" y="0"/>
                    </a:lnTo>
                    <a:lnTo>
                      <a:pt x="0" y="0"/>
                    </a:lnTo>
                    <a:lnTo>
                      <a:pt x="0" y="178"/>
                    </a:lnTo>
                    <a:lnTo>
                      <a:pt x="8" y="178"/>
                    </a:lnTo>
                    <a:lnTo>
                      <a:pt x="8" y="171"/>
                    </a:lnTo>
                    <a:lnTo>
                      <a:pt x="15" y="171"/>
                    </a:lnTo>
                    <a:lnTo>
                      <a:pt x="15" y="15"/>
                    </a:lnTo>
                    <a:lnTo>
                      <a:pt x="142" y="15"/>
                    </a:lnTo>
                    <a:lnTo>
                      <a:pt x="142" y="161"/>
                    </a:lnTo>
                    <a:lnTo>
                      <a:pt x="8" y="161"/>
                    </a:lnTo>
                    <a:lnTo>
                      <a:pt x="8" y="171"/>
                    </a:lnTo>
                    <a:lnTo>
                      <a:pt x="15" y="171"/>
                    </a:lnTo>
                    <a:lnTo>
                      <a:pt x="8" y="17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1" name="ïŝ1íḓè">
                <a:extLst>
                  <a:ext uri="{FF2B5EF4-FFF2-40B4-BE49-F238E27FC236}">
                    <a16:creationId xmlns:a16="http://schemas.microsoft.com/office/drawing/2014/main" id="{AF797C9B-03E6-4816-971B-B52F07A11DC6}"/>
                  </a:ext>
                </a:extLst>
              </p:cNvPr>
              <p:cNvSpPr/>
              <p:nvPr/>
            </p:nvSpPr>
            <p:spPr bwMode="auto">
              <a:xfrm>
                <a:off x="2559" y="3201"/>
                <a:ext cx="61" cy="509"/>
              </a:xfrm>
              <a:prstGeom prst="rect">
                <a:avLst/>
              </a:pr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2" name="ïŝḻîdé">
                <a:extLst>
                  <a:ext uri="{FF2B5EF4-FFF2-40B4-BE49-F238E27FC236}">
                    <a16:creationId xmlns:a16="http://schemas.microsoft.com/office/drawing/2014/main" id="{D5EE0CE7-ED63-403E-8895-20BB9A61E612}"/>
                  </a:ext>
                </a:extLst>
              </p:cNvPr>
              <p:cNvSpPr/>
              <p:nvPr/>
            </p:nvSpPr>
            <p:spPr bwMode="auto">
              <a:xfrm>
                <a:off x="2552" y="3191"/>
                <a:ext cx="75" cy="526"/>
              </a:xfrm>
              <a:custGeom>
                <a:avLst/>
                <a:gdLst>
                  <a:gd name="T0" fmla="*/ 7 w 75"/>
                  <a:gd name="T1" fmla="*/ 519 h 526"/>
                  <a:gd name="T2" fmla="*/ 7 w 75"/>
                  <a:gd name="T3" fmla="*/ 526 h 526"/>
                  <a:gd name="T4" fmla="*/ 75 w 75"/>
                  <a:gd name="T5" fmla="*/ 526 h 526"/>
                  <a:gd name="T6" fmla="*/ 75 w 75"/>
                  <a:gd name="T7" fmla="*/ 0 h 526"/>
                  <a:gd name="T8" fmla="*/ 0 w 75"/>
                  <a:gd name="T9" fmla="*/ 0 h 526"/>
                  <a:gd name="T10" fmla="*/ 0 w 75"/>
                  <a:gd name="T11" fmla="*/ 526 h 526"/>
                  <a:gd name="T12" fmla="*/ 7 w 75"/>
                  <a:gd name="T13" fmla="*/ 526 h 526"/>
                  <a:gd name="T14" fmla="*/ 7 w 75"/>
                  <a:gd name="T15" fmla="*/ 519 h 526"/>
                  <a:gd name="T16" fmla="*/ 14 w 75"/>
                  <a:gd name="T17" fmla="*/ 519 h 526"/>
                  <a:gd name="T18" fmla="*/ 14 w 75"/>
                  <a:gd name="T19" fmla="*/ 17 h 526"/>
                  <a:gd name="T20" fmla="*/ 60 w 75"/>
                  <a:gd name="T21" fmla="*/ 17 h 526"/>
                  <a:gd name="T22" fmla="*/ 60 w 75"/>
                  <a:gd name="T23" fmla="*/ 512 h 526"/>
                  <a:gd name="T24" fmla="*/ 7 w 75"/>
                  <a:gd name="T25" fmla="*/ 512 h 526"/>
                  <a:gd name="T26" fmla="*/ 7 w 75"/>
                  <a:gd name="T27" fmla="*/ 519 h 526"/>
                  <a:gd name="T28" fmla="*/ 14 w 75"/>
                  <a:gd name="T29" fmla="*/ 519 h 526"/>
                  <a:gd name="T30" fmla="*/ 7 w 75"/>
                  <a:gd name="T31" fmla="*/ 519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526">
                    <a:moveTo>
                      <a:pt x="7" y="519"/>
                    </a:moveTo>
                    <a:lnTo>
                      <a:pt x="7" y="526"/>
                    </a:lnTo>
                    <a:lnTo>
                      <a:pt x="75" y="526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526"/>
                    </a:lnTo>
                    <a:lnTo>
                      <a:pt x="7" y="526"/>
                    </a:lnTo>
                    <a:lnTo>
                      <a:pt x="7" y="519"/>
                    </a:lnTo>
                    <a:lnTo>
                      <a:pt x="14" y="519"/>
                    </a:lnTo>
                    <a:lnTo>
                      <a:pt x="14" y="17"/>
                    </a:lnTo>
                    <a:lnTo>
                      <a:pt x="60" y="17"/>
                    </a:lnTo>
                    <a:lnTo>
                      <a:pt x="60" y="512"/>
                    </a:lnTo>
                    <a:lnTo>
                      <a:pt x="7" y="512"/>
                    </a:lnTo>
                    <a:lnTo>
                      <a:pt x="7" y="519"/>
                    </a:lnTo>
                    <a:lnTo>
                      <a:pt x="14" y="519"/>
                    </a:lnTo>
                    <a:lnTo>
                      <a:pt x="7" y="51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3" name="ïṩlïdê">
                <a:extLst>
                  <a:ext uri="{FF2B5EF4-FFF2-40B4-BE49-F238E27FC236}">
                    <a16:creationId xmlns:a16="http://schemas.microsoft.com/office/drawing/2014/main" id="{25D90E11-19EE-49E0-9871-A00885AE653E}"/>
                  </a:ext>
                </a:extLst>
              </p:cNvPr>
              <p:cNvSpPr/>
              <p:nvPr/>
            </p:nvSpPr>
            <p:spPr bwMode="auto">
              <a:xfrm>
                <a:off x="2519" y="3102"/>
                <a:ext cx="141" cy="58"/>
              </a:xfrm>
              <a:prstGeom prst="rect">
                <a:avLst/>
              </a:pr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4" name="ïsḻîḓé">
                <a:extLst>
                  <a:ext uri="{FF2B5EF4-FFF2-40B4-BE49-F238E27FC236}">
                    <a16:creationId xmlns:a16="http://schemas.microsoft.com/office/drawing/2014/main" id="{18302E76-D186-4C09-A74C-6A35D3F673F3}"/>
                  </a:ext>
                </a:extLst>
              </p:cNvPr>
              <p:cNvSpPr/>
              <p:nvPr/>
            </p:nvSpPr>
            <p:spPr bwMode="auto">
              <a:xfrm>
                <a:off x="2559" y="3201"/>
                <a:ext cx="61" cy="31"/>
              </a:xfrm>
              <a:prstGeom prst="rect">
                <a:avLst/>
              </a:pr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5" name="îşḷíde">
                <a:extLst>
                  <a:ext uri="{FF2B5EF4-FFF2-40B4-BE49-F238E27FC236}">
                    <a16:creationId xmlns:a16="http://schemas.microsoft.com/office/drawing/2014/main" id="{51750960-E22F-4C27-959C-D2B840AC6427}"/>
                  </a:ext>
                </a:extLst>
              </p:cNvPr>
              <p:cNvSpPr/>
              <p:nvPr/>
            </p:nvSpPr>
            <p:spPr bwMode="auto">
              <a:xfrm>
                <a:off x="2552" y="3191"/>
                <a:ext cx="75" cy="497"/>
              </a:xfrm>
              <a:custGeom>
                <a:avLst/>
                <a:gdLst>
                  <a:gd name="T0" fmla="*/ 7 w 75"/>
                  <a:gd name="T1" fmla="*/ 490 h 497"/>
                  <a:gd name="T2" fmla="*/ 7 w 75"/>
                  <a:gd name="T3" fmla="*/ 497 h 497"/>
                  <a:gd name="T4" fmla="*/ 75 w 75"/>
                  <a:gd name="T5" fmla="*/ 497 h 497"/>
                  <a:gd name="T6" fmla="*/ 75 w 75"/>
                  <a:gd name="T7" fmla="*/ 0 h 497"/>
                  <a:gd name="T8" fmla="*/ 0 w 75"/>
                  <a:gd name="T9" fmla="*/ 0 h 497"/>
                  <a:gd name="T10" fmla="*/ 0 w 75"/>
                  <a:gd name="T11" fmla="*/ 497 h 497"/>
                  <a:gd name="T12" fmla="*/ 7 w 75"/>
                  <a:gd name="T13" fmla="*/ 497 h 497"/>
                  <a:gd name="T14" fmla="*/ 7 w 75"/>
                  <a:gd name="T15" fmla="*/ 490 h 497"/>
                  <a:gd name="T16" fmla="*/ 14 w 75"/>
                  <a:gd name="T17" fmla="*/ 490 h 497"/>
                  <a:gd name="T18" fmla="*/ 14 w 75"/>
                  <a:gd name="T19" fmla="*/ 17 h 497"/>
                  <a:gd name="T20" fmla="*/ 60 w 75"/>
                  <a:gd name="T21" fmla="*/ 17 h 497"/>
                  <a:gd name="T22" fmla="*/ 60 w 75"/>
                  <a:gd name="T23" fmla="*/ 482 h 497"/>
                  <a:gd name="T24" fmla="*/ 7 w 75"/>
                  <a:gd name="T25" fmla="*/ 482 h 497"/>
                  <a:gd name="T26" fmla="*/ 7 w 75"/>
                  <a:gd name="T27" fmla="*/ 490 h 497"/>
                  <a:gd name="T28" fmla="*/ 14 w 75"/>
                  <a:gd name="T29" fmla="*/ 490 h 497"/>
                  <a:gd name="T30" fmla="*/ 7 w 75"/>
                  <a:gd name="T31" fmla="*/ 49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5" h="497">
                    <a:moveTo>
                      <a:pt x="7" y="490"/>
                    </a:moveTo>
                    <a:lnTo>
                      <a:pt x="7" y="497"/>
                    </a:lnTo>
                    <a:lnTo>
                      <a:pt x="75" y="497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497"/>
                    </a:lnTo>
                    <a:lnTo>
                      <a:pt x="7" y="497"/>
                    </a:lnTo>
                    <a:lnTo>
                      <a:pt x="7" y="490"/>
                    </a:lnTo>
                    <a:lnTo>
                      <a:pt x="14" y="490"/>
                    </a:lnTo>
                    <a:lnTo>
                      <a:pt x="14" y="17"/>
                    </a:lnTo>
                    <a:lnTo>
                      <a:pt x="60" y="17"/>
                    </a:lnTo>
                    <a:lnTo>
                      <a:pt x="60" y="482"/>
                    </a:lnTo>
                    <a:lnTo>
                      <a:pt x="7" y="482"/>
                    </a:lnTo>
                    <a:lnTo>
                      <a:pt x="7" y="490"/>
                    </a:lnTo>
                    <a:lnTo>
                      <a:pt x="14" y="490"/>
                    </a:lnTo>
                    <a:lnTo>
                      <a:pt x="7" y="49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6" name="î$ľïde">
                <a:extLst>
                  <a:ext uri="{FF2B5EF4-FFF2-40B4-BE49-F238E27FC236}">
                    <a16:creationId xmlns:a16="http://schemas.microsoft.com/office/drawing/2014/main" id="{966C6478-95CF-4D4E-BC28-AA8F4D4B3D40}"/>
                  </a:ext>
                </a:extLst>
              </p:cNvPr>
              <p:cNvSpPr/>
              <p:nvPr/>
            </p:nvSpPr>
            <p:spPr bwMode="auto">
              <a:xfrm>
                <a:off x="2511" y="3030"/>
                <a:ext cx="156" cy="178"/>
              </a:xfrm>
              <a:custGeom>
                <a:avLst/>
                <a:gdLst>
                  <a:gd name="T0" fmla="*/ 8 w 156"/>
                  <a:gd name="T1" fmla="*/ 171 h 178"/>
                  <a:gd name="T2" fmla="*/ 8 w 156"/>
                  <a:gd name="T3" fmla="*/ 178 h 178"/>
                  <a:gd name="T4" fmla="*/ 156 w 156"/>
                  <a:gd name="T5" fmla="*/ 178 h 178"/>
                  <a:gd name="T6" fmla="*/ 156 w 156"/>
                  <a:gd name="T7" fmla="*/ 0 h 178"/>
                  <a:gd name="T8" fmla="*/ 0 w 156"/>
                  <a:gd name="T9" fmla="*/ 0 h 178"/>
                  <a:gd name="T10" fmla="*/ 0 w 156"/>
                  <a:gd name="T11" fmla="*/ 178 h 178"/>
                  <a:gd name="T12" fmla="*/ 8 w 156"/>
                  <a:gd name="T13" fmla="*/ 178 h 178"/>
                  <a:gd name="T14" fmla="*/ 8 w 156"/>
                  <a:gd name="T15" fmla="*/ 171 h 178"/>
                  <a:gd name="T16" fmla="*/ 15 w 156"/>
                  <a:gd name="T17" fmla="*/ 171 h 178"/>
                  <a:gd name="T18" fmla="*/ 15 w 156"/>
                  <a:gd name="T19" fmla="*/ 15 h 178"/>
                  <a:gd name="T20" fmla="*/ 142 w 156"/>
                  <a:gd name="T21" fmla="*/ 15 h 178"/>
                  <a:gd name="T22" fmla="*/ 142 w 156"/>
                  <a:gd name="T23" fmla="*/ 161 h 178"/>
                  <a:gd name="T24" fmla="*/ 8 w 156"/>
                  <a:gd name="T25" fmla="*/ 161 h 178"/>
                  <a:gd name="T26" fmla="*/ 8 w 156"/>
                  <a:gd name="T27" fmla="*/ 171 h 178"/>
                  <a:gd name="T28" fmla="*/ 15 w 156"/>
                  <a:gd name="T29" fmla="*/ 171 h 178"/>
                  <a:gd name="T30" fmla="*/ 8 w 156"/>
                  <a:gd name="T31" fmla="*/ 17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6" h="178">
                    <a:moveTo>
                      <a:pt x="8" y="171"/>
                    </a:moveTo>
                    <a:lnTo>
                      <a:pt x="8" y="178"/>
                    </a:lnTo>
                    <a:lnTo>
                      <a:pt x="156" y="178"/>
                    </a:lnTo>
                    <a:lnTo>
                      <a:pt x="156" y="0"/>
                    </a:lnTo>
                    <a:lnTo>
                      <a:pt x="0" y="0"/>
                    </a:lnTo>
                    <a:lnTo>
                      <a:pt x="0" y="178"/>
                    </a:lnTo>
                    <a:lnTo>
                      <a:pt x="8" y="178"/>
                    </a:lnTo>
                    <a:lnTo>
                      <a:pt x="8" y="171"/>
                    </a:lnTo>
                    <a:lnTo>
                      <a:pt x="15" y="171"/>
                    </a:lnTo>
                    <a:lnTo>
                      <a:pt x="15" y="15"/>
                    </a:lnTo>
                    <a:lnTo>
                      <a:pt x="142" y="15"/>
                    </a:lnTo>
                    <a:lnTo>
                      <a:pt x="142" y="161"/>
                    </a:lnTo>
                    <a:lnTo>
                      <a:pt x="8" y="161"/>
                    </a:lnTo>
                    <a:lnTo>
                      <a:pt x="8" y="171"/>
                    </a:lnTo>
                    <a:lnTo>
                      <a:pt x="15" y="171"/>
                    </a:lnTo>
                    <a:lnTo>
                      <a:pt x="8" y="17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7" name="ïsļîḋé">
                <a:extLst>
                  <a:ext uri="{FF2B5EF4-FFF2-40B4-BE49-F238E27FC236}">
                    <a16:creationId xmlns:a16="http://schemas.microsoft.com/office/drawing/2014/main" id="{6F2B4A8B-88C9-41C4-B3BF-06DEB124BE47}"/>
                  </a:ext>
                </a:extLst>
              </p:cNvPr>
              <p:cNvSpPr/>
              <p:nvPr/>
            </p:nvSpPr>
            <p:spPr bwMode="auto">
              <a:xfrm>
                <a:off x="2264" y="3681"/>
                <a:ext cx="651" cy="58"/>
              </a:xfrm>
              <a:custGeom>
                <a:avLst/>
                <a:gdLst>
                  <a:gd name="T0" fmla="*/ 0 w 355"/>
                  <a:gd name="T1" fmla="*/ 32 h 32"/>
                  <a:gd name="T2" fmla="*/ 355 w 355"/>
                  <a:gd name="T3" fmla="*/ 32 h 32"/>
                  <a:gd name="T4" fmla="*/ 355 w 355"/>
                  <a:gd name="T5" fmla="*/ 28 h 32"/>
                  <a:gd name="T6" fmla="*/ 328 w 355"/>
                  <a:gd name="T7" fmla="*/ 0 h 32"/>
                  <a:gd name="T8" fmla="*/ 27 w 355"/>
                  <a:gd name="T9" fmla="*/ 0 h 32"/>
                  <a:gd name="T10" fmla="*/ 0 w 355"/>
                  <a:gd name="T11" fmla="*/ 28 h 32"/>
                  <a:gd name="T12" fmla="*/ 0 w 355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5" h="32">
                    <a:moveTo>
                      <a:pt x="0" y="32"/>
                    </a:moveTo>
                    <a:cubicBezTo>
                      <a:pt x="355" y="32"/>
                      <a:pt x="355" y="32"/>
                      <a:pt x="355" y="32"/>
                    </a:cubicBezTo>
                    <a:cubicBezTo>
                      <a:pt x="355" y="28"/>
                      <a:pt x="355" y="28"/>
                      <a:pt x="355" y="28"/>
                    </a:cubicBezTo>
                    <a:cubicBezTo>
                      <a:pt x="355" y="13"/>
                      <a:pt x="343" y="0"/>
                      <a:pt x="3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2" y="0"/>
                      <a:pt x="0" y="13"/>
                      <a:pt x="0" y="28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9F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8" name="iṩḻïḑé">
                <a:extLst>
                  <a:ext uri="{FF2B5EF4-FFF2-40B4-BE49-F238E27FC236}">
                    <a16:creationId xmlns:a16="http://schemas.microsoft.com/office/drawing/2014/main" id="{63C561D3-117E-40B4-9C08-08E18E1B5551}"/>
                  </a:ext>
                </a:extLst>
              </p:cNvPr>
              <p:cNvSpPr/>
              <p:nvPr/>
            </p:nvSpPr>
            <p:spPr bwMode="auto">
              <a:xfrm>
                <a:off x="2256" y="3673"/>
                <a:ext cx="666" cy="74"/>
              </a:xfrm>
              <a:custGeom>
                <a:avLst/>
                <a:gdLst>
                  <a:gd name="T0" fmla="*/ 4 w 363"/>
                  <a:gd name="T1" fmla="*/ 36 h 40"/>
                  <a:gd name="T2" fmla="*/ 4 w 363"/>
                  <a:gd name="T3" fmla="*/ 40 h 40"/>
                  <a:gd name="T4" fmla="*/ 363 w 363"/>
                  <a:gd name="T5" fmla="*/ 40 h 40"/>
                  <a:gd name="T6" fmla="*/ 363 w 363"/>
                  <a:gd name="T7" fmla="*/ 32 h 40"/>
                  <a:gd name="T8" fmla="*/ 332 w 363"/>
                  <a:gd name="T9" fmla="*/ 0 h 40"/>
                  <a:gd name="T10" fmla="*/ 31 w 363"/>
                  <a:gd name="T11" fmla="*/ 0 h 40"/>
                  <a:gd name="T12" fmla="*/ 0 w 363"/>
                  <a:gd name="T13" fmla="*/ 32 h 40"/>
                  <a:gd name="T14" fmla="*/ 0 w 363"/>
                  <a:gd name="T15" fmla="*/ 36 h 40"/>
                  <a:gd name="T16" fmla="*/ 0 w 363"/>
                  <a:gd name="T17" fmla="*/ 40 h 40"/>
                  <a:gd name="T18" fmla="*/ 4 w 363"/>
                  <a:gd name="T19" fmla="*/ 40 h 40"/>
                  <a:gd name="T20" fmla="*/ 4 w 363"/>
                  <a:gd name="T21" fmla="*/ 36 h 40"/>
                  <a:gd name="T22" fmla="*/ 8 w 363"/>
                  <a:gd name="T23" fmla="*/ 36 h 40"/>
                  <a:gd name="T24" fmla="*/ 8 w 363"/>
                  <a:gd name="T25" fmla="*/ 32 h 40"/>
                  <a:gd name="T26" fmla="*/ 15 w 363"/>
                  <a:gd name="T27" fmla="*/ 15 h 40"/>
                  <a:gd name="T28" fmla="*/ 31 w 363"/>
                  <a:gd name="T29" fmla="*/ 8 h 40"/>
                  <a:gd name="T30" fmla="*/ 332 w 363"/>
                  <a:gd name="T31" fmla="*/ 8 h 40"/>
                  <a:gd name="T32" fmla="*/ 348 w 363"/>
                  <a:gd name="T33" fmla="*/ 15 h 40"/>
                  <a:gd name="T34" fmla="*/ 355 w 363"/>
                  <a:gd name="T35" fmla="*/ 32 h 40"/>
                  <a:gd name="T36" fmla="*/ 355 w 363"/>
                  <a:gd name="T37" fmla="*/ 36 h 40"/>
                  <a:gd name="T38" fmla="*/ 359 w 363"/>
                  <a:gd name="T39" fmla="*/ 36 h 40"/>
                  <a:gd name="T40" fmla="*/ 359 w 363"/>
                  <a:gd name="T41" fmla="*/ 32 h 40"/>
                  <a:gd name="T42" fmla="*/ 4 w 363"/>
                  <a:gd name="T43" fmla="*/ 32 h 40"/>
                  <a:gd name="T44" fmla="*/ 4 w 363"/>
                  <a:gd name="T45" fmla="*/ 36 h 40"/>
                  <a:gd name="T46" fmla="*/ 8 w 363"/>
                  <a:gd name="T47" fmla="*/ 36 h 40"/>
                  <a:gd name="T48" fmla="*/ 4 w 363"/>
                  <a:gd name="T49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63" h="40">
                    <a:moveTo>
                      <a:pt x="4" y="36"/>
                    </a:moveTo>
                    <a:cubicBezTo>
                      <a:pt x="4" y="40"/>
                      <a:pt x="4" y="40"/>
                      <a:pt x="4" y="40"/>
                    </a:cubicBezTo>
                    <a:cubicBezTo>
                      <a:pt x="363" y="40"/>
                      <a:pt x="363" y="40"/>
                      <a:pt x="363" y="40"/>
                    </a:cubicBezTo>
                    <a:cubicBezTo>
                      <a:pt x="363" y="32"/>
                      <a:pt x="363" y="32"/>
                      <a:pt x="363" y="32"/>
                    </a:cubicBezTo>
                    <a:cubicBezTo>
                      <a:pt x="363" y="14"/>
                      <a:pt x="349" y="0"/>
                      <a:pt x="332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25"/>
                      <a:pt x="10" y="20"/>
                      <a:pt x="15" y="15"/>
                    </a:cubicBezTo>
                    <a:cubicBezTo>
                      <a:pt x="19" y="11"/>
                      <a:pt x="25" y="8"/>
                      <a:pt x="31" y="8"/>
                    </a:cubicBezTo>
                    <a:cubicBezTo>
                      <a:pt x="332" y="8"/>
                      <a:pt x="332" y="8"/>
                      <a:pt x="332" y="8"/>
                    </a:cubicBezTo>
                    <a:cubicBezTo>
                      <a:pt x="338" y="8"/>
                      <a:pt x="344" y="11"/>
                      <a:pt x="348" y="15"/>
                    </a:cubicBezTo>
                    <a:cubicBezTo>
                      <a:pt x="353" y="20"/>
                      <a:pt x="355" y="25"/>
                      <a:pt x="355" y="32"/>
                    </a:cubicBezTo>
                    <a:cubicBezTo>
                      <a:pt x="355" y="36"/>
                      <a:pt x="355" y="36"/>
                      <a:pt x="355" y="36"/>
                    </a:cubicBezTo>
                    <a:cubicBezTo>
                      <a:pt x="359" y="36"/>
                      <a:pt x="359" y="36"/>
                      <a:pt x="359" y="36"/>
                    </a:cubicBezTo>
                    <a:cubicBezTo>
                      <a:pt x="359" y="32"/>
                      <a:pt x="359" y="32"/>
                      <a:pt x="359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8" y="36"/>
                      <a:pt x="8" y="36"/>
                      <a:pt x="8" y="36"/>
                    </a:cubicBezTo>
                    <a:lnTo>
                      <a:pt x="4" y="3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89" name="íŝḷïďè">
                <a:extLst>
                  <a:ext uri="{FF2B5EF4-FFF2-40B4-BE49-F238E27FC236}">
                    <a16:creationId xmlns:a16="http://schemas.microsoft.com/office/drawing/2014/main" id="{41B381C1-352E-4E4F-9EAD-5BBDFED7DFCD}"/>
                  </a:ext>
                </a:extLst>
              </p:cNvPr>
              <p:cNvSpPr/>
              <p:nvPr/>
            </p:nvSpPr>
            <p:spPr bwMode="auto">
              <a:xfrm>
                <a:off x="2535" y="3681"/>
                <a:ext cx="108" cy="58"/>
              </a:xfrm>
              <a:custGeom>
                <a:avLst/>
                <a:gdLst>
                  <a:gd name="T0" fmla="*/ 0 w 59"/>
                  <a:gd name="T1" fmla="*/ 32 h 32"/>
                  <a:gd name="T2" fmla="*/ 59 w 59"/>
                  <a:gd name="T3" fmla="*/ 32 h 32"/>
                  <a:gd name="T4" fmla="*/ 59 w 59"/>
                  <a:gd name="T5" fmla="*/ 26 h 32"/>
                  <a:gd name="T6" fmla="*/ 33 w 59"/>
                  <a:gd name="T7" fmla="*/ 0 h 32"/>
                  <a:gd name="T8" fmla="*/ 26 w 59"/>
                  <a:gd name="T9" fmla="*/ 0 h 32"/>
                  <a:gd name="T10" fmla="*/ 0 w 59"/>
                  <a:gd name="T11" fmla="*/ 26 h 32"/>
                  <a:gd name="T12" fmla="*/ 0 w 59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2">
                    <a:moveTo>
                      <a:pt x="0" y="32"/>
                    </a:moveTo>
                    <a:cubicBezTo>
                      <a:pt x="59" y="32"/>
                      <a:pt x="59" y="32"/>
                      <a:pt x="59" y="32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12"/>
                      <a:pt x="47" y="0"/>
                      <a:pt x="33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0" name="i$ḻîḓê">
                <a:extLst>
                  <a:ext uri="{FF2B5EF4-FFF2-40B4-BE49-F238E27FC236}">
                    <a16:creationId xmlns:a16="http://schemas.microsoft.com/office/drawing/2014/main" id="{F804EC89-3BB9-408A-957C-50134965C25D}"/>
                  </a:ext>
                </a:extLst>
              </p:cNvPr>
              <p:cNvSpPr/>
              <p:nvPr/>
            </p:nvSpPr>
            <p:spPr bwMode="auto">
              <a:xfrm>
                <a:off x="2528" y="3673"/>
                <a:ext cx="123" cy="74"/>
              </a:xfrm>
              <a:custGeom>
                <a:avLst/>
                <a:gdLst>
                  <a:gd name="T0" fmla="*/ 4 w 67"/>
                  <a:gd name="T1" fmla="*/ 36 h 40"/>
                  <a:gd name="T2" fmla="*/ 4 w 67"/>
                  <a:gd name="T3" fmla="*/ 40 h 40"/>
                  <a:gd name="T4" fmla="*/ 67 w 67"/>
                  <a:gd name="T5" fmla="*/ 40 h 40"/>
                  <a:gd name="T6" fmla="*/ 67 w 67"/>
                  <a:gd name="T7" fmla="*/ 30 h 40"/>
                  <a:gd name="T8" fmla="*/ 37 w 67"/>
                  <a:gd name="T9" fmla="*/ 0 h 40"/>
                  <a:gd name="T10" fmla="*/ 30 w 67"/>
                  <a:gd name="T11" fmla="*/ 0 h 40"/>
                  <a:gd name="T12" fmla="*/ 0 w 67"/>
                  <a:gd name="T13" fmla="*/ 30 h 40"/>
                  <a:gd name="T14" fmla="*/ 0 w 67"/>
                  <a:gd name="T15" fmla="*/ 40 h 40"/>
                  <a:gd name="T16" fmla="*/ 4 w 67"/>
                  <a:gd name="T17" fmla="*/ 40 h 40"/>
                  <a:gd name="T18" fmla="*/ 4 w 67"/>
                  <a:gd name="T19" fmla="*/ 36 h 40"/>
                  <a:gd name="T20" fmla="*/ 9 w 67"/>
                  <a:gd name="T21" fmla="*/ 36 h 40"/>
                  <a:gd name="T22" fmla="*/ 9 w 67"/>
                  <a:gd name="T23" fmla="*/ 30 h 40"/>
                  <a:gd name="T24" fmla="*/ 15 w 67"/>
                  <a:gd name="T25" fmla="*/ 15 h 40"/>
                  <a:gd name="T26" fmla="*/ 30 w 67"/>
                  <a:gd name="T27" fmla="*/ 8 h 40"/>
                  <a:gd name="T28" fmla="*/ 37 w 67"/>
                  <a:gd name="T29" fmla="*/ 8 h 40"/>
                  <a:gd name="T30" fmla="*/ 52 w 67"/>
                  <a:gd name="T31" fmla="*/ 15 h 40"/>
                  <a:gd name="T32" fmla="*/ 58 w 67"/>
                  <a:gd name="T33" fmla="*/ 30 h 40"/>
                  <a:gd name="T34" fmla="*/ 58 w 67"/>
                  <a:gd name="T35" fmla="*/ 32 h 40"/>
                  <a:gd name="T36" fmla="*/ 4 w 67"/>
                  <a:gd name="T37" fmla="*/ 32 h 40"/>
                  <a:gd name="T38" fmla="*/ 4 w 67"/>
                  <a:gd name="T39" fmla="*/ 36 h 40"/>
                  <a:gd name="T40" fmla="*/ 9 w 67"/>
                  <a:gd name="T41" fmla="*/ 36 h 40"/>
                  <a:gd name="T42" fmla="*/ 4 w 67"/>
                  <a:gd name="T43" fmla="*/ 3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" h="40">
                    <a:moveTo>
                      <a:pt x="4" y="36"/>
                    </a:moveTo>
                    <a:cubicBezTo>
                      <a:pt x="4" y="40"/>
                      <a:pt x="4" y="40"/>
                      <a:pt x="4" y="40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7" y="30"/>
                      <a:pt x="67" y="30"/>
                      <a:pt x="67" y="30"/>
                    </a:cubicBezTo>
                    <a:cubicBezTo>
                      <a:pt x="67" y="14"/>
                      <a:pt x="53" y="0"/>
                      <a:pt x="37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4" y="0"/>
                      <a:pt x="0" y="14"/>
                      <a:pt x="0" y="3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24"/>
                      <a:pt x="11" y="19"/>
                      <a:pt x="15" y="15"/>
                    </a:cubicBezTo>
                    <a:cubicBezTo>
                      <a:pt x="19" y="11"/>
                      <a:pt x="24" y="8"/>
                      <a:pt x="3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43" y="8"/>
                      <a:pt x="48" y="11"/>
                      <a:pt x="52" y="15"/>
                    </a:cubicBezTo>
                    <a:cubicBezTo>
                      <a:pt x="56" y="19"/>
                      <a:pt x="58" y="24"/>
                      <a:pt x="58" y="30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9" y="36"/>
                      <a:pt x="9" y="36"/>
                      <a:pt x="9" y="36"/>
                    </a:cubicBezTo>
                    <a:lnTo>
                      <a:pt x="4" y="3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1" name="îṣḷïďê">
                <a:extLst>
                  <a:ext uri="{FF2B5EF4-FFF2-40B4-BE49-F238E27FC236}">
                    <a16:creationId xmlns:a16="http://schemas.microsoft.com/office/drawing/2014/main" id="{32D76600-B8B4-4D0A-99B8-24FBD6AB22FC}"/>
                  </a:ext>
                </a:extLst>
              </p:cNvPr>
              <p:cNvSpPr/>
              <p:nvPr/>
            </p:nvSpPr>
            <p:spPr bwMode="auto">
              <a:xfrm>
                <a:off x="2313" y="2972"/>
                <a:ext cx="611" cy="130"/>
              </a:xfrm>
              <a:custGeom>
                <a:avLst/>
                <a:gdLst>
                  <a:gd name="T0" fmla="*/ 301 w 333"/>
                  <a:gd name="T1" fmla="*/ 0 h 71"/>
                  <a:gd name="T2" fmla="*/ 31 w 333"/>
                  <a:gd name="T3" fmla="*/ 0 h 71"/>
                  <a:gd name="T4" fmla="*/ 0 w 333"/>
                  <a:gd name="T5" fmla="*/ 31 h 71"/>
                  <a:gd name="T6" fmla="*/ 0 w 333"/>
                  <a:gd name="T7" fmla="*/ 40 h 71"/>
                  <a:gd name="T8" fmla="*/ 31 w 333"/>
                  <a:gd name="T9" fmla="*/ 71 h 71"/>
                  <a:gd name="T10" fmla="*/ 301 w 333"/>
                  <a:gd name="T11" fmla="*/ 71 h 71"/>
                  <a:gd name="T12" fmla="*/ 333 w 333"/>
                  <a:gd name="T13" fmla="*/ 40 h 71"/>
                  <a:gd name="T14" fmla="*/ 333 w 333"/>
                  <a:gd name="T15" fmla="*/ 31 h 71"/>
                  <a:gd name="T16" fmla="*/ 301 w 333"/>
                  <a:gd name="T1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71">
                    <a:moveTo>
                      <a:pt x="30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57"/>
                      <a:pt x="14" y="71"/>
                      <a:pt x="31" y="71"/>
                    </a:cubicBezTo>
                    <a:cubicBezTo>
                      <a:pt x="301" y="71"/>
                      <a:pt x="301" y="71"/>
                      <a:pt x="301" y="71"/>
                    </a:cubicBezTo>
                    <a:cubicBezTo>
                      <a:pt x="318" y="71"/>
                      <a:pt x="333" y="57"/>
                      <a:pt x="333" y="40"/>
                    </a:cubicBezTo>
                    <a:cubicBezTo>
                      <a:pt x="333" y="31"/>
                      <a:pt x="333" y="31"/>
                      <a:pt x="333" y="31"/>
                    </a:cubicBezTo>
                    <a:cubicBezTo>
                      <a:pt x="333" y="14"/>
                      <a:pt x="318" y="0"/>
                      <a:pt x="301" y="0"/>
                    </a:cubicBez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2" name="iSľidê">
                <a:extLst>
                  <a:ext uri="{FF2B5EF4-FFF2-40B4-BE49-F238E27FC236}">
                    <a16:creationId xmlns:a16="http://schemas.microsoft.com/office/drawing/2014/main" id="{654CCA88-638A-4EBA-98BB-D0A053591EFD}"/>
                  </a:ext>
                </a:extLst>
              </p:cNvPr>
              <p:cNvSpPr/>
              <p:nvPr/>
            </p:nvSpPr>
            <p:spPr bwMode="auto">
              <a:xfrm>
                <a:off x="2304" y="2964"/>
                <a:ext cx="628" cy="147"/>
              </a:xfrm>
              <a:custGeom>
                <a:avLst/>
                <a:gdLst>
                  <a:gd name="T0" fmla="*/ 306 w 342"/>
                  <a:gd name="T1" fmla="*/ 4 h 80"/>
                  <a:gd name="T2" fmla="*/ 306 w 342"/>
                  <a:gd name="T3" fmla="*/ 0 h 80"/>
                  <a:gd name="T4" fmla="*/ 36 w 342"/>
                  <a:gd name="T5" fmla="*/ 0 h 80"/>
                  <a:gd name="T6" fmla="*/ 0 w 342"/>
                  <a:gd name="T7" fmla="*/ 35 h 80"/>
                  <a:gd name="T8" fmla="*/ 0 w 342"/>
                  <a:gd name="T9" fmla="*/ 44 h 80"/>
                  <a:gd name="T10" fmla="*/ 36 w 342"/>
                  <a:gd name="T11" fmla="*/ 80 h 80"/>
                  <a:gd name="T12" fmla="*/ 306 w 342"/>
                  <a:gd name="T13" fmla="*/ 80 h 80"/>
                  <a:gd name="T14" fmla="*/ 342 w 342"/>
                  <a:gd name="T15" fmla="*/ 44 h 80"/>
                  <a:gd name="T16" fmla="*/ 342 w 342"/>
                  <a:gd name="T17" fmla="*/ 35 h 80"/>
                  <a:gd name="T18" fmla="*/ 306 w 342"/>
                  <a:gd name="T19" fmla="*/ 0 h 80"/>
                  <a:gd name="T20" fmla="*/ 306 w 342"/>
                  <a:gd name="T21" fmla="*/ 4 h 80"/>
                  <a:gd name="T22" fmla="*/ 306 w 342"/>
                  <a:gd name="T23" fmla="*/ 8 h 80"/>
                  <a:gd name="T24" fmla="*/ 325 w 342"/>
                  <a:gd name="T25" fmla="*/ 16 h 80"/>
                  <a:gd name="T26" fmla="*/ 333 w 342"/>
                  <a:gd name="T27" fmla="*/ 35 h 80"/>
                  <a:gd name="T28" fmla="*/ 333 w 342"/>
                  <a:gd name="T29" fmla="*/ 44 h 80"/>
                  <a:gd name="T30" fmla="*/ 325 w 342"/>
                  <a:gd name="T31" fmla="*/ 63 h 80"/>
                  <a:gd name="T32" fmla="*/ 306 w 342"/>
                  <a:gd name="T33" fmla="*/ 71 h 80"/>
                  <a:gd name="T34" fmla="*/ 36 w 342"/>
                  <a:gd name="T35" fmla="*/ 71 h 80"/>
                  <a:gd name="T36" fmla="*/ 17 w 342"/>
                  <a:gd name="T37" fmla="*/ 63 h 80"/>
                  <a:gd name="T38" fmla="*/ 9 w 342"/>
                  <a:gd name="T39" fmla="*/ 44 h 80"/>
                  <a:gd name="T40" fmla="*/ 9 w 342"/>
                  <a:gd name="T41" fmla="*/ 35 h 80"/>
                  <a:gd name="T42" fmla="*/ 17 w 342"/>
                  <a:gd name="T43" fmla="*/ 16 h 80"/>
                  <a:gd name="T44" fmla="*/ 36 w 342"/>
                  <a:gd name="T45" fmla="*/ 8 h 80"/>
                  <a:gd name="T46" fmla="*/ 306 w 342"/>
                  <a:gd name="T47" fmla="*/ 8 h 80"/>
                  <a:gd name="T48" fmla="*/ 306 w 342"/>
                  <a:gd name="T49" fmla="*/ 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2" h="80">
                    <a:moveTo>
                      <a:pt x="306" y="4"/>
                    </a:moveTo>
                    <a:cubicBezTo>
                      <a:pt x="306" y="0"/>
                      <a:pt x="306" y="0"/>
                      <a:pt x="30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4"/>
                      <a:pt x="16" y="80"/>
                      <a:pt x="36" y="80"/>
                    </a:cubicBezTo>
                    <a:cubicBezTo>
                      <a:pt x="306" y="80"/>
                      <a:pt x="306" y="80"/>
                      <a:pt x="306" y="80"/>
                    </a:cubicBezTo>
                    <a:cubicBezTo>
                      <a:pt x="326" y="80"/>
                      <a:pt x="342" y="64"/>
                      <a:pt x="342" y="44"/>
                    </a:cubicBezTo>
                    <a:cubicBezTo>
                      <a:pt x="342" y="35"/>
                      <a:pt x="342" y="35"/>
                      <a:pt x="342" y="35"/>
                    </a:cubicBezTo>
                    <a:cubicBezTo>
                      <a:pt x="342" y="16"/>
                      <a:pt x="326" y="0"/>
                      <a:pt x="306" y="0"/>
                    </a:cubicBezTo>
                    <a:cubicBezTo>
                      <a:pt x="306" y="4"/>
                      <a:pt x="306" y="4"/>
                      <a:pt x="306" y="4"/>
                    </a:cubicBezTo>
                    <a:cubicBezTo>
                      <a:pt x="306" y="8"/>
                      <a:pt x="306" y="8"/>
                      <a:pt x="306" y="8"/>
                    </a:cubicBezTo>
                    <a:cubicBezTo>
                      <a:pt x="314" y="8"/>
                      <a:pt x="320" y="11"/>
                      <a:pt x="325" y="16"/>
                    </a:cubicBezTo>
                    <a:cubicBezTo>
                      <a:pt x="330" y="21"/>
                      <a:pt x="333" y="28"/>
                      <a:pt x="333" y="35"/>
                    </a:cubicBezTo>
                    <a:cubicBezTo>
                      <a:pt x="333" y="44"/>
                      <a:pt x="333" y="44"/>
                      <a:pt x="333" y="44"/>
                    </a:cubicBezTo>
                    <a:cubicBezTo>
                      <a:pt x="333" y="51"/>
                      <a:pt x="330" y="58"/>
                      <a:pt x="325" y="63"/>
                    </a:cubicBezTo>
                    <a:cubicBezTo>
                      <a:pt x="320" y="68"/>
                      <a:pt x="314" y="71"/>
                      <a:pt x="30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29" y="71"/>
                      <a:pt x="22" y="68"/>
                      <a:pt x="17" y="63"/>
                    </a:cubicBezTo>
                    <a:cubicBezTo>
                      <a:pt x="12" y="58"/>
                      <a:pt x="9" y="51"/>
                      <a:pt x="9" y="4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28"/>
                      <a:pt x="12" y="21"/>
                      <a:pt x="17" y="16"/>
                    </a:cubicBezTo>
                    <a:cubicBezTo>
                      <a:pt x="22" y="11"/>
                      <a:pt x="29" y="8"/>
                      <a:pt x="36" y="8"/>
                    </a:cubicBezTo>
                    <a:cubicBezTo>
                      <a:pt x="306" y="8"/>
                      <a:pt x="306" y="8"/>
                      <a:pt x="306" y="8"/>
                    </a:cubicBezTo>
                    <a:lnTo>
                      <a:pt x="306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3" name="í$ḻíḍè">
                <a:extLst>
                  <a:ext uri="{FF2B5EF4-FFF2-40B4-BE49-F238E27FC236}">
                    <a16:creationId xmlns:a16="http://schemas.microsoft.com/office/drawing/2014/main" id="{40FED198-5D6E-4CC6-9EB6-2C3326978ECE}"/>
                  </a:ext>
                </a:extLst>
              </p:cNvPr>
              <p:cNvSpPr/>
              <p:nvPr/>
            </p:nvSpPr>
            <p:spPr bwMode="auto">
              <a:xfrm>
                <a:off x="2264" y="2133"/>
                <a:ext cx="126" cy="969"/>
              </a:xfrm>
              <a:custGeom>
                <a:avLst/>
                <a:gdLst>
                  <a:gd name="T0" fmla="*/ 69 w 69"/>
                  <a:gd name="T1" fmla="*/ 529 h 529"/>
                  <a:gd name="T2" fmla="*/ 25 w 69"/>
                  <a:gd name="T3" fmla="*/ 529 h 529"/>
                  <a:gd name="T4" fmla="*/ 0 w 69"/>
                  <a:gd name="T5" fmla="*/ 504 h 529"/>
                  <a:gd name="T6" fmla="*/ 0 w 69"/>
                  <a:gd name="T7" fmla="*/ 35 h 529"/>
                  <a:gd name="T8" fmla="*/ 34 w 69"/>
                  <a:gd name="T9" fmla="*/ 0 h 529"/>
                  <a:gd name="T10" fmla="*/ 69 w 69"/>
                  <a:gd name="T11" fmla="*/ 35 h 529"/>
                  <a:gd name="T12" fmla="*/ 69 w 69"/>
                  <a:gd name="T13" fmla="*/ 47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529">
                    <a:moveTo>
                      <a:pt x="69" y="529"/>
                    </a:moveTo>
                    <a:cubicBezTo>
                      <a:pt x="25" y="529"/>
                      <a:pt x="25" y="529"/>
                      <a:pt x="25" y="529"/>
                    </a:cubicBezTo>
                    <a:cubicBezTo>
                      <a:pt x="11" y="529"/>
                      <a:pt x="0" y="518"/>
                      <a:pt x="0" y="50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5" y="0"/>
                      <a:pt x="34" y="0"/>
                    </a:cubicBezTo>
                    <a:cubicBezTo>
                      <a:pt x="53" y="0"/>
                      <a:pt x="69" y="16"/>
                      <a:pt x="69" y="35"/>
                    </a:cubicBezTo>
                    <a:cubicBezTo>
                      <a:pt x="69" y="470"/>
                      <a:pt x="69" y="470"/>
                      <a:pt x="69" y="470"/>
                    </a:cubicBezTo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4" name="îṥľiďè">
                <a:extLst>
                  <a:ext uri="{FF2B5EF4-FFF2-40B4-BE49-F238E27FC236}">
                    <a16:creationId xmlns:a16="http://schemas.microsoft.com/office/drawing/2014/main" id="{E9716B6A-0F8F-4D9E-B58D-16ABCDCC7CB4}"/>
                  </a:ext>
                </a:extLst>
              </p:cNvPr>
              <p:cNvSpPr/>
              <p:nvPr/>
            </p:nvSpPr>
            <p:spPr bwMode="auto">
              <a:xfrm>
                <a:off x="2256" y="2125"/>
                <a:ext cx="142" cy="986"/>
              </a:xfrm>
              <a:custGeom>
                <a:avLst/>
                <a:gdLst>
                  <a:gd name="T0" fmla="*/ 73 w 77"/>
                  <a:gd name="T1" fmla="*/ 529 h 538"/>
                  <a:gd name="T2" fmla="*/ 29 w 77"/>
                  <a:gd name="T3" fmla="*/ 529 h 538"/>
                  <a:gd name="T4" fmla="*/ 14 w 77"/>
                  <a:gd name="T5" fmla="*/ 523 h 538"/>
                  <a:gd name="T6" fmla="*/ 8 w 77"/>
                  <a:gd name="T7" fmla="*/ 508 h 538"/>
                  <a:gd name="T8" fmla="*/ 8 w 77"/>
                  <a:gd name="T9" fmla="*/ 39 h 538"/>
                  <a:gd name="T10" fmla="*/ 17 w 77"/>
                  <a:gd name="T11" fmla="*/ 17 h 538"/>
                  <a:gd name="T12" fmla="*/ 38 w 77"/>
                  <a:gd name="T13" fmla="*/ 8 h 538"/>
                  <a:gd name="T14" fmla="*/ 60 w 77"/>
                  <a:gd name="T15" fmla="*/ 17 h 538"/>
                  <a:gd name="T16" fmla="*/ 69 w 77"/>
                  <a:gd name="T17" fmla="*/ 39 h 538"/>
                  <a:gd name="T18" fmla="*/ 69 w 77"/>
                  <a:gd name="T19" fmla="*/ 474 h 538"/>
                  <a:gd name="T20" fmla="*/ 73 w 77"/>
                  <a:gd name="T21" fmla="*/ 478 h 538"/>
                  <a:gd name="T22" fmla="*/ 77 w 77"/>
                  <a:gd name="T23" fmla="*/ 474 h 538"/>
                  <a:gd name="T24" fmla="*/ 77 w 77"/>
                  <a:gd name="T25" fmla="*/ 39 h 538"/>
                  <a:gd name="T26" fmla="*/ 38 w 77"/>
                  <a:gd name="T27" fmla="*/ 0 h 538"/>
                  <a:gd name="T28" fmla="*/ 0 w 77"/>
                  <a:gd name="T29" fmla="*/ 39 h 538"/>
                  <a:gd name="T30" fmla="*/ 0 w 77"/>
                  <a:gd name="T31" fmla="*/ 508 h 538"/>
                  <a:gd name="T32" fmla="*/ 29 w 77"/>
                  <a:gd name="T33" fmla="*/ 538 h 538"/>
                  <a:gd name="T34" fmla="*/ 73 w 77"/>
                  <a:gd name="T35" fmla="*/ 538 h 538"/>
                  <a:gd name="T36" fmla="*/ 77 w 77"/>
                  <a:gd name="T37" fmla="*/ 533 h 538"/>
                  <a:gd name="T38" fmla="*/ 73 w 77"/>
                  <a:gd name="T39" fmla="*/ 529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7" h="538">
                    <a:moveTo>
                      <a:pt x="73" y="529"/>
                    </a:moveTo>
                    <a:cubicBezTo>
                      <a:pt x="29" y="529"/>
                      <a:pt x="29" y="529"/>
                      <a:pt x="29" y="529"/>
                    </a:cubicBezTo>
                    <a:cubicBezTo>
                      <a:pt x="23" y="529"/>
                      <a:pt x="18" y="527"/>
                      <a:pt x="14" y="523"/>
                    </a:cubicBezTo>
                    <a:cubicBezTo>
                      <a:pt x="10" y="519"/>
                      <a:pt x="8" y="514"/>
                      <a:pt x="8" y="508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8" y="30"/>
                      <a:pt x="11" y="23"/>
                      <a:pt x="17" y="17"/>
                    </a:cubicBezTo>
                    <a:cubicBezTo>
                      <a:pt x="22" y="12"/>
                      <a:pt x="30" y="8"/>
                      <a:pt x="38" y="8"/>
                    </a:cubicBezTo>
                    <a:cubicBezTo>
                      <a:pt x="47" y="8"/>
                      <a:pt x="54" y="12"/>
                      <a:pt x="60" y="17"/>
                    </a:cubicBezTo>
                    <a:cubicBezTo>
                      <a:pt x="65" y="23"/>
                      <a:pt x="69" y="30"/>
                      <a:pt x="69" y="39"/>
                    </a:cubicBezTo>
                    <a:cubicBezTo>
                      <a:pt x="69" y="474"/>
                      <a:pt x="69" y="474"/>
                      <a:pt x="69" y="474"/>
                    </a:cubicBezTo>
                    <a:cubicBezTo>
                      <a:pt x="69" y="476"/>
                      <a:pt x="71" y="478"/>
                      <a:pt x="73" y="478"/>
                    </a:cubicBezTo>
                    <a:cubicBezTo>
                      <a:pt x="75" y="478"/>
                      <a:pt x="77" y="476"/>
                      <a:pt x="77" y="474"/>
                    </a:cubicBezTo>
                    <a:cubicBezTo>
                      <a:pt x="77" y="39"/>
                      <a:pt x="77" y="39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508"/>
                      <a:pt x="0" y="508"/>
                      <a:pt x="0" y="508"/>
                    </a:cubicBezTo>
                    <a:cubicBezTo>
                      <a:pt x="0" y="524"/>
                      <a:pt x="13" y="538"/>
                      <a:pt x="29" y="538"/>
                    </a:cubicBezTo>
                    <a:cubicBezTo>
                      <a:pt x="73" y="538"/>
                      <a:pt x="73" y="538"/>
                      <a:pt x="73" y="538"/>
                    </a:cubicBezTo>
                    <a:cubicBezTo>
                      <a:pt x="75" y="538"/>
                      <a:pt x="77" y="536"/>
                      <a:pt x="77" y="533"/>
                    </a:cubicBezTo>
                    <a:cubicBezTo>
                      <a:pt x="77" y="531"/>
                      <a:pt x="75" y="529"/>
                      <a:pt x="73" y="52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5" name="íṧľiḓê">
                <a:extLst>
                  <a:ext uri="{FF2B5EF4-FFF2-40B4-BE49-F238E27FC236}">
                    <a16:creationId xmlns:a16="http://schemas.microsoft.com/office/drawing/2014/main" id="{92DA8037-E4CA-4FED-888A-A137078E6FC7}"/>
                  </a:ext>
                </a:extLst>
              </p:cNvPr>
              <p:cNvSpPr/>
              <p:nvPr/>
            </p:nvSpPr>
            <p:spPr bwMode="auto">
              <a:xfrm>
                <a:off x="2484" y="2305"/>
                <a:ext cx="2808" cy="843"/>
              </a:xfrm>
              <a:custGeom>
                <a:avLst/>
                <a:gdLst>
                  <a:gd name="T0" fmla="*/ 1530 w 1530"/>
                  <a:gd name="T1" fmla="*/ 460 h 460"/>
                  <a:gd name="T2" fmla="*/ 0 w 1530"/>
                  <a:gd name="T3" fmla="*/ 460 h 460"/>
                  <a:gd name="T4" fmla="*/ 189 w 1530"/>
                  <a:gd name="T5" fmla="*/ 35 h 460"/>
                  <a:gd name="T6" fmla="*/ 243 w 1530"/>
                  <a:gd name="T7" fmla="*/ 0 h 460"/>
                  <a:gd name="T8" fmla="*/ 1249 w 1530"/>
                  <a:gd name="T9" fmla="*/ 0 h 460"/>
                  <a:gd name="T10" fmla="*/ 1302 w 1530"/>
                  <a:gd name="T11" fmla="*/ 31 h 460"/>
                  <a:gd name="T12" fmla="*/ 1530 w 1530"/>
                  <a:gd name="T13" fmla="*/ 46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0" h="460">
                    <a:moveTo>
                      <a:pt x="1530" y="460"/>
                    </a:moveTo>
                    <a:cubicBezTo>
                      <a:pt x="0" y="460"/>
                      <a:pt x="0" y="460"/>
                      <a:pt x="0" y="460"/>
                    </a:cubicBezTo>
                    <a:cubicBezTo>
                      <a:pt x="189" y="35"/>
                      <a:pt x="189" y="35"/>
                      <a:pt x="189" y="35"/>
                    </a:cubicBezTo>
                    <a:cubicBezTo>
                      <a:pt x="198" y="14"/>
                      <a:pt x="219" y="0"/>
                      <a:pt x="243" y="0"/>
                    </a:cubicBezTo>
                    <a:cubicBezTo>
                      <a:pt x="1249" y="0"/>
                      <a:pt x="1249" y="0"/>
                      <a:pt x="1249" y="0"/>
                    </a:cubicBezTo>
                    <a:cubicBezTo>
                      <a:pt x="1271" y="0"/>
                      <a:pt x="1291" y="12"/>
                      <a:pt x="1302" y="31"/>
                    </a:cubicBezTo>
                    <a:lnTo>
                      <a:pt x="1530" y="460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6" name="íśľîďé">
                <a:extLst>
                  <a:ext uri="{FF2B5EF4-FFF2-40B4-BE49-F238E27FC236}">
                    <a16:creationId xmlns:a16="http://schemas.microsoft.com/office/drawing/2014/main" id="{6622FD2A-7E8B-4848-AB00-7408191A3BE6}"/>
                  </a:ext>
                </a:extLst>
              </p:cNvPr>
              <p:cNvSpPr/>
              <p:nvPr/>
            </p:nvSpPr>
            <p:spPr bwMode="auto">
              <a:xfrm>
                <a:off x="2473" y="2297"/>
                <a:ext cx="2830" cy="858"/>
              </a:xfrm>
              <a:custGeom>
                <a:avLst/>
                <a:gdLst>
                  <a:gd name="T0" fmla="*/ 1536 w 1542"/>
                  <a:gd name="T1" fmla="*/ 464 h 468"/>
                  <a:gd name="T2" fmla="*/ 1536 w 1542"/>
                  <a:gd name="T3" fmla="*/ 460 h 468"/>
                  <a:gd name="T4" fmla="*/ 12 w 1542"/>
                  <a:gd name="T5" fmla="*/ 460 h 468"/>
                  <a:gd name="T6" fmla="*/ 198 w 1542"/>
                  <a:gd name="T7" fmla="*/ 41 h 468"/>
                  <a:gd name="T8" fmla="*/ 249 w 1542"/>
                  <a:gd name="T9" fmla="*/ 8 h 468"/>
                  <a:gd name="T10" fmla="*/ 1255 w 1542"/>
                  <a:gd name="T11" fmla="*/ 8 h 468"/>
                  <a:gd name="T12" fmla="*/ 1304 w 1542"/>
                  <a:gd name="T13" fmla="*/ 37 h 468"/>
                  <a:gd name="T14" fmla="*/ 1532 w 1542"/>
                  <a:gd name="T15" fmla="*/ 466 h 468"/>
                  <a:gd name="T16" fmla="*/ 1536 w 1542"/>
                  <a:gd name="T17" fmla="*/ 464 h 468"/>
                  <a:gd name="T18" fmla="*/ 1536 w 1542"/>
                  <a:gd name="T19" fmla="*/ 460 h 468"/>
                  <a:gd name="T20" fmla="*/ 1536 w 1542"/>
                  <a:gd name="T21" fmla="*/ 464 h 468"/>
                  <a:gd name="T22" fmla="*/ 1539 w 1542"/>
                  <a:gd name="T23" fmla="*/ 462 h 468"/>
                  <a:gd name="T24" fmla="*/ 1311 w 1542"/>
                  <a:gd name="T25" fmla="*/ 33 h 468"/>
                  <a:gd name="T26" fmla="*/ 1255 w 1542"/>
                  <a:gd name="T27" fmla="*/ 0 h 468"/>
                  <a:gd name="T28" fmla="*/ 249 w 1542"/>
                  <a:gd name="T29" fmla="*/ 0 h 468"/>
                  <a:gd name="T30" fmla="*/ 191 w 1542"/>
                  <a:gd name="T31" fmla="*/ 37 h 468"/>
                  <a:gd name="T32" fmla="*/ 0 w 1542"/>
                  <a:gd name="T33" fmla="*/ 468 h 468"/>
                  <a:gd name="T34" fmla="*/ 1542 w 1542"/>
                  <a:gd name="T35" fmla="*/ 468 h 468"/>
                  <a:gd name="T36" fmla="*/ 1539 w 1542"/>
                  <a:gd name="T37" fmla="*/ 462 h 468"/>
                  <a:gd name="T38" fmla="*/ 1536 w 1542"/>
                  <a:gd name="T39" fmla="*/ 46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2" h="468">
                    <a:moveTo>
                      <a:pt x="1536" y="464"/>
                    </a:moveTo>
                    <a:cubicBezTo>
                      <a:pt x="1536" y="460"/>
                      <a:pt x="1536" y="460"/>
                      <a:pt x="1536" y="460"/>
                    </a:cubicBezTo>
                    <a:cubicBezTo>
                      <a:pt x="12" y="460"/>
                      <a:pt x="12" y="460"/>
                      <a:pt x="12" y="460"/>
                    </a:cubicBezTo>
                    <a:cubicBezTo>
                      <a:pt x="198" y="41"/>
                      <a:pt x="198" y="41"/>
                      <a:pt x="198" y="41"/>
                    </a:cubicBezTo>
                    <a:cubicBezTo>
                      <a:pt x="207" y="21"/>
                      <a:pt x="227" y="8"/>
                      <a:pt x="249" y="8"/>
                    </a:cubicBezTo>
                    <a:cubicBezTo>
                      <a:pt x="1255" y="8"/>
                      <a:pt x="1255" y="8"/>
                      <a:pt x="1255" y="8"/>
                    </a:cubicBezTo>
                    <a:cubicBezTo>
                      <a:pt x="1276" y="8"/>
                      <a:pt x="1294" y="19"/>
                      <a:pt x="1304" y="37"/>
                    </a:cubicBezTo>
                    <a:cubicBezTo>
                      <a:pt x="1532" y="466"/>
                      <a:pt x="1532" y="466"/>
                      <a:pt x="1532" y="466"/>
                    </a:cubicBezTo>
                    <a:cubicBezTo>
                      <a:pt x="1536" y="464"/>
                      <a:pt x="1536" y="464"/>
                      <a:pt x="1536" y="464"/>
                    </a:cubicBezTo>
                    <a:cubicBezTo>
                      <a:pt x="1536" y="460"/>
                      <a:pt x="1536" y="460"/>
                      <a:pt x="1536" y="460"/>
                    </a:cubicBezTo>
                    <a:cubicBezTo>
                      <a:pt x="1536" y="464"/>
                      <a:pt x="1536" y="464"/>
                      <a:pt x="1536" y="464"/>
                    </a:cubicBezTo>
                    <a:cubicBezTo>
                      <a:pt x="1539" y="462"/>
                      <a:pt x="1539" y="462"/>
                      <a:pt x="1539" y="462"/>
                    </a:cubicBezTo>
                    <a:cubicBezTo>
                      <a:pt x="1311" y="33"/>
                      <a:pt x="1311" y="33"/>
                      <a:pt x="1311" y="33"/>
                    </a:cubicBezTo>
                    <a:cubicBezTo>
                      <a:pt x="1300" y="13"/>
                      <a:pt x="1279" y="0"/>
                      <a:pt x="1255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24" y="0"/>
                      <a:pt x="201" y="14"/>
                      <a:pt x="191" y="37"/>
                    </a:cubicBezTo>
                    <a:cubicBezTo>
                      <a:pt x="0" y="468"/>
                      <a:pt x="0" y="468"/>
                      <a:pt x="0" y="468"/>
                    </a:cubicBezTo>
                    <a:cubicBezTo>
                      <a:pt x="1542" y="468"/>
                      <a:pt x="1542" y="468"/>
                      <a:pt x="1542" y="468"/>
                    </a:cubicBezTo>
                    <a:cubicBezTo>
                      <a:pt x="1539" y="462"/>
                      <a:pt x="1539" y="462"/>
                      <a:pt x="1539" y="462"/>
                    </a:cubicBezTo>
                    <a:lnTo>
                      <a:pt x="1536" y="46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7" name="ïṩľiḓé">
                <a:extLst>
                  <a:ext uri="{FF2B5EF4-FFF2-40B4-BE49-F238E27FC236}">
                    <a16:creationId xmlns:a16="http://schemas.microsoft.com/office/drawing/2014/main" id="{020E812A-CC90-4B4D-BA12-2782CE062109}"/>
                  </a:ext>
                </a:extLst>
              </p:cNvPr>
              <p:cNvSpPr/>
              <p:nvPr/>
            </p:nvSpPr>
            <p:spPr bwMode="auto">
              <a:xfrm>
                <a:off x="2941" y="3703"/>
                <a:ext cx="325" cy="99"/>
              </a:xfrm>
              <a:custGeom>
                <a:avLst/>
                <a:gdLst>
                  <a:gd name="T0" fmla="*/ 11 w 177"/>
                  <a:gd name="T1" fmla="*/ 54 h 54"/>
                  <a:gd name="T2" fmla="*/ 160 w 177"/>
                  <a:gd name="T3" fmla="*/ 54 h 54"/>
                  <a:gd name="T4" fmla="*/ 177 w 177"/>
                  <a:gd name="T5" fmla="*/ 37 h 54"/>
                  <a:gd name="T6" fmla="*/ 165 w 177"/>
                  <a:gd name="T7" fmla="*/ 21 h 54"/>
                  <a:gd name="T8" fmla="*/ 89 w 177"/>
                  <a:gd name="T9" fmla="*/ 0 h 54"/>
                  <a:gd name="T10" fmla="*/ 0 w 177"/>
                  <a:gd name="T11" fmla="*/ 0 h 54"/>
                  <a:gd name="T12" fmla="*/ 0 w 177"/>
                  <a:gd name="T13" fmla="*/ 43 h 54"/>
                  <a:gd name="T14" fmla="*/ 11 w 177"/>
                  <a:gd name="T1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7" h="54">
                    <a:moveTo>
                      <a:pt x="11" y="54"/>
                    </a:moveTo>
                    <a:cubicBezTo>
                      <a:pt x="160" y="54"/>
                      <a:pt x="160" y="54"/>
                      <a:pt x="160" y="54"/>
                    </a:cubicBezTo>
                    <a:cubicBezTo>
                      <a:pt x="170" y="54"/>
                      <a:pt x="177" y="47"/>
                      <a:pt x="177" y="37"/>
                    </a:cubicBezTo>
                    <a:cubicBezTo>
                      <a:pt x="177" y="30"/>
                      <a:pt x="172" y="23"/>
                      <a:pt x="165" y="21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9"/>
                      <a:pt x="5" y="54"/>
                      <a:pt x="11" y="54"/>
                    </a:cubicBezTo>
                    <a:close/>
                  </a:path>
                </a:pathLst>
              </a:custGeom>
              <a:solidFill>
                <a:srgbClr val="B57B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8" name="íṡļïḍé">
                <a:extLst>
                  <a:ext uri="{FF2B5EF4-FFF2-40B4-BE49-F238E27FC236}">
                    <a16:creationId xmlns:a16="http://schemas.microsoft.com/office/drawing/2014/main" id="{955CDF25-12A4-4A19-9F3A-59C5F5F971CC}"/>
                  </a:ext>
                </a:extLst>
              </p:cNvPr>
              <p:cNvSpPr/>
              <p:nvPr/>
            </p:nvSpPr>
            <p:spPr bwMode="auto">
              <a:xfrm>
                <a:off x="2933" y="3695"/>
                <a:ext cx="340" cy="114"/>
              </a:xfrm>
              <a:custGeom>
                <a:avLst/>
                <a:gdLst>
                  <a:gd name="T0" fmla="*/ 15 w 185"/>
                  <a:gd name="T1" fmla="*/ 58 h 62"/>
                  <a:gd name="T2" fmla="*/ 15 w 185"/>
                  <a:gd name="T3" fmla="*/ 62 h 62"/>
                  <a:gd name="T4" fmla="*/ 164 w 185"/>
                  <a:gd name="T5" fmla="*/ 62 h 62"/>
                  <a:gd name="T6" fmla="*/ 185 w 185"/>
                  <a:gd name="T7" fmla="*/ 41 h 62"/>
                  <a:gd name="T8" fmla="*/ 170 w 185"/>
                  <a:gd name="T9" fmla="*/ 21 h 62"/>
                  <a:gd name="T10" fmla="*/ 93 w 185"/>
                  <a:gd name="T11" fmla="*/ 0 h 62"/>
                  <a:gd name="T12" fmla="*/ 0 w 185"/>
                  <a:gd name="T13" fmla="*/ 0 h 62"/>
                  <a:gd name="T14" fmla="*/ 0 w 185"/>
                  <a:gd name="T15" fmla="*/ 47 h 62"/>
                  <a:gd name="T16" fmla="*/ 15 w 185"/>
                  <a:gd name="T17" fmla="*/ 62 h 62"/>
                  <a:gd name="T18" fmla="*/ 15 w 185"/>
                  <a:gd name="T19" fmla="*/ 58 h 62"/>
                  <a:gd name="T20" fmla="*/ 15 w 185"/>
                  <a:gd name="T21" fmla="*/ 54 h 62"/>
                  <a:gd name="T22" fmla="*/ 8 w 185"/>
                  <a:gd name="T23" fmla="*/ 47 h 62"/>
                  <a:gd name="T24" fmla="*/ 8 w 185"/>
                  <a:gd name="T25" fmla="*/ 8 h 62"/>
                  <a:gd name="T26" fmla="*/ 92 w 185"/>
                  <a:gd name="T27" fmla="*/ 8 h 62"/>
                  <a:gd name="T28" fmla="*/ 168 w 185"/>
                  <a:gd name="T29" fmla="*/ 29 h 62"/>
                  <a:gd name="T30" fmla="*/ 177 w 185"/>
                  <a:gd name="T31" fmla="*/ 41 h 62"/>
                  <a:gd name="T32" fmla="*/ 164 w 185"/>
                  <a:gd name="T33" fmla="*/ 54 h 62"/>
                  <a:gd name="T34" fmla="*/ 15 w 185"/>
                  <a:gd name="T35" fmla="*/ 54 h 62"/>
                  <a:gd name="T36" fmla="*/ 15 w 185"/>
                  <a:gd name="T37" fmla="*/ 58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5" h="62">
                    <a:moveTo>
                      <a:pt x="15" y="58"/>
                    </a:moveTo>
                    <a:cubicBezTo>
                      <a:pt x="15" y="62"/>
                      <a:pt x="15" y="62"/>
                      <a:pt x="15" y="62"/>
                    </a:cubicBezTo>
                    <a:cubicBezTo>
                      <a:pt x="164" y="62"/>
                      <a:pt x="164" y="62"/>
                      <a:pt x="164" y="62"/>
                    </a:cubicBezTo>
                    <a:cubicBezTo>
                      <a:pt x="176" y="62"/>
                      <a:pt x="185" y="53"/>
                      <a:pt x="185" y="41"/>
                    </a:cubicBezTo>
                    <a:cubicBezTo>
                      <a:pt x="185" y="32"/>
                      <a:pt x="179" y="24"/>
                      <a:pt x="170" y="2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5"/>
                      <a:pt x="7" y="62"/>
                      <a:pt x="15" y="62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1" y="54"/>
                      <a:pt x="8" y="51"/>
                      <a:pt x="8" y="4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2" y="8"/>
                      <a:pt x="92" y="8"/>
                      <a:pt x="92" y="8"/>
                    </a:cubicBezTo>
                    <a:cubicBezTo>
                      <a:pt x="168" y="29"/>
                      <a:pt x="168" y="29"/>
                      <a:pt x="168" y="29"/>
                    </a:cubicBezTo>
                    <a:cubicBezTo>
                      <a:pt x="173" y="30"/>
                      <a:pt x="177" y="35"/>
                      <a:pt x="177" y="41"/>
                    </a:cubicBezTo>
                    <a:cubicBezTo>
                      <a:pt x="177" y="48"/>
                      <a:pt x="171" y="54"/>
                      <a:pt x="164" y="54"/>
                    </a:cubicBezTo>
                    <a:cubicBezTo>
                      <a:pt x="15" y="54"/>
                      <a:pt x="15" y="54"/>
                      <a:pt x="15" y="54"/>
                    </a:cubicBezTo>
                    <a:lnTo>
                      <a:pt x="15" y="5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99" name="íṣḷîde">
                <a:extLst>
                  <a:ext uri="{FF2B5EF4-FFF2-40B4-BE49-F238E27FC236}">
                    <a16:creationId xmlns:a16="http://schemas.microsoft.com/office/drawing/2014/main" id="{6D2BFC64-5A1D-44A6-92F6-0FFE2218CA75}"/>
                  </a:ext>
                </a:extLst>
              </p:cNvPr>
              <p:cNvSpPr/>
              <p:nvPr/>
            </p:nvSpPr>
            <p:spPr bwMode="auto">
              <a:xfrm>
                <a:off x="2933" y="3693"/>
                <a:ext cx="340" cy="116"/>
              </a:xfrm>
              <a:custGeom>
                <a:avLst/>
                <a:gdLst>
                  <a:gd name="T0" fmla="*/ 15 w 185"/>
                  <a:gd name="T1" fmla="*/ 59 h 63"/>
                  <a:gd name="T2" fmla="*/ 15 w 185"/>
                  <a:gd name="T3" fmla="*/ 63 h 63"/>
                  <a:gd name="T4" fmla="*/ 164 w 185"/>
                  <a:gd name="T5" fmla="*/ 63 h 63"/>
                  <a:gd name="T6" fmla="*/ 185 w 185"/>
                  <a:gd name="T7" fmla="*/ 42 h 63"/>
                  <a:gd name="T8" fmla="*/ 170 w 185"/>
                  <a:gd name="T9" fmla="*/ 22 h 63"/>
                  <a:gd name="T10" fmla="*/ 87 w 185"/>
                  <a:gd name="T11" fmla="*/ 0 h 63"/>
                  <a:gd name="T12" fmla="*/ 0 w 185"/>
                  <a:gd name="T13" fmla="*/ 1 h 63"/>
                  <a:gd name="T14" fmla="*/ 0 w 185"/>
                  <a:gd name="T15" fmla="*/ 48 h 63"/>
                  <a:gd name="T16" fmla="*/ 15 w 185"/>
                  <a:gd name="T17" fmla="*/ 63 h 63"/>
                  <a:gd name="T18" fmla="*/ 15 w 185"/>
                  <a:gd name="T19" fmla="*/ 59 h 63"/>
                  <a:gd name="T20" fmla="*/ 15 w 185"/>
                  <a:gd name="T21" fmla="*/ 55 h 63"/>
                  <a:gd name="T22" fmla="*/ 8 w 185"/>
                  <a:gd name="T23" fmla="*/ 48 h 63"/>
                  <a:gd name="T24" fmla="*/ 8 w 185"/>
                  <a:gd name="T25" fmla="*/ 9 h 63"/>
                  <a:gd name="T26" fmla="*/ 86 w 185"/>
                  <a:gd name="T27" fmla="*/ 8 h 63"/>
                  <a:gd name="T28" fmla="*/ 168 w 185"/>
                  <a:gd name="T29" fmla="*/ 30 h 63"/>
                  <a:gd name="T30" fmla="*/ 168 w 185"/>
                  <a:gd name="T31" fmla="*/ 30 h 63"/>
                  <a:gd name="T32" fmla="*/ 177 w 185"/>
                  <a:gd name="T33" fmla="*/ 42 h 63"/>
                  <a:gd name="T34" fmla="*/ 164 w 185"/>
                  <a:gd name="T35" fmla="*/ 55 h 63"/>
                  <a:gd name="T36" fmla="*/ 15 w 185"/>
                  <a:gd name="T37" fmla="*/ 55 h 63"/>
                  <a:gd name="T38" fmla="*/ 15 w 185"/>
                  <a:gd name="T39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5" h="63">
                    <a:moveTo>
                      <a:pt x="15" y="59"/>
                    </a:moveTo>
                    <a:cubicBezTo>
                      <a:pt x="15" y="63"/>
                      <a:pt x="15" y="63"/>
                      <a:pt x="15" y="63"/>
                    </a:cubicBezTo>
                    <a:cubicBezTo>
                      <a:pt x="164" y="63"/>
                      <a:pt x="164" y="63"/>
                      <a:pt x="164" y="63"/>
                    </a:cubicBezTo>
                    <a:cubicBezTo>
                      <a:pt x="176" y="63"/>
                      <a:pt x="185" y="54"/>
                      <a:pt x="185" y="42"/>
                    </a:cubicBezTo>
                    <a:cubicBezTo>
                      <a:pt x="185" y="33"/>
                      <a:pt x="179" y="25"/>
                      <a:pt x="170" y="22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6"/>
                      <a:pt x="7" y="63"/>
                      <a:pt x="15" y="63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1" y="55"/>
                      <a:pt x="8" y="52"/>
                      <a:pt x="8" y="4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73" y="31"/>
                      <a:pt x="177" y="36"/>
                      <a:pt x="177" y="42"/>
                    </a:cubicBezTo>
                    <a:cubicBezTo>
                      <a:pt x="177" y="49"/>
                      <a:pt x="171" y="55"/>
                      <a:pt x="164" y="55"/>
                    </a:cubicBezTo>
                    <a:cubicBezTo>
                      <a:pt x="15" y="55"/>
                      <a:pt x="15" y="55"/>
                      <a:pt x="15" y="55"/>
                    </a:cubicBezTo>
                    <a:lnTo>
                      <a:pt x="15" y="5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0" name="íṥḷíḍe">
                <a:extLst>
                  <a:ext uri="{FF2B5EF4-FFF2-40B4-BE49-F238E27FC236}">
                    <a16:creationId xmlns:a16="http://schemas.microsoft.com/office/drawing/2014/main" id="{D7D9DAD0-2EF0-4373-9C1E-3B129776CA79}"/>
                  </a:ext>
                </a:extLst>
              </p:cNvPr>
              <p:cNvSpPr/>
              <p:nvPr/>
            </p:nvSpPr>
            <p:spPr bwMode="auto">
              <a:xfrm>
                <a:off x="2684" y="2131"/>
                <a:ext cx="462" cy="432"/>
              </a:xfrm>
              <a:custGeom>
                <a:avLst/>
                <a:gdLst>
                  <a:gd name="T0" fmla="*/ 51 w 252"/>
                  <a:gd name="T1" fmla="*/ 0 h 236"/>
                  <a:gd name="T2" fmla="*/ 121 w 252"/>
                  <a:gd name="T3" fmla="*/ 160 h 236"/>
                  <a:gd name="T4" fmla="*/ 244 w 252"/>
                  <a:gd name="T5" fmla="*/ 160 h 236"/>
                  <a:gd name="T6" fmla="*/ 252 w 252"/>
                  <a:gd name="T7" fmla="*/ 168 h 236"/>
                  <a:gd name="T8" fmla="*/ 252 w 252"/>
                  <a:gd name="T9" fmla="*/ 179 h 236"/>
                  <a:gd name="T10" fmla="*/ 142 w 252"/>
                  <a:gd name="T11" fmla="*/ 236 h 236"/>
                  <a:gd name="T12" fmla="*/ 96 w 252"/>
                  <a:gd name="T13" fmla="*/ 208 h 236"/>
                  <a:gd name="T14" fmla="*/ 0 w 252"/>
                  <a:gd name="T15" fmla="*/ 27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236">
                    <a:moveTo>
                      <a:pt x="51" y="0"/>
                    </a:moveTo>
                    <a:cubicBezTo>
                      <a:pt x="121" y="160"/>
                      <a:pt x="121" y="160"/>
                      <a:pt x="121" y="160"/>
                    </a:cubicBezTo>
                    <a:cubicBezTo>
                      <a:pt x="244" y="160"/>
                      <a:pt x="244" y="160"/>
                      <a:pt x="244" y="160"/>
                    </a:cubicBezTo>
                    <a:cubicBezTo>
                      <a:pt x="249" y="160"/>
                      <a:pt x="252" y="164"/>
                      <a:pt x="252" y="168"/>
                    </a:cubicBezTo>
                    <a:cubicBezTo>
                      <a:pt x="252" y="179"/>
                      <a:pt x="252" y="179"/>
                      <a:pt x="252" y="179"/>
                    </a:cubicBezTo>
                    <a:cubicBezTo>
                      <a:pt x="142" y="236"/>
                      <a:pt x="142" y="236"/>
                      <a:pt x="142" y="236"/>
                    </a:cubicBezTo>
                    <a:cubicBezTo>
                      <a:pt x="123" y="236"/>
                      <a:pt x="105" y="225"/>
                      <a:pt x="96" y="208"/>
                    </a:cubicBezTo>
                    <a:cubicBezTo>
                      <a:pt x="0" y="27"/>
                      <a:pt x="0" y="27"/>
                      <a:pt x="0" y="27"/>
                    </a:cubicBezTo>
                  </a:path>
                </a:pathLst>
              </a:custGeom>
              <a:solidFill>
                <a:srgbClr val="9E51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1" name="îSlîďê">
                <a:extLst>
                  <a:ext uri="{FF2B5EF4-FFF2-40B4-BE49-F238E27FC236}">
                    <a16:creationId xmlns:a16="http://schemas.microsoft.com/office/drawing/2014/main" id="{1D3F59FF-E6E6-4C2F-AD07-04892150DBB1}"/>
                  </a:ext>
                </a:extLst>
              </p:cNvPr>
              <p:cNvSpPr/>
              <p:nvPr/>
            </p:nvSpPr>
            <p:spPr bwMode="auto">
              <a:xfrm>
                <a:off x="2678" y="2129"/>
                <a:ext cx="476" cy="441"/>
              </a:xfrm>
              <a:custGeom>
                <a:avLst/>
                <a:gdLst>
                  <a:gd name="T0" fmla="*/ 50 w 259"/>
                  <a:gd name="T1" fmla="*/ 3 h 241"/>
                  <a:gd name="T2" fmla="*/ 122 w 259"/>
                  <a:gd name="T3" fmla="*/ 165 h 241"/>
                  <a:gd name="T4" fmla="*/ 247 w 259"/>
                  <a:gd name="T5" fmla="*/ 165 h 241"/>
                  <a:gd name="T6" fmla="*/ 247 w 259"/>
                  <a:gd name="T7" fmla="*/ 165 h 241"/>
                  <a:gd name="T8" fmla="*/ 247 w 259"/>
                  <a:gd name="T9" fmla="*/ 161 h 241"/>
                  <a:gd name="T10" fmla="*/ 247 w 259"/>
                  <a:gd name="T11" fmla="*/ 165 h 241"/>
                  <a:gd name="T12" fmla="*/ 247 w 259"/>
                  <a:gd name="T13" fmla="*/ 165 h 241"/>
                  <a:gd name="T14" fmla="*/ 247 w 259"/>
                  <a:gd name="T15" fmla="*/ 161 h 241"/>
                  <a:gd name="T16" fmla="*/ 247 w 259"/>
                  <a:gd name="T17" fmla="*/ 165 h 241"/>
                  <a:gd name="T18" fmla="*/ 251 w 259"/>
                  <a:gd name="T19" fmla="*/ 169 h 241"/>
                  <a:gd name="T20" fmla="*/ 251 w 259"/>
                  <a:gd name="T21" fmla="*/ 178 h 241"/>
                  <a:gd name="T22" fmla="*/ 144 w 259"/>
                  <a:gd name="T23" fmla="*/ 233 h 241"/>
                  <a:gd name="T24" fmla="*/ 145 w 259"/>
                  <a:gd name="T25" fmla="*/ 237 h 241"/>
                  <a:gd name="T26" fmla="*/ 145 w 259"/>
                  <a:gd name="T27" fmla="*/ 233 h 241"/>
                  <a:gd name="T28" fmla="*/ 103 w 259"/>
                  <a:gd name="T29" fmla="*/ 207 h 241"/>
                  <a:gd name="T30" fmla="*/ 7 w 259"/>
                  <a:gd name="T31" fmla="*/ 26 h 241"/>
                  <a:gd name="T32" fmla="*/ 0 w 259"/>
                  <a:gd name="T33" fmla="*/ 30 h 241"/>
                  <a:gd name="T34" fmla="*/ 96 w 259"/>
                  <a:gd name="T35" fmla="*/ 211 h 241"/>
                  <a:gd name="T36" fmla="*/ 145 w 259"/>
                  <a:gd name="T37" fmla="*/ 241 h 241"/>
                  <a:gd name="T38" fmla="*/ 146 w 259"/>
                  <a:gd name="T39" fmla="*/ 241 h 241"/>
                  <a:gd name="T40" fmla="*/ 259 w 259"/>
                  <a:gd name="T41" fmla="*/ 183 h 241"/>
                  <a:gd name="T42" fmla="*/ 259 w 259"/>
                  <a:gd name="T43" fmla="*/ 169 h 241"/>
                  <a:gd name="T44" fmla="*/ 247 w 259"/>
                  <a:gd name="T45" fmla="*/ 157 h 241"/>
                  <a:gd name="T46" fmla="*/ 247 w 259"/>
                  <a:gd name="T47" fmla="*/ 157 h 241"/>
                  <a:gd name="T48" fmla="*/ 247 w 259"/>
                  <a:gd name="T49" fmla="*/ 161 h 241"/>
                  <a:gd name="T50" fmla="*/ 247 w 259"/>
                  <a:gd name="T51" fmla="*/ 157 h 241"/>
                  <a:gd name="T52" fmla="*/ 127 w 259"/>
                  <a:gd name="T53" fmla="*/ 157 h 241"/>
                  <a:gd name="T54" fmla="*/ 57 w 259"/>
                  <a:gd name="T55" fmla="*/ 0 h 241"/>
                  <a:gd name="T56" fmla="*/ 50 w 259"/>
                  <a:gd name="T57" fmla="*/ 3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9" h="241">
                    <a:moveTo>
                      <a:pt x="50" y="3"/>
                    </a:moveTo>
                    <a:cubicBezTo>
                      <a:pt x="122" y="165"/>
                      <a:pt x="122" y="165"/>
                      <a:pt x="122" y="165"/>
                    </a:cubicBezTo>
                    <a:cubicBezTo>
                      <a:pt x="247" y="165"/>
                      <a:pt x="247" y="165"/>
                      <a:pt x="247" y="165"/>
                    </a:cubicBezTo>
                    <a:cubicBezTo>
                      <a:pt x="247" y="165"/>
                      <a:pt x="247" y="165"/>
                      <a:pt x="247" y="165"/>
                    </a:cubicBezTo>
                    <a:cubicBezTo>
                      <a:pt x="247" y="161"/>
                      <a:pt x="247" y="161"/>
                      <a:pt x="247" y="161"/>
                    </a:cubicBezTo>
                    <a:cubicBezTo>
                      <a:pt x="247" y="165"/>
                      <a:pt x="247" y="165"/>
                      <a:pt x="247" y="165"/>
                    </a:cubicBezTo>
                    <a:cubicBezTo>
                      <a:pt x="247" y="165"/>
                      <a:pt x="247" y="165"/>
                      <a:pt x="247" y="165"/>
                    </a:cubicBezTo>
                    <a:cubicBezTo>
                      <a:pt x="247" y="161"/>
                      <a:pt x="247" y="161"/>
                      <a:pt x="247" y="161"/>
                    </a:cubicBezTo>
                    <a:cubicBezTo>
                      <a:pt x="247" y="165"/>
                      <a:pt x="247" y="165"/>
                      <a:pt x="247" y="165"/>
                    </a:cubicBezTo>
                    <a:cubicBezTo>
                      <a:pt x="249" y="165"/>
                      <a:pt x="251" y="167"/>
                      <a:pt x="251" y="169"/>
                    </a:cubicBezTo>
                    <a:cubicBezTo>
                      <a:pt x="251" y="178"/>
                      <a:pt x="251" y="178"/>
                      <a:pt x="251" y="178"/>
                    </a:cubicBezTo>
                    <a:cubicBezTo>
                      <a:pt x="144" y="233"/>
                      <a:pt x="144" y="233"/>
                      <a:pt x="144" y="233"/>
                    </a:cubicBezTo>
                    <a:cubicBezTo>
                      <a:pt x="145" y="237"/>
                      <a:pt x="145" y="237"/>
                      <a:pt x="145" y="237"/>
                    </a:cubicBezTo>
                    <a:cubicBezTo>
                      <a:pt x="145" y="233"/>
                      <a:pt x="145" y="233"/>
                      <a:pt x="145" y="233"/>
                    </a:cubicBezTo>
                    <a:cubicBezTo>
                      <a:pt x="128" y="233"/>
                      <a:pt x="111" y="223"/>
                      <a:pt x="103" y="207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6" y="211"/>
                      <a:pt x="96" y="211"/>
                      <a:pt x="96" y="211"/>
                    </a:cubicBezTo>
                    <a:cubicBezTo>
                      <a:pt x="106" y="229"/>
                      <a:pt x="125" y="241"/>
                      <a:pt x="145" y="241"/>
                    </a:cubicBezTo>
                    <a:cubicBezTo>
                      <a:pt x="146" y="241"/>
                      <a:pt x="146" y="241"/>
                      <a:pt x="146" y="241"/>
                    </a:cubicBezTo>
                    <a:cubicBezTo>
                      <a:pt x="259" y="183"/>
                      <a:pt x="259" y="183"/>
                      <a:pt x="259" y="183"/>
                    </a:cubicBezTo>
                    <a:cubicBezTo>
                      <a:pt x="259" y="169"/>
                      <a:pt x="259" y="169"/>
                      <a:pt x="259" y="169"/>
                    </a:cubicBezTo>
                    <a:cubicBezTo>
                      <a:pt x="259" y="162"/>
                      <a:pt x="254" y="157"/>
                      <a:pt x="247" y="157"/>
                    </a:cubicBezTo>
                    <a:cubicBezTo>
                      <a:pt x="247" y="157"/>
                      <a:pt x="247" y="157"/>
                      <a:pt x="247" y="157"/>
                    </a:cubicBezTo>
                    <a:cubicBezTo>
                      <a:pt x="247" y="161"/>
                      <a:pt x="247" y="161"/>
                      <a:pt x="247" y="161"/>
                    </a:cubicBezTo>
                    <a:cubicBezTo>
                      <a:pt x="247" y="157"/>
                      <a:pt x="247" y="157"/>
                      <a:pt x="247" y="157"/>
                    </a:cubicBezTo>
                    <a:cubicBezTo>
                      <a:pt x="127" y="157"/>
                      <a:pt x="127" y="157"/>
                      <a:pt x="127" y="157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3"/>
                      <a:pt x="50" y="3"/>
                      <a:pt x="50" y="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2" name="îṣlíḑe">
                <a:extLst>
                  <a:ext uri="{FF2B5EF4-FFF2-40B4-BE49-F238E27FC236}">
                    <a16:creationId xmlns:a16="http://schemas.microsoft.com/office/drawing/2014/main" id="{4DAFF864-B8EA-4EC5-8954-03C332226B4D}"/>
                  </a:ext>
                </a:extLst>
              </p:cNvPr>
              <p:cNvSpPr/>
              <p:nvPr/>
            </p:nvSpPr>
            <p:spPr bwMode="auto">
              <a:xfrm>
                <a:off x="2572" y="1915"/>
                <a:ext cx="178" cy="152"/>
              </a:xfrm>
              <a:prstGeom prst="rect">
                <a:avLst/>
              </a:pr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3" name="ïṥḷïḓé">
                <a:extLst>
                  <a:ext uri="{FF2B5EF4-FFF2-40B4-BE49-F238E27FC236}">
                    <a16:creationId xmlns:a16="http://schemas.microsoft.com/office/drawing/2014/main" id="{8A275790-2AEC-4EA4-9342-FB9B68FF69D0}"/>
                  </a:ext>
                </a:extLst>
              </p:cNvPr>
              <p:cNvSpPr/>
              <p:nvPr/>
            </p:nvSpPr>
            <p:spPr bwMode="auto">
              <a:xfrm>
                <a:off x="2565" y="1907"/>
                <a:ext cx="192" cy="167"/>
              </a:xfrm>
              <a:custGeom>
                <a:avLst/>
                <a:gdLst>
                  <a:gd name="T0" fmla="*/ 185 w 192"/>
                  <a:gd name="T1" fmla="*/ 160 h 167"/>
                  <a:gd name="T2" fmla="*/ 185 w 192"/>
                  <a:gd name="T3" fmla="*/ 152 h 167"/>
                  <a:gd name="T4" fmla="*/ 14 w 192"/>
                  <a:gd name="T5" fmla="*/ 152 h 167"/>
                  <a:gd name="T6" fmla="*/ 14 w 192"/>
                  <a:gd name="T7" fmla="*/ 15 h 167"/>
                  <a:gd name="T8" fmla="*/ 178 w 192"/>
                  <a:gd name="T9" fmla="*/ 15 h 167"/>
                  <a:gd name="T10" fmla="*/ 178 w 192"/>
                  <a:gd name="T11" fmla="*/ 160 h 167"/>
                  <a:gd name="T12" fmla="*/ 185 w 192"/>
                  <a:gd name="T13" fmla="*/ 160 h 167"/>
                  <a:gd name="T14" fmla="*/ 185 w 192"/>
                  <a:gd name="T15" fmla="*/ 152 h 167"/>
                  <a:gd name="T16" fmla="*/ 185 w 192"/>
                  <a:gd name="T17" fmla="*/ 160 h 167"/>
                  <a:gd name="T18" fmla="*/ 192 w 192"/>
                  <a:gd name="T19" fmla="*/ 160 h 167"/>
                  <a:gd name="T20" fmla="*/ 192 w 192"/>
                  <a:gd name="T21" fmla="*/ 0 h 167"/>
                  <a:gd name="T22" fmla="*/ 0 w 192"/>
                  <a:gd name="T23" fmla="*/ 0 h 167"/>
                  <a:gd name="T24" fmla="*/ 0 w 192"/>
                  <a:gd name="T25" fmla="*/ 167 h 167"/>
                  <a:gd name="T26" fmla="*/ 192 w 192"/>
                  <a:gd name="T27" fmla="*/ 167 h 167"/>
                  <a:gd name="T28" fmla="*/ 192 w 192"/>
                  <a:gd name="T29" fmla="*/ 160 h 167"/>
                  <a:gd name="T30" fmla="*/ 185 w 192"/>
                  <a:gd name="T31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2" h="167">
                    <a:moveTo>
                      <a:pt x="185" y="160"/>
                    </a:moveTo>
                    <a:lnTo>
                      <a:pt x="185" y="152"/>
                    </a:lnTo>
                    <a:lnTo>
                      <a:pt x="14" y="152"/>
                    </a:lnTo>
                    <a:lnTo>
                      <a:pt x="14" y="15"/>
                    </a:lnTo>
                    <a:lnTo>
                      <a:pt x="178" y="15"/>
                    </a:lnTo>
                    <a:lnTo>
                      <a:pt x="178" y="160"/>
                    </a:lnTo>
                    <a:lnTo>
                      <a:pt x="185" y="160"/>
                    </a:lnTo>
                    <a:lnTo>
                      <a:pt x="185" y="152"/>
                    </a:lnTo>
                    <a:lnTo>
                      <a:pt x="185" y="160"/>
                    </a:lnTo>
                    <a:lnTo>
                      <a:pt x="192" y="160"/>
                    </a:lnTo>
                    <a:lnTo>
                      <a:pt x="192" y="0"/>
                    </a:lnTo>
                    <a:lnTo>
                      <a:pt x="0" y="0"/>
                    </a:lnTo>
                    <a:lnTo>
                      <a:pt x="0" y="167"/>
                    </a:lnTo>
                    <a:lnTo>
                      <a:pt x="192" y="167"/>
                    </a:lnTo>
                    <a:lnTo>
                      <a:pt x="192" y="160"/>
                    </a:lnTo>
                    <a:lnTo>
                      <a:pt x="185" y="160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4" name="îṥlïďe">
                <a:extLst>
                  <a:ext uri="{FF2B5EF4-FFF2-40B4-BE49-F238E27FC236}">
                    <a16:creationId xmlns:a16="http://schemas.microsoft.com/office/drawing/2014/main" id="{672D8003-DBE3-46A3-9ADC-71B09A868A67}"/>
                  </a:ext>
                </a:extLst>
              </p:cNvPr>
              <p:cNvSpPr/>
              <p:nvPr/>
            </p:nvSpPr>
            <p:spPr bwMode="auto">
              <a:xfrm>
                <a:off x="3080" y="2400"/>
                <a:ext cx="66" cy="132"/>
              </a:xfrm>
              <a:custGeom>
                <a:avLst/>
                <a:gdLst>
                  <a:gd name="T0" fmla="*/ 11 w 36"/>
                  <a:gd name="T1" fmla="*/ 72 h 72"/>
                  <a:gd name="T2" fmla="*/ 26 w 36"/>
                  <a:gd name="T3" fmla="*/ 72 h 72"/>
                  <a:gd name="T4" fmla="*/ 36 w 36"/>
                  <a:gd name="T5" fmla="*/ 61 h 72"/>
                  <a:gd name="T6" fmla="*/ 36 w 36"/>
                  <a:gd name="T7" fmla="*/ 11 h 72"/>
                  <a:gd name="T8" fmla="*/ 26 w 36"/>
                  <a:gd name="T9" fmla="*/ 0 h 72"/>
                  <a:gd name="T10" fmla="*/ 11 w 36"/>
                  <a:gd name="T11" fmla="*/ 0 h 72"/>
                  <a:gd name="T12" fmla="*/ 0 w 36"/>
                  <a:gd name="T13" fmla="*/ 11 h 72"/>
                  <a:gd name="T14" fmla="*/ 0 w 36"/>
                  <a:gd name="T15" fmla="*/ 61 h 72"/>
                  <a:gd name="T16" fmla="*/ 11 w 36"/>
                  <a:gd name="T1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72">
                    <a:moveTo>
                      <a:pt x="11" y="72"/>
                    </a:moveTo>
                    <a:cubicBezTo>
                      <a:pt x="26" y="72"/>
                      <a:pt x="26" y="72"/>
                      <a:pt x="26" y="72"/>
                    </a:cubicBezTo>
                    <a:cubicBezTo>
                      <a:pt x="32" y="72"/>
                      <a:pt x="36" y="67"/>
                      <a:pt x="36" y="6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5"/>
                      <a:pt x="32" y="0"/>
                      <a:pt x="2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7"/>
                      <a:pt x="5" y="72"/>
                      <a:pt x="11" y="72"/>
                    </a:cubicBezTo>
                    <a:close/>
                  </a:path>
                </a:pathLst>
              </a:custGeom>
              <a:solidFill>
                <a:srgbClr val="9E51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5" name="iṣliḋè">
                <a:extLst>
                  <a:ext uri="{FF2B5EF4-FFF2-40B4-BE49-F238E27FC236}">
                    <a16:creationId xmlns:a16="http://schemas.microsoft.com/office/drawing/2014/main" id="{38AC4738-653F-447D-94AB-F464EB84EF7C}"/>
                  </a:ext>
                </a:extLst>
              </p:cNvPr>
              <p:cNvSpPr/>
              <p:nvPr/>
            </p:nvSpPr>
            <p:spPr bwMode="auto">
              <a:xfrm>
                <a:off x="3073" y="2393"/>
                <a:ext cx="81" cy="146"/>
              </a:xfrm>
              <a:custGeom>
                <a:avLst/>
                <a:gdLst>
                  <a:gd name="T0" fmla="*/ 15 w 44"/>
                  <a:gd name="T1" fmla="*/ 76 h 80"/>
                  <a:gd name="T2" fmla="*/ 15 w 44"/>
                  <a:gd name="T3" fmla="*/ 80 h 80"/>
                  <a:gd name="T4" fmla="*/ 30 w 44"/>
                  <a:gd name="T5" fmla="*/ 80 h 80"/>
                  <a:gd name="T6" fmla="*/ 44 w 44"/>
                  <a:gd name="T7" fmla="*/ 65 h 80"/>
                  <a:gd name="T8" fmla="*/ 44 w 44"/>
                  <a:gd name="T9" fmla="*/ 15 h 80"/>
                  <a:gd name="T10" fmla="*/ 30 w 44"/>
                  <a:gd name="T11" fmla="*/ 0 h 80"/>
                  <a:gd name="T12" fmla="*/ 15 w 44"/>
                  <a:gd name="T13" fmla="*/ 0 h 80"/>
                  <a:gd name="T14" fmla="*/ 0 w 44"/>
                  <a:gd name="T15" fmla="*/ 15 h 80"/>
                  <a:gd name="T16" fmla="*/ 0 w 44"/>
                  <a:gd name="T17" fmla="*/ 65 h 80"/>
                  <a:gd name="T18" fmla="*/ 15 w 44"/>
                  <a:gd name="T19" fmla="*/ 80 h 80"/>
                  <a:gd name="T20" fmla="*/ 15 w 44"/>
                  <a:gd name="T21" fmla="*/ 76 h 80"/>
                  <a:gd name="T22" fmla="*/ 15 w 44"/>
                  <a:gd name="T23" fmla="*/ 72 h 80"/>
                  <a:gd name="T24" fmla="*/ 8 w 44"/>
                  <a:gd name="T25" fmla="*/ 65 h 80"/>
                  <a:gd name="T26" fmla="*/ 8 w 44"/>
                  <a:gd name="T27" fmla="*/ 15 h 80"/>
                  <a:gd name="T28" fmla="*/ 15 w 44"/>
                  <a:gd name="T29" fmla="*/ 9 h 80"/>
                  <a:gd name="T30" fmla="*/ 30 w 44"/>
                  <a:gd name="T31" fmla="*/ 9 h 80"/>
                  <a:gd name="T32" fmla="*/ 36 w 44"/>
                  <a:gd name="T33" fmla="*/ 15 h 80"/>
                  <a:gd name="T34" fmla="*/ 36 w 44"/>
                  <a:gd name="T35" fmla="*/ 65 h 80"/>
                  <a:gd name="T36" fmla="*/ 30 w 44"/>
                  <a:gd name="T37" fmla="*/ 72 h 80"/>
                  <a:gd name="T38" fmla="*/ 15 w 44"/>
                  <a:gd name="T39" fmla="*/ 72 h 80"/>
                  <a:gd name="T40" fmla="*/ 15 w 44"/>
                  <a:gd name="T41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80">
                    <a:moveTo>
                      <a:pt x="15" y="76"/>
                    </a:moveTo>
                    <a:cubicBezTo>
                      <a:pt x="15" y="80"/>
                      <a:pt x="15" y="80"/>
                      <a:pt x="1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8" y="80"/>
                      <a:pt x="44" y="73"/>
                      <a:pt x="44" y="6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4" y="7"/>
                      <a:pt x="38" y="0"/>
                      <a:pt x="3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3"/>
                      <a:pt x="7" y="80"/>
                      <a:pt x="15" y="80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11" y="72"/>
                      <a:pt x="8" y="69"/>
                      <a:pt x="8" y="6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1"/>
                      <a:pt x="11" y="9"/>
                      <a:pt x="15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33" y="9"/>
                      <a:pt x="36" y="11"/>
                      <a:pt x="36" y="15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9"/>
                      <a:pt x="33" y="72"/>
                      <a:pt x="30" y="72"/>
                    </a:cubicBezTo>
                    <a:cubicBezTo>
                      <a:pt x="15" y="72"/>
                      <a:pt x="15" y="72"/>
                      <a:pt x="15" y="72"/>
                    </a:cubicBezTo>
                    <a:lnTo>
                      <a:pt x="15" y="7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6" name="ïṩ1íḍê">
                <a:extLst>
                  <a:ext uri="{FF2B5EF4-FFF2-40B4-BE49-F238E27FC236}">
                    <a16:creationId xmlns:a16="http://schemas.microsoft.com/office/drawing/2014/main" id="{A77B0873-2A78-4E42-9E5A-AE8B79402E40}"/>
                  </a:ext>
                </a:extLst>
              </p:cNvPr>
              <p:cNvSpPr/>
              <p:nvPr/>
            </p:nvSpPr>
            <p:spPr bwMode="auto">
              <a:xfrm>
                <a:off x="2388" y="2056"/>
                <a:ext cx="426" cy="916"/>
              </a:xfrm>
              <a:custGeom>
                <a:avLst/>
                <a:gdLst>
                  <a:gd name="T0" fmla="*/ 126 w 232"/>
                  <a:gd name="T1" fmla="*/ 0 h 500"/>
                  <a:gd name="T2" fmla="*/ 84 w 232"/>
                  <a:gd name="T3" fmla="*/ 45 h 500"/>
                  <a:gd name="T4" fmla="*/ 8 w 232"/>
                  <a:gd name="T5" fmla="*/ 427 h 500"/>
                  <a:gd name="T6" fmla="*/ 67 w 232"/>
                  <a:gd name="T7" fmla="*/ 500 h 500"/>
                  <a:gd name="T8" fmla="*/ 96 w 232"/>
                  <a:gd name="T9" fmla="*/ 500 h 500"/>
                  <a:gd name="T10" fmla="*/ 189 w 232"/>
                  <a:gd name="T11" fmla="*/ 288 h 500"/>
                  <a:gd name="T12" fmla="*/ 225 w 232"/>
                  <a:gd name="T13" fmla="*/ 125 h 500"/>
                  <a:gd name="T14" fmla="*/ 198 w 232"/>
                  <a:gd name="T15" fmla="*/ 9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500">
                    <a:moveTo>
                      <a:pt x="126" y="0"/>
                    </a:moveTo>
                    <a:cubicBezTo>
                      <a:pt x="105" y="6"/>
                      <a:pt x="88" y="23"/>
                      <a:pt x="84" y="45"/>
                    </a:cubicBezTo>
                    <a:cubicBezTo>
                      <a:pt x="8" y="427"/>
                      <a:pt x="8" y="427"/>
                      <a:pt x="8" y="427"/>
                    </a:cubicBezTo>
                    <a:cubicBezTo>
                      <a:pt x="0" y="464"/>
                      <a:pt x="29" y="500"/>
                      <a:pt x="67" y="500"/>
                    </a:cubicBezTo>
                    <a:cubicBezTo>
                      <a:pt x="96" y="500"/>
                      <a:pt x="96" y="500"/>
                      <a:pt x="96" y="500"/>
                    </a:cubicBezTo>
                    <a:cubicBezTo>
                      <a:pt x="189" y="288"/>
                      <a:pt x="189" y="288"/>
                      <a:pt x="189" y="288"/>
                    </a:cubicBezTo>
                    <a:cubicBezTo>
                      <a:pt x="225" y="125"/>
                      <a:pt x="225" y="125"/>
                      <a:pt x="225" y="125"/>
                    </a:cubicBezTo>
                    <a:cubicBezTo>
                      <a:pt x="232" y="72"/>
                      <a:pt x="212" y="16"/>
                      <a:pt x="198" y="9"/>
                    </a:cubicBezTo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7" name="íṧļïḋê">
                <a:extLst>
                  <a:ext uri="{FF2B5EF4-FFF2-40B4-BE49-F238E27FC236}">
                    <a16:creationId xmlns:a16="http://schemas.microsoft.com/office/drawing/2014/main" id="{586EDB56-312F-4BF8-82CF-7B34C77BF2AB}"/>
                  </a:ext>
                </a:extLst>
              </p:cNvPr>
              <p:cNvSpPr/>
              <p:nvPr/>
            </p:nvSpPr>
            <p:spPr bwMode="auto">
              <a:xfrm>
                <a:off x="2392" y="2048"/>
                <a:ext cx="420" cy="931"/>
              </a:xfrm>
              <a:custGeom>
                <a:avLst/>
                <a:gdLst>
                  <a:gd name="T0" fmla="*/ 123 w 229"/>
                  <a:gd name="T1" fmla="*/ 0 h 508"/>
                  <a:gd name="T2" fmla="*/ 78 w 229"/>
                  <a:gd name="T3" fmla="*/ 49 h 508"/>
                  <a:gd name="T4" fmla="*/ 82 w 229"/>
                  <a:gd name="T5" fmla="*/ 49 h 508"/>
                  <a:gd name="T6" fmla="*/ 78 w 229"/>
                  <a:gd name="T7" fmla="*/ 49 h 508"/>
                  <a:gd name="T8" fmla="*/ 2 w 229"/>
                  <a:gd name="T9" fmla="*/ 430 h 508"/>
                  <a:gd name="T10" fmla="*/ 0 w 229"/>
                  <a:gd name="T11" fmla="*/ 443 h 508"/>
                  <a:gd name="T12" fmla="*/ 19 w 229"/>
                  <a:gd name="T13" fmla="*/ 488 h 508"/>
                  <a:gd name="T14" fmla="*/ 65 w 229"/>
                  <a:gd name="T15" fmla="*/ 508 h 508"/>
                  <a:gd name="T16" fmla="*/ 96 w 229"/>
                  <a:gd name="T17" fmla="*/ 508 h 508"/>
                  <a:gd name="T18" fmla="*/ 191 w 229"/>
                  <a:gd name="T19" fmla="*/ 293 h 508"/>
                  <a:gd name="T20" fmla="*/ 227 w 229"/>
                  <a:gd name="T21" fmla="*/ 129 h 508"/>
                  <a:gd name="T22" fmla="*/ 227 w 229"/>
                  <a:gd name="T23" fmla="*/ 129 h 508"/>
                  <a:gd name="T24" fmla="*/ 229 w 229"/>
                  <a:gd name="T25" fmla="*/ 106 h 508"/>
                  <a:gd name="T26" fmla="*/ 219 w 229"/>
                  <a:gd name="T27" fmla="*/ 44 h 508"/>
                  <a:gd name="T28" fmla="*/ 209 w 229"/>
                  <a:gd name="T29" fmla="*/ 21 h 508"/>
                  <a:gd name="T30" fmla="*/ 204 w 229"/>
                  <a:gd name="T31" fmla="*/ 14 h 508"/>
                  <a:gd name="T32" fmla="*/ 198 w 229"/>
                  <a:gd name="T33" fmla="*/ 9 h 508"/>
                  <a:gd name="T34" fmla="*/ 194 w 229"/>
                  <a:gd name="T35" fmla="*/ 16 h 508"/>
                  <a:gd name="T36" fmla="*/ 198 w 229"/>
                  <a:gd name="T37" fmla="*/ 19 h 508"/>
                  <a:gd name="T38" fmla="*/ 205 w 229"/>
                  <a:gd name="T39" fmla="*/ 32 h 508"/>
                  <a:gd name="T40" fmla="*/ 221 w 229"/>
                  <a:gd name="T41" fmla="*/ 106 h 508"/>
                  <a:gd name="T42" fmla="*/ 219 w 229"/>
                  <a:gd name="T43" fmla="*/ 128 h 508"/>
                  <a:gd name="T44" fmla="*/ 223 w 229"/>
                  <a:gd name="T45" fmla="*/ 129 h 508"/>
                  <a:gd name="T46" fmla="*/ 219 w 229"/>
                  <a:gd name="T47" fmla="*/ 128 h 508"/>
                  <a:gd name="T48" fmla="*/ 183 w 229"/>
                  <a:gd name="T49" fmla="*/ 290 h 508"/>
                  <a:gd name="T50" fmla="*/ 91 w 229"/>
                  <a:gd name="T51" fmla="*/ 500 h 508"/>
                  <a:gd name="T52" fmla="*/ 65 w 229"/>
                  <a:gd name="T53" fmla="*/ 500 h 508"/>
                  <a:gd name="T54" fmla="*/ 25 w 229"/>
                  <a:gd name="T55" fmla="*/ 483 h 508"/>
                  <a:gd name="T56" fmla="*/ 8 w 229"/>
                  <a:gd name="T57" fmla="*/ 443 h 508"/>
                  <a:gd name="T58" fmla="*/ 10 w 229"/>
                  <a:gd name="T59" fmla="*/ 431 h 508"/>
                  <a:gd name="T60" fmla="*/ 86 w 229"/>
                  <a:gd name="T61" fmla="*/ 50 h 508"/>
                  <a:gd name="T62" fmla="*/ 86 w 229"/>
                  <a:gd name="T63" fmla="*/ 50 h 508"/>
                  <a:gd name="T64" fmla="*/ 125 w 229"/>
                  <a:gd name="T65" fmla="*/ 8 h 508"/>
                  <a:gd name="T66" fmla="*/ 123 w 229"/>
                  <a:gd name="T6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9" h="508">
                    <a:moveTo>
                      <a:pt x="123" y="0"/>
                    </a:moveTo>
                    <a:cubicBezTo>
                      <a:pt x="101" y="6"/>
                      <a:pt x="83" y="24"/>
                      <a:pt x="78" y="49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2" y="430"/>
                      <a:pt x="2" y="430"/>
                      <a:pt x="2" y="430"/>
                    </a:cubicBezTo>
                    <a:cubicBezTo>
                      <a:pt x="1" y="434"/>
                      <a:pt x="0" y="439"/>
                      <a:pt x="0" y="443"/>
                    </a:cubicBezTo>
                    <a:cubicBezTo>
                      <a:pt x="0" y="460"/>
                      <a:pt x="7" y="477"/>
                      <a:pt x="19" y="488"/>
                    </a:cubicBezTo>
                    <a:cubicBezTo>
                      <a:pt x="31" y="500"/>
                      <a:pt x="47" y="508"/>
                      <a:pt x="65" y="508"/>
                    </a:cubicBezTo>
                    <a:cubicBezTo>
                      <a:pt x="96" y="508"/>
                      <a:pt x="96" y="508"/>
                      <a:pt x="96" y="508"/>
                    </a:cubicBezTo>
                    <a:cubicBezTo>
                      <a:pt x="191" y="293"/>
                      <a:pt x="191" y="293"/>
                      <a:pt x="191" y="293"/>
                    </a:cubicBezTo>
                    <a:cubicBezTo>
                      <a:pt x="227" y="129"/>
                      <a:pt x="227" y="129"/>
                      <a:pt x="227" y="129"/>
                    </a:cubicBezTo>
                    <a:cubicBezTo>
                      <a:pt x="227" y="129"/>
                      <a:pt x="227" y="129"/>
                      <a:pt x="227" y="129"/>
                    </a:cubicBezTo>
                    <a:cubicBezTo>
                      <a:pt x="228" y="122"/>
                      <a:pt x="229" y="114"/>
                      <a:pt x="229" y="106"/>
                    </a:cubicBezTo>
                    <a:cubicBezTo>
                      <a:pt x="229" y="83"/>
                      <a:pt x="224" y="61"/>
                      <a:pt x="219" y="44"/>
                    </a:cubicBezTo>
                    <a:cubicBezTo>
                      <a:pt x="216" y="35"/>
                      <a:pt x="212" y="27"/>
                      <a:pt x="209" y="21"/>
                    </a:cubicBezTo>
                    <a:cubicBezTo>
                      <a:pt x="207" y="19"/>
                      <a:pt x="206" y="16"/>
                      <a:pt x="204" y="14"/>
                    </a:cubicBezTo>
                    <a:cubicBezTo>
                      <a:pt x="202" y="12"/>
                      <a:pt x="200" y="10"/>
                      <a:pt x="198" y="9"/>
                    </a:cubicBezTo>
                    <a:cubicBezTo>
                      <a:pt x="194" y="16"/>
                      <a:pt x="194" y="16"/>
                      <a:pt x="194" y="16"/>
                    </a:cubicBezTo>
                    <a:cubicBezTo>
                      <a:pt x="195" y="17"/>
                      <a:pt x="196" y="18"/>
                      <a:pt x="198" y="19"/>
                    </a:cubicBezTo>
                    <a:cubicBezTo>
                      <a:pt x="200" y="22"/>
                      <a:pt x="203" y="26"/>
                      <a:pt x="205" y="32"/>
                    </a:cubicBezTo>
                    <a:cubicBezTo>
                      <a:pt x="213" y="49"/>
                      <a:pt x="221" y="77"/>
                      <a:pt x="221" y="106"/>
                    </a:cubicBezTo>
                    <a:cubicBezTo>
                      <a:pt x="221" y="114"/>
                      <a:pt x="220" y="121"/>
                      <a:pt x="219" y="128"/>
                    </a:cubicBezTo>
                    <a:cubicBezTo>
                      <a:pt x="223" y="129"/>
                      <a:pt x="223" y="129"/>
                      <a:pt x="223" y="129"/>
                    </a:cubicBezTo>
                    <a:cubicBezTo>
                      <a:pt x="219" y="128"/>
                      <a:pt x="219" y="128"/>
                      <a:pt x="219" y="128"/>
                    </a:cubicBezTo>
                    <a:cubicBezTo>
                      <a:pt x="183" y="290"/>
                      <a:pt x="183" y="290"/>
                      <a:pt x="183" y="290"/>
                    </a:cubicBezTo>
                    <a:cubicBezTo>
                      <a:pt x="91" y="500"/>
                      <a:pt x="91" y="500"/>
                      <a:pt x="91" y="500"/>
                    </a:cubicBezTo>
                    <a:cubicBezTo>
                      <a:pt x="65" y="500"/>
                      <a:pt x="65" y="500"/>
                      <a:pt x="65" y="500"/>
                    </a:cubicBezTo>
                    <a:cubicBezTo>
                      <a:pt x="49" y="500"/>
                      <a:pt x="35" y="493"/>
                      <a:pt x="25" y="483"/>
                    </a:cubicBezTo>
                    <a:cubicBezTo>
                      <a:pt x="15" y="472"/>
                      <a:pt x="8" y="458"/>
                      <a:pt x="8" y="443"/>
                    </a:cubicBezTo>
                    <a:cubicBezTo>
                      <a:pt x="8" y="439"/>
                      <a:pt x="9" y="435"/>
                      <a:pt x="10" y="431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86" y="50"/>
                      <a:pt x="86" y="50"/>
                      <a:pt x="86" y="50"/>
                    </a:cubicBezTo>
                    <a:cubicBezTo>
                      <a:pt x="90" y="29"/>
                      <a:pt x="106" y="13"/>
                      <a:pt x="125" y="8"/>
                    </a:cubicBezTo>
                    <a:cubicBezTo>
                      <a:pt x="123" y="0"/>
                      <a:pt x="123" y="0"/>
                      <a:pt x="123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8" name="íS1îḓè">
                <a:extLst>
                  <a:ext uri="{FF2B5EF4-FFF2-40B4-BE49-F238E27FC236}">
                    <a16:creationId xmlns:a16="http://schemas.microsoft.com/office/drawing/2014/main" id="{34876770-7F49-436E-A99C-5BE82C2CFDDC}"/>
                  </a:ext>
                </a:extLst>
              </p:cNvPr>
              <p:cNvSpPr/>
              <p:nvPr/>
            </p:nvSpPr>
            <p:spPr bwMode="auto">
              <a:xfrm>
                <a:off x="3200" y="2431"/>
                <a:ext cx="108" cy="59"/>
              </a:xfrm>
              <a:custGeom>
                <a:avLst/>
                <a:gdLst>
                  <a:gd name="T0" fmla="*/ 12 w 59"/>
                  <a:gd name="T1" fmla="*/ 0 h 32"/>
                  <a:gd name="T2" fmla="*/ 55 w 59"/>
                  <a:gd name="T3" fmla="*/ 17 h 32"/>
                  <a:gd name="T4" fmla="*/ 54 w 59"/>
                  <a:gd name="T5" fmla="*/ 30 h 32"/>
                  <a:gd name="T6" fmla="*/ 49 w 59"/>
                  <a:gd name="T7" fmla="*/ 32 h 32"/>
                  <a:gd name="T8" fmla="*/ 40 w 59"/>
                  <a:gd name="T9" fmla="*/ 26 h 32"/>
                  <a:gd name="T10" fmla="*/ 0 w 59"/>
                  <a:gd name="T11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32">
                    <a:moveTo>
                      <a:pt x="12" y="0"/>
                    </a:moveTo>
                    <a:cubicBezTo>
                      <a:pt x="25" y="0"/>
                      <a:pt x="43" y="3"/>
                      <a:pt x="55" y="17"/>
                    </a:cubicBezTo>
                    <a:cubicBezTo>
                      <a:pt x="59" y="21"/>
                      <a:pt x="58" y="27"/>
                      <a:pt x="54" y="30"/>
                    </a:cubicBezTo>
                    <a:cubicBezTo>
                      <a:pt x="53" y="31"/>
                      <a:pt x="51" y="32"/>
                      <a:pt x="49" y="32"/>
                    </a:cubicBezTo>
                    <a:cubicBezTo>
                      <a:pt x="46" y="32"/>
                      <a:pt x="42" y="28"/>
                      <a:pt x="40" y="26"/>
                    </a:cubicBezTo>
                    <a:cubicBezTo>
                      <a:pt x="28" y="11"/>
                      <a:pt x="0" y="17"/>
                      <a:pt x="0" y="17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09" name="íṣḷiḑê">
                <a:extLst>
                  <a:ext uri="{FF2B5EF4-FFF2-40B4-BE49-F238E27FC236}">
                    <a16:creationId xmlns:a16="http://schemas.microsoft.com/office/drawing/2014/main" id="{A17EFA1A-7B25-4CA3-987D-6169C605808B}"/>
                  </a:ext>
                </a:extLst>
              </p:cNvPr>
              <p:cNvSpPr/>
              <p:nvPr/>
            </p:nvSpPr>
            <p:spPr bwMode="auto">
              <a:xfrm>
                <a:off x="3190" y="2422"/>
                <a:ext cx="123" cy="75"/>
              </a:xfrm>
              <a:custGeom>
                <a:avLst/>
                <a:gdLst>
                  <a:gd name="T0" fmla="*/ 17 w 67"/>
                  <a:gd name="T1" fmla="*/ 9 h 41"/>
                  <a:gd name="T2" fmla="*/ 38 w 67"/>
                  <a:gd name="T3" fmla="*/ 12 h 41"/>
                  <a:gd name="T4" fmla="*/ 57 w 67"/>
                  <a:gd name="T5" fmla="*/ 25 h 41"/>
                  <a:gd name="T6" fmla="*/ 58 w 67"/>
                  <a:gd name="T7" fmla="*/ 28 h 41"/>
                  <a:gd name="T8" fmla="*/ 57 w 67"/>
                  <a:gd name="T9" fmla="*/ 32 h 41"/>
                  <a:gd name="T10" fmla="*/ 54 w 67"/>
                  <a:gd name="T11" fmla="*/ 33 h 41"/>
                  <a:gd name="T12" fmla="*/ 54 w 67"/>
                  <a:gd name="T13" fmla="*/ 34 h 41"/>
                  <a:gd name="T14" fmla="*/ 54 w 67"/>
                  <a:gd name="T15" fmla="*/ 33 h 41"/>
                  <a:gd name="T16" fmla="*/ 54 w 67"/>
                  <a:gd name="T17" fmla="*/ 33 h 41"/>
                  <a:gd name="T18" fmla="*/ 54 w 67"/>
                  <a:gd name="T19" fmla="*/ 34 h 41"/>
                  <a:gd name="T20" fmla="*/ 54 w 67"/>
                  <a:gd name="T21" fmla="*/ 33 h 41"/>
                  <a:gd name="T22" fmla="*/ 54 w 67"/>
                  <a:gd name="T23" fmla="*/ 33 h 41"/>
                  <a:gd name="T24" fmla="*/ 54 w 67"/>
                  <a:gd name="T25" fmla="*/ 33 h 41"/>
                  <a:gd name="T26" fmla="*/ 54 w 67"/>
                  <a:gd name="T27" fmla="*/ 33 h 41"/>
                  <a:gd name="T28" fmla="*/ 54 w 67"/>
                  <a:gd name="T29" fmla="*/ 33 h 41"/>
                  <a:gd name="T30" fmla="*/ 54 w 67"/>
                  <a:gd name="T31" fmla="*/ 33 h 41"/>
                  <a:gd name="T32" fmla="*/ 53 w 67"/>
                  <a:gd name="T33" fmla="*/ 32 h 41"/>
                  <a:gd name="T34" fmla="*/ 48 w 67"/>
                  <a:gd name="T35" fmla="*/ 28 h 41"/>
                  <a:gd name="T36" fmla="*/ 33 w 67"/>
                  <a:gd name="T37" fmla="*/ 19 h 41"/>
                  <a:gd name="T38" fmla="*/ 17 w 67"/>
                  <a:gd name="T39" fmla="*/ 16 h 41"/>
                  <a:gd name="T40" fmla="*/ 8 w 67"/>
                  <a:gd name="T41" fmla="*/ 17 h 41"/>
                  <a:gd name="T42" fmla="*/ 5 w 67"/>
                  <a:gd name="T43" fmla="*/ 17 h 41"/>
                  <a:gd name="T44" fmla="*/ 4 w 67"/>
                  <a:gd name="T45" fmla="*/ 18 h 41"/>
                  <a:gd name="T46" fmla="*/ 4 w 67"/>
                  <a:gd name="T47" fmla="*/ 18 h 41"/>
                  <a:gd name="T48" fmla="*/ 4 w 67"/>
                  <a:gd name="T49" fmla="*/ 18 h 41"/>
                  <a:gd name="T50" fmla="*/ 4 w 67"/>
                  <a:gd name="T51" fmla="*/ 18 h 41"/>
                  <a:gd name="T52" fmla="*/ 5 w 67"/>
                  <a:gd name="T53" fmla="*/ 21 h 41"/>
                  <a:gd name="T54" fmla="*/ 4 w 67"/>
                  <a:gd name="T55" fmla="*/ 18 h 41"/>
                  <a:gd name="T56" fmla="*/ 4 w 67"/>
                  <a:gd name="T57" fmla="*/ 18 h 41"/>
                  <a:gd name="T58" fmla="*/ 5 w 67"/>
                  <a:gd name="T59" fmla="*/ 21 h 41"/>
                  <a:gd name="T60" fmla="*/ 4 w 67"/>
                  <a:gd name="T61" fmla="*/ 18 h 41"/>
                  <a:gd name="T62" fmla="*/ 1 w 67"/>
                  <a:gd name="T63" fmla="*/ 22 h 41"/>
                  <a:gd name="T64" fmla="*/ 5 w 67"/>
                  <a:gd name="T65" fmla="*/ 26 h 41"/>
                  <a:gd name="T66" fmla="*/ 6 w 67"/>
                  <a:gd name="T67" fmla="*/ 26 h 41"/>
                  <a:gd name="T68" fmla="*/ 17 w 67"/>
                  <a:gd name="T69" fmla="*/ 25 h 41"/>
                  <a:gd name="T70" fmla="*/ 31 w 67"/>
                  <a:gd name="T71" fmla="*/ 26 h 41"/>
                  <a:gd name="T72" fmla="*/ 42 w 67"/>
                  <a:gd name="T73" fmla="*/ 33 h 41"/>
                  <a:gd name="T74" fmla="*/ 47 w 67"/>
                  <a:gd name="T75" fmla="*/ 38 h 41"/>
                  <a:gd name="T76" fmla="*/ 50 w 67"/>
                  <a:gd name="T77" fmla="*/ 40 h 41"/>
                  <a:gd name="T78" fmla="*/ 54 w 67"/>
                  <a:gd name="T79" fmla="*/ 41 h 41"/>
                  <a:gd name="T80" fmla="*/ 55 w 67"/>
                  <a:gd name="T81" fmla="*/ 41 h 41"/>
                  <a:gd name="T82" fmla="*/ 62 w 67"/>
                  <a:gd name="T83" fmla="*/ 38 h 41"/>
                  <a:gd name="T84" fmla="*/ 67 w 67"/>
                  <a:gd name="T85" fmla="*/ 28 h 41"/>
                  <a:gd name="T86" fmla="*/ 63 w 67"/>
                  <a:gd name="T87" fmla="*/ 19 h 41"/>
                  <a:gd name="T88" fmla="*/ 40 w 67"/>
                  <a:gd name="T89" fmla="*/ 4 h 41"/>
                  <a:gd name="T90" fmla="*/ 17 w 67"/>
                  <a:gd name="T91" fmla="*/ 0 h 41"/>
                  <a:gd name="T92" fmla="*/ 13 w 67"/>
                  <a:gd name="T93" fmla="*/ 4 h 41"/>
                  <a:gd name="T94" fmla="*/ 17 w 67"/>
                  <a:gd name="T95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7" h="41">
                    <a:moveTo>
                      <a:pt x="17" y="9"/>
                    </a:moveTo>
                    <a:cubicBezTo>
                      <a:pt x="23" y="9"/>
                      <a:pt x="30" y="9"/>
                      <a:pt x="38" y="12"/>
                    </a:cubicBezTo>
                    <a:cubicBezTo>
                      <a:pt x="45" y="14"/>
                      <a:pt x="52" y="18"/>
                      <a:pt x="57" y="25"/>
                    </a:cubicBezTo>
                    <a:cubicBezTo>
                      <a:pt x="58" y="26"/>
                      <a:pt x="58" y="27"/>
                      <a:pt x="58" y="28"/>
                    </a:cubicBezTo>
                    <a:cubicBezTo>
                      <a:pt x="58" y="29"/>
                      <a:pt x="58" y="31"/>
                      <a:pt x="57" y="32"/>
                    </a:cubicBezTo>
                    <a:cubicBezTo>
                      <a:pt x="56" y="32"/>
                      <a:pt x="55" y="33"/>
                      <a:pt x="54" y="33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4"/>
                      <a:pt x="54" y="34"/>
                      <a:pt x="54" y="34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3"/>
                      <a:pt x="54" y="33"/>
                      <a:pt x="53" y="32"/>
                    </a:cubicBezTo>
                    <a:cubicBezTo>
                      <a:pt x="52" y="32"/>
                      <a:pt x="49" y="29"/>
                      <a:pt x="48" y="28"/>
                    </a:cubicBezTo>
                    <a:cubicBezTo>
                      <a:pt x="44" y="23"/>
                      <a:pt x="38" y="20"/>
                      <a:pt x="33" y="19"/>
                    </a:cubicBezTo>
                    <a:cubicBezTo>
                      <a:pt x="27" y="17"/>
                      <a:pt x="22" y="16"/>
                      <a:pt x="17" y="16"/>
                    </a:cubicBezTo>
                    <a:cubicBezTo>
                      <a:pt x="13" y="16"/>
                      <a:pt x="10" y="17"/>
                      <a:pt x="8" y="17"/>
                    </a:cubicBezTo>
                    <a:cubicBezTo>
                      <a:pt x="7" y="17"/>
                      <a:pt x="6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20"/>
                      <a:pt x="1" y="22"/>
                    </a:cubicBezTo>
                    <a:cubicBezTo>
                      <a:pt x="1" y="25"/>
                      <a:pt x="3" y="26"/>
                      <a:pt x="5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11" y="25"/>
                      <a:pt x="17" y="25"/>
                    </a:cubicBezTo>
                    <a:cubicBezTo>
                      <a:pt x="21" y="25"/>
                      <a:pt x="26" y="25"/>
                      <a:pt x="31" y="26"/>
                    </a:cubicBezTo>
                    <a:cubicBezTo>
                      <a:pt x="35" y="28"/>
                      <a:pt x="39" y="30"/>
                      <a:pt x="42" y="33"/>
                    </a:cubicBezTo>
                    <a:cubicBezTo>
                      <a:pt x="43" y="35"/>
                      <a:pt x="45" y="36"/>
                      <a:pt x="47" y="38"/>
                    </a:cubicBezTo>
                    <a:cubicBezTo>
                      <a:pt x="48" y="39"/>
                      <a:pt x="49" y="39"/>
                      <a:pt x="50" y="40"/>
                    </a:cubicBezTo>
                    <a:cubicBezTo>
                      <a:pt x="51" y="40"/>
                      <a:pt x="52" y="41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7" y="41"/>
                      <a:pt x="60" y="40"/>
                      <a:pt x="62" y="38"/>
                    </a:cubicBezTo>
                    <a:cubicBezTo>
                      <a:pt x="65" y="35"/>
                      <a:pt x="67" y="32"/>
                      <a:pt x="67" y="28"/>
                    </a:cubicBezTo>
                    <a:cubicBezTo>
                      <a:pt x="67" y="25"/>
                      <a:pt x="65" y="22"/>
                      <a:pt x="63" y="19"/>
                    </a:cubicBezTo>
                    <a:cubicBezTo>
                      <a:pt x="57" y="11"/>
                      <a:pt x="48" y="7"/>
                      <a:pt x="40" y="4"/>
                    </a:cubicBezTo>
                    <a:cubicBezTo>
                      <a:pt x="32" y="1"/>
                      <a:pt x="24" y="1"/>
                      <a:pt x="17" y="0"/>
                    </a:cubicBezTo>
                    <a:cubicBezTo>
                      <a:pt x="15" y="0"/>
                      <a:pt x="13" y="2"/>
                      <a:pt x="13" y="4"/>
                    </a:cubicBezTo>
                    <a:cubicBezTo>
                      <a:pt x="13" y="7"/>
                      <a:pt x="15" y="9"/>
                      <a:pt x="17" y="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0" name="ïṧliḍe">
                <a:extLst>
                  <a:ext uri="{FF2B5EF4-FFF2-40B4-BE49-F238E27FC236}">
                    <a16:creationId xmlns:a16="http://schemas.microsoft.com/office/drawing/2014/main" id="{920D5315-28D4-4350-BA17-F35B406B5F81}"/>
                  </a:ext>
                </a:extLst>
              </p:cNvPr>
              <p:cNvSpPr/>
              <p:nvPr/>
            </p:nvSpPr>
            <p:spPr bwMode="auto">
              <a:xfrm>
                <a:off x="3146" y="2431"/>
                <a:ext cx="129" cy="90"/>
              </a:xfrm>
              <a:custGeom>
                <a:avLst/>
                <a:gdLst>
                  <a:gd name="T0" fmla="*/ 129 w 129"/>
                  <a:gd name="T1" fmla="*/ 90 h 90"/>
                  <a:gd name="T2" fmla="*/ 129 w 129"/>
                  <a:gd name="T3" fmla="*/ 90 h 90"/>
                  <a:gd name="T4" fmla="*/ 0 w 129"/>
                  <a:gd name="T5" fmla="*/ 90 h 90"/>
                  <a:gd name="T6" fmla="*/ 0 w 129"/>
                  <a:gd name="T7" fmla="*/ 0 h 90"/>
                  <a:gd name="T8" fmla="*/ 85 w 129"/>
                  <a:gd name="T9" fmla="*/ 0 h 90"/>
                  <a:gd name="T10" fmla="*/ 129 w 129"/>
                  <a:gd name="T11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90">
                    <a:moveTo>
                      <a:pt x="129" y="90"/>
                    </a:moveTo>
                    <a:lnTo>
                      <a:pt x="129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129" y="90"/>
                    </a:ln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1" name="îśľïḍe">
                <a:extLst>
                  <a:ext uri="{FF2B5EF4-FFF2-40B4-BE49-F238E27FC236}">
                    <a16:creationId xmlns:a16="http://schemas.microsoft.com/office/drawing/2014/main" id="{5EA410E1-80EA-43EB-81B4-063A173E6BA7}"/>
                  </a:ext>
                </a:extLst>
              </p:cNvPr>
              <p:cNvSpPr/>
              <p:nvPr/>
            </p:nvSpPr>
            <p:spPr bwMode="auto">
              <a:xfrm>
                <a:off x="3146" y="2431"/>
                <a:ext cx="129" cy="90"/>
              </a:xfrm>
              <a:custGeom>
                <a:avLst/>
                <a:gdLst>
                  <a:gd name="T0" fmla="*/ 129 w 129"/>
                  <a:gd name="T1" fmla="*/ 90 h 90"/>
                  <a:gd name="T2" fmla="*/ 129 w 129"/>
                  <a:gd name="T3" fmla="*/ 90 h 90"/>
                  <a:gd name="T4" fmla="*/ 0 w 129"/>
                  <a:gd name="T5" fmla="*/ 90 h 90"/>
                  <a:gd name="T6" fmla="*/ 0 w 129"/>
                  <a:gd name="T7" fmla="*/ 0 h 90"/>
                  <a:gd name="T8" fmla="*/ 85 w 129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90">
                    <a:moveTo>
                      <a:pt x="129" y="90"/>
                    </a:moveTo>
                    <a:lnTo>
                      <a:pt x="129" y="90"/>
                    </a:lnTo>
                    <a:lnTo>
                      <a:pt x="0" y="90"/>
                    </a:lnTo>
                    <a:lnTo>
                      <a:pt x="0" y="0"/>
                    </a:lnTo>
                    <a:lnTo>
                      <a:pt x="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2" name="iṥ1iḍê">
                <a:extLst>
                  <a:ext uri="{FF2B5EF4-FFF2-40B4-BE49-F238E27FC236}">
                    <a16:creationId xmlns:a16="http://schemas.microsoft.com/office/drawing/2014/main" id="{57BFB0F5-A248-4E12-8AF1-A84B41A89729}"/>
                  </a:ext>
                </a:extLst>
              </p:cNvPr>
              <p:cNvSpPr/>
              <p:nvPr/>
            </p:nvSpPr>
            <p:spPr bwMode="auto">
              <a:xfrm>
                <a:off x="3139" y="2422"/>
                <a:ext cx="143" cy="106"/>
              </a:xfrm>
              <a:custGeom>
                <a:avLst/>
                <a:gdLst>
                  <a:gd name="T0" fmla="*/ 74 w 78"/>
                  <a:gd name="T1" fmla="*/ 50 h 58"/>
                  <a:gd name="T2" fmla="*/ 8 w 78"/>
                  <a:gd name="T3" fmla="*/ 50 h 58"/>
                  <a:gd name="T4" fmla="*/ 8 w 78"/>
                  <a:gd name="T5" fmla="*/ 9 h 58"/>
                  <a:gd name="T6" fmla="*/ 50 w 78"/>
                  <a:gd name="T7" fmla="*/ 9 h 58"/>
                  <a:gd name="T8" fmla="*/ 54 w 78"/>
                  <a:gd name="T9" fmla="*/ 5 h 58"/>
                  <a:gd name="T10" fmla="*/ 50 w 78"/>
                  <a:gd name="T11" fmla="*/ 1 h 58"/>
                  <a:gd name="T12" fmla="*/ 0 w 78"/>
                  <a:gd name="T13" fmla="*/ 0 h 58"/>
                  <a:gd name="T14" fmla="*/ 0 w 78"/>
                  <a:gd name="T15" fmla="*/ 58 h 58"/>
                  <a:gd name="T16" fmla="*/ 74 w 78"/>
                  <a:gd name="T17" fmla="*/ 58 h 58"/>
                  <a:gd name="T18" fmla="*/ 78 w 78"/>
                  <a:gd name="T19" fmla="*/ 54 h 58"/>
                  <a:gd name="T20" fmla="*/ 74 w 78"/>
                  <a:gd name="T21" fmla="*/ 5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8">
                    <a:moveTo>
                      <a:pt x="74" y="50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3" y="9"/>
                      <a:pt x="54" y="7"/>
                      <a:pt x="54" y="5"/>
                    </a:cubicBezTo>
                    <a:cubicBezTo>
                      <a:pt x="54" y="3"/>
                      <a:pt x="53" y="1"/>
                      <a:pt x="5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6" y="58"/>
                      <a:pt x="78" y="57"/>
                      <a:pt x="78" y="54"/>
                    </a:cubicBezTo>
                    <a:cubicBezTo>
                      <a:pt x="78" y="52"/>
                      <a:pt x="76" y="50"/>
                      <a:pt x="74" y="5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3" name="işlíḍê">
                <a:extLst>
                  <a:ext uri="{FF2B5EF4-FFF2-40B4-BE49-F238E27FC236}">
                    <a16:creationId xmlns:a16="http://schemas.microsoft.com/office/drawing/2014/main" id="{88C5F1A6-18E6-4F04-9F8F-BEA0C718B3D0}"/>
                  </a:ext>
                </a:extLst>
              </p:cNvPr>
              <p:cNvSpPr/>
              <p:nvPr/>
            </p:nvSpPr>
            <p:spPr bwMode="auto">
              <a:xfrm>
                <a:off x="3220" y="2459"/>
                <a:ext cx="84" cy="64"/>
              </a:xfrm>
              <a:custGeom>
                <a:avLst/>
                <a:gdLst>
                  <a:gd name="T0" fmla="*/ 1 w 46"/>
                  <a:gd name="T1" fmla="*/ 0 h 35"/>
                  <a:gd name="T2" fmla="*/ 43 w 46"/>
                  <a:gd name="T3" fmla="*/ 21 h 35"/>
                  <a:gd name="T4" fmla="*/ 41 w 46"/>
                  <a:gd name="T5" fmla="*/ 33 h 35"/>
                  <a:gd name="T6" fmla="*/ 36 w 46"/>
                  <a:gd name="T7" fmla="*/ 35 h 35"/>
                  <a:gd name="T8" fmla="*/ 28 w 46"/>
                  <a:gd name="T9" fmla="*/ 31 h 35"/>
                  <a:gd name="T10" fmla="*/ 0 w 46"/>
                  <a:gd name="T11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5">
                    <a:moveTo>
                      <a:pt x="1" y="0"/>
                    </a:moveTo>
                    <a:cubicBezTo>
                      <a:pt x="14" y="1"/>
                      <a:pt x="32" y="5"/>
                      <a:pt x="43" y="21"/>
                    </a:cubicBezTo>
                    <a:cubicBezTo>
                      <a:pt x="46" y="25"/>
                      <a:pt x="45" y="30"/>
                      <a:pt x="41" y="33"/>
                    </a:cubicBezTo>
                    <a:cubicBezTo>
                      <a:pt x="39" y="34"/>
                      <a:pt x="37" y="35"/>
                      <a:pt x="36" y="35"/>
                    </a:cubicBezTo>
                    <a:cubicBezTo>
                      <a:pt x="33" y="35"/>
                      <a:pt x="30" y="34"/>
                      <a:pt x="28" y="31"/>
                    </a:cubicBezTo>
                    <a:cubicBezTo>
                      <a:pt x="17" y="15"/>
                      <a:pt x="1" y="18"/>
                      <a:pt x="0" y="18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4" name="ïṩḻîḓé">
                <a:extLst>
                  <a:ext uri="{FF2B5EF4-FFF2-40B4-BE49-F238E27FC236}">
                    <a16:creationId xmlns:a16="http://schemas.microsoft.com/office/drawing/2014/main" id="{8980C1D7-8063-4C1F-8120-F5BD306E3E3D}"/>
                  </a:ext>
                </a:extLst>
              </p:cNvPr>
              <p:cNvSpPr/>
              <p:nvPr/>
            </p:nvSpPr>
            <p:spPr bwMode="auto">
              <a:xfrm>
                <a:off x="3212" y="2449"/>
                <a:ext cx="98" cy="81"/>
              </a:xfrm>
              <a:custGeom>
                <a:avLst/>
                <a:gdLst>
                  <a:gd name="T0" fmla="*/ 5 w 53"/>
                  <a:gd name="T1" fmla="*/ 9 h 44"/>
                  <a:gd name="T2" fmla="*/ 25 w 53"/>
                  <a:gd name="T3" fmla="*/ 14 h 44"/>
                  <a:gd name="T4" fmla="*/ 43 w 53"/>
                  <a:gd name="T5" fmla="*/ 28 h 44"/>
                  <a:gd name="T6" fmla="*/ 44 w 53"/>
                  <a:gd name="T7" fmla="*/ 31 h 44"/>
                  <a:gd name="T8" fmla="*/ 42 w 53"/>
                  <a:gd name="T9" fmla="*/ 35 h 44"/>
                  <a:gd name="T10" fmla="*/ 40 w 53"/>
                  <a:gd name="T11" fmla="*/ 36 h 44"/>
                  <a:gd name="T12" fmla="*/ 39 w 53"/>
                  <a:gd name="T13" fmla="*/ 36 h 44"/>
                  <a:gd name="T14" fmla="*/ 35 w 53"/>
                  <a:gd name="T15" fmla="*/ 34 h 44"/>
                  <a:gd name="T16" fmla="*/ 20 w 53"/>
                  <a:gd name="T17" fmla="*/ 21 h 44"/>
                  <a:gd name="T18" fmla="*/ 8 w 53"/>
                  <a:gd name="T19" fmla="*/ 19 h 44"/>
                  <a:gd name="T20" fmla="*/ 5 w 53"/>
                  <a:gd name="T21" fmla="*/ 19 h 44"/>
                  <a:gd name="T22" fmla="*/ 4 w 53"/>
                  <a:gd name="T23" fmla="*/ 19 h 44"/>
                  <a:gd name="T24" fmla="*/ 4 w 53"/>
                  <a:gd name="T25" fmla="*/ 19 h 44"/>
                  <a:gd name="T26" fmla="*/ 4 w 53"/>
                  <a:gd name="T27" fmla="*/ 19 h 44"/>
                  <a:gd name="T28" fmla="*/ 4 w 53"/>
                  <a:gd name="T29" fmla="*/ 23 h 44"/>
                  <a:gd name="T30" fmla="*/ 4 w 53"/>
                  <a:gd name="T31" fmla="*/ 19 h 44"/>
                  <a:gd name="T32" fmla="*/ 4 w 53"/>
                  <a:gd name="T33" fmla="*/ 19 h 44"/>
                  <a:gd name="T34" fmla="*/ 4 w 53"/>
                  <a:gd name="T35" fmla="*/ 23 h 44"/>
                  <a:gd name="T36" fmla="*/ 4 w 53"/>
                  <a:gd name="T37" fmla="*/ 19 h 44"/>
                  <a:gd name="T38" fmla="*/ 0 w 53"/>
                  <a:gd name="T39" fmla="*/ 24 h 44"/>
                  <a:gd name="T40" fmla="*/ 5 w 53"/>
                  <a:gd name="T41" fmla="*/ 27 h 44"/>
                  <a:gd name="T42" fmla="*/ 5 w 53"/>
                  <a:gd name="T43" fmla="*/ 27 h 44"/>
                  <a:gd name="T44" fmla="*/ 6 w 53"/>
                  <a:gd name="T45" fmla="*/ 27 h 44"/>
                  <a:gd name="T46" fmla="*/ 8 w 53"/>
                  <a:gd name="T47" fmla="*/ 27 h 44"/>
                  <a:gd name="T48" fmla="*/ 17 w 53"/>
                  <a:gd name="T49" fmla="*/ 29 h 44"/>
                  <a:gd name="T50" fmla="*/ 29 w 53"/>
                  <a:gd name="T51" fmla="*/ 38 h 44"/>
                  <a:gd name="T52" fmla="*/ 39 w 53"/>
                  <a:gd name="T53" fmla="*/ 44 h 44"/>
                  <a:gd name="T54" fmla="*/ 40 w 53"/>
                  <a:gd name="T55" fmla="*/ 44 h 44"/>
                  <a:gd name="T56" fmla="*/ 47 w 53"/>
                  <a:gd name="T57" fmla="*/ 42 h 44"/>
                  <a:gd name="T58" fmla="*/ 53 w 53"/>
                  <a:gd name="T59" fmla="*/ 31 h 44"/>
                  <a:gd name="T60" fmla="*/ 50 w 53"/>
                  <a:gd name="T61" fmla="*/ 23 h 44"/>
                  <a:gd name="T62" fmla="*/ 28 w 53"/>
                  <a:gd name="T63" fmla="*/ 6 h 44"/>
                  <a:gd name="T64" fmla="*/ 5 w 53"/>
                  <a:gd name="T65" fmla="*/ 1 h 44"/>
                  <a:gd name="T66" fmla="*/ 1 w 53"/>
                  <a:gd name="T67" fmla="*/ 4 h 44"/>
                  <a:gd name="T68" fmla="*/ 5 w 53"/>
                  <a:gd name="T69" fmla="*/ 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3" h="44">
                    <a:moveTo>
                      <a:pt x="5" y="9"/>
                    </a:moveTo>
                    <a:cubicBezTo>
                      <a:pt x="11" y="9"/>
                      <a:pt x="18" y="11"/>
                      <a:pt x="25" y="14"/>
                    </a:cubicBezTo>
                    <a:cubicBezTo>
                      <a:pt x="32" y="17"/>
                      <a:pt x="39" y="21"/>
                      <a:pt x="43" y="28"/>
                    </a:cubicBezTo>
                    <a:cubicBezTo>
                      <a:pt x="44" y="29"/>
                      <a:pt x="44" y="30"/>
                      <a:pt x="44" y="31"/>
                    </a:cubicBezTo>
                    <a:cubicBezTo>
                      <a:pt x="44" y="32"/>
                      <a:pt x="44" y="34"/>
                      <a:pt x="42" y="35"/>
                    </a:cubicBezTo>
                    <a:cubicBezTo>
                      <a:pt x="41" y="35"/>
                      <a:pt x="41" y="36"/>
                      <a:pt x="40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8" y="36"/>
                      <a:pt x="36" y="35"/>
                      <a:pt x="35" y="34"/>
                    </a:cubicBezTo>
                    <a:cubicBezTo>
                      <a:pt x="31" y="27"/>
                      <a:pt x="25" y="24"/>
                      <a:pt x="20" y="21"/>
                    </a:cubicBezTo>
                    <a:cubicBezTo>
                      <a:pt x="15" y="19"/>
                      <a:pt x="11" y="19"/>
                      <a:pt x="8" y="19"/>
                    </a:cubicBezTo>
                    <a:cubicBezTo>
                      <a:pt x="6" y="19"/>
                      <a:pt x="6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2" y="19"/>
                      <a:pt x="0" y="21"/>
                      <a:pt x="0" y="24"/>
                    </a:cubicBezTo>
                    <a:cubicBezTo>
                      <a:pt x="0" y="26"/>
                      <a:pt x="2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7"/>
                      <a:pt x="7" y="27"/>
                      <a:pt x="8" y="27"/>
                    </a:cubicBezTo>
                    <a:cubicBezTo>
                      <a:pt x="10" y="27"/>
                      <a:pt x="13" y="27"/>
                      <a:pt x="17" y="29"/>
                    </a:cubicBezTo>
                    <a:cubicBezTo>
                      <a:pt x="21" y="31"/>
                      <a:pt x="25" y="33"/>
                      <a:pt x="29" y="38"/>
                    </a:cubicBezTo>
                    <a:cubicBezTo>
                      <a:pt x="31" y="42"/>
                      <a:pt x="35" y="44"/>
                      <a:pt x="39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2" y="44"/>
                      <a:pt x="45" y="43"/>
                      <a:pt x="47" y="42"/>
                    </a:cubicBezTo>
                    <a:cubicBezTo>
                      <a:pt x="51" y="39"/>
                      <a:pt x="53" y="35"/>
                      <a:pt x="53" y="31"/>
                    </a:cubicBezTo>
                    <a:cubicBezTo>
                      <a:pt x="53" y="28"/>
                      <a:pt x="52" y="26"/>
                      <a:pt x="50" y="23"/>
                    </a:cubicBezTo>
                    <a:cubicBezTo>
                      <a:pt x="44" y="15"/>
                      <a:pt x="36" y="9"/>
                      <a:pt x="28" y="6"/>
                    </a:cubicBezTo>
                    <a:cubicBezTo>
                      <a:pt x="20" y="3"/>
                      <a:pt x="12" y="1"/>
                      <a:pt x="5" y="1"/>
                    </a:cubicBezTo>
                    <a:cubicBezTo>
                      <a:pt x="3" y="0"/>
                      <a:pt x="1" y="2"/>
                      <a:pt x="1" y="4"/>
                    </a:cubicBezTo>
                    <a:cubicBezTo>
                      <a:pt x="1" y="7"/>
                      <a:pt x="2" y="9"/>
                      <a:pt x="5" y="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5" name="îṧḻiḍé">
                <a:extLst>
                  <a:ext uri="{FF2B5EF4-FFF2-40B4-BE49-F238E27FC236}">
                    <a16:creationId xmlns:a16="http://schemas.microsoft.com/office/drawing/2014/main" id="{3CA69B5E-C0A7-46A0-B84F-40FEF128388C}"/>
                  </a:ext>
                </a:extLst>
              </p:cNvPr>
              <p:cNvSpPr/>
              <p:nvPr/>
            </p:nvSpPr>
            <p:spPr bwMode="auto">
              <a:xfrm>
                <a:off x="2187" y="3157"/>
                <a:ext cx="739" cy="78"/>
              </a:xfrm>
              <a:custGeom>
                <a:avLst/>
                <a:gdLst>
                  <a:gd name="T0" fmla="*/ 38 w 403"/>
                  <a:gd name="T1" fmla="*/ 43 h 43"/>
                  <a:gd name="T2" fmla="*/ 365 w 403"/>
                  <a:gd name="T3" fmla="*/ 43 h 43"/>
                  <a:gd name="T4" fmla="*/ 403 w 403"/>
                  <a:gd name="T5" fmla="*/ 5 h 43"/>
                  <a:gd name="T6" fmla="*/ 403 w 403"/>
                  <a:gd name="T7" fmla="*/ 0 h 43"/>
                  <a:gd name="T8" fmla="*/ 0 w 403"/>
                  <a:gd name="T9" fmla="*/ 0 h 43"/>
                  <a:gd name="T10" fmla="*/ 0 w 403"/>
                  <a:gd name="T11" fmla="*/ 5 h 43"/>
                  <a:gd name="T12" fmla="*/ 38 w 403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43">
                    <a:moveTo>
                      <a:pt x="38" y="43"/>
                    </a:moveTo>
                    <a:cubicBezTo>
                      <a:pt x="365" y="43"/>
                      <a:pt x="365" y="43"/>
                      <a:pt x="365" y="43"/>
                    </a:cubicBezTo>
                    <a:cubicBezTo>
                      <a:pt x="386" y="43"/>
                      <a:pt x="403" y="26"/>
                      <a:pt x="403" y="5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6"/>
                      <a:pt x="17" y="43"/>
                      <a:pt x="38" y="43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6" name="îsľíḋê">
                <a:extLst>
                  <a:ext uri="{FF2B5EF4-FFF2-40B4-BE49-F238E27FC236}">
                    <a16:creationId xmlns:a16="http://schemas.microsoft.com/office/drawing/2014/main" id="{B5049B46-5F26-4681-B851-7B2E39AA0AA1}"/>
                  </a:ext>
                </a:extLst>
              </p:cNvPr>
              <p:cNvSpPr/>
              <p:nvPr/>
            </p:nvSpPr>
            <p:spPr bwMode="auto">
              <a:xfrm>
                <a:off x="2179" y="3149"/>
                <a:ext cx="754" cy="94"/>
              </a:xfrm>
              <a:custGeom>
                <a:avLst/>
                <a:gdLst>
                  <a:gd name="T0" fmla="*/ 42 w 411"/>
                  <a:gd name="T1" fmla="*/ 47 h 51"/>
                  <a:gd name="T2" fmla="*/ 42 w 411"/>
                  <a:gd name="T3" fmla="*/ 51 h 51"/>
                  <a:gd name="T4" fmla="*/ 369 w 411"/>
                  <a:gd name="T5" fmla="*/ 51 h 51"/>
                  <a:gd name="T6" fmla="*/ 411 w 411"/>
                  <a:gd name="T7" fmla="*/ 9 h 51"/>
                  <a:gd name="T8" fmla="*/ 411 w 411"/>
                  <a:gd name="T9" fmla="*/ 4 h 51"/>
                  <a:gd name="T10" fmla="*/ 411 w 411"/>
                  <a:gd name="T11" fmla="*/ 0 h 51"/>
                  <a:gd name="T12" fmla="*/ 0 w 411"/>
                  <a:gd name="T13" fmla="*/ 0 h 51"/>
                  <a:gd name="T14" fmla="*/ 0 w 411"/>
                  <a:gd name="T15" fmla="*/ 9 h 51"/>
                  <a:gd name="T16" fmla="*/ 42 w 411"/>
                  <a:gd name="T17" fmla="*/ 51 h 51"/>
                  <a:gd name="T18" fmla="*/ 42 w 411"/>
                  <a:gd name="T19" fmla="*/ 47 h 51"/>
                  <a:gd name="T20" fmla="*/ 42 w 411"/>
                  <a:gd name="T21" fmla="*/ 43 h 51"/>
                  <a:gd name="T22" fmla="*/ 18 w 411"/>
                  <a:gd name="T23" fmla="*/ 33 h 51"/>
                  <a:gd name="T24" fmla="*/ 8 w 411"/>
                  <a:gd name="T25" fmla="*/ 9 h 51"/>
                  <a:gd name="T26" fmla="*/ 8 w 411"/>
                  <a:gd name="T27" fmla="*/ 8 h 51"/>
                  <a:gd name="T28" fmla="*/ 403 w 411"/>
                  <a:gd name="T29" fmla="*/ 8 h 51"/>
                  <a:gd name="T30" fmla="*/ 403 w 411"/>
                  <a:gd name="T31" fmla="*/ 9 h 51"/>
                  <a:gd name="T32" fmla="*/ 393 w 411"/>
                  <a:gd name="T33" fmla="*/ 33 h 51"/>
                  <a:gd name="T34" fmla="*/ 369 w 411"/>
                  <a:gd name="T35" fmla="*/ 43 h 51"/>
                  <a:gd name="T36" fmla="*/ 42 w 411"/>
                  <a:gd name="T37" fmla="*/ 43 h 51"/>
                  <a:gd name="T38" fmla="*/ 42 w 411"/>
                  <a:gd name="T39" fmla="*/ 4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1" h="51">
                    <a:moveTo>
                      <a:pt x="42" y="47"/>
                    </a:moveTo>
                    <a:cubicBezTo>
                      <a:pt x="42" y="51"/>
                      <a:pt x="42" y="51"/>
                      <a:pt x="42" y="51"/>
                    </a:cubicBezTo>
                    <a:cubicBezTo>
                      <a:pt x="369" y="51"/>
                      <a:pt x="369" y="51"/>
                      <a:pt x="369" y="51"/>
                    </a:cubicBezTo>
                    <a:cubicBezTo>
                      <a:pt x="392" y="51"/>
                      <a:pt x="411" y="32"/>
                      <a:pt x="411" y="9"/>
                    </a:cubicBezTo>
                    <a:cubicBezTo>
                      <a:pt x="411" y="4"/>
                      <a:pt x="411" y="4"/>
                      <a:pt x="411" y="4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32"/>
                      <a:pt x="19" y="51"/>
                      <a:pt x="42" y="5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33" y="43"/>
                      <a:pt x="24" y="39"/>
                      <a:pt x="18" y="33"/>
                    </a:cubicBezTo>
                    <a:cubicBezTo>
                      <a:pt x="12" y="27"/>
                      <a:pt x="8" y="18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403" y="8"/>
                      <a:pt x="403" y="8"/>
                      <a:pt x="403" y="8"/>
                    </a:cubicBezTo>
                    <a:cubicBezTo>
                      <a:pt x="403" y="9"/>
                      <a:pt x="403" y="9"/>
                      <a:pt x="403" y="9"/>
                    </a:cubicBezTo>
                    <a:cubicBezTo>
                      <a:pt x="403" y="18"/>
                      <a:pt x="399" y="27"/>
                      <a:pt x="393" y="33"/>
                    </a:cubicBezTo>
                    <a:cubicBezTo>
                      <a:pt x="387" y="39"/>
                      <a:pt x="379" y="43"/>
                      <a:pt x="369" y="43"/>
                    </a:cubicBezTo>
                    <a:cubicBezTo>
                      <a:pt x="42" y="43"/>
                      <a:pt x="42" y="43"/>
                      <a:pt x="42" y="43"/>
                    </a:cubicBezTo>
                    <a:lnTo>
                      <a:pt x="42" y="4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7" name="îṥļiḑe">
                <a:extLst>
                  <a:ext uri="{FF2B5EF4-FFF2-40B4-BE49-F238E27FC236}">
                    <a16:creationId xmlns:a16="http://schemas.microsoft.com/office/drawing/2014/main" id="{504EB30B-FB8D-4EE1-89D4-126E84EFED93}"/>
                  </a:ext>
                </a:extLst>
              </p:cNvPr>
              <p:cNvSpPr/>
              <p:nvPr/>
            </p:nvSpPr>
            <p:spPr bwMode="auto">
              <a:xfrm>
                <a:off x="2607" y="2204"/>
                <a:ext cx="490" cy="392"/>
              </a:xfrm>
              <a:custGeom>
                <a:avLst/>
                <a:gdLst>
                  <a:gd name="T0" fmla="*/ 0 w 267"/>
                  <a:gd name="T1" fmla="*/ 5 h 214"/>
                  <a:gd name="T2" fmla="*/ 66 w 267"/>
                  <a:gd name="T3" fmla="*/ 168 h 214"/>
                  <a:gd name="T4" fmla="*/ 135 w 267"/>
                  <a:gd name="T5" fmla="*/ 214 h 214"/>
                  <a:gd name="T6" fmla="*/ 267 w 267"/>
                  <a:gd name="T7" fmla="*/ 214 h 214"/>
                  <a:gd name="T8" fmla="*/ 267 w 267"/>
                  <a:gd name="T9" fmla="*/ 149 h 214"/>
                  <a:gd name="T10" fmla="*/ 155 w 267"/>
                  <a:gd name="T11" fmla="*/ 149 h 214"/>
                  <a:gd name="T12" fmla="*/ 147 w 267"/>
                  <a:gd name="T13" fmla="*/ 149 h 214"/>
                  <a:gd name="T14" fmla="*/ 116 w 267"/>
                  <a:gd name="T15" fmla="*/ 124 h 214"/>
                  <a:gd name="T16" fmla="*/ 64 w 267"/>
                  <a:gd name="T17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7" h="214">
                    <a:moveTo>
                      <a:pt x="0" y="5"/>
                    </a:moveTo>
                    <a:cubicBezTo>
                      <a:pt x="66" y="168"/>
                      <a:pt x="66" y="168"/>
                      <a:pt x="66" y="168"/>
                    </a:cubicBezTo>
                    <a:cubicBezTo>
                      <a:pt x="77" y="196"/>
                      <a:pt x="105" y="214"/>
                      <a:pt x="135" y="214"/>
                    </a:cubicBezTo>
                    <a:cubicBezTo>
                      <a:pt x="267" y="214"/>
                      <a:pt x="267" y="214"/>
                      <a:pt x="267" y="214"/>
                    </a:cubicBezTo>
                    <a:cubicBezTo>
                      <a:pt x="267" y="149"/>
                      <a:pt x="267" y="149"/>
                      <a:pt x="267" y="149"/>
                    </a:cubicBezTo>
                    <a:cubicBezTo>
                      <a:pt x="155" y="149"/>
                      <a:pt x="155" y="149"/>
                      <a:pt x="155" y="149"/>
                    </a:cubicBezTo>
                    <a:cubicBezTo>
                      <a:pt x="152" y="149"/>
                      <a:pt x="150" y="149"/>
                      <a:pt x="147" y="149"/>
                    </a:cubicBezTo>
                    <a:cubicBezTo>
                      <a:pt x="134" y="146"/>
                      <a:pt x="122" y="137"/>
                      <a:pt x="116" y="124"/>
                    </a:cubicBezTo>
                    <a:cubicBezTo>
                      <a:pt x="64" y="0"/>
                      <a:pt x="64" y="0"/>
                      <a:pt x="64" y="0"/>
                    </a:cubicBezTo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8" name="íṡlïdé">
                <a:extLst>
                  <a:ext uri="{FF2B5EF4-FFF2-40B4-BE49-F238E27FC236}">
                    <a16:creationId xmlns:a16="http://schemas.microsoft.com/office/drawing/2014/main" id="{48167F70-4335-4D1E-A679-FD5B064979EB}"/>
                  </a:ext>
                </a:extLst>
              </p:cNvPr>
              <p:cNvSpPr/>
              <p:nvPr/>
            </p:nvSpPr>
            <p:spPr bwMode="auto">
              <a:xfrm>
                <a:off x="2599" y="2202"/>
                <a:ext cx="507" cy="403"/>
              </a:xfrm>
              <a:custGeom>
                <a:avLst/>
                <a:gdLst>
                  <a:gd name="T0" fmla="*/ 0 w 276"/>
                  <a:gd name="T1" fmla="*/ 8 h 220"/>
                  <a:gd name="T2" fmla="*/ 66 w 276"/>
                  <a:gd name="T3" fmla="*/ 170 h 220"/>
                  <a:gd name="T4" fmla="*/ 139 w 276"/>
                  <a:gd name="T5" fmla="*/ 220 h 220"/>
                  <a:gd name="T6" fmla="*/ 276 w 276"/>
                  <a:gd name="T7" fmla="*/ 220 h 220"/>
                  <a:gd name="T8" fmla="*/ 276 w 276"/>
                  <a:gd name="T9" fmla="*/ 146 h 220"/>
                  <a:gd name="T10" fmla="*/ 159 w 276"/>
                  <a:gd name="T11" fmla="*/ 146 h 220"/>
                  <a:gd name="T12" fmla="*/ 159 w 276"/>
                  <a:gd name="T13" fmla="*/ 146 h 220"/>
                  <a:gd name="T14" fmla="*/ 152 w 276"/>
                  <a:gd name="T15" fmla="*/ 146 h 220"/>
                  <a:gd name="T16" fmla="*/ 152 w 276"/>
                  <a:gd name="T17" fmla="*/ 146 h 220"/>
                  <a:gd name="T18" fmla="*/ 124 w 276"/>
                  <a:gd name="T19" fmla="*/ 123 h 220"/>
                  <a:gd name="T20" fmla="*/ 72 w 276"/>
                  <a:gd name="T21" fmla="*/ 0 h 220"/>
                  <a:gd name="T22" fmla="*/ 65 w 276"/>
                  <a:gd name="T23" fmla="*/ 3 h 220"/>
                  <a:gd name="T24" fmla="*/ 116 w 276"/>
                  <a:gd name="T25" fmla="*/ 126 h 220"/>
                  <a:gd name="T26" fmla="*/ 151 w 276"/>
                  <a:gd name="T27" fmla="*/ 154 h 220"/>
                  <a:gd name="T28" fmla="*/ 151 w 276"/>
                  <a:gd name="T29" fmla="*/ 154 h 220"/>
                  <a:gd name="T30" fmla="*/ 159 w 276"/>
                  <a:gd name="T31" fmla="*/ 154 h 220"/>
                  <a:gd name="T32" fmla="*/ 267 w 276"/>
                  <a:gd name="T33" fmla="*/ 154 h 220"/>
                  <a:gd name="T34" fmla="*/ 267 w 276"/>
                  <a:gd name="T35" fmla="*/ 211 h 220"/>
                  <a:gd name="T36" fmla="*/ 139 w 276"/>
                  <a:gd name="T37" fmla="*/ 211 h 220"/>
                  <a:gd name="T38" fmla="*/ 74 w 276"/>
                  <a:gd name="T39" fmla="*/ 167 h 220"/>
                  <a:gd name="T40" fmla="*/ 8 w 276"/>
                  <a:gd name="T41" fmla="*/ 5 h 220"/>
                  <a:gd name="T42" fmla="*/ 0 w 276"/>
                  <a:gd name="T43" fmla="*/ 8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6" h="220">
                    <a:moveTo>
                      <a:pt x="0" y="8"/>
                    </a:moveTo>
                    <a:cubicBezTo>
                      <a:pt x="66" y="170"/>
                      <a:pt x="66" y="170"/>
                      <a:pt x="66" y="170"/>
                    </a:cubicBezTo>
                    <a:cubicBezTo>
                      <a:pt x="78" y="200"/>
                      <a:pt x="107" y="220"/>
                      <a:pt x="139" y="220"/>
                    </a:cubicBezTo>
                    <a:cubicBezTo>
                      <a:pt x="276" y="220"/>
                      <a:pt x="276" y="220"/>
                      <a:pt x="276" y="220"/>
                    </a:cubicBezTo>
                    <a:cubicBezTo>
                      <a:pt x="276" y="146"/>
                      <a:pt x="276" y="146"/>
                      <a:pt x="276" y="146"/>
                    </a:cubicBezTo>
                    <a:cubicBezTo>
                      <a:pt x="159" y="146"/>
                      <a:pt x="159" y="146"/>
                      <a:pt x="159" y="146"/>
                    </a:cubicBezTo>
                    <a:cubicBezTo>
                      <a:pt x="159" y="146"/>
                      <a:pt x="159" y="146"/>
                      <a:pt x="159" y="146"/>
                    </a:cubicBezTo>
                    <a:cubicBezTo>
                      <a:pt x="156" y="146"/>
                      <a:pt x="154" y="146"/>
                      <a:pt x="152" y="146"/>
                    </a:cubicBezTo>
                    <a:cubicBezTo>
                      <a:pt x="152" y="146"/>
                      <a:pt x="152" y="146"/>
                      <a:pt x="152" y="146"/>
                    </a:cubicBezTo>
                    <a:cubicBezTo>
                      <a:pt x="140" y="144"/>
                      <a:pt x="129" y="135"/>
                      <a:pt x="124" y="12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116" y="126"/>
                      <a:pt x="116" y="126"/>
                      <a:pt x="116" y="126"/>
                    </a:cubicBezTo>
                    <a:cubicBezTo>
                      <a:pt x="122" y="141"/>
                      <a:pt x="135" y="151"/>
                      <a:pt x="151" y="154"/>
                    </a:cubicBezTo>
                    <a:cubicBezTo>
                      <a:pt x="151" y="154"/>
                      <a:pt x="151" y="154"/>
                      <a:pt x="151" y="154"/>
                    </a:cubicBezTo>
                    <a:cubicBezTo>
                      <a:pt x="153" y="154"/>
                      <a:pt x="156" y="154"/>
                      <a:pt x="159" y="154"/>
                    </a:cubicBezTo>
                    <a:cubicBezTo>
                      <a:pt x="267" y="154"/>
                      <a:pt x="267" y="154"/>
                      <a:pt x="267" y="154"/>
                    </a:cubicBezTo>
                    <a:cubicBezTo>
                      <a:pt x="267" y="211"/>
                      <a:pt x="267" y="211"/>
                      <a:pt x="267" y="211"/>
                    </a:cubicBezTo>
                    <a:cubicBezTo>
                      <a:pt x="139" y="211"/>
                      <a:pt x="139" y="211"/>
                      <a:pt x="139" y="211"/>
                    </a:cubicBezTo>
                    <a:cubicBezTo>
                      <a:pt x="111" y="211"/>
                      <a:pt x="84" y="194"/>
                      <a:pt x="74" y="16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0" y="8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19" name="îṡľíḋe">
                <a:extLst>
                  <a:ext uri="{FF2B5EF4-FFF2-40B4-BE49-F238E27FC236}">
                    <a16:creationId xmlns:a16="http://schemas.microsoft.com/office/drawing/2014/main" id="{B54EB509-0894-4845-9D66-7CFD4C20A962}"/>
                  </a:ext>
                </a:extLst>
              </p:cNvPr>
              <p:cNvSpPr/>
              <p:nvPr/>
            </p:nvSpPr>
            <p:spPr bwMode="auto">
              <a:xfrm>
                <a:off x="2609" y="2026"/>
                <a:ext cx="179" cy="108"/>
              </a:xfrm>
              <a:custGeom>
                <a:avLst/>
                <a:gdLst>
                  <a:gd name="T0" fmla="*/ 0 w 179"/>
                  <a:gd name="T1" fmla="*/ 0 h 108"/>
                  <a:gd name="T2" fmla="*/ 0 w 179"/>
                  <a:gd name="T3" fmla="*/ 33 h 108"/>
                  <a:gd name="T4" fmla="*/ 179 w 179"/>
                  <a:gd name="T5" fmla="*/ 108 h 108"/>
                  <a:gd name="T6" fmla="*/ 156 w 179"/>
                  <a:gd name="T7" fmla="*/ 33 h 108"/>
                  <a:gd name="T8" fmla="*/ 0 w 179"/>
                  <a:gd name="T9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08">
                    <a:moveTo>
                      <a:pt x="0" y="0"/>
                    </a:moveTo>
                    <a:lnTo>
                      <a:pt x="0" y="33"/>
                    </a:lnTo>
                    <a:lnTo>
                      <a:pt x="179" y="108"/>
                    </a:lnTo>
                    <a:lnTo>
                      <a:pt x="156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0" name="íšļîḋé">
                <a:extLst>
                  <a:ext uri="{FF2B5EF4-FFF2-40B4-BE49-F238E27FC236}">
                    <a16:creationId xmlns:a16="http://schemas.microsoft.com/office/drawing/2014/main" id="{0CED15C4-FAB0-4601-BDD8-05BA1905C825}"/>
                  </a:ext>
                </a:extLst>
              </p:cNvPr>
              <p:cNvSpPr/>
              <p:nvPr/>
            </p:nvSpPr>
            <p:spPr bwMode="auto">
              <a:xfrm>
                <a:off x="2601" y="2017"/>
                <a:ext cx="198" cy="132"/>
              </a:xfrm>
              <a:custGeom>
                <a:avLst/>
                <a:gdLst>
                  <a:gd name="T0" fmla="*/ 8 w 198"/>
                  <a:gd name="T1" fmla="*/ 9 h 132"/>
                  <a:gd name="T2" fmla="*/ 0 w 198"/>
                  <a:gd name="T3" fmla="*/ 9 h 132"/>
                  <a:gd name="T4" fmla="*/ 0 w 198"/>
                  <a:gd name="T5" fmla="*/ 46 h 132"/>
                  <a:gd name="T6" fmla="*/ 198 w 198"/>
                  <a:gd name="T7" fmla="*/ 132 h 132"/>
                  <a:gd name="T8" fmla="*/ 171 w 198"/>
                  <a:gd name="T9" fmla="*/ 35 h 132"/>
                  <a:gd name="T10" fmla="*/ 0 w 198"/>
                  <a:gd name="T11" fmla="*/ 0 h 132"/>
                  <a:gd name="T12" fmla="*/ 0 w 198"/>
                  <a:gd name="T13" fmla="*/ 9 h 132"/>
                  <a:gd name="T14" fmla="*/ 8 w 198"/>
                  <a:gd name="T15" fmla="*/ 9 h 132"/>
                  <a:gd name="T16" fmla="*/ 8 w 198"/>
                  <a:gd name="T17" fmla="*/ 17 h 132"/>
                  <a:gd name="T18" fmla="*/ 158 w 198"/>
                  <a:gd name="T19" fmla="*/ 48 h 132"/>
                  <a:gd name="T20" fmla="*/ 175 w 198"/>
                  <a:gd name="T21" fmla="*/ 105 h 132"/>
                  <a:gd name="T22" fmla="*/ 17 w 198"/>
                  <a:gd name="T23" fmla="*/ 37 h 132"/>
                  <a:gd name="T24" fmla="*/ 17 w 198"/>
                  <a:gd name="T25" fmla="*/ 9 h 132"/>
                  <a:gd name="T26" fmla="*/ 8 w 198"/>
                  <a:gd name="T27" fmla="*/ 9 h 132"/>
                  <a:gd name="T28" fmla="*/ 8 w 198"/>
                  <a:gd name="T29" fmla="*/ 17 h 132"/>
                  <a:gd name="T30" fmla="*/ 8 w 198"/>
                  <a:gd name="T31" fmla="*/ 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8" h="132">
                    <a:moveTo>
                      <a:pt x="8" y="9"/>
                    </a:moveTo>
                    <a:lnTo>
                      <a:pt x="0" y="9"/>
                    </a:lnTo>
                    <a:lnTo>
                      <a:pt x="0" y="46"/>
                    </a:lnTo>
                    <a:lnTo>
                      <a:pt x="198" y="132"/>
                    </a:lnTo>
                    <a:lnTo>
                      <a:pt x="171" y="35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8" y="9"/>
                    </a:lnTo>
                    <a:lnTo>
                      <a:pt x="8" y="17"/>
                    </a:lnTo>
                    <a:lnTo>
                      <a:pt x="158" y="48"/>
                    </a:lnTo>
                    <a:lnTo>
                      <a:pt x="175" y="105"/>
                    </a:lnTo>
                    <a:lnTo>
                      <a:pt x="17" y="37"/>
                    </a:lnTo>
                    <a:lnTo>
                      <a:pt x="17" y="9"/>
                    </a:lnTo>
                    <a:lnTo>
                      <a:pt x="8" y="9"/>
                    </a:lnTo>
                    <a:lnTo>
                      <a:pt x="8" y="17"/>
                    </a:lnTo>
                    <a:lnTo>
                      <a:pt x="8" y="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1" name="iş1íḍè">
                <a:extLst>
                  <a:ext uri="{FF2B5EF4-FFF2-40B4-BE49-F238E27FC236}">
                    <a16:creationId xmlns:a16="http://schemas.microsoft.com/office/drawing/2014/main" id="{174545AA-B149-4675-A9C4-88880F11DB94}"/>
                  </a:ext>
                </a:extLst>
              </p:cNvPr>
              <p:cNvSpPr/>
              <p:nvPr/>
            </p:nvSpPr>
            <p:spPr bwMode="auto">
              <a:xfrm>
                <a:off x="3080" y="2466"/>
                <a:ext cx="66" cy="130"/>
              </a:xfrm>
              <a:custGeom>
                <a:avLst/>
                <a:gdLst>
                  <a:gd name="T0" fmla="*/ 11 w 36"/>
                  <a:gd name="T1" fmla="*/ 71 h 71"/>
                  <a:gd name="T2" fmla="*/ 26 w 36"/>
                  <a:gd name="T3" fmla="*/ 71 h 71"/>
                  <a:gd name="T4" fmla="*/ 36 w 36"/>
                  <a:gd name="T5" fmla="*/ 61 h 71"/>
                  <a:gd name="T6" fmla="*/ 36 w 36"/>
                  <a:gd name="T7" fmla="*/ 10 h 71"/>
                  <a:gd name="T8" fmla="*/ 26 w 36"/>
                  <a:gd name="T9" fmla="*/ 0 h 71"/>
                  <a:gd name="T10" fmla="*/ 11 w 36"/>
                  <a:gd name="T11" fmla="*/ 0 h 71"/>
                  <a:gd name="T12" fmla="*/ 0 w 36"/>
                  <a:gd name="T13" fmla="*/ 10 h 71"/>
                  <a:gd name="T14" fmla="*/ 0 w 36"/>
                  <a:gd name="T15" fmla="*/ 61 h 71"/>
                  <a:gd name="T16" fmla="*/ 11 w 36"/>
                  <a:gd name="T1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71">
                    <a:moveTo>
                      <a:pt x="11" y="71"/>
                    </a:moveTo>
                    <a:cubicBezTo>
                      <a:pt x="26" y="71"/>
                      <a:pt x="26" y="71"/>
                      <a:pt x="26" y="71"/>
                    </a:cubicBezTo>
                    <a:cubicBezTo>
                      <a:pt x="32" y="71"/>
                      <a:pt x="36" y="67"/>
                      <a:pt x="36" y="6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5"/>
                      <a:pt x="32" y="0"/>
                      <a:pt x="2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7"/>
                      <a:pt x="5" y="71"/>
                      <a:pt x="11" y="71"/>
                    </a:cubicBezTo>
                    <a:close/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2" name="îŝḷíďê">
                <a:extLst>
                  <a:ext uri="{FF2B5EF4-FFF2-40B4-BE49-F238E27FC236}">
                    <a16:creationId xmlns:a16="http://schemas.microsoft.com/office/drawing/2014/main" id="{121310AE-F0EB-4BDF-A19C-676D4E38A13B}"/>
                  </a:ext>
                </a:extLst>
              </p:cNvPr>
              <p:cNvSpPr/>
              <p:nvPr/>
            </p:nvSpPr>
            <p:spPr bwMode="auto">
              <a:xfrm>
                <a:off x="3073" y="2459"/>
                <a:ext cx="81" cy="146"/>
              </a:xfrm>
              <a:custGeom>
                <a:avLst/>
                <a:gdLst>
                  <a:gd name="T0" fmla="*/ 15 w 44"/>
                  <a:gd name="T1" fmla="*/ 75 h 80"/>
                  <a:gd name="T2" fmla="*/ 15 w 44"/>
                  <a:gd name="T3" fmla="*/ 80 h 80"/>
                  <a:gd name="T4" fmla="*/ 30 w 44"/>
                  <a:gd name="T5" fmla="*/ 80 h 80"/>
                  <a:gd name="T6" fmla="*/ 44 w 44"/>
                  <a:gd name="T7" fmla="*/ 65 h 80"/>
                  <a:gd name="T8" fmla="*/ 44 w 44"/>
                  <a:gd name="T9" fmla="*/ 14 h 80"/>
                  <a:gd name="T10" fmla="*/ 30 w 44"/>
                  <a:gd name="T11" fmla="*/ 0 h 80"/>
                  <a:gd name="T12" fmla="*/ 15 w 44"/>
                  <a:gd name="T13" fmla="*/ 0 h 80"/>
                  <a:gd name="T14" fmla="*/ 0 w 44"/>
                  <a:gd name="T15" fmla="*/ 14 h 80"/>
                  <a:gd name="T16" fmla="*/ 0 w 44"/>
                  <a:gd name="T17" fmla="*/ 65 h 80"/>
                  <a:gd name="T18" fmla="*/ 15 w 44"/>
                  <a:gd name="T19" fmla="*/ 80 h 80"/>
                  <a:gd name="T20" fmla="*/ 15 w 44"/>
                  <a:gd name="T21" fmla="*/ 75 h 80"/>
                  <a:gd name="T22" fmla="*/ 15 w 44"/>
                  <a:gd name="T23" fmla="*/ 71 h 80"/>
                  <a:gd name="T24" fmla="*/ 8 w 44"/>
                  <a:gd name="T25" fmla="*/ 65 h 80"/>
                  <a:gd name="T26" fmla="*/ 8 w 44"/>
                  <a:gd name="T27" fmla="*/ 14 h 80"/>
                  <a:gd name="T28" fmla="*/ 15 w 44"/>
                  <a:gd name="T29" fmla="*/ 8 h 80"/>
                  <a:gd name="T30" fmla="*/ 30 w 44"/>
                  <a:gd name="T31" fmla="*/ 8 h 80"/>
                  <a:gd name="T32" fmla="*/ 36 w 44"/>
                  <a:gd name="T33" fmla="*/ 14 h 80"/>
                  <a:gd name="T34" fmla="*/ 36 w 44"/>
                  <a:gd name="T35" fmla="*/ 65 h 80"/>
                  <a:gd name="T36" fmla="*/ 30 w 44"/>
                  <a:gd name="T37" fmla="*/ 71 h 80"/>
                  <a:gd name="T38" fmla="*/ 15 w 44"/>
                  <a:gd name="T39" fmla="*/ 71 h 80"/>
                  <a:gd name="T40" fmla="*/ 15 w 44"/>
                  <a:gd name="T41" fmla="*/ 7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4" h="80">
                    <a:moveTo>
                      <a:pt x="15" y="75"/>
                    </a:moveTo>
                    <a:cubicBezTo>
                      <a:pt x="15" y="80"/>
                      <a:pt x="15" y="80"/>
                      <a:pt x="15" y="80"/>
                    </a:cubicBezTo>
                    <a:cubicBezTo>
                      <a:pt x="30" y="80"/>
                      <a:pt x="30" y="80"/>
                      <a:pt x="30" y="80"/>
                    </a:cubicBezTo>
                    <a:cubicBezTo>
                      <a:pt x="38" y="80"/>
                      <a:pt x="44" y="73"/>
                      <a:pt x="44" y="65"/>
                    </a:cubicBez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7"/>
                      <a:pt x="38" y="0"/>
                      <a:pt x="3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73"/>
                      <a:pt x="7" y="80"/>
                      <a:pt x="15" y="80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1" y="71"/>
                      <a:pt x="8" y="69"/>
                      <a:pt x="8" y="6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1"/>
                      <a:pt x="11" y="8"/>
                      <a:pt x="15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3" y="8"/>
                      <a:pt x="36" y="11"/>
                      <a:pt x="36" y="14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9"/>
                      <a:pt x="33" y="71"/>
                      <a:pt x="30" y="71"/>
                    </a:cubicBezTo>
                    <a:cubicBezTo>
                      <a:pt x="15" y="71"/>
                      <a:pt x="15" y="71"/>
                      <a:pt x="15" y="71"/>
                    </a:cubicBezTo>
                    <a:lnTo>
                      <a:pt x="15" y="75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3" name="išḷïḋè">
                <a:extLst>
                  <a:ext uri="{FF2B5EF4-FFF2-40B4-BE49-F238E27FC236}">
                    <a16:creationId xmlns:a16="http://schemas.microsoft.com/office/drawing/2014/main" id="{CFC4998D-F55A-4655-8E91-8B2F822328A8}"/>
                  </a:ext>
                </a:extLst>
              </p:cNvPr>
              <p:cNvSpPr/>
              <p:nvPr/>
            </p:nvSpPr>
            <p:spPr bwMode="auto">
              <a:xfrm>
                <a:off x="3203" y="2486"/>
                <a:ext cx="107" cy="61"/>
              </a:xfrm>
              <a:custGeom>
                <a:avLst/>
                <a:gdLst>
                  <a:gd name="T0" fmla="*/ 12 w 58"/>
                  <a:gd name="T1" fmla="*/ 0 h 33"/>
                  <a:gd name="T2" fmla="*/ 55 w 58"/>
                  <a:gd name="T3" fmla="*/ 18 h 33"/>
                  <a:gd name="T4" fmla="*/ 54 w 58"/>
                  <a:gd name="T5" fmla="*/ 30 h 33"/>
                  <a:gd name="T6" fmla="*/ 49 w 58"/>
                  <a:gd name="T7" fmla="*/ 32 h 33"/>
                  <a:gd name="T8" fmla="*/ 40 w 58"/>
                  <a:gd name="T9" fmla="*/ 26 h 33"/>
                  <a:gd name="T10" fmla="*/ 0 w 58"/>
                  <a:gd name="T11" fmla="*/ 1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33">
                    <a:moveTo>
                      <a:pt x="12" y="0"/>
                    </a:moveTo>
                    <a:cubicBezTo>
                      <a:pt x="25" y="0"/>
                      <a:pt x="43" y="3"/>
                      <a:pt x="55" y="18"/>
                    </a:cubicBezTo>
                    <a:cubicBezTo>
                      <a:pt x="58" y="21"/>
                      <a:pt x="58" y="27"/>
                      <a:pt x="54" y="30"/>
                    </a:cubicBezTo>
                    <a:cubicBezTo>
                      <a:pt x="53" y="32"/>
                      <a:pt x="51" y="32"/>
                      <a:pt x="49" y="32"/>
                    </a:cubicBezTo>
                    <a:cubicBezTo>
                      <a:pt x="46" y="33"/>
                      <a:pt x="42" y="29"/>
                      <a:pt x="40" y="26"/>
                    </a:cubicBezTo>
                    <a:cubicBezTo>
                      <a:pt x="28" y="12"/>
                      <a:pt x="0" y="17"/>
                      <a:pt x="0" y="17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4" name="íṧļiḑe">
                <a:extLst>
                  <a:ext uri="{FF2B5EF4-FFF2-40B4-BE49-F238E27FC236}">
                    <a16:creationId xmlns:a16="http://schemas.microsoft.com/office/drawing/2014/main" id="{4330919B-4CB6-4F7C-8E4A-6A7500AF7899}"/>
                  </a:ext>
                </a:extLst>
              </p:cNvPr>
              <p:cNvSpPr/>
              <p:nvPr/>
            </p:nvSpPr>
            <p:spPr bwMode="auto">
              <a:xfrm>
                <a:off x="3194" y="2479"/>
                <a:ext cx="121" cy="75"/>
              </a:xfrm>
              <a:custGeom>
                <a:avLst/>
                <a:gdLst>
                  <a:gd name="T0" fmla="*/ 17 w 66"/>
                  <a:gd name="T1" fmla="*/ 8 h 41"/>
                  <a:gd name="T2" fmla="*/ 38 w 66"/>
                  <a:gd name="T3" fmla="*/ 11 h 41"/>
                  <a:gd name="T4" fmla="*/ 57 w 66"/>
                  <a:gd name="T5" fmla="*/ 24 h 41"/>
                  <a:gd name="T6" fmla="*/ 58 w 66"/>
                  <a:gd name="T7" fmla="*/ 27 h 41"/>
                  <a:gd name="T8" fmla="*/ 56 w 66"/>
                  <a:gd name="T9" fmla="*/ 31 h 41"/>
                  <a:gd name="T10" fmla="*/ 56 w 66"/>
                  <a:gd name="T11" fmla="*/ 31 h 41"/>
                  <a:gd name="T12" fmla="*/ 54 w 66"/>
                  <a:gd name="T13" fmla="*/ 32 h 41"/>
                  <a:gd name="T14" fmla="*/ 54 w 66"/>
                  <a:gd name="T15" fmla="*/ 33 h 41"/>
                  <a:gd name="T16" fmla="*/ 54 w 66"/>
                  <a:gd name="T17" fmla="*/ 32 h 41"/>
                  <a:gd name="T18" fmla="*/ 54 w 66"/>
                  <a:gd name="T19" fmla="*/ 32 h 41"/>
                  <a:gd name="T20" fmla="*/ 54 w 66"/>
                  <a:gd name="T21" fmla="*/ 33 h 41"/>
                  <a:gd name="T22" fmla="*/ 54 w 66"/>
                  <a:gd name="T23" fmla="*/ 32 h 41"/>
                  <a:gd name="T24" fmla="*/ 54 w 66"/>
                  <a:gd name="T25" fmla="*/ 33 h 41"/>
                  <a:gd name="T26" fmla="*/ 54 w 66"/>
                  <a:gd name="T27" fmla="*/ 32 h 41"/>
                  <a:gd name="T28" fmla="*/ 54 w 66"/>
                  <a:gd name="T29" fmla="*/ 32 h 41"/>
                  <a:gd name="T30" fmla="*/ 54 w 66"/>
                  <a:gd name="T31" fmla="*/ 33 h 41"/>
                  <a:gd name="T32" fmla="*/ 54 w 66"/>
                  <a:gd name="T33" fmla="*/ 32 h 41"/>
                  <a:gd name="T34" fmla="*/ 53 w 66"/>
                  <a:gd name="T35" fmla="*/ 32 h 41"/>
                  <a:gd name="T36" fmla="*/ 48 w 66"/>
                  <a:gd name="T37" fmla="*/ 28 h 41"/>
                  <a:gd name="T38" fmla="*/ 33 w 66"/>
                  <a:gd name="T39" fmla="*/ 18 h 41"/>
                  <a:gd name="T40" fmla="*/ 17 w 66"/>
                  <a:gd name="T41" fmla="*/ 16 h 41"/>
                  <a:gd name="T42" fmla="*/ 8 w 66"/>
                  <a:gd name="T43" fmla="*/ 17 h 41"/>
                  <a:gd name="T44" fmla="*/ 5 w 66"/>
                  <a:gd name="T45" fmla="*/ 17 h 41"/>
                  <a:gd name="T46" fmla="*/ 4 w 66"/>
                  <a:gd name="T47" fmla="*/ 17 h 41"/>
                  <a:gd name="T48" fmla="*/ 4 w 66"/>
                  <a:gd name="T49" fmla="*/ 17 h 41"/>
                  <a:gd name="T50" fmla="*/ 4 w 66"/>
                  <a:gd name="T51" fmla="*/ 17 h 41"/>
                  <a:gd name="T52" fmla="*/ 4 w 66"/>
                  <a:gd name="T53" fmla="*/ 17 h 41"/>
                  <a:gd name="T54" fmla="*/ 5 w 66"/>
                  <a:gd name="T55" fmla="*/ 21 h 41"/>
                  <a:gd name="T56" fmla="*/ 4 w 66"/>
                  <a:gd name="T57" fmla="*/ 17 h 41"/>
                  <a:gd name="T58" fmla="*/ 4 w 66"/>
                  <a:gd name="T59" fmla="*/ 17 h 41"/>
                  <a:gd name="T60" fmla="*/ 5 w 66"/>
                  <a:gd name="T61" fmla="*/ 21 h 41"/>
                  <a:gd name="T62" fmla="*/ 4 w 66"/>
                  <a:gd name="T63" fmla="*/ 17 h 41"/>
                  <a:gd name="T64" fmla="*/ 1 w 66"/>
                  <a:gd name="T65" fmla="*/ 22 h 41"/>
                  <a:gd name="T66" fmla="*/ 5 w 66"/>
                  <a:gd name="T67" fmla="*/ 25 h 41"/>
                  <a:gd name="T68" fmla="*/ 6 w 66"/>
                  <a:gd name="T69" fmla="*/ 25 h 41"/>
                  <a:gd name="T70" fmla="*/ 17 w 66"/>
                  <a:gd name="T71" fmla="*/ 24 h 41"/>
                  <a:gd name="T72" fmla="*/ 31 w 66"/>
                  <a:gd name="T73" fmla="*/ 26 h 41"/>
                  <a:gd name="T74" fmla="*/ 42 w 66"/>
                  <a:gd name="T75" fmla="*/ 33 h 41"/>
                  <a:gd name="T76" fmla="*/ 47 w 66"/>
                  <a:gd name="T77" fmla="*/ 38 h 41"/>
                  <a:gd name="T78" fmla="*/ 50 w 66"/>
                  <a:gd name="T79" fmla="*/ 40 h 41"/>
                  <a:gd name="T80" fmla="*/ 54 w 66"/>
                  <a:gd name="T81" fmla="*/ 41 h 41"/>
                  <a:gd name="T82" fmla="*/ 55 w 66"/>
                  <a:gd name="T83" fmla="*/ 40 h 41"/>
                  <a:gd name="T84" fmla="*/ 62 w 66"/>
                  <a:gd name="T85" fmla="*/ 38 h 41"/>
                  <a:gd name="T86" fmla="*/ 62 w 66"/>
                  <a:gd name="T87" fmla="*/ 38 h 41"/>
                  <a:gd name="T88" fmla="*/ 66 w 66"/>
                  <a:gd name="T89" fmla="*/ 27 h 41"/>
                  <a:gd name="T90" fmla="*/ 63 w 66"/>
                  <a:gd name="T91" fmla="*/ 19 h 41"/>
                  <a:gd name="T92" fmla="*/ 40 w 66"/>
                  <a:gd name="T93" fmla="*/ 4 h 41"/>
                  <a:gd name="T94" fmla="*/ 17 w 66"/>
                  <a:gd name="T95" fmla="*/ 0 h 41"/>
                  <a:gd name="T96" fmla="*/ 13 w 66"/>
                  <a:gd name="T97" fmla="*/ 4 h 41"/>
                  <a:gd name="T98" fmla="*/ 17 w 66"/>
                  <a:gd name="T99" fmla="*/ 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6" h="41">
                    <a:moveTo>
                      <a:pt x="17" y="8"/>
                    </a:moveTo>
                    <a:cubicBezTo>
                      <a:pt x="23" y="8"/>
                      <a:pt x="30" y="9"/>
                      <a:pt x="38" y="11"/>
                    </a:cubicBezTo>
                    <a:cubicBezTo>
                      <a:pt x="45" y="14"/>
                      <a:pt x="52" y="18"/>
                      <a:pt x="57" y="24"/>
                    </a:cubicBezTo>
                    <a:cubicBezTo>
                      <a:pt x="58" y="25"/>
                      <a:pt x="58" y="26"/>
                      <a:pt x="58" y="27"/>
                    </a:cubicBezTo>
                    <a:cubicBezTo>
                      <a:pt x="58" y="29"/>
                      <a:pt x="58" y="30"/>
                      <a:pt x="56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2"/>
                      <a:pt x="55" y="32"/>
                      <a:pt x="54" y="32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32"/>
                      <a:pt x="54" y="32"/>
                      <a:pt x="54" y="32"/>
                    </a:cubicBezTo>
                    <a:cubicBezTo>
                      <a:pt x="54" y="32"/>
                      <a:pt x="54" y="32"/>
                      <a:pt x="53" y="32"/>
                    </a:cubicBezTo>
                    <a:cubicBezTo>
                      <a:pt x="51" y="31"/>
                      <a:pt x="49" y="29"/>
                      <a:pt x="48" y="28"/>
                    </a:cubicBezTo>
                    <a:cubicBezTo>
                      <a:pt x="44" y="23"/>
                      <a:pt x="38" y="20"/>
                      <a:pt x="33" y="18"/>
                    </a:cubicBezTo>
                    <a:cubicBezTo>
                      <a:pt x="27" y="17"/>
                      <a:pt x="22" y="16"/>
                      <a:pt x="17" y="16"/>
                    </a:cubicBezTo>
                    <a:cubicBezTo>
                      <a:pt x="13" y="16"/>
                      <a:pt x="10" y="16"/>
                      <a:pt x="8" y="17"/>
                    </a:cubicBezTo>
                    <a:cubicBezTo>
                      <a:pt x="7" y="17"/>
                      <a:pt x="6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2" y="18"/>
                      <a:pt x="0" y="20"/>
                      <a:pt x="1" y="22"/>
                    </a:cubicBezTo>
                    <a:cubicBezTo>
                      <a:pt x="1" y="24"/>
                      <a:pt x="3" y="26"/>
                      <a:pt x="5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11" y="24"/>
                      <a:pt x="17" y="24"/>
                    </a:cubicBezTo>
                    <a:cubicBezTo>
                      <a:pt x="21" y="24"/>
                      <a:pt x="26" y="25"/>
                      <a:pt x="31" y="26"/>
                    </a:cubicBezTo>
                    <a:cubicBezTo>
                      <a:pt x="35" y="27"/>
                      <a:pt x="39" y="30"/>
                      <a:pt x="42" y="33"/>
                    </a:cubicBezTo>
                    <a:cubicBezTo>
                      <a:pt x="43" y="34"/>
                      <a:pt x="45" y="36"/>
                      <a:pt x="47" y="38"/>
                    </a:cubicBezTo>
                    <a:cubicBezTo>
                      <a:pt x="48" y="38"/>
                      <a:pt x="49" y="39"/>
                      <a:pt x="50" y="40"/>
                    </a:cubicBezTo>
                    <a:cubicBezTo>
                      <a:pt x="51" y="40"/>
                      <a:pt x="52" y="41"/>
                      <a:pt x="54" y="41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7" y="40"/>
                      <a:pt x="60" y="39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5" y="35"/>
                      <a:pt x="66" y="31"/>
                      <a:pt x="66" y="27"/>
                    </a:cubicBezTo>
                    <a:cubicBezTo>
                      <a:pt x="66" y="24"/>
                      <a:pt x="65" y="21"/>
                      <a:pt x="63" y="19"/>
                    </a:cubicBezTo>
                    <a:cubicBezTo>
                      <a:pt x="57" y="11"/>
                      <a:pt x="48" y="6"/>
                      <a:pt x="40" y="4"/>
                    </a:cubicBezTo>
                    <a:cubicBezTo>
                      <a:pt x="32" y="1"/>
                      <a:pt x="24" y="0"/>
                      <a:pt x="17" y="0"/>
                    </a:cubicBezTo>
                    <a:cubicBezTo>
                      <a:pt x="15" y="0"/>
                      <a:pt x="13" y="2"/>
                      <a:pt x="13" y="4"/>
                    </a:cubicBezTo>
                    <a:cubicBezTo>
                      <a:pt x="13" y="6"/>
                      <a:pt x="15" y="8"/>
                      <a:pt x="17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5" name="íśḻídè">
                <a:extLst>
                  <a:ext uri="{FF2B5EF4-FFF2-40B4-BE49-F238E27FC236}">
                    <a16:creationId xmlns:a16="http://schemas.microsoft.com/office/drawing/2014/main" id="{CF9ED048-7563-4CA3-AA26-AB66A20C2473}"/>
                  </a:ext>
                </a:extLst>
              </p:cNvPr>
              <p:cNvSpPr/>
              <p:nvPr/>
            </p:nvSpPr>
            <p:spPr bwMode="auto">
              <a:xfrm>
                <a:off x="3146" y="2486"/>
                <a:ext cx="129" cy="92"/>
              </a:xfrm>
              <a:custGeom>
                <a:avLst/>
                <a:gdLst>
                  <a:gd name="T0" fmla="*/ 129 w 129"/>
                  <a:gd name="T1" fmla="*/ 92 h 92"/>
                  <a:gd name="T2" fmla="*/ 129 w 129"/>
                  <a:gd name="T3" fmla="*/ 92 h 92"/>
                  <a:gd name="T4" fmla="*/ 0 w 129"/>
                  <a:gd name="T5" fmla="*/ 92 h 92"/>
                  <a:gd name="T6" fmla="*/ 0 w 129"/>
                  <a:gd name="T7" fmla="*/ 0 h 92"/>
                  <a:gd name="T8" fmla="*/ 85 w 129"/>
                  <a:gd name="T9" fmla="*/ 0 h 92"/>
                  <a:gd name="T10" fmla="*/ 129 w 129"/>
                  <a:gd name="T11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92">
                    <a:moveTo>
                      <a:pt x="129" y="92"/>
                    </a:moveTo>
                    <a:lnTo>
                      <a:pt x="129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85" y="0"/>
                    </a:lnTo>
                    <a:lnTo>
                      <a:pt x="129" y="92"/>
                    </a:ln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6" name="íṧliďé">
                <a:extLst>
                  <a:ext uri="{FF2B5EF4-FFF2-40B4-BE49-F238E27FC236}">
                    <a16:creationId xmlns:a16="http://schemas.microsoft.com/office/drawing/2014/main" id="{891FE149-B35F-483C-8B8B-3987BB92F1C6}"/>
                  </a:ext>
                </a:extLst>
              </p:cNvPr>
              <p:cNvSpPr/>
              <p:nvPr/>
            </p:nvSpPr>
            <p:spPr bwMode="auto">
              <a:xfrm>
                <a:off x="3146" y="2486"/>
                <a:ext cx="129" cy="92"/>
              </a:xfrm>
              <a:custGeom>
                <a:avLst/>
                <a:gdLst>
                  <a:gd name="T0" fmla="*/ 129 w 129"/>
                  <a:gd name="T1" fmla="*/ 92 h 92"/>
                  <a:gd name="T2" fmla="*/ 129 w 129"/>
                  <a:gd name="T3" fmla="*/ 92 h 92"/>
                  <a:gd name="T4" fmla="*/ 0 w 129"/>
                  <a:gd name="T5" fmla="*/ 92 h 92"/>
                  <a:gd name="T6" fmla="*/ 0 w 129"/>
                  <a:gd name="T7" fmla="*/ 0 h 92"/>
                  <a:gd name="T8" fmla="*/ 85 w 129"/>
                  <a:gd name="T9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92">
                    <a:moveTo>
                      <a:pt x="129" y="92"/>
                    </a:moveTo>
                    <a:lnTo>
                      <a:pt x="129" y="92"/>
                    </a:lnTo>
                    <a:lnTo>
                      <a:pt x="0" y="92"/>
                    </a:lnTo>
                    <a:lnTo>
                      <a:pt x="0" y="0"/>
                    </a:lnTo>
                    <a:lnTo>
                      <a:pt x="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7" name="iSḻïḋè">
                <a:extLst>
                  <a:ext uri="{FF2B5EF4-FFF2-40B4-BE49-F238E27FC236}">
                    <a16:creationId xmlns:a16="http://schemas.microsoft.com/office/drawing/2014/main" id="{24FD2CA2-848E-4ADC-BA13-DAD57A85886F}"/>
                  </a:ext>
                </a:extLst>
              </p:cNvPr>
              <p:cNvSpPr/>
              <p:nvPr/>
            </p:nvSpPr>
            <p:spPr bwMode="auto">
              <a:xfrm>
                <a:off x="3139" y="2479"/>
                <a:ext cx="143" cy="106"/>
              </a:xfrm>
              <a:custGeom>
                <a:avLst/>
                <a:gdLst>
                  <a:gd name="T0" fmla="*/ 74 w 78"/>
                  <a:gd name="T1" fmla="*/ 50 h 58"/>
                  <a:gd name="T2" fmla="*/ 8 w 78"/>
                  <a:gd name="T3" fmla="*/ 50 h 58"/>
                  <a:gd name="T4" fmla="*/ 8 w 78"/>
                  <a:gd name="T5" fmla="*/ 8 h 58"/>
                  <a:gd name="T6" fmla="*/ 50 w 78"/>
                  <a:gd name="T7" fmla="*/ 9 h 58"/>
                  <a:gd name="T8" fmla="*/ 54 w 78"/>
                  <a:gd name="T9" fmla="*/ 4 h 58"/>
                  <a:gd name="T10" fmla="*/ 50 w 78"/>
                  <a:gd name="T11" fmla="*/ 0 h 58"/>
                  <a:gd name="T12" fmla="*/ 0 w 78"/>
                  <a:gd name="T13" fmla="*/ 0 h 58"/>
                  <a:gd name="T14" fmla="*/ 0 w 78"/>
                  <a:gd name="T15" fmla="*/ 58 h 58"/>
                  <a:gd name="T16" fmla="*/ 74 w 78"/>
                  <a:gd name="T17" fmla="*/ 58 h 58"/>
                  <a:gd name="T18" fmla="*/ 78 w 78"/>
                  <a:gd name="T19" fmla="*/ 54 h 58"/>
                  <a:gd name="T20" fmla="*/ 74 w 78"/>
                  <a:gd name="T21" fmla="*/ 5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8">
                    <a:moveTo>
                      <a:pt x="74" y="50"/>
                    </a:moveTo>
                    <a:cubicBezTo>
                      <a:pt x="8" y="50"/>
                      <a:pt x="8" y="50"/>
                      <a:pt x="8" y="5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50" y="9"/>
                      <a:pt x="50" y="9"/>
                      <a:pt x="50" y="9"/>
                    </a:cubicBezTo>
                    <a:cubicBezTo>
                      <a:pt x="53" y="9"/>
                      <a:pt x="54" y="7"/>
                      <a:pt x="54" y="4"/>
                    </a:cubicBezTo>
                    <a:cubicBezTo>
                      <a:pt x="54" y="2"/>
                      <a:pt x="53" y="0"/>
                      <a:pt x="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6" y="58"/>
                      <a:pt x="78" y="56"/>
                      <a:pt x="78" y="54"/>
                    </a:cubicBezTo>
                    <a:cubicBezTo>
                      <a:pt x="78" y="52"/>
                      <a:pt x="76" y="50"/>
                      <a:pt x="74" y="5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8" name="ïṡľíḋè">
                <a:extLst>
                  <a:ext uri="{FF2B5EF4-FFF2-40B4-BE49-F238E27FC236}">
                    <a16:creationId xmlns:a16="http://schemas.microsoft.com/office/drawing/2014/main" id="{6782DA9B-985A-4C5B-963E-40C892FEB1C1}"/>
                  </a:ext>
                </a:extLst>
              </p:cNvPr>
              <p:cNvSpPr/>
              <p:nvPr/>
            </p:nvSpPr>
            <p:spPr bwMode="auto">
              <a:xfrm>
                <a:off x="2554" y="1620"/>
                <a:ext cx="335" cy="470"/>
              </a:xfrm>
              <a:custGeom>
                <a:avLst/>
                <a:gdLst>
                  <a:gd name="T0" fmla="*/ 92 w 183"/>
                  <a:gd name="T1" fmla="*/ 257 h 257"/>
                  <a:gd name="T2" fmla="*/ 92 w 183"/>
                  <a:gd name="T3" fmla="*/ 257 h 257"/>
                  <a:gd name="T4" fmla="*/ 0 w 183"/>
                  <a:gd name="T5" fmla="*/ 166 h 257"/>
                  <a:gd name="T6" fmla="*/ 0 w 183"/>
                  <a:gd name="T7" fmla="*/ 79 h 257"/>
                  <a:gd name="T8" fmla="*/ 79 w 183"/>
                  <a:gd name="T9" fmla="*/ 0 h 257"/>
                  <a:gd name="T10" fmla="*/ 103 w 183"/>
                  <a:gd name="T11" fmla="*/ 0 h 257"/>
                  <a:gd name="T12" fmla="*/ 183 w 183"/>
                  <a:gd name="T13" fmla="*/ 79 h 257"/>
                  <a:gd name="T14" fmla="*/ 183 w 183"/>
                  <a:gd name="T15" fmla="*/ 166 h 257"/>
                  <a:gd name="T16" fmla="*/ 92 w 183"/>
                  <a:gd name="T17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57">
                    <a:moveTo>
                      <a:pt x="92" y="257"/>
                    </a:moveTo>
                    <a:cubicBezTo>
                      <a:pt x="92" y="257"/>
                      <a:pt x="92" y="257"/>
                      <a:pt x="92" y="257"/>
                    </a:cubicBezTo>
                    <a:cubicBezTo>
                      <a:pt x="41" y="257"/>
                      <a:pt x="0" y="217"/>
                      <a:pt x="0" y="166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5"/>
                      <a:pt x="36" y="0"/>
                      <a:pt x="79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47" y="0"/>
                      <a:pt x="183" y="35"/>
                      <a:pt x="183" y="79"/>
                    </a:cubicBezTo>
                    <a:cubicBezTo>
                      <a:pt x="183" y="166"/>
                      <a:pt x="183" y="166"/>
                      <a:pt x="183" y="166"/>
                    </a:cubicBezTo>
                    <a:cubicBezTo>
                      <a:pt x="183" y="217"/>
                      <a:pt x="142" y="257"/>
                      <a:pt x="92" y="257"/>
                    </a:cubicBez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29" name="iṩļiḋè">
                <a:extLst>
                  <a:ext uri="{FF2B5EF4-FFF2-40B4-BE49-F238E27FC236}">
                    <a16:creationId xmlns:a16="http://schemas.microsoft.com/office/drawing/2014/main" id="{1CA612B9-093B-4EA1-941E-9050D14FBCE7}"/>
                  </a:ext>
                </a:extLst>
              </p:cNvPr>
              <p:cNvSpPr/>
              <p:nvPr/>
            </p:nvSpPr>
            <p:spPr bwMode="auto">
              <a:xfrm>
                <a:off x="2546" y="1610"/>
                <a:ext cx="351" cy="488"/>
              </a:xfrm>
              <a:custGeom>
                <a:avLst/>
                <a:gdLst>
                  <a:gd name="T0" fmla="*/ 106 w 191"/>
                  <a:gd name="T1" fmla="*/ 262 h 266"/>
                  <a:gd name="T2" fmla="*/ 106 w 191"/>
                  <a:gd name="T3" fmla="*/ 258 h 266"/>
                  <a:gd name="T4" fmla="*/ 85 w 191"/>
                  <a:gd name="T5" fmla="*/ 258 h 266"/>
                  <a:gd name="T6" fmla="*/ 31 w 191"/>
                  <a:gd name="T7" fmla="*/ 236 h 266"/>
                  <a:gd name="T8" fmla="*/ 8 w 191"/>
                  <a:gd name="T9" fmla="*/ 182 h 266"/>
                  <a:gd name="T10" fmla="*/ 8 w 191"/>
                  <a:gd name="T11" fmla="*/ 74 h 266"/>
                  <a:gd name="T12" fmla="*/ 28 w 191"/>
                  <a:gd name="T13" fmla="*/ 28 h 266"/>
                  <a:gd name="T14" fmla="*/ 74 w 191"/>
                  <a:gd name="T15" fmla="*/ 9 h 266"/>
                  <a:gd name="T16" fmla="*/ 116 w 191"/>
                  <a:gd name="T17" fmla="*/ 9 h 266"/>
                  <a:gd name="T18" fmla="*/ 163 w 191"/>
                  <a:gd name="T19" fmla="*/ 28 h 266"/>
                  <a:gd name="T20" fmla="*/ 183 w 191"/>
                  <a:gd name="T21" fmla="*/ 75 h 266"/>
                  <a:gd name="T22" fmla="*/ 183 w 191"/>
                  <a:gd name="T23" fmla="*/ 182 h 266"/>
                  <a:gd name="T24" fmla="*/ 160 w 191"/>
                  <a:gd name="T25" fmla="*/ 236 h 266"/>
                  <a:gd name="T26" fmla="*/ 106 w 191"/>
                  <a:gd name="T27" fmla="*/ 258 h 266"/>
                  <a:gd name="T28" fmla="*/ 106 w 191"/>
                  <a:gd name="T29" fmla="*/ 262 h 266"/>
                  <a:gd name="T30" fmla="*/ 106 w 191"/>
                  <a:gd name="T31" fmla="*/ 266 h 266"/>
                  <a:gd name="T32" fmla="*/ 191 w 191"/>
                  <a:gd name="T33" fmla="*/ 182 h 266"/>
                  <a:gd name="T34" fmla="*/ 191 w 191"/>
                  <a:gd name="T35" fmla="*/ 75 h 266"/>
                  <a:gd name="T36" fmla="*/ 116 w 191"/>
                  <a:gd name="T37" fmla="*/ 0 h 266"/>
                  <a:gd name="T38" fmla="*/ 74 w 191"/>
                  <a:gd name="T39" fmla="*/ 0 h 266"/>
                  <a:gd name="T40" fmla="*/ 0 w 191"/>
                  <a:gd name="T41" fmla="*/ 74 h 266"/>
                  <a:gd name="T42" fmla="*/ 0 w 191"/>
                  <a:gd name="T43" fmla="*/ 182 h 266"/>
                  <a:gd name="T44" fmla="*/ 85 w 191"/>
                  <a:gd name="T45" fmla="*/ 266 h 266"/>
                  <a:gd name="T46" fmla="*/ 106 w 191"/>
                  <a:gd name="T47" fmla="*/ 266 h 266"/>
                  <a:gd name="T48" fmla="*/ 106 w 191"/>
                  <a:gd name="T49" fmla="*/ 26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6">
                    <a:moveTo>
                      <a:pt x="106" y="262"/>
                    </a:moveTo>
                    <a:cubicBezTo>
                      <a:pt x="106" y="258"/>
                      <a:pt x="106" y="258"/>
                      <a:pt x="106" y="258"/>
                    </a:cubicBezTo>
                    <a:cubicBezTo>
                      <a:pt x="85" y="258"/>
                      <a:pt x="85" y="258"/>
                      <a:pt x="85" y="258"/>
                    </a:cubicBezTo>
                    <a:cubicBezTo>
                      <a:pt x="64" y="258"/>
                      <a:pt x="45" y="250"/>
                      <a:pt x="31" y="236"/>
                    </a:cubicBezTo>
                    <a:cubicBezTo>
                      <a:pt x="17" y="222"/>
                      <a:pt x="8" y="203"/>
                      <a:pt x="8" y="182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56"/>
                      <a:pt x="16" y="40"/>
                      <a:pt x="28" y="28"/>
                    </a:cubicBezTo>
                    <a:cubicBezTo>
                      <a:pt x="40" y="16"/>
                      <a:pt x="56" y="9"/>
                      <a:pt x="74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35" y="9"/>
                      <a:pt x="151" y="16"/>
                      <a:pt x="163" y="28"/>
                    </a:cubicBezTo>
                    <a:cubicBezTo>
                      <a:pt x="175" y="40"/>
                      <a:pt x="183" y="57"/>
                      <a:pt x="183" y="75"/>
                    </a:cubicBezTo>
                    <a:cubicBezTo>
                      <a:pt x="183" y="182"/>
                      <a:pt x="183" y="182"/>
                      <a:pt x="183" y="182"/>
                    </a:cubicBezTo>
                    <a:cubicBezTo>
                      <a:pt x="183" y="203"/>
                      <a:pt x="174" y="222"/>
                      <a:pt x="160" y="236"/>
                    </a:cubicBezTo>
                    <a:cubicBezTo>
                      <a:pt x="146" y="250"/>
                      <a:pt x="127" y="258"/>
                      <a:pt x="106" y="258"/>
                    </a:cubicBezTo>
                    <a:cubicBezTo>
                      <a:pt x="106" y="262"/>
                      <a:pt x="106" y="262"/>
                      <a:pt x="106" y="262"/>
                    </a:cubicBezTo>
                    <a:cubicBezTo>
                      <a:pt x="106" y="266"/>
                      <a:pt x="106" y="266"/>
                      <a:pt x="106" y="266"/>
                    </a:cubicBezTo>
                    <a:cubicBezTo>
                      <a:pt x="153" y="266"/>
                      <a:pt x="191" y="229"/>
                      <a:pt x="191" y="182"/>
                    </a:cubicBezTo>
                    <a:cubicBezTo>
                      <a:pt x="191" y="75"/>
                      <a:pt x="191" y="75"/>
                      <a:pt x="191" y="75"/>
                    </a:cubicBezTo>
                    <a:cubicBezTo>
                      <a:pt x="191" y="34"/>
                      <a:pt x="157" y="0"/>
                      <a:pt x="116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33" y="0"/>
                      <a:pt x="0" y="34"/>
                      <a:pt x="0" y="74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229"/>
                      <a:pt x="38" y="266"/>
                      <a:pt x="85" y="266"/>
                    </a:cubicBezTo>
                    <a:cubicBezTo>
                      <a:pt x="106" y="266"/>
                      <a:pt x="106" y="266"/>
                      <a:pt x="106" y="266"/>
                    </a:cubicBezTo>
                    <a:lnTo>
                      <a:pt x="106" y="26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0" name="ïSľide">
                <a:extLst>
                  <a:ext uri="{FF2B5EF4-FFF2-40B4-BE49-F238E27FC236}">
                    <a16:creationId xmlns:a16="http://schemas.microsoft.com/office/drawing/2014/main" id="{C2DC6350-8438-4E9A-B6E8-96520B6309F4}"/>
                  </a:ext>
                </a:extLst>
              </p:cNvPr>
              <p:cNvSpPr/>
              <p:nvPr/>
            </p:nvSpPr>
            <p:spPr bwMode="auto">
              <a:xfrm>
                <a:off x="2493" y="1841"/>
                <a:ext cx="20" cy="19"/>
              </a:xfrm>
              <a:custGeom>
                <a:avLst/>
                <a:gdLst>
                  <a:gd name="T0" fmla="*/ 11 w 11"/>
                  <a:gd name="T1" fmla="*/ 0 h 10"/>
                  <a:gd name="T2" fmla="*/ 0 w 11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5" y="0"/>
                      <a:pt x="0" y="4"/>
                      <a:pt x="0" y="10"/>
                    </a:cubicBezTo>
                  </a:path>
                </a:pathLst>
              </a:custGeom>
              <a:solidFill>
                <a:srgbClr val="FFF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1" name="íśļíḓe">
                <a:extLst>
                  <a:ext uri="{FF2B5EF4-FFF2-40B4-BE49-F238E27FC236}">
                    <a16:creationId xmlns:a16="http://schemas.microsoft.com/office/drawing/2014/main" id="{D3DCCD10-2097-4CFA-B651-BD9BEF8015D9}"/>
                  </a:ext>
                </a:extLst>
              </p:cNvPr>
              <p:cNvSpPr/>
              <p:nvPr/>
            </p:nvSpPr>
            <p:spPr bwMode="auto">
              <a:xfrm>
                <a:off x="2486" y="1834"/>
                <a:ext cx="35" cy="33"/>
              </a:xfrm>
              <a:custGeom>
                <a:avLst/>
                <a:gdLst>
                  <a:gd name="T0" fmla="*/ 15 w 19"/>
                  <a:gd name="T1" fmla="*/ 0 h 18"/>
                  <a:gd name="T2" fmla="*/ 0 w 19"/>
                  <a:gd name="T3" fmla="*/ 14 h 18"/>
                  <a:gd name="T4" fmla="*/ 4 w 19"/>
                  <a:gd name="T5" fmla="*/ 18 h 18"/>
                  <a:gd name="T6" fmla="*/ 8 w 19"/>
                  <a:gd name="T7" fmla="*/ 14 h 18"/>
                  <a:gd name="T8" fmla="*/ 15 w 19"/>
                  <a:gd name="T9" fmla="*/ 8 h 18"/>
                  <a:gd name="T10" fmla="*/ 19 w 19"/>
                  <a:gd name="T11" fmla="*/ 4 h 18"/>
                  <a:gd name="T12" fmla="*/ 15 w 1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18">
                    <a:moveTo>
                      <a:pt x="15" y="0"/>
                    </a:moveTo>
                    <a:cubicBezTo>
                      <a:pt x="7" y="0"/>
                      <a:pt x="0" y="6"/>
                      <a:pt x="0" y="14"/>
                    </a:cubicBezTo>
                    <a:cubicBezTo>
                      <a:pt x="0" y="16"/>
                      <a:pt x="2" y="18"/>
                      <a:pt x="4" y="18"/>
                    </a:cubicBezTo>
                    <a:cubicBezTo>
                      <a:pt x="7" y="18"/>
                      <a:pt x="8" y="16"/>
                      <a:pt x="8" y="14"/>
                    </a:cubicBezTo>
                    <a:cubicBezTo>
                      <a:pt x="8" y="11"/>
                      <a:pt x="11" y="8"/>
                      <a:pt x="15" y="8"/>
                    </a:cubicBezTo>
                    <a:cubicBezTo>
                      <a:pt x="17" y="8"/>
                      <a:pt x="19" y="6"/>
                      <a:pt x="19" y="4"/>
                    </a:cubicBezTo>
                    <a:cubicBezTo>
                      <a:pt x="19" y="1"/>
                      <a:pt x="17" y="0"/>
                      <a:pt x="15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2" name="îSḻiḓe">
                <a:extLst>
                  <a:ext uri="{FF2B5EF4-FFF2-40B4-BE49-F238E27FC236}">
                    <a16:creationId xmlns:a16="http://schemas.microsoft.com/office/drawing/2014/main" id="{9A30AEF9-5DB0-4146-8FE7-F89304A58260}"/>
                  </a:ext>
                </a:extLst>
              </p:cNvPr>
              <p:cNvSpPr/>
              <p:nvPr/>
            </p:nvSpPr>
            <p:spPr bwMode="auto">
              <a:xfrm>
                <a:off x="2508" y="1588"/>
                <a:ext cx="334" cy="392"/>
              </a:xfrm>
              <a:custGeom>
                <a:avLst/>
                <a:gdLst>
                  <a:gd name="T0" fmla="*/ 111 w 182"/>
                  <a:gd name="T1" fmla="*/ 0 h 214"/>
                  <a:gd name="T2" fmla="*/ 90 w 182"/>
                  <a:gd name="T3" fmla="*/ 0 h 214"/>
                  <a:gd name="T4" fmla="*/ 0 w 182"/>
                  <a:gd name="T5" fmla="*/ 90 h 214"/>
                  <a:gd name="T6" fmla="*/ 0 w 182"/>
                  <a:gd name="T7" fmla="*/ 167 h 214"/>
                  <a:gd name="T8" fmla="*/ 48 w 182"/>
                  <a:gd name="T9" fmla="*/ 214 h 214"/>
                  <a:gd name="T10" fmla="*/ 117 w 182"/>
                  <a:gd name="T11" fmla="*/ 214 h 214"/>
                  <a:gd name="T12" fmla="*/ 182 w 182"/>
                  <a:gd name="T13" fmla="*/ 150 h 214"/>
                  <a:gd name="T14" fmla="*/ 182 w 182"/>
                  <a:gd name="T15" fmla="*/ 71 h 214"/>
                  <a:gd name="T16" fmla="*/ 111 w 182"/>
                  <a:gd name="T17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214">
                    <a:moveTo>
                      <a:pt x="111" y="0"/>
                    </a:moveTo>
                    <a:cubicBezTo>
                      <a:pt x="90" y="0"/>
                      <a:pt x="90" y="0"/>
                      <a:pt x="90" y="0"/>
                    </a:cubicBezTo>
                    <a:cubicBezTo>
                      <a:pt x="40" y="0"/>
                      <a:pt x="0" y="40"/>
                      <a:pt x="0" y="90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193"/>
                      <a:pt x="22" y="214"/>
                      <a:pt x="48" y="214"/>
                    </a:cubicBezTo>
                    <a:cubicBezTo>
                      <a:pt x="117" y="214"/>
                      <a:pt x="117" y="214"/>
                      <a:pt x="117" y="214"/>
                    </a:cubicBezTo>
                    <a:cubicBezTo>
                      <a:pt x="153" y="214"/>
                      <a:pt x="182" y="186"/>
                      <a:pt x="182" y="150"/>
                    </a:cubicBezTo>
                    <a:cubicBezTo>
                      <a:pt x="182" y="71"/>
                      <a:pt x="182" y="71"/>
                      <a:pt x="182" y="71"/>
                    </a:cubicBezTo>
                    <a:cubicBezTo>
                      <a:pt x="182" y="32"/>
                      <a:pt x="150" y="0"/>
                      <a:pt x="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3" name="íṥļiḋe">
                <a:extLst>
                  <a:ext uri="{FF2B5EF4-FFF2-40B4-BE49-F238E27FC236}">
                    <a16:creationId xmlns:a16="http://schemas.microsoft.com/office/drawing/2014/main" id="{68240E9F-CE67-4E83-B059-68E68D7F0FCB}"/>
                  </a:ext>
                </a:extLst>
              </p:cNvPr>
              <p:cNvSpPr/>
              <p:nvPr/>
            </p:nvSpPr>
            <p:spPr bwMode="auto">
              <a:xfrm>
                <a:off x="2500" y="1581"/>
                <a:ext cx="349" cy="407"/>
              </a:xfrm>
              <a:custGeom>
                <a:avLst/>
                <a:gdLst>
                  <a:gd name="T0" fmla="*/ 115 w 190"/>
                  <a:gd name="T1" fmla="*/ 4 h 222"/>
                  <a:gd name="T2" fmla="*/ 115 w 190"/>
                  <a:gd name="T3" fmla="*/ 0 h 222"/>
                  <a:gd name="T4" fmla="*/ 94 w 190"/>
                  <a:gd name="T5" fmla="*/ 0 h 222"/>
                  <a:gd name="T6" fmla="*/ 0 w 190"/>
                  <a:gd name="T7" fmla="*/ 94 h 222"/>
                  <a:gd name="T8" fmla="*/ 0 w 190"/>
                  <a:gd name="T9" fmla="*/ 171 h 222"/>
                  <a:gd name="T10" fmla="*/ 52 w 190"/>
                  <a:gd name="T11" fmla="*/ 222 h 222"/>
                  <a:gd name="T12" fmla="*/ 121 w 190"/>
                  <a:gd name="T13" fmla="*/ 222 h 222"/>
                  <a:gd name="T14" fmla="*/ 190 w 190"/>
                  <a:gd name="T15" fmla="*/ 154 h 222"/>
                  <a:gd name="T16" fmla="*/ 190 w 190"/>
                  <a:gd name="T17" fmla="*/ 75 h 222"/>
                  <a:gd name="T18" fmla="*/ 115 w 190"/>
                  <a:gd name="T19" fmla="*/ 0 h 222"/>
                  <a:gd name="T20" fmla="*/ 115 w 190"/>
                  <a:gd name="T21" fmla="*/ 4 h 222"/>
                  <a:gd name="T22" fmla="*/ 115 w 190"/>
                  <a:gd name="T23" fmla="*/ 8 h 222"/>
                  <a:gd name="T24" fmla="*/ 162 w 190"/>
                  <a:gd name="T25" fmla="*/ 28 h 222"/>
                  <a:gd name="T26" fmla="*/ 182 w 190"/>
                  <a:gd name="T27" fmla="*/ 75 h 222"/>
                  <a:gd name="T28" fmla="*/ 182 w 190"/>
                  <a:gd name="T29" fmla="*/ 154 h 222"/>
                  <a:gd name="T30" fmla="*/ 164 w 190"/>
                  <a:gd name="T31" fmla="*/ 197 h 222"/>
                  <a:gd name="T32" fmla="*/ 121 w 190"/>
                  <a:gd name="T33" fmla="*/ 214 h 222"/>
                  <a:gd name="T34" fmla="*/ 52 w 190"/>
                  <a:gd name="T35" fmla="*/ 214 h 222"/>
                  <a:gd name="T36" fmla="*/ 21 w 190"/>
                  <a:gd name="T37" fmla="*/ 202 h 222"/>
                  <a:gd name="T38" fmla="*/ 8 w 190"/>
                  <a:gd name="T39" fmla="*/ 171 h 222"/>
                  <a:gd name="T40" fmla="*/ 8 w 190"/>
                  <a:gd name="T41" fmla="*/ 94 h 222"/>
                  <a:gd name="T42" fmla="*/ 33 w 190"/>
                  <a:gd name="T43" fmla="*/ 33 h 222"/>
                  <a:gd name="T44" fmla="*/ 94 w 190"/>
                  <a:gd name="T45" fmla="*/ 8 h 222"/>
                  <a:gd name="T46" fmla="*/ 115 w 190"/>
                  <a:gd name="T47" fmla="*/ 8 h 222"/>
                  <a:gd name="T48" fmla="*/ 115 w 190"/>
                  <a:gd name="T49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222">
                    <a:moveTo>
                      <a:pt x="115" y="4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99"/>
                      <a:pt x="23" y="222"/>
                      <a:pt x="52" y="222"/>
                    </a:cubicBezTo>
                    <a:cubicBezTo>
                      <a:pt x="121" y="222"/>
                      <a:pt x="121" y="222"/>
                      <a:pt x="121" y="222"/>
                    </a:cubicBezTo>
                    <a:cubicBezTo>
                      <a:pt x="159" y="222"/>
                      <a:pt x="190" y="192"/>
                      <a:pt x="190" y="154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33"/>
                      <a:pt x="156" y="0"/>
                      <a:pt x="115" y="0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34" y="8"/>
                      <a:pt x="150" y="16"/>
                      <a:pt x="162" y="28"/>
                    </a:cubicBezTo>
                    <a:cubicBezTo>
                      <a:pt x="174" y="40"/>
                      <a:pt x="182" y="56"/>
                      <a:pt x="182" y="75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71"/>
                      <a:pt x="175" y="186"/>
                      <a:pt x="164" y="197"/>
                    </a:cubicBezTo>
                    <a:cubicBezTo>
                      <a:pt x="153" y="207"/>
                      <a:pt x="138" y="214"/>
                      <a:pt x="121" y="214"/>
                    </a:cubicBezTo>
                    <a:cubicBezTo>
                      <a:pt x="52" y="214"/>
                      <a:pt x="52" y="214"/>
                      <a:pt x="52" y="214"/>
                    </a:cubicBezTo>
                    <a:cubicBezTo>
                      <a:pt x="40" y="214"/>
                      <a:pt x="29" y="209"/>
                      <a:pt x="21" y="202"/>
                    </a:cubicBezTo>
                    <a:cubicBezTo>
                      <a:pt x="13" y="194"/>
                      <a:pt x="8" y="183"/>
                      <a:pt x="8" y="171"/>
                    </a:cubicBezTo>
                    <a:cubicBezTo>
                      <a:pt x="8" y="94"/>
                      <a:pt x="8" y="94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9" y="18"/>
                      <a:pt x="70" y="8"/>
                      <a:pt x="94" y="8"/>
                    </a:cubicBezTo>
                    <a:cubicBezTo>
                      <a:pt x="115" y="8"/>
                      <a:pt x="115" y="8"/>
                      <a:pt x="115" y="8"/>
                    </a:cubicBezTo>
                    <a:lnTo>
                      <a:pt x="115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4" name="îš1ídé">
                <a:extLst>
                  <a:ext uri="{FF2B5EF4-FFF2-40B4-BE49-F238E27FC236}">
                    <a16:creationId xmlns:a16="http://schemas.microsoft.com/office/drawing/2014/main" id="{C44807B0-2C4B-427E-B57A-AD4202E2AD3E}"/>
                  </a:ext>
                </a:extLst>
              </p:cNvPr>
              <p:cNvSpPr/>
              <p:nvPr/>
            </p:nvSpPr>
            <p:spPr bwMode="auto">
              <a:xfrm>
                <a:off x="2500" y="1581"/>
                <a:ext cx="349" cy="407"/>
              </a:xfrm>
              <a:custGeom>
                <a:avLst/>
                <a:gdLst>
                  <a:gd name="T0" fmla="*/ 115 w 190"/>
                  <a:gd name="T1" fmla="*/ 4 h 222"/>
                  <a:gd name="T2" fmla="*/ 115 w 190"/>
                  <a:gd name="T3" fmla="*/ 0 h 222"/>
                  <a:gd name="T4" fmla="*/ 94 w 190"/>
                  <a:gd name="T5" fmla="*/ 0 h 222"/>
                  <a:gd name="T6" fmla="*/ 0 w 190"/>
                  <a:gd name="T7" fmla="*/ 94 h 222"/>
                  <a:gd name="T8" fmla="*/ 0 w 190"/>
                  <a:gd name="T9" fmla="*/ 171 h 222"/>
                  <a:gd name="T10" fmla="*/ 52 w 190"/>
                  <a:gd name="T11" fmla="*/ 222 h 222"/>
                  <a:gd name="T12" fmla="*/ 121 w 190"/>
                  <a:gd name="T13" fmla="*/ 222 h 222"/>
                  <a:gd name="T14" fmla="*/ 190 w 190"/>
                  <a:gd name="T15" fmla="*/ 154 h 222"/>
                  <a:gd name="T16" fmla="*/ 190 w 190"/>
                  <a:gd name="T17" fmla="*/ 75 h 222"/>
                  <a:gd name="T18" fmla="*/ 115 w 190"/>
                  <a:gd name="T19" fmla="*/ 0 h 222"/>
                  <a:gd name="T20" fmla="*/ 115 w 190"/>
                  <a:gd name="T21" fmla="*/ 4 h 222"/>
                  <a:gd name="T22" fmla="*/ 115 w 190"/>
                  <a:gd name="T23" fmla="*/ 8 h 222"/>
                  <a:gd name="T24" fmla="*/ 162 w 190"/>
                  <a:gd name="T25" fmla="*/ 28 h 222"/>
                  <a:gd name="T26" fmla="*/ 182 w 190"/>
                  <a:gd name="T27" fmla="*/ 75 h 222"/>
                  <a:gd name="T28" fmla="*/ 182 w 190"/>
                  <a:gd name="T29" fmla="*/ 154 h 222"/>
                  <a:gd name="T30" fmla="*/ 164 w 190"/>
                  <a:gd name="T31" fmla="*/ 197 h 222"/>
                  <a:gd name="T32" fmla="*/ 121 w 190"/>
                  <a:gd name="T33" fmla="*/ 214 h 222"/>
                  <a:gd name="T34" fmla="*/ 52 w 190"/>
                  <a:gd name="T35" fmla="*/ 214 h 222"/>
                  <a:gd name="T36" fmla="*/ 21 w 190"/>
                  <a:gd name="T37" fmla="*/ 202 h 222"/>
                  <a:gd name="T38" fmla="*/ 8 w 190"/>
                  <a:gd name="T39" fmla="*/ 171 h 222"/>
                  <a:gd name="T40" fmla="*/ 8 w 190"/>
                  <a:gd name="T41" fmla="*/ 94 h 222"/>
                  <a:gd name="T42" fmla="*/ 34 w 190"/>
                  <a:gd name="T43" fmla="*/ 33 h 222"/>
                  <a:gd name="T44" fmla="*/ 94 w 190"/>
                  <a:gd name="T45" fmla="*/ 8 h 222"/>
                  <a:gd name="T46" fmla="*/ 115 w 190"/>
                  <a:gd name="T47" fmla="*/ 8 h 222"/>
                  <a:gd name="T48" fmla="*/ 115 w 190"/>
                  <a:gd name="T49" fmla="*/ 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0" h="222">
                    <a:moveTo>
                      <a:pt x="115" y="4"/>
                    </a:moveTo>
                    <a:cubicBezTo>
                      <a:pt x="115" y="0"/>
                      <a:pt x="115" y="0"/>
                      <a:pt x="115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99"/>
                      <a:pt x="23" y="222"/>
                      <a:pt x="52" y="222"/>
                    </a:cubicBezTo>
                    <a:cubicBezTo>
                      <a:pt x="121" y="222"/>
                      <a:pt x="121" y="222"/>
                      <a:pt x="121" y="222"/>
                    </a:cubicBezTo>
                    <a:cubicBezTo>
                      <a:pt x="159" y="222"/>
                      <a:pt x="190" y="192"/>
                      <a:pt x="190" y="154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33"/>
                      <a:pt x="156" y="0"/>
                      <a:pt x="115" y="0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34" y="8"/>
                      <a:pt x="150" y="16"/>
                      <a:pt x="162" y="28"/>
                    </a:cubicBezTo>
                    <a:cubicBezTo>
                      <a:pt x="174" y="40"/>
                      <a:pt x="182" y="56"/>
                      <a:pt x="182" y="75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71"/>
                      <a:pt x="175" y="186"/>
                      <a:pt x="164" y="197"/>
                    </a:cubicBezTo>
                    <a:cubicBezTo>
                      <a:pt x="153" y="207"/>
                      <a:pt x="138" y="214"/>
                      <a:pt x="121" y="214"/>
                    </a:cubicBezTo>
                    <a:cubicBezTo>
                      <a:pt x="52" y="214"/>
                      <a:pt x="52" y="214"/>
                      <a:pt x="52" y="214"/>
                    </a:cubicBezTo>
                    <a:cubicBezTo>
                      <a:pt x="40" y="214"/>
                      <a:pt x="29" y="209"/>
                      <a:pt x="21" y="202"/>
                    </a:cubicBezTo>
                    <a:cubicBezTo>
                      <a:pt x="13" y="194"/>
                      <a:pt x="8" y="183"/>
                      <a:pt x="8" y="171"/>
                    </a:cubicBezTo>
                    <a:cubicBezTo>
                      <a:pt x="8" y="94"/>
                      <a:pt x="8" y="94"/>
                      <a:pt x="8" y="94"/>
                    </a:cubicBezTo>
                    <a:cubicBezTo>
                      <a:pt x="8" y="70"/>
                      <a:pt x="18" y="49"/>
                      <a:pt x="34" y="33"/>
                    </a:cubicBezTo>
                    <a:cubicBezTo>
                      <a:pt x="49" y="18"/>
                      <a:pt x="70" y="8"/>
                      <a:pt x="94" y="8"/>
                    </a:cubicBezTo>
                    <a:cubicBezTo>
                      <a:pt x="115" y="8"/>
                      <a:pt x="115" y="8"/>
                      <a:pt x="115" y="8"/>
                    </a:cubicBezTo>
                    <a:lnTo>
                      <a:pt x="115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5" name="ïṡļïḋê">
                <a:extLst>
                  <a:ext uri="{FF2B5EF4-FFF2-40B4-BE49-F238E27FC236}">
                    <a16:creationId xmlns:a16="http://schemas.microsoft.com/office/drawing/2014/main" id="{F3B43E13-686B-42F6-B019-886204D6283F}"/>
                  </a:ext>
                </a:extLst>
              </p:cNvPr>
              <p:cNvSpPr/>
              <p:nvPr/>
            </p:nvSpPr>
            <p:spPr bwMode="auto">
              <a:xfrm>
                <a:off x="2787" y="1823"/>
                <a:ext cx="84" cy="84"/>
              </a:xfrm>
              <a:custGeom>
                <a:avLst/>
                <a:gdLst>
                  <a:gd name="T0" fmla="*/ 46 w 46"/>
                  <a:gd name="T1" fmla="*/ 23 h 46"/>
                  <a:gd name="T2" fmla="*/ 23 w 46"/>
                  <a:gd name="T3" fmla="*/ 0 h 46"/>
                  <a:gd name="T4" fmla="*/ 0 w 46"/>
                  <a:gd name="T5" fmla="*/ 23 h 46"/>
                  <a:gd name="T6" fmla="*/ 23 w 46"/>
                  <a:gd name="T7" fmla="*/ 46 h 46"/>
                  <a:gd name="T8" fmla="*/ 34 w 46"/>
                  <a:gd name="T9" fmla="*/ 4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10"/>
                      <a:pt x="35" y="0"/>
                      <a:pt x="23" y="0"/>
                    </a:cubicBez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27" y="46"/>
                      <a:pt x="31" y="45"/>
                      <a:pt x="34" y="43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6" name="íS1ïḍê">
                <a:extLst>
                  <a:ext uri="{FF2B5EF4-FFF2-40B4-BE49-F238E27FC236}">
                    <a16:creationId xmlns:a16="http://schemas.microsoft.com/office/drawing/2014/main" id="{4F357A0E-E020-471F-AC72-93C7C0D62821}"/>
                  </a:ext>
                </a:extLst>
              </p:cNvPr>
              <p:cNvSpPr/>
              <p:nvPr/>
            </p:nvSpPr>
            <p:spPr bwMode="auto">
              <a:xfrm>
                <a:off x="2779" y="1816"/>
                <a:ext cx="99" cy="99"/>
              </a:xfrm>
              <a:custGeom>
                <a:avLst/>
                <a:gdLst>
                  <a:gd name="T0" fmla="*/ 54 w 54"/>
                  <a:gd name="T1" fmla="*/ 27 h 54"/>
                  <a:gd name="T2" fmla="*/ 27 w 54"/>
                  <a:gd name="T3" fmla="*/ 0 h 54"/>
                  <a:gd name="T4" fmla="*/ 0 w 54"/>
                  <a:gd name="T5" fmla="*/ 27 h 54"/>
                  <a:gd name="T6" fmla="*/ 27 w 54"/>
                  <a:gd name="T7" fmla="*/ 54 h 54"/>
                  <a:gd name="T8" fmla="*/ 40 w 54"/>
                  <a:gd name="T9" fmla="*/ 50 h 54"/>
                  <a:gd name="T10" fmla="*/ 42 w 54"/>
                  <a:gd name="T11" fmla="*/ 45 h 54"/>
                  <a:gd name="T12" fmla="*/ 36 w 54"/>
                  <a:gd name="T13" fmla="*/ 43 h 54"/>
                  <a:gd name="T14" fmla="*/ 27 w 54"/>
                  <a:gd name="T15" fmla="*/ 46 h 54"/>
                  <a:gd name="T16" fmla="*/ 13 w 54"/>
                  <a:gd name="T17" fmla="*/ 40 h 54"/>
                  <a:gd name="T18" fmla="*/ 8 w 54"/>
                  <a:gd name="T19" fmla="*/ 27 h 54"/>
                  <a:gd name="T20" fmla="*/ 13 w 54"/>
                  <a:gd name="T21" fmla="*/ 14 h 54"/>
                  <a:gd name="T22" fmla="*/ 27 w 54"/>
                  <a:gd name="T23" fmla="*/ 8 h 54"/>
                  <a:gd name="T24" fmla="*/ 40 w 54"/>
                  <a:gd name="T25" fmla="*/ 14 h 54"/>
                  <a:gd name="T26" fmla="*/ 46 w 54"/>
                  <a:gd name="T27" fmla="*/ 27 h 54"/>
                  <a:gd name="T28" fmla="*/ 50 w 54"/>
                  <a:gd name="T29" fmla="*/ 31 h 54"/>
                  <a:gd name="T30" fmla="*/ 54 w 54"/>
                  <a:gd name="T31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4">
                    <a:moveTo>
                      <a:pt x="54" y="27"/>
                    </a:moveTo>
                    <a:cubicBezTo>
                      <a:pt x="54" y="12"/>
                      <a:pt x="42" y="0"/>
                      <a:pt x="27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42"/>
                      <a:pt x="12" y="54"/>
                      <a:pt x="27" y="54"/>
                    </a:cubicBezTo>
                    <a:cubicBezTo>
                      <a:pt x="31" y="54"/>
                      <a:pt x="36" y="53"/>
                      <a:pt x="40" y="50"/>
                    </a:cubicBezTo>
                    <a:cubicBezTo>
                      <a:pt x="42" y="49"/>
                      <a:pt x="43" y="47"/>
                      <a:pt x="42" y="45"/>
                    </a:cubicBezTo>
                    <a:cubicBezTo>
                      <a:pt x="40" y="43"/>
                      <a:pt x="38" y="42"/>
                      <a:pt x="36" y="43"/>
                    </a:cubicBezTo>
                    <a:cubicBezTo>
                      <a:pt x="33" y="45"/>
                      <a:pt x="30" y="46"/>
                      <a:pt x="27" y="46"/>
                    </a:cubicBezTo>
                    <a:cubicBezTo>
                      <a:pt x="21" y="46"/>
                      <a:pt x="17" y="44"/>
                      <a:pt x="13" y="40"/>
                    </a:cubicBezTo>
                    <a:cubicBezTo>
                      <a:pt x="10" y="37"/>
                      <a:pt x="8" y="32"/>
                      <a:pt x="8" y="27"/>
                    </a:cubicBezTo>
                    <a:cubicBezTo>
                      <a:pt x="8" y="22"/>
                      <a:pt x="10" y="17"/>
                      <a:pt x="13" y="14"/>
                    </a:cubicBezTo>
                    <a:cubicBezTo>
                      <a:pt x="17" y="10"/>
                      <a:pt x="21" y="8"/>
                      <a:pt x="27" y="8"/>
                    </a:cubicBezTo>
                    <a:cubicBezTo>
                      <a:pt x="32" y="8"/>
                      <a:pt x="37" y="10"/>
                      <a:pt x="40" y="14"/>
                    </a:cubicBezTo>
                    <a:cubicBezTo>
                      <a:pt x="43" y="17"/>
                      <a:pt x="46" y="22"/>
                      <a:pt x="46" y="27"/>
                    </a:cubicBezTo>
                    <a:cubicBezTo>
                      <a:pt x="46" y="29"/>
                      <a:pt x="47" y="31"/>
                      <a:pt x="50" y="31"/>
                    </a:cubicBezTo>
                    <a:cubicBezTo>
                      <a:pt x="52" y="31"/>
                      <a:pt x="54" y="29"/>
                      <a:pt x="54" y="2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7" name="ïṣļíďe">
                <a:extLst>
                  <a:ext uri="{FF2B5EF4-FFF2-40B4-BE49-F238E27FC236}">
                    <a16:creationId xmlns:a16="http://schemas.microsoft.com/office/drawing/2014/main" id="{430C7967-3C98-4C9A-AD45-0604B23063B4}"/>
                  </a:ext>
                </a:extLst>
              </p:cNvPr>
              <p:cNvSpPr/>
              <p:nvPr/>
            </p:nvSpPr>
            <p:spPr bwMode="auto">
              <a:xfrm>
                <a:off x="2810" y="1849"/>
                <a:ext cx="19" cy="16"/>
              </a:xfrm>
              <a:custGeom>
                <a:avLst/>
                <a:gdLst>
                  <a:gd name="T0" fmla="*/ 10 w 10"/>
                  <a:gd name="T1" fmla="*/ 0 h 9"/>
                  <a:gd name="T2" fmla="*/ 0 w 10"/>
                  <a:gd name="T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cubicBezTo>
                      <a:pt x="4" y="0"/>
                      <a:pt x="0" y="4"/>
                      <a:pt x="0" y="9"/>
                    </a:cubicBezTo>
                  </a:path>
                </a:pathLst>
              </a:custGeom>
              <a:solidFill>
                <a:srgbClr val="FFF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8" name="ísḷíḓê">
                <a:extLst>
                  <a:ext uri="{FF2B5EF4-FFF2-40B4-BE49-F238E27FC236}">
                    <a16:creationId xmlns:a16="http://schemas.microsoft.com/office/drawing/2014/main" id="{68A56708-67C4-4D82-B33B-7ECE4CD02210}"/>
                  </a:ext>
                </a:extLst>
              </p:cNvPr>
              <p:cNvSpPr/>
              <p:nvPr/>
            </p:nvSpPr>
            <p:spPr bwMode="auto">
              <a:xfrm>
                <a:off x="2803" y="1839"/>
                <a:ext cx="33" cy="33"/>
              </a:xfrm>
              <a:custGeom>
                <a:avLst/>
                <a:gdLst>
                  <a:gd name="T0" fmla="*/ 14 w 18"/>
                  <a:gd name="T1" fmla="*/ 0 h 18"/>
                  <a:gd name="T2" fmla="*/ 0 w 18"/>
                  <a:gd name="T3" fmla="*/ 14 h 18"/>
                  <a:gd name="T4" fmla="*/ 4 w 18"/>
                  <a:gd name="T5" fmla="*/ 18 h 18"/>
                  <a:gd name="T6" fmla="*/ 8 w 18"/>
                  <a:gd name="T7" fmla="*/ 14 h 18"/>
                  <a:gd name="T8" fmla="*/ 14 w 18"/>
                  <a:gd name="T9" fmla="*/ 9 h 18"/>
                  <a:gd name="T10" fmla="*/ 18 w 18"/>
                  <a:gd name="T11" fmla="*/ 5 h 18"/>
                  <a:gd name="T12" fmla="*/ 14 w 18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8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16"/>
                      <a:pt x="2" y="18"/>
                      <a:pt x="4" y="18"/>
                    </a:cubicBezTo>
                    <a:cubicBezTo>
                      <a:pt x="7" y="18"/>
                      <a:pt x="8" y="16"/>
                      <a:pt x="8" y="14"/>
                    </a:cubicBezTo>
                    <a:cubicBezTo>
                      <a:pt x="8" y="11"/>
                      <a:pt x="11" y="9"/>
                      <a:pt x="14" y="9"/>
                    </a:cubicBezTo>
                    <a:cubicBezTo>
                      <a:pt x="16" y="9"/>
                      <a:pt x="18" y="7"/>
                      <a:pt x="18" y="5"/>
                    </a:cubicBezTo>
                    <a:cubicBezTo>
                      <a:pt x="18" y="2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39" name="ïŝḷiḍe">
                <a:extLst>
                  <a:ext uri="{FF2B5EF4-FFF2-40B4-BE49-F238E27FC236}">
                    <a16:creationId xmlns:a16="http://schemas.microsoft.com/office/drawing/2014/main" id="{860287D3-2942-4A99-BAE0-9B71B6DD7BB2}"/>
                  </a:ext>
                </a:extLst>
              </p:cNvPr>
              <p:cNvSpPr/>
              <p:nvPr/>
            </p:nvSpPr>
            <p:spPr bwMode="auto">
              <a:xfrm>
                <a:off x="3223" y="2514"/>
                <a:ext cx="85" cy="66"/>
              </a:xfrm>
              <a:custGeom>
                <a:avLst/>
                <a:gdLst>
                  <a:gd name="T0" fmla="*/ 1 w 46"/>
                  <a:gd name="T1" fmla="*/ 0 h 36"/>
                  <a:gd name="T2" fmla="*/ 43 w 46"/>
                  <a:gd name="T3" fmla="*/ 21 h 36"/>
                  <a:gd name="T4" fmla="*/ 41 w 46"/>
                  <a:gd name="T5" fmla="*/ 34 h 36"/>
                  <a:gd name="T6" fmla="*/ 36 w 46"/>
                  <a:gd name="T7" fmla="*/ 36 h 36"/>
                  <a:gd name="T8" fmla="*/ 28 w 46"/>
                  <a:gd name="T9" fmla="*/ 32 h 36"/>
                  <a:gd name="T10" fmla="*/ 0 w 46"/>
                  <a:gd name="T1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6">
                    <a:moveTo>
                      <a:pt x="1" y="0"/>
                    </a:moveTo>
                    <a:cubicBezTo>
                      <a:pt x="14" y="2"/>
                      <a:pt x="32" y="6"/>
                      <a:pt x="43" y="21"/>
                    </a:cubicBezTo>
                    <a:cubicBezTo>
                      <a:pt x="46" y="25"/>
                      <a:pt x="45" y="31"/>
                      <a:pt x="41" y="34"/>
                    </a:cubicBezTo>
                    <a:cubicBezTo>
                      <a:pt x="39" y="35"/>
                      <a:pt x="37" y="35"/>
                      <a:pt x="36" y="36"/>
                    </a:cubicBezTo>
                    <a:cubicBezTo>
                      <a:pt x="33" y="36"/>
                      <a:pt x="30" y="34"/>
                      <a:pt x="28" y="32"/>
                    </a:cubicBezTo>
                    <a:cubicBezTo>
                      <a:pt x="17" y="16"/>
                      <a:pt x="1" y="19"/>
                      <a:pt x="0" y="19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0" name="işliḑè">
                <a:extLst>
                  <a:ext uri="{FF2B5EF4-FFF2-40B4-BE49-F238E27FC236}">
                    <a16:creationId xmlns:a16="http://schemas.microsoft.com/office/drawing/2014/main" id="{49B5C453-43D4-4BD4-A3E6-E1EF11FCA26A}"/>
                  </a:ext>
                </a:extLst>
              </p:cNvPr>
              <p:cNvSpPr/>
              <p:nvPr/>
            </p:nvSpPr>
            <p:spPr bwMode="auto">
              <a:xfrm>
                <a:off x="3216" y="2506"/>
                <a:ext cx="95" cy="81"/>
              </a:xfrm>
              <a:custGeom>
                <a:avLst/>
                <a:gdLst>
                  <a:gd name="T0" fmla="*/ 5 w 52"/>
                  <a:gd name="T1" fmla="*/ 8 h 44"/>
                  <a:gd name="T2" fmla="*/ 25 w 52"/>
                  <a:gd name="T3" fmla="*/ 13 h 44"/>
                  <a:gd name="T4" fmla="*/ 43 w 52"/>
                  <a:gd name="T5" fmla="*/ 28 h 44"/>
                  <a:gd name="T6" fmla="*/ 44 w 52"/>
                  <a:gd name="T7" fmla="*/ 30 h 44"/>
                  <a:gd name="T8" fmla="*/ 42 w 52"/>
                  <a:gd name="T9" fmla="*/ 35 h 44"/>
                  <a:gd name="T10" fmla="*/ 40 w 52"/>
                  <a:gd name="T11" fmla="*/ 35 h 44"/>
                  <a:gd name="T12" fmla="*/ 39 w 52"/>
                  <a:gd name="T13" fmla="*/ 35 h 44"/>
                  <a:gd name="T14" fmla="*/ 35 w 52"/>
                  <a:gd name="T15" fmla="*/ 33 h 44"/>
                  <a:gd name="T16" fmla="*/ 20 w 52"/>
                  <a:gd name="T17" fmla="*/ 21 h 44"/>
                  <a:gd name="T18" fmla="*/ 7 w 52"/>
                  <a:gd name="T19" fmla="*/ 19 h 44"/>
                  <a:gd name="T20" fmla="*/ 5 w 52"/>
                  <a:gd name="T21" fmla="*/ 19 h 44"/>
                  <a:gd name="T22" fmla="*/ 4 w 52"/>
                  <a:gd name="T23" fmla="*/ 19 h 44"/>
                  <a:gd name="T24" fmla="*/ 4 w 52"/>
                  <a:gd name="T25" fmla="*/ 19 h 44"/>
                  <a:gd name="T26" fmla="*/ 4 w 52"/>
                  <a:gd name="T27" fmla="*/ 19 h 44"/>
                  <a:gd name="T28" fmla="*/ 4 w 52"/>
                  <a:gd name="T29" fmla="*/ 22 h 44"/>
                  <a:gd name="T30" fmla="*/ 4 w 52"/>
                  <a:gd name="T31" fmla="*/ 19 h 44"/>
                  <a:gd name="T32" fmla="*/ 4 w 52"/>
                  <a:gd name="T33" fmla="*/ 19 h 44"/>
                  <a:gd name="T34" fmla="*/ 4 w 52"/>
                  <a:gd name="T35" fmla="*/ 22 h 44"/>
                  <a:gd name="T36" fmla="*/ 4 w 52"/>
                  <a:gd name="T37" fmla="*/ 19 h 44"/>
                  <a:gd name="T38" fmla="*/ 0 w 52"/>
                  <a:gd name="T39" fmla="*/ 23 h 44"/>
                  <a:gd name="T40" fmla="*/ 5 w 52"/>
                  <a:gd name="T41" fmla="*/ 27 h 44"/>
                  <a:gd name="T42" fmla="*/ 5 w 52"/>
                  <a:gd name="T43" fmla="*/ 27 h 44"/>
                  <a:gd name="T44" fmla="*/ 6 w 52"/>
                  <a:gd name="T45" fmla="*/ 27 h 44"/>
                  <a:gd name="T46" fmla="*/ 7 w 52"/>
                  <a:gd name="T47" fmla="*/ 27 h 44"/>
                  <a:gd name="T48" fmla="*/ 17 w 52"/>
                  <a:gd name="T49" fmla="*/ 29 h 44"/>
                  <a:gd name="T50" fmla="*/ 29 w 52"/>
                  <a:gd name="T51" fmla="*/ 38 h 44"/>
                  <a:gd name="T52" fmla="*/ 39 w 52"/>
                  <a:gd name="T53" fmla="*/ 44 h 44"/>
                  <a:gd name="T54" fmla="*/ 40 w 52"/>
                  <a:gd name="T55" fmla="*/ 44 h 44"/>
                  <a:gd name="T56" fmla="*/ 47 w 52"/>
                  <a:gd name="T57" fmla="*/ 41 h 44"/>
                  <a:gd name="T58" fmla="*/ 52 w 52"/>
                  <a:gd name="T59" fmla="*/ 30 h 44"/>
                  <a:gd name="T60" fmla="*/ 50 w 52"/>
                  <a:gd name="T61" fmla="*/ 23 h 44"/>
                  <a:gd name="T62" fmla="*/ 28 w 52"/>
                  <a:gd name="T63" fmla="*/ 6 h 44"/>
                  <a:gd name="T64" fmla="*/ 5 w 52"/>
                  <a:gd name="T65" fmla="*/ 0 h 44"/>
                  <a:gd name="T66" fmla="*/ 1 w 52"/>
                  <a:gd name="T67" fmla="*/ 4 h 44"/>
                  <a:gd name="T68" fmla="*/ 5 w 52"/>
                  <a:gd name="T6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4">
                    <a:moveTo>
                      <a:pt x="5" y="8"/>
                    </a:moveTo>
                    <a:cubicBezTo>
                      <a:pt x="11" y="9"/>
                      <a:pt x="18" y="10"/>
                      <a:pt x="25" y="13"/>
                    </a:cubicBezTo>
                    <a:cubicBezTo>
                      <a:pt x="32" y="16"/>
                      <a:pt x="39" y="21"/>
                      <a:pt x="43" y="28"/>
                    </a:cubicBezTo>
                    <a:cubicBezTo>
                      <a:pt x="44" y="28"/>
                      <a:pt x="44" y="29"/>
                      <a:pt x="44" y="30"/>
                    </a:cubicBezTo>
                    <a:cubicBezTo>
                      <a:pt x="44" y="32"/>
                      <a:pt x="44" y="34"/>
                      <a:pt x="42" y="35"/>
                    </a:cubicBezTo>
                    <a:cubicBezTo>
                      <a:pt x="41" y="35"/>
                      <a:pt x="40" y="35"/>
                      <a:pt x="40" y="35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38" y="35"/>
                      <a:pt x="36" y="35"/>
                      <a:pt x="35" y="33"/>
                    </a:cubicBezTo>
                    <a:cubicBezTo>
                      <a:pt x="31" y="27"/>
                      <a:pt x="25" y="23"/>
                      <a:pt x="20" y="21"/>
                    </a:cubicBezTo>
                    <a:cubicBezTo>
                      <a:pt x="15" y="19"/>
                      <a:pt x="11" y="19"/>
                      <a:pt x="7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2" y="19"/>
                      <a:pt x="0" y="21"/>
                      <a:pt x="0" y="23"/>
                    </a:cubicBezTo>
                    <a:cubicBezTo>
                      <a:pt x="0" y="25"/>
                      <a:pt x="2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10" y="27"/>
                      <a:pt x="13" y="27"/>
                      <a:pt x="17" y="29"/>
                    </a:cubicBezTo>
                    <a:cubicBezTo>
                      <a:pt x="21" y="30"/>
                      <a:pt x="25" y="33"/>
                      <a:pt x="29" y="38"/>
                    </a:cubicBezTo>
                    <a:cubicBezTo>
                      <a:pt x="31" y="42"/>
                      <a:pt x="35" y="44"/>
                      <a:pt x="39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2" y="44"/>
                      <a:pt x="45" y="43"/>
                      <a:pt x="47" y="41"/>
                    </a:cubicBezTo>
                    <a:cubicBezTo>
                      <a:pt x="51" y="39"/>
                      <a:pt x="52" y="35"/>
                      <a:pt x="52" y="30"/>
                    </a:cubicBezTo>
                    <a:cubicBezTo>
                      <a:pt x="52" y="28"/>
                      <a:pt x="52" y="25"/>
                      <a:pt x="50" y="23"/>
                    </a:cubicBezTo>
                    <a:cubicBezTo>
                      <a:pt x="44" y="14"/>
                      <a:pt x="36" y="9"/>
                      <a:pt x="28" y="6"/>
                    </a:cubicBezTo>
                    <a:cubicBezTo>
                      <a:pt x="20" y="2"/>
                      <a:pt x="12" y="1"/>
                      <a:pt x="5" y="0"/>
                    </a:cubicBezTo>
                    <a:cubicBezTo>
                      <a:pt x="3" y="0"/>
                      <a:pt x="1" y="2"/>
                      <a:pt x="1" y="4"/>
                    </a:cubicBezTo>
                    <a:cubicBezTo>
                      <a:pt x="1" y="6"/>
                      <a:pt x="2" y="8"/>
                      <a:pt x="5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1" name="îŝḻiḓé">
                <a:extLst>
                  <a:ext uri="{FF2B5EF4-FFF2-40B4-BE49-F238E27FC236}">
                    <a16:creationId xmlns:a16="http://schemas.microsoft.com/office/drawing/2014/main" id="{FE1B60A8-0C29-4A5A-999A-11C04FA6B0D9}"/>
                  </a:ext>
                </a:extLst>
              </p:cNvPr>
              <p:cNvSpPr/>
              <p:nvPr/>
            </p:nvSpPr>
            <p:spPr bwMode="auto">
              <a:xfrm>
                <a:off x="3200" y="2545"/>
                <a:ext cx="102" cy="68"/>
              </a:xfrm>
              <a:custGeom>
                <a:avLst/>
                <a:gdLst>
                  <a:gd name="T0" fmla="*/ 12 w 56"/>
                  <a:gd name="T1" fmla="*/ 0 h 37"/>
                  <a:gd name="T2" fmla="*/ 53 w 56"/>
                  <a:gd name="T3" fmla="*/ 23 h 37"/>
                  <a:gd name="T4" fmla="*/ 50 w 56"/>
                  <a:gd name="T5" fmla="*/ 35 h 37"/>
                  <a:gd name="T6" fmla="*/ 45 w 56"/>
                  <a:gd name="T7" fmla="*/ 37 h 37"/>
                  <a:gd name="T8" fmla="*/ 38 w 56"/>
                  <a:gd name="T9" fmla="*/ 33 h 37"/>
                  <a:gd name="T10" fmla="*/ 0 w 56"/>
                  <a:gd name="T11" fmla="*/ 1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" h="37">
                    <a:moveTo>
                      <a:pt x="12" y="0"/>
                    </a:moveTo>
                    <a:cubicBezTo>
                      <a:pt x="25" y="2"/>
                      <a:pt x="43" y="7"/>
                      <a:pt x="53" y="23"/>
                    </a:cubicBezTo>
                    <a:cubicBezTo>
                      <a:pt x="56" y="27"/>
                      <a:pt x="54" y="33"/>
                      <a:pt x="50" y="35"/>
                    </a:cubicBezTo>
                    <a:cubicBezTo>
                      <a:pt x="49" y="36"/>
                      <a:pt x="47" y="37"/>
                      <a:pt x="45" y="37"/>
                    </a:cubicBezTo>
                    <a:cubicBezTo>
                      <a:pt x="42" y="37"/>
                      <a:pt x="39" y="35"/>
                      <a:pt x="38" y="33"/>
                    </a:cubicBezTo>
                    <a:cubicBezTo>
                      <a:pt x="27" y="17"/>
                      <a:pt x="0" y="18"/>
                      <a:pt x="0" y="18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2" name="iṥ1îḍé">
                <a:extLst>
                  <a:ext uri="{FF2B5EF4-FFF2-40B4-BE49-F238E27FC236}">
                    <a16:creationId xmlns:a16="http://schemas.microsoft.com/office/drawing/2014/main" id="{EF29F8CD-CF60-4E02-9833-D839C54FDD71}"/>
                  </a:ext>
                </a:extLst>
              </p:cNvPr>
              <p:cNvSpPr/>
              <p:nvPr/>
            </p:nvSpPr>
            <p:spPr bwMode="auto">
              <a:xfrm>
                <a:off x="3190" y="2537"/>
                <a:ext cx="116" cy="83"/>
              </a:xfrm>
              <a:custGeom>
                <a:avLst/>
                <a:gdLst>
                  <a:gd name="T0" fmla="*/ 16 w 63"/>
                  <a:gd name="T1" fmla="*/ 8 h 45"/>
                  <a:gd name="T2" fmla="*/ 37 w 63"/>
                  <a:gd name="T3" fmla="*/ 14 h 45"/>
                  <a:gd name="T4" fmla="*/ 54 w 63"/>
                  <a:gd name="T5" fmla="*/ 29 h 45"/>
                  <a:gd name="T6" fmla="*/ 55 w 63"/>
                  <a:gd name="T7" fmla="*/ 32 h 45"/>
                  <a:gd name="T8" fmla="*/ 53 w 63"/>
                  <a:gd name="T9" fmla="*/ 36 h 45"/>
                  <a:gd name="T10" fmla="*/ 50 w 63"/>
                  <a:gd name="T11" fmla="*/ 37 h 45"/>
                  <a:gd name="T12" fmla="*/ 46 w 63"/>
                  <a:gd name="T13" fmla="*/ 34 h 45"/>
                  <a:gd name="T14" fmla="*/ 36 w 63"/>
                  <a:gd name="T15" fmla="*/ 25 h 45"/>
                  <a:gd name="T16" fmla="*/ 6 w 63"/>
                  <a:gd name="T17" fmla="*/ 18 h 45"/>
                  <a:gd name="T18" fmla="*/ 5 w 63"/>
                  <a:gd name="T19" fmla="*/ 18 h 45"/>
                  <a:gd name="T20" fmla="*/ 5 w 63"/>
                  <a:gd name="T21" fmla="*/ 18 h 45"/>
                  <a:gd name="T22" fmla="*/ 4 w 63"/>
                  <a:gd name="T23" fmla="*/ 18 h 45"/>
                  <a:gd name="T24" fmla="*/ 1 w 63"/>
                  <a:gd name="T25" fmla="*/ 22 h 45"/>
                  <a:gd name="T26" fmla="*/ 5 w 63"/>
                  <a:gd name="T27" fmla="*/ 26 h 45"/>
                  <a:gd name="T28" fmla="*/ 5 w 63"/>
                  <a:gd name="T29" fmla="*/ 23 h 45"/>
                  <a:gd name="T30" fmla="*/ 5 w 63"/>
                  <a:gd name="T31" fmla="*/ 26 h 45"/>
                  <a:gd name="T32" fmla="*/ 5 w 63"/>
                  <a:gd name="T33" fmla="*/ 26 h 45"/>
                  <a:gd name="T34" fmla="*/ 5 w 63"/>
                  <a:gd name="T35" fmla="*/ 23 h 45"/>
                  <a:gd name="T36" fmla="*/ 5 w 63"/>
                  <a:gd name="T37" fmla="*/ 26 h 45"/>
                  <a:gd name="T38" fmla="*/ 6 w 63"/>
                  <a:gd name="T39" fmla="*/ 26 h 45"/>
                  <a:gd name="T40" fmla="*/ 22 w 63"/>
                  <a:gd name="T41" fmla="*/ 28 h 45"/>
                  <a:gd name="T42" fmla="*/ 32 w 63"/>
                  <a:gd name="T43" fmla="*/ 32 h 45"/>
                  <a:gd name="T44" fmla="*/ 39 w 63"/>
                  <a:gd name="T45" fmla="*/ 39 h 45"/>
                  <a:gd name="T46" fmla="*/ 50 w 63"/>
                  <a:gd name="T47" fmla="*/ 45 h 45"/>
                  <a:gd name="T48" fmla="*/ 57 w 63"/>
                  <a:gd name="T49" fmla="*/ 43 h 45"/>
                  <a:gd name="T50" fmla="*/ 63 w 63"/>
                  <a:gd name="T51" fmla="*/ 32 h 45"/>
                  <a:gd name="T52" fmla="*/ 61 w 63"/>
                  <a:gd name="T53" fmla="*/ 25 h 45"/>
                  <a:gd name="T54" fmla="*/ 40 w 63"/>
                  <a:gd name="T55" fmla="*/ 7 h 45"/>
                  <a:gd name="T56" fmla="*/ 18 w 63"/>
                  <a:gd name="T57" fmla="*/ 0 h 45"/>
                  <a:gd name="T58" fmla="*/ 13 w 63"/>
                  <a:gd name="T59" fmla="*/ 4 h 45"/>
                  <a:gd name="T60" fmla="*/ 16 w 63"/>
                  <a:gd name="T61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" h="45">
                    <a:moveTo>
                      <a:pt x="16" y="8"/>
                    </a:moveTo>
                    <a:cubicBezTo>
                      <a:pt x="22" y="9"/>
                      <a:pt x="30" y="11"/>
                      <a:pt x="37" y="14"/>
                    </a:cubicBezTo>
                    <a:cubicBezTo>
                      <a:pt x="43" y="17"/>
                      <a:pt x="50" y="22"/>
                      <a:pt x="54" y="29"/>
                    </a:cubicBezTo>
                    <a:cubicBezTo>
                      <a:pt x="55" y="30"/>
                      <a:pt x="55" y="31"/>
                      <a:pt x="55" y="32"/>
                    </a:cubicBezTo>
                    <a:cubicBezTo>
                      <a:pt x="55" y="33"/>
                      <a:pt x="55" y="35"/>
                      <a:pt x="53" y="36"/>
                    </a:cubicBezTo>
                    <a:cubicBezTo>
                      <a:pt x="52" y="36"/>
                      <a:pt x="51" y="37"/>
                      <a:pt x="50" y="37"/>
                    </a:cubicBezTo>
                    <a:cubicBezTo>
                      <a:pt x="49" y="37"/>
                      <a:pt x="47" y="36"/>
                      <a:pt x="46" y="34"/>
                    </a:cubicBezTo>
                    <a:cubicBezTo>
                      <a:pt x="43" y="30"/>
                      <a:pt x="40" y="27"/>
                      <a:pt x="36" y="25"/>
                    </a:cubicBezTo>
                    <a:cubicBezTo>
                      <a:pt x="24" y="18"/>
                      <a:pt x="11" y="18"/>
                      <a:pt x="6" y="18"/>
                    </a:cubicBezTo>
                    <a:cubicBezTo>
                      <a:pt x="6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20"/>
                      <a:pt x="1" y="22"/>
                    </a:cubicBezTo>
                    <a:cubicBezTo>
                      <a:pt x="1" y="24"/>
                      <a:pt x="3" y="26"/>
                      <a:pt x="5" y="2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6" y="26"/>
                    </a:cubicBezTo>
                    <a:cubicBezTo>
                      <a:pt x="9" y="26"/>
                      <a:pt x="15" y="26"/>
                      <a:pt x="22" y="28"/>
                    </a:cubicBezTo>
                    <a:cubicBezTo>
                      <a:pt x="25" y="29"/>
                      <a:pt x="29" y="30"/>
                      <a:pt x="32" y="32"/>
                    </a:cubicBezTo>
                    <a:cubicBezTo>
                      <a:pt x="35" y="34"/>
                      <a:pt x="37" y="36"/>
                      <a:pt x="39" y="39"/>
                    </a:cubicBezTo>
                    <a:cubicBezTo>
                      <a:pt x="42" y="43"/>
                      <a:pt x="46" y="45"/>
                      <a:pt x="50" y="45"/>
                    </a:cubicBezTo>
                    <a:cubicBezTo>
                      <a:pt x="53" y="45"/>
                      <a:pt x="55" y="44"/>
                      <a:pt x="57" y="43"/>
                    </a:cubicBezTo>
                    <a:cubicBezTo>
                      <a:pt x="61" y="40"/>
                      <a:pt x="63" y="36"/>
                      <a:pt x="63" y="32"/>
                    </a:cubicBezTo>
                    <a:cubicBezTo>
                      <a:pt x="63" y="29"/>
                      <a:pt x="63" y="27"/>
                      <a:pt x="61" y="25"/>
                    </a:cubicBezTo>
                    <a:cubicBezTo>
                      <a:pt x="56" y="16"/>
                      <a:pt x="48" y="10"/>
                      <a:pt x="40" y="7"/>
                    </a:cubicBezTo>
                    <a:cubicBezTo>
                      <a:pt x="32" y="3"/>
                      <a:pt x="24" y="1"/>
                      <a:pt x="18" y="0"/>
                    </a:cubicBezTo>
                    <a:cubicBezTo>
                      <a:pt x="15" y="0"/>
                      <a:pt x="13" y="2"/>
                      <a:pt x="13" y="4"/>
                    </a:cubicBezTo>
                    <a:cubicBezTo>
                      <a:pt x="13" y="6"/>
                      <a:pt x="14" y="8"/>
                      <a:pt x="16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3" name="îśḻïdê">
                <a:extLst>
                  <a:ext uri="{FF2B5EF4-FFF2-40B4-BE49-F238E27FC236}">
                    <a16:creationId xmlns:a16="http://schemas.microsoft.com/office/drawing/2014/main" id="{8FCB1F2E-E6E7-40A4-A552-20E72086D5D2}"/>
                  </a:ext>
                </a:extLst>
              </p:cNvPr>
              <p:cNvSpPr/>
              <p:nvPr/>
            </p:nvSpPr>
            <p:spPr bwMode="auto">
              <a:xfrm>
                <a:off x="2489" y="3083"/>
                <a:ext cx="2808" cy="140"/>
              </a:xfrm>
              <a:custGeom>
                <a:avLst/>
                <a:gdLst>
                  <a:gd name="T0" fmla="*/ 1493 w 1530"/>
                  <a:gd name="T1" fmla="*/ 0 h 76"/>
                  <a:gd name="T2" fmla="*/ 700 w 1530"/>
                  <a:gd name="T3" fmla="*/ 0 h 76"/>
                  <a:gd name="T4" fmla="*/ 700 w 1530"/>
                  <a:gd name="T5" fmla="*/ 0 h 76"/>
                  <a:gd name="T6" fmla="*/ 663 w 1530"/>
                  <a:gd name="T7" fmla="*/ 0 h 76"/>
                  <a:gd name="T8" fmla="*/ 38 w 1530"/>
                  <a:gd name="T9" fmla="*/ 0 h 76"/>
                  <a:gd name="T10" fmla="*/ 0 w 1530"/>
                  <a:gd name="T11" fmla="*/ 38 h 76"/>
                  <a:gd name="T12" fmla="*/ 38 w 1530"/>
                  <a:gd name="T13" fmla="*/ 76 h 76"/>
                  <a:gd name="T14" fmla="*/ 663 w 1530"/>
                  <a:gd name="T15" fmla="*/ 76 h 76"/>
                  <a:gd name="T16" fmla="*/ 829 w 1530"/>
                  <a:gd name="T17" fmla="*/ 76 h 76"/>
                  <a:gd name="T18" fmla="*/ 1492 w 1530"/>
                  <a:gd name="T19" fmla="*/ 76 h 76"/>
                  <a:gd name="T20" fmla="*/ 1492 w 1530"/>
                  <a:gd name="T21" fmla="*/ 76 h 76"/>
                  <a:gd name="T22" fmla="*/ 1493 w 1530"/>
                  <a:gd name="T23" fmla="*/ 76 h 76"/>
                  <a:gd name="T24" fmla="*/ 1530 w 1530"/>
                  <a:gd name="T25" fmla="*/ 39 h 76"/>
                  <a:gd name="T26" fmla="*/ 1530 w 1530"/>
                  <a:gd name="T27" fmla="*/ 36 h 76"/>
                  <a:gd name="T28" fmla="*/ 1493 w 1530"/>
                  <a:gd name="T2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0" h="76">
                    <a:moveTo>
                      <a:pt x="1493" y="0"/>
                    </a:moveTo>
                    <a:cubicBezTo>
                      <a:pt x="700" y="0"/>
                      <a:pt x="700" y="0"/>
                      <a:pt x="700" y="0"/>
                    </a:cubicBezTo>
                    <a:cubicBezTo>
                      <a:pt x="700" y="0"/>
                      <a:pt x="700" y="0"/>
                      <a:pt x="700" y="0"/>
                    </a:cubicBezTo>
                    <a:cubicBezTo>
                      <a:pt x="663" y="0"/>
                      <a:pt x="663" y="0"/>
                      <a:pt x="663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663" y="76"/>
                      <a:pt x="663" y="76"/>
                      <a:pt x="663" y="76"/>
                    </a:cubicBezTo>
                    <a:cubicBezTo>
                      <a:pt x="829" y="76"/>
                      <a:pt x="829" y="76"/>
                      <a:pt x="829" y="76"/>
                    </a:cubicBezTo>
                    <a:cubicBezTo>
                      <a:pt x="1492" y="76"/>
                      <a:pt x="1492" y="76"/>
                      <a:pt x="1492" y="76"/>
                    </a:cubicBezTo>
                    <a:cubicBezTo>
                      <a:pt x="1492" y="76"/>
                      <a:pt x="1492" y="76"/>
                      <a:pt x="1492" y="76"/>
                    </a:cubicBezTo>
                    <a:cubicBezTo>
                      <a:pt x="1493" y="76"/>
                      <a:pt x="1493" y="76"/>
                      <a:pt x="1493" y="76"/>
                    </a:cubicBezTo>
                    <a:cubicBezTo>
                      <a:pt x="1513" y="76"/>
                      <a:pt x="1530" y="59"/>
                      <a:pt x="1530" y="39"/>
                    </a:cubicBezTo>
                    <a:cubicBezTo>
                      <a:pt x="1530" y="36"/>
                      <a:pt x="1530" y="36"/>
                      <a:pt x="1530" y="36"/>
                    </a:cubicBezTo>
                    <a:cubicBezTo>
                      <a:pt x="1530" y="16"/>
                      <a:pt x="1513" y="0"/>
                      <a:pt x="1493" y="0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4" name="ïṥḷïdè">
                <a:extLst>
                  <a:ext uri="{FF2B5EF4-FFF2-40B4-BE49-F238E27FC236}">
                    <a16:creationId xmlns:a16="http://schemas.microsoft.com/office/drawing/2014/main" id="{A6178FBD-A206-48AD-8327-A8EB8AB64C3C}"/>
                  </a:ext>
                </a:extLst>
              </p:cNvPr>
              <p:cNvSpPr/>
              <p:nvPr/>
            </p:nvSpPr>
            <p:spPr bwMode="auto">
              <a:xfrm>
                <a:off x="2482" y="3076"/>
                <a:ext cx="2822" cy="154"/>
              </a:xfrm>
              <a:custGeom>
                <a:avLst/>
                <a:gdLst>
                  <a:gd name="T0" fmla="*/ 1497 w 1538"/>
                  <a:gd name="T1" fmla="*/ 4 h 84"/>
                  <a:gd name="T2" fmla="*/ 1497 w 1538"/>
                  <a:gd name="T3" fmla="*/ 0 h 84"/>
                  <a:gd name="T4" fmla="*/ 704 w 1538"/>
                  <a:gd name="T5" fmla="*/ 0 h 84"/>
                  <a:gd name="T6" fmla="*/ 704 w 1538"/>
                  <a:gd name="T7" fmla="*/ 0 h 84"/>
                  <a:gd name="T8" fmla="*/ 667 w 1538"/>
                  <a:gd name="T9" fmla="*/ 0 h 84"/>
                  <a:gd name="T10" fmla="*/ 42 w 1538"/>
                  <a:gd name="T11" fmla="*/ 0 h 84"/>
                  <a:gd name="T12" fmla="*/ 0 w 1538"/>
                  <a:gd name="T13" fmla="*/ 42 h 84"/>
                  <a:gd name="T14" fmla="*/ 42 w 1538"/>
                  <a:gd name="T15" fmla="*/ 84 h 84"/>
                  <a:gd name="T16" fmla="*/ 667 w 1538"/>
                  <a:gd name="T17" fmla="*/ 84 h 84"/>
                  <a:gd name="T18" fmla="*/ 833 w 1538"/>
                  <a:gd name="T19" fmla="*/ 84 h 84"/>
                  <a:gd name="T20" fmla="*/ 1496 w 1538"/>
                  <a:gd name="T21" fmla="*/ 84 h 84"/>
                  <a:gd name="T22" fmla="*/ 1496 w 1538"/>
                  <a:gd name="T23" fmla="*/ 84 h 84"/>
                  <a:gd name="T24" fmla="*/ 1497 w 1538"/>
                  <a:gd name="T25" fmla="*/ 84 h 84"/>
                  <a:gd name="T26" fmla="*/ 1538 w 1538"/>
                  <a:gd name="T27" fmla="*/ 43 h 84"/>
                  <a:gd name="T28" fmla="*/ 1538 w 1538"/>
                  <a:gd name="T29" fmla="*/ 40 h 84"/>
                  <a:gd name="T30" fmla="*/ 1497 w 1538"/>
                  <a:gd name="T31" fmla="*/ 0 h 84"/>
                  <a:gd name="T32" fmla="*/ 1497 w 1538"/>
                  <a:gd name="T33" fmla="*/ 4 h 84"/>
                  <a:gd name="T34" fmla="*/ 1497 w 1538"/>
                  <a:gd name="T35" fmla="*/ 8 h 84"/>
                  <a:gd name="T36" fmla="*/ 1520 w 1538"/>
                  <a:gd name="T37" fmla="*/ 17 h 84"/>
                  <a:gd name="T38" fmla="*/ 1530 w 1538"/>
                  <a:gd name="T39" fmla="*/ 40 h 84"/>
                  <a:gd name="T40" fmla="*/ 1530 w 1538"/>
                  <a:gd name="T41" fmla="*/ 43 h 84"/>
                  <a:gd name="T42" fmla="*/ 1520 w 1538"/>
                  <a:gd name="T43" fmla="*/ 66 h 84"/>
                  <a:gd name="T44" fmla="*/ 1497 w 1538"/>
                  <a:gd name="T45" fmla="*/ 76 h 84"/>
                  <a:gd name="T46" fmla="*/ 1496 w 1538"/>
                  <a:gd name="T47" fmla="*/ 76 h 84"/>
                  <a:gd name="T48" fmla="*/ 1496 w 1538"/>
                  <a:gd name="T49" fmla="*/ 76 h 84"/>
                  <a:gd name="T50" fmla="*/ 833 w 1538"/>
                  <a:gd name="T51" fmla="*/ 76 h 84"/>
                  <a:gd name="T52" fmla="*/ 667 w 1538"/>
                  <a:gd name="T53" fmla="*/ 76 h 84"/>
                  <a:gd name="T54" fmla="*/ 42 w 1538"/>
                  <a:gd name="T55" fmla="*/ 76 h 84"/>
                  <a:gd name="T56" fmla="*/ 18 w 1538"/>
                  <a:gd name="T57" fmla="*/ 66 h 84"/>
                  <a:gd name="T58" fmla="*/ 8 w 1538"/>
                  <a:gd name="T59" fmla="*/ 42 h 84"/>
                  <a:gd name="T60" fmla="*/ 18 w 1538"/>
                  <a:gd name="T61" fmla="*/ 18 h 84"/>
                  <a:gd name="T62" fmla="*/ 42 w 1538"/>
                  <a:gd name="T63" fmla="*/ 8 h 84"/>
                  <a:gd name="T64" fmla="*/ 667 w 1538"/>
                  <a:gd name="T65" fmla="*/ 8 h 84"/>
                  <a:gd name="T66" fmla="*/ 704 w 1538"/>
                  <a:gd name="T67" fmla="*/ 8 h 84"/>
                  <a:gd name="T68" fmla="*/ 704 w 1538"/>
                  <a:gd name="T69" fmla="*/ 8 h 84"/>
                  <a:gd name="T70" fmla="*/ 1497 w 1538"/>
                  <a:gd name="T71" fmla="*/ 8 h 84"/>
                  <a:gd name="T72" fmla="*/ 1497 w 1538"/>
                  <a:gd name="T73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38" h="84">
                    <a:moveTo>
                      <a:pt x="1497" y="4"/>
                    </a:moveTo>
                    <a:cubicBezTo>
                      <a:pt x="1497" y="0"/>
                      <a:pt x="1497" y="0"/>
                      <a:pt x="1497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704" y="0"/>
                      <a:pt x="704" y="0"/>
                      <a:pt x="704" y="0"/>
                    </a:cubicBezTo>
                    <a:cubicBezTo>
                      <a:pt x="667" y="0"/>
                      <a:pt x="667" y="0"/>
                      <a:pt x="66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0" y="18"/>
                      <a:pt x="0" y="42"/>
                    </a:cubicBezTo>
                    <a:cubicBezTo>
                      <a:pt x="0" y="65"/>
                      <a:pt x="19" y="84"/>
                      <a:pt x="42" y="84"/>
                    </a:cubicBezTo>
                    <a:cubicBezTo>
                      <a:pt x="667" y="84"/>
                      <a:pt x="667" y="84"/>
                      <a:pt x="667" y="84"/>
                    </a:cubicBezTo>
                    <a:cubicBezTo>
                      <a:pt x="833" y="84"/>
                      <a:pt x="833" y="84"/>
                      <a:pt x="833" y="84"/>
                    </a:cubicBezTo>
                    <a:cubicBezTo>
                      <a:pt x="1496" y="84"/>
                      <a:pt x="1496" y="84"/>
                      <a:pt x="1496" y="84"/>
                    </a:cubicBezTo>
                    <a:cubicBezTo>
                      <a:pt x="1496" y="84"/>
                      <a:pt x="1496" y="84"/>
                      <a:pt x="1496" y="84"/>
                    </a:cubicBezTo>
                    <a:cubicBezTo>
                      <a:pt x="1497" y="84"/>
                      <a:pt x="1497" y="84"/>
                      <a:pt x="1497" y="84"/>
                    </a:cubicBezTo>
                    <a:cubicBezTo>
                      <a:pt x="1519" y="84"/>
                      <a:pt x="1538" y="66"/>
                      <a:pt x="1538" y="43"/>
                    </a:cubicBezTo>
                    <a:cubicBezTo>
                      <a:pt x="1538" y="40"/>
                      <a:pt x="1538" y="40"/>
                      <a:pt x="1538" y="40"/>
                    </a:cubicBezTo>
                    <a:cubicBezTo>
                      <a:pt x="1538" y="18"/>
                      <a:pt x="1519" y="0"/>
                      <a:pt x="1497" y="0"/>
                    </a:cubicBezTo>
                    <a:cubicBezTo>
                      <a:pt x="1497" y="4"/>
                      <a:pt x="1497" y="4"/>
                      <a:pt x="1497" y="4"/>
                    </a:cubicBezTo>
                    <a:cubicBezTo>
                      <a:pt x="1497" y="8"/>
                      <a:pt x="1497" y="8"/>
                      <a:pt x="1497" y="8"/>
                    </a:cubicBezTo>
                    <a:cubicBezTo>
                      <a:pt x="1506" y="8"/>
                      <a:pt x="1514" y="11"/>
                      <a:pt x="1520" y="17"/>
                    </a:cubicBezTo>
                    <a:cubicBezTo>
                      <a:pt x="1526" y="23"/>
                      <a:pt x="1530" y="31"/>
                      <a:pt x="1530" y="40"/>
                    </a:cubicBezTo>
                    <a:cubicBezTo>
                      <a:pt x="1530" y="43"/>
                      <a:pt x="1530" y="43"/>
                      <a:pt x="1530" y="43"/>
                    </a:cubicBezTo>
                    <a:cubicBezTo>
                      <a:pt x="1530" y="52"/>
                      <a:pt x="1526" y="60"/>
                      <a:pt x="1520" y="66"/>
                    </a:cubicBezTo>
                    <a:cubicBezTo>
                      <a:pt x="1514" y="72"/>
                      <a:pt x="1506" y="76"/>
                      <a:pt x="1497" y="76"/>
                    </a:cubicBezTo>
                    <a:cubicBezTo>
                      <a:pt x="1496" y="76"/>
                      <a:pt x="1496" y="76"/>
                      <a:pt x="1496" y="76"/>
                    </a:cubicBezTo>
                    <a:cubicBezTo>
                      <a:pt x="1496" y="76"/>
                      <a:pt x="1496" y="76"/>
                      <a:pt x="1496" y="76"/>
                    </a:cubicBezTo>
                    <a:cubicBezTo>
                      <a:pt x="833" y="76"/>
                      <a:pt x="833" y="76"/>
                      <a:pt x="833" y="76"/>
                    </a:cubicBezTo>
                    <a:cubicBezTo>
                      <a:pt x="667" y="76"/>
                      <a:pt x="667" y="76"/>
                      <a:pt x="667" y="76"/>
                    </a:cubicBezTo>
                    <a:cubicBezTo>
                      <a:pt x="42" y="76"/>
                      <a:pt x="42" y="76"/>
                      <a:pt x="42" y="76"/>
                    </a:cubicBezTo>
                    <a:cubicBezTo>
                      <a:pt x="33" y="76"/>
                      <a:pt x="24" y="72"/>
                      <a:pt x="18" y="66"/>
                    </a:cubicBezTo>
                    <a:cubicBezTo>
                      <a:pt x="12" y="60"/>
                      <a:pt x="8" y="51"/>
                      <a:pt x="8" y="42"/>
                    </a:cubicBezTo>
                    <a:cubicBezTo>
                      <a:pt x="8" y="32"/>
                      <a:pt x="12" y="24"/>
                      <a:pt x="18" y="18"/>
                    </a:cubicBezTo>
                    <a:cubicBezTo>
                      <a:pt x="24" y="12"/>
                      <a:pt x="33" y="8"/>
                      <a:pt x="42" y="8"/>
                    </a:cubicBezTo>
                    <a:cubicBezTo>
                      <a:pt x="667" y="8"/>
                      <a:pt x="667" y="8"/>
                      <a:pt x="667" y="8"/>
                    </a:cubicBezTo>
                    <a:cubicBezTo>
                      <a:pt x="704" y="8"/>
                      <a:pt x="704" y="8"/>
                      <a:pt x="704" y="8"/>
                    </a:cubicBezTo>
                    <a:cubicBezTo>
                      <a:pt x="704" y="8"/>
                      <a:pt x="704" y="8"/>
                      <a:pt x="704" y="8"/>
                    </a:cubicBezTo>
                    <a:cubicBezTo>
                      <a:pt x="1497" y="8"/>
                      <a:pt x="1497" y="8"/>
                      <a:pt x="1497" y="8"/>
                    </a:cubicBezTo>
                    <a:lnTo>
                      <a:pt x="1497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5" name="iSļïḓé">
                <a:extLst>
                  <a:ext uri="{FF2B5EF4-FFF2-40B4-BE49-F238E27FC236}">
                    <a16:creationId xmlns:a16="http://schemas.microsoft.com/office/drawing/2014/main" id="{04F695C7-909D-46FD-9C03-1C36B1C34A2E}"/>
                  </a:ext>
                </a:extLst>
              </p:cNvPr>
              <p:cNvSpPr/>
              <p:nvPr/>
            </p:nvSpPr>
            <p:spPr bwMode="auto">
              <a:xfrm>
                <a:off x="2385" y="2198"/>
                <a:ext cx="192" cy="147"/>
              </a:xfrm>
              <a:prstGeom prst="rect">
                <a:avLst/>
              </a:pr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6" name="îŝ1iḑe">
                <a:extLst>
                  <a:ext uri="{FF2B5EF4-FFF2-40B4-BE49-F238E27FC236}">
                    <a16:creationId xmlns:a16="http://schemas.microsoft.com/office/drawing/2014/main" id="{C3BA54EA-3B11-43D8-9C80-1FDEFAA42787}"/>
                  </a:ext>
                </a:extLst>
              </p:cNvPr>
              <p:cNvSpPr/>
              <p:nvPr/>
            </p:nvSpPr>
            <p:spPr bwMode="auto">
              <a:xfrm>
                <a:off x="2377" y="2191"/>
                <a:ext cx="208" cy="163"/>
              </a:xfrm>
              <a:custGeom>
                <a:avLst/>
                <a:gdLst>
                  <a:gd name="T0" fmla="*/ 200 w 208"/>
                  <a:gd name="T1" fmla="*/ 154 h 163"/>
                  <a:gd name="T2" fmla="*/ 200 w 208"/>
                  <a:gd name="T3" fmla="*/ 147 h 163"/>
                  <a:gd name="T4" fmla="*/ 15 w 208"/>
                  <a:gd name="T5" fmla="*/ 147 h 163"/>
                  <a:gd name="T6" fmla="*/ 17 w 208"/>
                  <a:gd name="T7" fmla="*/ 15 h 163"/>
                  <a:gd name="T8" fmla="*/ 193 w 208"/>
                  <a:gd name="T9" fmla="*/ 15 h 163"/>
                  <a:gd name="T10" fmla="*/ 193 w 208"/>
                  <a:gd name="T11" fmla="*/ 154 h 163"/>
                  <a:gd name="T12" fmla="*/ 200 w 208"/>
                  <a:gd name="T13" fmla="*/ 154 h 163"/>
                  <a:gd name="T14" fmla="*/ 200 w 208"/>
                  <a:gd name="T15" fmla="*/ 147 h 163"/>
                  <a:gd name="T16" fmla="*/ 200 w 208"/>
                  <a:gd name="T17" fmla="*/ 154 h 163"/>
                  <a:gd name="T18" fmla="*/ 208 w 208"/>
                  <a:gd name="T19" fmla="*/ 154 h 163"/>
                  <a:gd name="T20" fmla="*/ 208 w 208"/>
                  <a:gd name="T21" fmla="*/ 0 h 163"/>
                  <a:gd name="T22" fmla="*/ 0 w 208"/>
                  <a:gd name="T23" fmla="*/ 0 h 163"/>
                  <a:gd name="T24" fmla="*/ 0 w 208"/>
                  <a:gd name="T25" fmla="*/ 161 h 163"/>
                  <a:gd name="T26" fmla="*/ 208 w 208"/>
                  <a:gd name="T27" fmla="*/ 163 h 163"/>
                  <a:gd name="T28" fmla="*/ 208 w 208"/>
                  <a:gd name="T29" fmla="*/ 154 h 163"/>
                  <a:gd name="T30" fmla="*/ 200 w 208"/>
                  <a:gd name="T31" fmla="*/ 154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8" h="163">
                    <a:moveTo>
                      <a:pt x="200" y="154"/>
                    </a:moveTo>
                    <a:lnTo>
                      <a:pt x="200" y="147"/>
                    </a:lnTo>
                    <a:lnTo>
                      <a:pt x="15" y="147"/>
                    </a:lnTo>
                    <a:lnTo>
                      <a:pt x="17" y="15"/>
                    </a:lnTo>
                    <a:lnTo>
                      <a:pt x="193" y="15"/>
                    </a:lnTo>
                    <a:lnTo>
                      <a:pt x="193" y="154"/>
                    </a:lnTo>
                    <a:lnTo>
                      <a:pt x="200" y="154"/>
                    </a:lnTo>
                    <a:lnTo>
                      <a:pt x="200" y="147"/>
                    </a:lnTo>
                    <a:lnTo>
                      <a:pt x="200" y="154"/>
                    </a:lnTo>
                    <a:lnTo>
                      <a:pt x="208" y="154"/>
                    </a:lnTo>
                    <a:lnTo>
                      <a:pt x="208" y="0"/>
                    </a:lnTo>
                    <a:lnTo>
                      <a:pt x="0" y="0"/>
                    </a:lnTo>
                    <a:lnTo>
                      <a:pt x="0" y="161"/>
                    </a:lnTo>
                    <a:lnTo>
                      <a:pt x="208" y="163"/>
                    </a:lnTo>
                    <a:lnTo>
                      <a:pt x="208" y="154"/>
                    </a:lnTo>
                    <a:lnTo>
                      <a:pt x="200" y="15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7" name="iślide">
                <a:extLst>
                  <a:ext uri="{FF2B5EF4-FFF2-40B4-BE49-F238E27FC236}">
                    <a16:creationId xmlns:a16="http://schemas.microsoft.com/office/drawing/2014/main" id="{BBF2DABE-E117-4611-97D7-E4BAB88AB806}"/>
                  </a:ext>
                </a:extLst>
              </p:cNvPr>
              <p:cNvSpPr/>
              <p:nvPr/>
            </p:nvSpPr>
            <p:spPr bwMode="auto">
              <a:xfrm>
                <a:off x="2242" y="3151"/>
                <a:ext cx="803" cy="997"/>
              </a:xfrm>
              <a:custGeom>
                <a:avLst/>
                <a:gdLst>
                  <a:gd name="T0" fmla="*/ 218 w 438"/>
                  <a:gd name="T1" fmla="*/ 544 h 544"/>
                  <a:gd name="T2" fmla="*/ 202 w 438"/>
                  <a:gd name="T3" fmla="*/ 541 h 544"/>
                  <a:gd name="T4" fmla="*/ 179 w 438"/>
                  <a:gd name="T5" fmla="*/ 488 h 544"/>
                  <a:gd name="T6" fmla="*/ 349 w 438"/>
                  <a:gd name="T7" fmla="*/ 84 h 544"/>
                  <a:gd name="T8" fmla="*/ 349 w 438"/>
                  <a:gd name="T9" fmla="*/ 82 h 544"/>
                  <a:gd name="T10" fmla="*/ 347 w 438"/>
                  <a:gd name="T11" fmla="*/ 81 h 544"/>
                  <a:gd name="T12" fmla="*/ 42 w 438"/>
                  <a:gd name="T13" fmla="*/ 81 h 544"/>
                  <a:gd name="T14" fmla="*/ 1 w 438"/>
                  <a:gd name="T15" fmla="*/ 40 h 544"/>
                  <a:gd name="T16" fmla="*/ 43 w 438"/>
                  <a:gd name="T17" fmla="*/ 0 h 544"/>
                  <a:gd name="T18" fmla="*/ 348 w 438"/>
                  <a:gd name="T19" fmla="*/ 0 h 544"/>
                  <a:gd name="T20" fmla="*/ 419 w 438"/>
                  <a:gd name="T21" fmla="*/ 37 h 544"/>
                  <a:gd name="T22" fmla="*/ 427 w 438"/>
                  <a:gd name="T23" fmla="*/ 116 h 544"/>
                  <a:gd name="T24" fmla="*/ 257 w 438"/>
                  <a:gd name="T25" fmla="*/ 519 h 544"/>
                  <a:gd name="T26" fmla="*/ 218 w 438"/>
                  <a:gd name="T27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8" h="544">
                    <a:moveTo>
                      <a:pt x="218" y="544"/>
                    </a:moveTo>
                    <a:cubicBezTo>
                      <a:pt x="212" y="544"/>
                      <a:pt x="207" y="543"/>
                      <a:pt x="202" y="541"/>
                    </a:cubicBezTo>
                    <a:cubicBezTo>
                      <a:pt x="180" y="533"/>
                      <a:pt x="170" y="509"/>
                      <a:pt x="179" y="488"/>
                    </a:cubicBezTo>
                    <a:cubicBezTo>
                      <a:pt x="349" y="84"/>
                      <a:pt x="349" y="84"/>
                      <a:pt x="349" y="84"/>
                    </a:cubicBezTo>
                    <a:cubicBezTo>
                      <a:pt x="349" y="84"/>
                      <a:pt x="350" y="83"/>
                      <a:pt x="349" y="82"/>
                    </a:cubicBezTo>
                    <a:cubicBezTo>
                      <a:pt x="349" y="81"/>
                      <a:pt x="348" y="81"/>
                      <a:pt x="347" y="81"/>
                    </a:cubicBezTo>
                    <a:cubicBezTo>
                      <a:pt x="42" y="81"/>
                      <a:pt x="42" y="81"/>
                      <a:pt x="42" y="81"/>
                    </a:cubicBezTo>
                    <a:cubicBezTo>
                      <a:pt x="19" y="81"/>
                      <a:pt x="0" y="63"/>
                      <a:pt x="1" y="40"/>
                    </a:cubicBezTo>
                    <a:cubicBezTo>
                      <a:pt x="1" y="18"/>
                      <a:pt x="19" y="0"/>
                      <a:pt x="43" y="0"/>
                    </a:cubicBezTo>
                    <a:cubicBezTo>
                      <a:pt x="348" y="0"/>
                      <a:pt x="348" y="0"/>
                      <a:pt x="348" y="0"/>
                    </a:cubicBezTo>
                    <a:cubicBezTo>
                      <a:pt x="377" y="0"/>
                      <a:pt x="403" y="14"/>
                      <a:pt x="419" y="37"/>
                    </a:cubicBezTo>
                    <a:cubicBezTo>
                      <a:pt x="435" y="61"/>
                      <a:pt x="438" y="90"/>
                      <a:pt x="427" y="116"/>
                    </a:cubicBezTo>
                    <a:cubicBezTo>
                      <a:pt x="257" y="519"/>
                      <a:pt x="257" y="519"/>
                      <a:pt x="257" y="519"/>
                    </a:cubicBezTo>
                    <a:cubicBezTo>
                      <a:pt x="250" y="535"/>
                      <a:pt x="234" y="544"/>
                      <a:pt x="218" y="544"/>
                    </a:cubicBezTo>
                    <a:close/>
                  </a:path>
                </a:pathLst>
              </a:custGeom>
              <a:solidFill>
                <a:srgbClr val="9E51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8" name="î$liḑe">
                <a:extLst>
                  <a:ext uri="{FF2B5EF4-FFF2-40B4-BE49-F238E27FC236}">
                    <a16:creationId xmlns:a16="http://schemas.microsoft.com/office/drawing/2014/main" id="{A64B523B-3EB0-440D-9B6E-5DCF33DF287F}"/>
                  </a:ext>
                </a:extLst>
              </p:cNvPr>
              <p:cNvSpPr/>
              <p:nvPr/>
            </p:nvSpPr>
            <p:spPr bwMode="auto">
              <a:xfrm>
                <a:off x="2234" y="3144"/>
                <a:ext cx="811" cy="1013"/>
              </a:xfrm>
              <a:custGeom>
                <a:avLst/>
                <a:gdLst>
                  <a:gd name="T0" fmla="*/ 222 w 442"/>
                  <a:gd name="T1" fmla="*/ 544 h 553"/>
                  <a:gd name="T2" fmla="*/ 184 w 442"/>
                  <a:gd name="T3" fmla="*/ 508 h 553"/>
                  <a:gd name="T4" fmla="*/ 357 w 442"/>
                  <a:gd name="T5" fmla="*/ 90 h 553"/>
                  <a:gd name="T6" fmla="*/ 357 w 442"/>
                  <a:gd name="T7" fmla="*/ 90 h 553"/>
                  <a:gd name="T8" fmla="*/ 356 w 442"/>
                  <a:gd name="T9" fmla="*/ 84 h 553"/>
                  <a:gd name="T10" fmla="*/ 351 w 442"/>
                  <a:gd name="T11" fmla="*/ 81 h 553"/>
                  <a:gd name="T12" fmla="*/ 20 w 442"/>
                  <a:gd name="T13" fmla="*/ 70 h 553"/>
                  <a:gd name="T14" fmla="*/ 9 w 442"/>
                  <a:gd name="T15" fmla="*/ 44 h 553"/>
                  <a:gd name="T16" fmla="*/ 9 w 442"/>
                  <a:gd name="T17" fmla="*/ 44 h 553"/>
                  <a:gd name="T18" fmla="*/ 5 w 442"/>
                  <a:gd name="T19" fmla="*/ 44 h 553"/>
                  <a:gd name="T20" fmla="*/ 9 w 442"/>
                  <a:gd name="T21" fmla="*/ 44 h 553"/>
                  <a:gd name="T22" fmla="*/ 20 w 442"/>
                  <a:gd name="T23" fmla="*/ 19 h 553"/>
                  <a:gd name="T24" fmla="*/ 46 w 442"/>
                  <a:gd name="T25" fmla="*/ 6 h 553"/>
                  <a:gd name="T26" fmla="*/ 46 w 442"/>
                  <a:gd name="T27" fmla="*/ 8 h 553"/>
                  <a:gd name="T28" fmla="*/ 46 w 442"/>
                  <a:gd name="T29" fmla="*/ 8 h 553"/>
                  <a:gd name="T30" fmla="*/ 46 w 442"/>
                  <a:gd name="T31" fmla="*/ 8 h 553"/>
                  <a:gd name="T32" fmla="*/ 47 w 442"/>
                  <a:gd name="T33" fmla="*/ 4 h 553"/>
                  <a:gd name="T34" fmla="*/ 46 w 442"/>
                  <a:gd name="T35" fmla="*/ 8 h 553"/>
                  <a:gd name="T36" fmla="*/ 420 w 442"/>
                  <a:gd name="T37" fmla="*/ 44 h 553"/>
                  <a:gd name="T38" fmla="*/ 427 w 442"/>
                  <a:gd name="T39" fmla="*/ 118 h 553"/>
                  <a:gd name="T40" fmla="*/ 257 w 442"/>
                  <a:gd name="T41" fmla="*/ 522 h 553"/>
                  <a:gd name="T42" fmla="*/ 222 w 442"/>
                  <a:gd name="T43" fmla="*/ 547 h 553"/>
                  <a:gd name="T44" fmla="*/ 222 w 442"/>
                  <a:gd name="T45" fmla="*/ 544 h 553"/>
                  <a:gd name="T46" fmla="*/ 222 w 442"/>
                  <a:gd name="T47" fmla="*/ 544 h 553"/>
                  <a:gd name="T48" fmla="*/ 222 w 442"/>
                  <a:gd name="T49" fmla="*/ 548 h 553"/>
                  <a:gd name="T50" fmla="*/ 222 w 442"/>
                  <a:gd name="T51" fmla="*/ 548 h 553"/>
                  <a:gd name="T52" fmla="*/ 222 w 442"/>
                  <a:gd name="T53" fmla="*/ 549 h 553"/>
                  <a:gd name="T54" fmla="*/ 222 w 442"/>
                  <a:gd name="T55" fmla="*/ 552 h 553"/>
                  <a:gd name="T56" fmla="*/ 222 w 442"/>
                  <a:gd name="T57" fmla="*/ 552 h 553"/>
                  <a:gd name="T58" fmla="*/ 222 w 442"/>
                  <a:gd name="T59" fmla="*/ 552 h 553"/>
                  <a:gd name="T60" fmla="*/ 222 w 442"/>
                  <a:gd name="T61" fmla="*/ 549 h 553"/>
                  <a:gd name="T62" fmla="*/ 222 w 442"/>
                  <a:gd name="T63" fmla="*/ 552 h 553"/>
                  <a:gd name="T64" fmla="*/ 434 w 442"/>
                  <a:gd name="T65" fmla="*/ 121 h 553"/>
                  <a:gd name="T66" fmla="*/ 434 w 442"/>
                  <a:gd name="T67" fmla="*/ 121 h 553"/>
                  <a:gd name="T68" fmla="*/ 427 w 442"/>
                  <a:gd name="T69" fmla="*/ 39 h 553"/>
                  <a:gd name="T70" fmla="*/ 47 w 442"/>
                  <a:gd name="T71" fmla="*/ 0 h 553"/>
                  <a:gd name="T72" fmla="*/ 47 w 442"/>
                  <a:gd name="T73" fmla="*/ 0 h 553"/>
                  <a:gd name="T74" fmla="*/ 46 w 442"/>
                  <a:gd name="T75" fmla="*/ 0 h 553"/>
                  <a:gd name="T76" fmla="*/ 46 w 442"/>
                  <a:gd name="T77" fmla="*/ 0 h 553"/>
                  <a:gd name="T78" fmla="*/ 46 w 442"/>
                  <a:gd name="T79" fmla="*/ 2 h 553"/>
                  <a:gd name="T80" fmla="*/ 14 w 442"/>
                  <a:gd name="T81" fmla="*/ 13 h 553"/>
                  <a:gd name="T82" fmla="*/ 5 w 442"/>
                  <a:gd name="T83" fmla="*/ 44 h 553"/>
                  <a:gd name="T84" fmla="*/ 0 w 442"/>
                  <a:gd name="T85" fmla="*/ 44 h 553"/>
                  <a:gd name="T86" fmla="*/ 46 w 442"/>
                  <a:gd name="T87" fmla="*/ 89 h 553"/>
                  <a:gd name="T88" fmla="*/ 352 w 442"/>
                  <a:gd name="T89" fmla="*/ 89 h 553"/>
                  <a:gd name="T90" fmla="*/ 351 w 442"/>
                  <a:gd name="T91" fmla="*/ 89 h 553"/>
                  <a:gd name="T92" fmla="*/ 352 w 442"/>
                  <a:gd name="T93" fmla="*/ 87 h 553"/>
                  <a:gd name="T94" fmla="*/ 351 w 442"/>
                  <a:gd name="T95" fmla="*/ 87 h 553"/>
                  <a:gd name="T96" fmla="*/ 351 w 442"/>
                  <a:gd name="T97" fmla="*/ 89 h 553"/>
                  <a:gd name="T98" fmla="*/ 350 w 442"/>
                  <a:gd name="T99" fmla="*/ 89 h 553"/>
                  <a:gd name="T100" fmla="*/ 349 w 442"/>
                  <a:gd name="T101" fmla="*/ 87 h 553"/>
                  <a:gd name="T102" fmla="*/ 352 w 442"/>
                  <a:gd name="T103" fmla="*/ 87 h 553"/>
                  <a:gd name="T104" fmla="*/ 352 w 442"/>
                  <a:gd name="T105" fmla="*/ 87 h 553"/>
                  <a:gd name="T106" fmla="*/ 349 w 442"/>
                  <a:gd name="T107" fmla="*/ 87 h 553"/>
                  <a:gd name="T108" fmla="*/ 349 w 442"/>
                  <a:gd name="T109" fmla="*/ 87 h 553"/>
                  <a:gd name="T110" fmla="*/ 350 w 442"/>
                  <a:gd name="T111" fmla="*/ 86 h 553"/>
                  <a:gd name="T112" fmla="*/ 351 w 442"/>
                  <a:gd name="T113" fmla="*/ 87 h 553"/>
                  <a:gd name="T114" fmla="*/ 350 w 442"/>
                  <a:gd name="T115" fmla="*/ 86 h 553"/>
                  <a:gd name="T116" fmla="*/ 179 w 442"/>
                  <a:gd name="T117" fmla="*/ 491 h 553"/>
                  <a:gd name="T118" fmla="*/ 204 w 442"/>
                  <a:gd name="T119" fmla="*/ 549 h 553"/>
                  <a:gd name="T120" fmla="*/ 222 w 442"/>
                  <a:gd name="T121" fmla="*/ 553 h 553"/>
                  <a:gd name="T122" fmla="*/ 222 w 442"/>
                  <a:gd name="T123" fmla="*/ 548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42" h="553">
                    <a:moveTo>
                      <a:pt x="222" y="548"/>
                    </a:moveTo>
                    <a:cubicBezTo>
                      <a:pt x="222" y="544"/>
                      <a:pt x="222" y="544"/>
                      <a:pt x="222" y="544"/>
                    </a:cubicBezTo>
                    <a:cubicBezTo>
                      <a:pt x="217" y="544"/>
                      <a:pt x="212" y="543"/>
                      <a:pt x="207" y="542"/>
                    </a:cubicBezTo>
                    <a:cubicBezTo>
                      <a:pt x="193" y="536"/>
                      <a:pt x="184" y="522"/>
                      <a:pt x="184" y="508"/>
                    </a:cubicBezTo>
                    <a:cubicBezTo>
                      <a:pt x="184" y="503"/>
                      <a:pt x="185" y="498"/>
                      <a:pt x="187" y="494"/>
                    </a:cubicBezTo>
                    <a:cubicBezTo>
                      <a:pt x="357" y="90"/>
                      <a:pt x="357" y="90"/>
                      <a:pt x="357" y="90"/>
                    </a:cubicBezTo>
                    <a:cubicBezTo>
                      <a:pt x="353" y="88"/>
                      <a:pt x="353" y="88"/>
                      <a:pt x="353" y="88"/>
                    </a:cubicBezTo>
                    <a:cubicBezTo>
                      <a:pt x="357" y="90"/>
                      <a:pt x="357" y="90"/>
                      <a:pt x="357" y="90"/>
                    </a:cubicBezTo>
                    <a:cubicBezTo>
                      <a:pt x="357" y="90"/>
                      <a:pt x="358" y="89"/>
                      <a:pt x="358" y="87"/>
                    </a:cubicBezTo>
                    <a:cubicBezTo>
                      <a:pt x="358" y="86"/>
                      <a:pt x="357" y="85"/>
                      <a:pt x="356" y="84"/>
                    </a:cubicBezTo>
                    <a:cubicBezTo>
                      <a:pt x="356" y="83"/>
                      <a:pt x="355" y="82"/>
                      <a:pt x="354" y="82"/>
                    </a:cubicBezTo>
                    <a:cubicBezTo>
                      <a:pt x="353" y="81"/>
                      <a:pt x="352" y="81"/>
                      <a:pt x="351" y="81"/>
                    </a:cubicBezTo>
                    <a:cubicBezTo>
                      <a:pt x="46" y="81"/>
                      <a:pt x="46" y="81"/>
                      <a:pt x="46" y="81"/>
                    </a:cubicBezTo>
                    <a:cubicBezTo>
                      <a:pt x="36" y="81"/>
                      <a:pt x="26" y="77"/>
                      <a:pt x="20" y="70"/>
                    </a:cubicBezTo>
                    <a:cubicBezTo>
                      <a:pt x="13" y="64"/>
                      <a:pt x="9" y="5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34"/>
                      <a:pt x="13" y="25"/>
                      <a:pt x="20" y="19"/>
                    </a:cubicBezTo>
                    <a:cubicBezTo>
                      <a:pt x="27" y="12"/>
                      <a:pt x="36" y="8"/>
                      <a:pt x="46" y="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52" y="8"/>
                      <a:pt x="352" y="8"/>
                      <a:pt x="352" y="8"/>
                    </a:cubicBezTo>
                    <a:cubicBezTo>
                      <a:pt x="379" y="8"/>
                      <a:pt x="405" y="21"/>
                      <a:pt x="420" y="44"/>
                    </a:cubicBezTo>
                    <a:cubicBezTo>
                      <a:pt x="429" y="57"/>
                      <a:pt x="433" y="72"/>
                      <a:pt x="433" y="87"/>
                    </a:cubicBezTo>
                    <a:cubicBezTo>
                      <a:pt x="433" y="98"/>
                      <a:pt x="431" y="108"/>
                      <a:pt x="427" y="118"/>
                    </a:cubicBezTo>
                    <a:cubicBezTo>
                      <a:pt x="427" y="118"/>
                      <a:pt x="427" y="118"/>
                      <a:pt x="427" y="118"/>
                    </a:cubicBezTo>
                    <a:cubicBezTo>
                      <a:pt x="257" y="522"/>
                      <a:pt x="257" y="522"/>
                      <a:pt x="257" y="522"/>
                    </a:cubicBezTo>
                    <a:cubicBezTo>
                      <a:pt x="251" y="536"/>
                      <a:pt x="237" y="544"/>
                      <a:pt x="222" y="544"/>
                    </a:cubicBezTo>
                    <a:cubicBezTo>
                      <a:pt x="222" y="547"/>
                      <a:pt x="222" y="547"/>
                      <a:pt x="222" y="547"/>
                    </a:cubicBezTo>
                    <a:cubicBezTo>
                      <a:pt x="222" y="544"/>
                      <a:pt x="222" y="544"/>
                      <a:pt x="222" y="544"/>
                    </a:cubicBezTo>
                    <a:cubicBezTo>
                      <a:pt x="222" y="544"/>
                      <a:pt x="222" y="544"/>
                      <a:pt x="222" y="544"/>
                    </a:cubicBezTo>
                    <a:cubicBezTo>
                      <a:pt x="222" y="547"/>
                      <a:pt x="222" y="547"/>
                      <a:pt x="222" y="547"/>
                    </a:cubicBezTo>
                    <a:cubicBezTo>
                      <a:pt x="222" y="544"/>
                      <a:pt x="222" y="544"/>
                      <a:pt x="222" y="544"/>
                    </a:cubicBezTo>
                    <a:cubicBezTo>
                      <a:pt x="221" y="544"/>
                      <a:pt x="221" y="544"/>
                      <a:pt x="221" y="544"/>
                    </a:cubicBezTo>
                    <a:cubicBezTo>
                      <a:pt x="222" y="548"/>
                      <a:pt x="222" y="548"/>
                      <a:pt x="222" y="548"/>
                    </a:cubicBezTo>
                    <a:cubicBezTo>
                      <a:pt x="222" y="544"/>
                      <a:pt x="222" y="544"/>
                      <a:pt x="222" y="544"/>
                    </a:cubicBezTo>
                    <a:cubicBezTo>
                      <a:pt x="222" y="548"/>
                      <a:pt x="222" y="548"/>
                      <a:pt x="222" y="548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49"/>
                      <a:pt x="222" y="549"/>
                      <a:pt x="222" y="549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49"/>
                      <a:pt x="222" y="549"/>
                      <a:pt x="222" y="549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49"/>
                      <a:pt x="222" y="549"/>
                      <a:pt x="222" y="549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49"/>
                      <a:pt x="222" y="549"/>
                      <a:pt x="222" y="549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22" y="552"/>
                      <a:pt x="222" y="552"/>
                      <a:pt x="222" y="552"/>
                    </a:cubicBezTo>
                    <a:cubicBezTo>
                      <a:pt x="240" y="553"/>
                      <a:pt x="257" y="542"/>
                      <a:pt x="264" y="525"/>
                    </a:cubicBezTo>
                    <a:cubicBezTo>
                      <a:pt x="434" y="121"/>
                      <a:pt x="434" y="121"/>
                      <a:pt x="434" y="121"/>
                    </a:cubicBezTo>
                    <a:cubicBezTo>
                      <a:pt x="431" y="120"/>
                      <a:pt x="431" y="120"/>
                      <a:pt x="431" y="120"/>
                    </a:cubicBezTo>
                    <a:cubicBezTo>
                      <a:pt x="434" y="121"/>
                      <a:pt x="434" y="121"/>
                      <a:pt x="434" y="121"/>
                    </a:cubicBezTo>
                    <a:cubicBezTo>
                      <a:pt x="439" y="110"/>
                      <a:pt x="442" y="99"/>
                      <a:pt x="442" y="87"/>
                    </a:cubicBezTo>
                    <a:cubicBezTo>
                      <a:pt x="442" y="70"/>
                      <a:pt x="436" y="54"/>
                      <a:pt x="427" y="39"/>
                    </a:cubicBezTo>
                    <a:cubicBezTo>
                      <a:pt x="410" y="15"/>
                      <a:pt x="382" y="0"/>
                      <a:pt x="35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4" y="0"/>
                      <a:pt x="22" y="5"/>
                      <a:pt x="14" y="13"/>
                    </a:cubicBezTo>
                    <a:cubicBezTo>
                      <a:pt x="6" y="21"/>
                      <a:pt x="0" y="32"/>
                      <a:pt x="0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7"/>
                      <a:pt x="6" y="68"/>
                      <a:pt x="14" y="76"/>
                    </a:cubicBezTo>
                    <a:cubicBezTo>
                      <a:pt x="22" y="84"/>
                      <a:pt x="34" y="89"/>
                      <a:pt x="46" y="89"/>
                    </a:cubicBezTo>
                    <a:cubicBezTo>
                      <a:pt x="351" y="89"/>
                      <a:pt x="351" y="89"/>
                      <a:pt x="351" y="89"/>
                    </a:cubicBezTo>
                    <a:cubicBezTo>
                      <a:pt x="352" y="89"/>
                      <a:pt x="352" y="89"/>
                      <a:pt x="352" y="89"/>
                    </a:cubicBezTo>
                    <a:cubicBezTo>
                      <a:pt x="352" y="87"/>
                      <a:pt x="352" y="87"/>
                      <a:pt x="352" y="87"/>
                    </a:cubicBezTo>
                    <a:cubicBezTo>
                      <a:pt x="351" y="89"/>
                      <a:pt x="351" y="89"/>
                      <a:pt x="351" y="89"/>
                    </a:cubicBezTo>
                    <a:cubicBezTo>
                      <a:pt x="351" y="89"/>
                      <a:pt x="352" y="89"/>
                      <a:pt x="352" y="89"/>
                    </a:cubicBezTo>
                    <a:cubicBezTo>
                      <a:pt x="352" y="87"/>
                      <a:pt x="352" y="87"/>
                      <a:pt x="352" y="87"/>
                    </a:cubicBezTo>
                    <a:cubicBezTo>
                      <a:pt x="351" y="89"/>
                      <a:pt x="351" y="89"/>
                      <a:pt x="351" y="89"/>
                    </a:cubicBezTo>
                    <a:cubicBezTo>
                      <a:pt x="351" y="87"/>
                      <a:pt x="351" y="87"/>
                      <a:pt x="351" y="87"/>
                    </a:cubicBezTo>
                    <a:cubicBezTo>
                      <a:pt x="350" y="89"/>
                      <a:pt x="350" y="89"/>
                      <a:pt x="350" y="89"/>
                    </a:cubicBezTo>
                    <a:cubicBezTo>
                      <a:pt x="350" y="89"/>
                      <a:pt x="350" y="89"/>
                      <a:pt x="351" y="89"/>
                    </a:cubicBezTo>
                    <a:cubicBezTo>
                      <a:pt x="351" y="87"/>
                      <a:pt x="351" y="87"/>
                      <a:pt x="351" y="87"/>
                    </a:cubicBezTo>
                    <a:cubicBezTo>
                      <a:pt x="350" y="89"/>
                      <a:pt x="350" y="89"/>
                      <a:pt x="350" y="89"/>
                    </a:cubicBezTo>
                    <a:cubicBezTo>
                      <a:pt x="352" y="87"/>
                      <a:pt x="352" y="87"/>
                      <a:pt x="352" y="87"/>
                    </a:cubicBezTo>
                    <a:cubicBezTo>
                      <a:pt x="349" y="87"/>
                      <a:pt x="349" y="87"/>
                      <a:pt x="349" y="87"/>
                    </a:cubicBezTo>
                    <a:cubicBezTo>
                      <a:pt x="349" y="88"/>
                      <a:pt x="350" y="88"/>
                      <a:pt x="350" y="89"/>
                    </a:cubicBezTo>
                    <a:cubicBezTo>
                      <a:pt x="352" y="87"/>
                      <a:pt x="352" y="87"/>
                      <a:pt x="352" y="87"/>
                    </a:cubicBezTo>
                    <a:cubicBezTo>
                      <a:pt x="349" y="87"/>
                      <a:pt x="349" y="87"/>
                      <a:pt x="349" y="87"/>
                    </a:cubicBezTo>
                    <a:cubicBezTo>
                      <a:pt x="352" y="87"/>
                      <a:pt x="352" y="87"/>
                      <a:pt x="352" y="87"/>
                    </a:cubicBezTo>
                    <a:cubicBezTo>
                      <a:pt x="349" y="87"/>
                      <a:pt x="349" y="87"/>
                      <a:pt x="349" y="87"/>
                    </a:cubicBezTo>
                    <a:cubicBezTo>
                      <a:pt x="349" y="87"/>
                      <a:pt x="349" y="87"/>
                      <a:pt x="349" y="87"/>
                    </a:cubicBezTo>
                    <a:cubicBezTo>
                      <a:pt x="352" y="87"/>
                      <a:pt x="352" y="87"/>
                      <a:pt x="352" y="87"/>
                    </a:cubicBezTo>
                    <a:cubicBezTo>
                      <a:pt x="349" y="87"/>
                      <a:pt x="349" y="87"/>
                      <a:pt x="349" y="87"/>
                    </a:cubicBezTo>
                    <a:cubicBezTo>
                      <a:pt x="351" y="87"/>
                      <a:pt x="351" y="87"/>
                      <a:pt x="351" y="87"/>
                    </a:cubicBezTo>
                    <a:cubicBezTo>
                      <a:pt x="350" y="86"/>
                      <a:pt x="350" y="86"/>
                      <a:pt x="350" y="86"/>
                    </a:cubicBezTo>
                    <a:cubicBezTo>
                      <a:pt x="349" y="87"/>
                      <a:pt x="349" y="87"/>
                      <a:pt x="349" y="87"/>
                    </a:cubicBezTo>
                    <a:cubicBezTo>
                      <a:pt x="351" y="87"/>
                      <a:pt x="351" y="87"/>
                      <a:pt x="351" y="87"/>
                    </a:cubicBezTo>
                    <a:cubicBezTo>
                      <a:pt x="350" y="86"/>
                      <a:pt x="350" y="86"/>
                      <a:pt x="350" y="86"/>
                    </a:cubicBezTo>
                    <a:cubicBezTo>
                      <a:pt x="350" y="86"/>
                      <a:pt x="350" y="86"/>
                      <a:pt x="350" y="86"/>
                    </a:cubicBezTo>
                    <a:cubicBezTo>
                      <a:pt x="350" y="86"/>
                      <a:pt x="350" y="86"/>
                      <a:pt x="350" y="86"/>
                    </a:cubicBezTo>
                    <a:cubicBezTo>
                      <a:pt x="179" y="491"/>
                      <a:pt x="179" y="491"/>
                      <a:pt x="179" y="491"/>
                    </a:cubicBezTo>
                    <a:cubicBezTo>
                      <a:pt x="177" y="496"/>
                      <a:pt x="176" y="502"/>
                      <a:pt x="176" y="508"/>
                    </a:cubicBezTo>
                    <a:cubicBezTo>
                      <a:pt x="176" y="525"/>
                      <a:pt x="186" y="542"/>
                      <a:pt x="204" y="549"/>
                    </a:cubicBezTo>
                    <a:cubicBezTo>
                      <a:pt x="210" y="551"/>
                      <a:pt x="216" y="552"/>
                      <a:pt x="222" y="553"/>
                    </a:cubicBezTo>
                    <a:cubicBezTo>
                      <a:pt x="222" y="553"/>
                      <a:pt x="222" y="553"/>
                      <a:pt x="222" y="553"/>
                    </a:cubicBezTo>
                    <a:cubicBezTo>
                      <a:pt x="222" y="552"/>
                      <a:pt x="222" y="552"/>
                      <a:pt x="222" y="552"/>
                    </a:cubicBezTo>
                    <a:lnTo>
                      <a:pt x="222" y="54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49" name="isḻíḋê">
                <a:extLst>
                  <a:ext uri="{FF2B5EF4-FFF2-40B4-BE49-F238E27FC236}">
                    <a16:creationId xmlns:a16="http://schemas.microsoft.com/office/drawing/2014/main" id="{BE857CCD-3C63-46C8-8931-D83CD92B2742}"/>
                  </a:ext>
                </a:extLst>
              </p:cNvPr>
              <p:cNvSpPr/>
              <p:nvPr/>
            </p:nvSpPr>
            <p:spPr bwMode="auto">
              <a:xfrm>
                <a:off x="2524" y="3891"/>
                <a:ext cx="362" cy="339"/>
              </a:xfrm>
              <a:custGeom>
                <a:avLst/>
                <a:gdLst>
                  <a:gd name="T0" fmla="*/ 0 w 197"/>
                  <a:gd name="T1" fmla="*/ 134 h 185"/>
                  <a:gd name="T2" fmla="*/ 121 w 197"/>
                  <a:gd name="T3" fmla="*/ 184 h 185"/>
                  <a:gd name="T4" fmla="*/ 158 w 197"/>
                  <a:gd name="T5" fmla="*/ 184 h 185"/>
                  <a:gd name="T6" fmla="*/ 183 w 197"/>
                  <a:gd name="T7" fmla="*/ 185 h 185"/>
                  <a:gd name="T8" fmla="*/ 197 w 197"/>
                  <a:gd name="T9" fmla="*/ 185 h 185"/>
                  <a:gd name="T10" fmla="*/ 196 w 197"/>
                  <a:gd name="T11" fmla="*/ 182 h 185"/>
                  <a:gd name="T12" fmla="*/ 157 w 197"/>
                  <a:gd name="T13" fmla="*/ 90 h 185"/>
                  <a:gd name="T14" fmla="*/ 149 w 197"/>
                  <a:gd name="T15" fmla="*/ 38 h 185"/>
                  <a:gd name="T16" fmla="*/ 60 w 197"/>
                  <a:gd name="T17" fmla="*/ 0 h 185"/>
                  <a:gd name="T18" fmla="*/ 0 w 197"/>
                  <a:gd name="T19" fmla="*/ 134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7" h="185">
                    <a:moveTo>
                      <a:pt x="0" y="134"/>
                    </a:moveTo>
                    <a:cubicBezTo>
                      <a:pt x="121" y="184"/>
                      <a:pt x="121" y="184"/>
                      <a:pt x="121" y="184"/>
                    </a:cubicBezTo>
                    <a:cubicBezTo>
                      <a:pt x="158" y="184"/>
                      <a:pt x="158" y="184"/>
                      <a:pt x="158" y="184"/>
                    </a:cubicBezTo>
                    <a:cubicBezTo>
                      <a:pt x="183" y="185"/>
                      <a:pt x="183" y="185"/>
                      <a:pt x="183" y="185"/>
                    </a:cubicBezTo>
                    <a:cubicBezTo>
                      <a:pt x="197" y="185"/>
                      <a:pt x="197" y="185"/>
                      <a:pt x="197" y="185"/>
                    </a:cubicBezTo>
                    <a:cubicBezTo>
                      <a:pt x="196" y="182"/>
                      <a:pt x="196" y="182"/>
                      <a:pt x="196" y="182"/>
                    </a:cubicBezTo>
                    <a:cubicBezTo>
                      <a:pt x="182" y="153"/>
                      <a:pt x="168" y="122"/>
                      <a:pt x="157" y="90"/>
                    </a:cubicBezTo>
                    <a:cubicBezTo>
                      <a:pt x="152" y="73"/>
                      <a:pt x="149" y="56"/>
                      <a:pt x="149" y="38"/>
                    </a:cubicBezTo>
                    <a:cubicBezTo>
                      <a:pt x="60" y="0"/>
                      <a:pt x="60" y="0"/>
                      <a:pt x="6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0" name="îšḷídé">
                <a:extLst>
                  <a:ext uri="{FF2B5EF4-FFF2-40B4-BE49-F238E27FC236}">
                    <a16:creationId xmlns:a16="http://schemas.microsoft.com/office/drawing/2014/main" id="{9C2E55D4-F007-4D4F-8F1D-AD1D1269C5B7}"/>
                  </a:ext>
                </a:extLst>
              </p:cNvPr>
              <p:cNvSpPr/>
              <p:nvPr/>
            </p:nvSpPr>
            <p:spPr bwMode="auto">
              <a:xfrm>
                <a:off x="2515" y="3882"/>
                <a:ext cx="387" cy="356"/>
              </a:xfrm>
              <a:custGeom>
                <a:avLst/>
                <a:gdLst>
                  <a:gd name="T0" fmla="*/ 5 w 211"/>
                  <a:gd name="T1" fmla="*/ 139 h 194"/>
                  <a:gd name="T2" fmla="*/ 4 w 211"/>
                  <a:gd name="T3" fmla="*/ 142 h 194"/>
                  <a:gd name="T4" fmla="*/ 125 w 211"/>
                  <a:gd name="T5" fmla="*/ 193 h 194"/>
                  <a:gd name="T6" fmla="*/ 163 w 211"/>
                  <a:gd name="T7" fmla="*/ 194 h 194"/>
                  <a:gd name="T8" fmla="*/ 188 w 211"/>
                  <a:gd name="T9" fmla="*/ 194 h 194"/>
                  <a:gd name="T10" fmla="*/ 211 w 211"/>
                  <a:gd name="T11" fmla="*/ 194 h 194"/>
                  <a:gd name="T12" fmla="*/ 204 w 211"/>
                  <a:gd name="T13" fmla="*/ 185 h 194"/>
                  <a:gd name="T14" fmla="*/ 201 w 211"/>
                  <a:gd name="T15" fmla="*/ 187 h 194"/>
                  <a:gd name="T16" fmla="*/ 204 w 211"/>
                  <a:gd name="T17" fmla="*/ 185 h 194"/>
                  <a:gd name="T18" fmla="*/ 166 w 211"/>
                  <a:gd name="T19" fmla="*/ 94 h 194"/>
                  <a:gd name="T20" fmla="*/ 158 w 211"/>
                  <a:gd name="T21" fmla="*/ 43 h 194"/>
                  <a:gd name="T22" fmla="*/ 158 w 211"/>
                  <a:gd name="T23" fmla="*/ 40 h 194"/>
                  <a:gd name="T24" fmla="*/ 63 w 211"/>
                  <a:gd name="T25" fmla="*/ 0 h 194"/>
                  <a:gd name="T26" fmla="*/ 0 w 211"/>
                  <a:gd name="T27" fmla="*/ 141 h 194"/>
                  <a:gd name="T28" fmla="*/ 4 w 211"/>
                  <a:gd name="T29" fmla="*/ 142 h 194"/>
                  <a:gd name="T30" fmla="*/ 5 w 211"/>
                  <a:gd name="T31" fmla="*/ 139 h 194"/>
                  <a:gd name="T32" fmla="*/ 9 w 211"/>
                  <a:gd name="T33" fmla="*/ 140 h 194"/>
                  <a:gd name="T34" fmla="*/ 67 w 211"/>
                  <a:gd name="T35" fmla="*/ 11 h 194"/>
                  <a:gd name="T36" fmla="*/ 153 w 211"/>
                  <a:gd name="T37" fmla="*/ 47 h 194"/>
                  <a:gd name="T38" fmla="*/ 154 w 211"/>
                  <a:gd name="T39" fmla="*/ 43 h 194"/>
                  <a:gd name="T40" fmla="*/ 150 w 211"/>
                  <a:gd name="T41" fmla="*/ 43 h 194"/>
                  <a:gd name="T42" fmla="*/ 158 w 211"/>
                  <a:gd name="T43" fmla="*/ 97 h 194"/>
                  <a:gd name="T44" fmla="*/ 197 w 211"/>
                  <a:gd name="T45" fmla="*/ 189 h 194"/>
                  <a:gd name="T46" fmla="*/ 197 w 211"/>
                  <a:gd name="T47" fmla="*/ 189 h 194"/>
                  <a:gd name="T48" fmla="*/ 199 w 211"/>
                  <a:gd name="T49" fmla="*/ 192 h 194"/>
                  <a:gd name="T50" fmla="*/ 202 w 211"/>
                  <a:gd name="T51" fmla="*/ 190 h 194"/>
                  <a:gd name="T52" fmla="*/ 202 w 211"/>
                  <a:gd name="T53" fmla="*/ 185 h 194"/>
                  <a:gd name="T54" fmla="*/ 188 w 211"/>
                  <a:gd name="T55" fmla="*/ 186 h 194"/>
                  <a:gd name="T56" fmla="*/ 163 w 211"/>
                  <a:gd name="T57" fmla="*/ 185 h 194"/>
                  <a:gd name="T58" fmla="*/ 127 w 211"/>
                  <a:gd name="T59" fmla="*/ 185 h 194"/>
                  <a:gd name="T60" fmla="*/ 7 w 211"/>
                  <a:gd name="T61" fmla="*/ 135 h 194"/>
                  <a:gd name="T62" fmla="*/ 5 w 211"/>
                  <a:gd name="T63" fmla="*/ 139 h 194"/>
                  <a:gd name="T64" fmla="*/ 9 w 211"/>
                  <a:gd name="T65" fmla="*/ 140 h 194"/>
                  <a:gd name="T66" fmla="*/ 5 w 211"/>
                  <a:gd name="T67" fmla="*/ 13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1" h="194">
                    <a:moveTo>
                      <a:pt x="5" y="139"/>
                    </a:moveTo>
                    <a:cubicBezTo>
                      <a:pt x="4" y="142"/>
                      <a:pt x="4" y="142"/>
                      <a:pt x="4" y="142"/>
                    </a:cubicBezTo>
                    <a:cubicBezTo>
                      <a:pt x="125" y="193"/>
                      <a:pt x="125" y="193"/>
                      <a:pt x="125" y="193"/>
                    </a:cubicBezTo>
                    <a:cubicBezTo>
                      <a:pt x="163" y="194"/>
                      <a:pt x="163" y="194"/>
                      <a:pt x="163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1" y="187"/>
                      <a:pt x="201" y="187"/>
                      <a:pt x="201" y="187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190" y="156"/>
                      <a:pt x="176" y="125"/>
                      <a:pt x="166" y="94"/>
                    </a:cubicBezTo>
                    <a:cubicBezTo>
                      <a:pt x="161" y="78"/>
                      <a:pt x="158" y="60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5" y="139"/>
                      <a:pt x="5" y="139"/>
                      <a:pt x="5" y="139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67" y="11"/>
                      <a:pt x="67" y="11"/>
                      <a:pt x="67" y="11"/>
                    </a:cubicBezTo>
                    <a:cubicBezTo>
                      <a:pt x="153" y="47"/>
                      <a:pt x="153" y="47"/>
                      <a:pt x="153" y="47"/>
                    </a:cubicBezTo>
                    <a:cubicBezTo>
                      <a:pt x="154" y="43"/>
                      <a:pt x="154" y="43"/>
                      <a:pt x="154" y="43"/>
                    </a:cubicBezTo>
                    <a:cubicBezTo>
                      <a:pt x="150" y="43"/>
                      <a:pt x="150" y="43"/>
                      <a:pt x="150" y="43"/>
                    </a:cubicBezTo>
                    <a:cubicBezTo>
                      <a:pt x="150" y="61"/>
                      <a:pt x="153" y="79"/>
                      <a:pt x="158" y="97"/>
                    </a:cubicBezTo>
                    <a:cubicBezTo>
                      <a:pt x="169" y="128"/>
                      <a:pt x="183" y="160"/>
                      <a:pt x="197" y="189"/>
                    </a:cubicBezTo>
                    <a:cubicBezTo>
                      <a:pt x="197" y="189"/>
                      <a:pt x="197" y="189"/>
                      <a:pt x="197" y="189"/>
                    </a:cubicBezTo>
                    <a:cubicBezTo>
                      <a:pt x="199" y="192"/>
                      <a:pt x="199" y="192"/>
                      <a:pt x="199" y="192"/>
                    </a:cubicBezTo>
                    <a:cubicBezTo>
                      <a:pt x="202" y="190"/>
                      <a:pt x="202" y="190"/>
                      <a:pt x="202" y="190"/>
                    </a:cubicBezTo>
                    <a:cubicBezTo>
                      <a:pt x="202" y="185"/>
                      <a:pt x="202" y="185"/>
                      <a:pt x="202" y="185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63" y="185"/>
                      <a:pt x="163" y="185"/>
                      <a:pt x="163" y="185"/>
                    </a:cubicBezTo>
                    <a:cubicBezTo>
                      <a:pt x="127" y="185"/>
                      <a:pt x="127" y="185"/>
                      <a:pt x="127" y="185"/>
                    </a:cubicBezTo>
                    <a:cubicBezTo>
                      <a:pt x="7" y="135"/>
                      <a:pt x="7" y="135"/>
                      <a:pt x="7" y="135"/>
                    </a:cubicBezTo>
                    <a:cubicBezTo>
                      <a:pt x="5" y="139"/>
                      <a:pt x="5" y="139"/>
                      <a:pt x="5" y="139"/>
                    </a:cubicBezTo>
                    <a:cubicBezTo>
                      <a:pt x="9" y="140"/>
                      <a:pt x="9" y="140"/>
                      <a:pt x="9" y="140"/>
                    </a:cubicBezTo>
                    <a:lnTo>
                      <a:pt x="5" y="13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1" name="iṡḷîďê">
                <a:extLst>
                  <a:ext uri="{FF2B5EF4-FFF2-40B4-BE49-F238E27FC236}">
                    <a16:creationId xmlns:a16="http://schemas.microsoft.com/office/drawing/2014/main" id="{F8859F68-7684-425A-9C49-9C4E4245D859}"/>
                  </a:ext>
                </a:extLst>
              </p:cNvPr>
              <p:cNvSpPr/>
              <p:nvPr/>
            </p:nvSpPr>
            <p:spPr bwMode="auto">
              <a:xfrm>
                <a:off x="2524" y="4023"/>
                <a:ext cx="165" cy="182"/>
              </a:xfrm>
              <a:custGeom>
                <a:avLst/>
                <a:gdLst>
                  <a:gd name="T0" fmla="*/ 28 w 90"/>
                  <a:gd name="T1" fmla="*/ 0 h 99"/>
                  <a:gd name="T2" fmla="*/ 57 w 90"/>
                  <a:gd name="T3" fmla="*/ 12 h 99"/>
                  <a:gd name="T4" fmla="*/ 81 w 90"/>
                  <a:gd name="T5" fmla="*/ 42 h 99"/>
                  <a:gd name="T6" fmla="*/ 90 w 90"/>
                  <a:gd name="T7" fmla="*/ 99 h 99"/>
                  <a:gd name="T8" fmla="*/ 0 w 90"/>
                  <a:gd name="T9" fmla="*/ 62 h 99"/>
                  <a:gd name="T10" fmla="*/ 28 w 90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0" h="99">
                    <a:moveTo>
                      <a:pt x="28" y="0"/>
                    </a:moveTo>
                    <a:cubicBezTo>
                      <a:pt x="57" y="12"/>
                      <a:pt x="57" y="12"/>
                      <a:pt x="57" y="12"/>
                    </a:cubicBezTo>
                    <a:cubicBezTo>
                      <a:pt x="69" y="17"/>
                      <a:pt x="78" y="28"/>
                      <a:pt x="81" y="42"/>
                    </a:cubicBezTo>
                    <a:cubicBezTo>
                      <a:pt x="90" y="99"/>
                      <a:pt x="90" y="99"/>
                      <a:pt x="90" y="99"/>
                    </a:cubicBezTo>
                    <a:cubicBezTo>
                      <a:pt x="0" y="62"/>
                      <a:pt x="0" y="62"/>
                      <a:pt x="0" y="62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2" name="îṡļïḓê">
                <a:extLst>
                  <a:ext uri="{FF2B5EF4-FFF2-40B4-BE49-F238E27FC236}">
                    <a16:creationId xmlns:a16="http://schemas.microsoft.com/office/drawing/2014/main" id="{C8EE3685-71DA-485B-939B-CED85139DB92}"/>
                  </a:ext>
                </a:extLst>
              </p:cNvPr>
              <p:cNvSpPr/>
              <p:nvPr/>
            </p:nvSpPr>
            <p:spPr bwMode="auto">
              <a:xfrm>
                <a:off x="2546" y="4060"/>
                <a:ext cx="59" cy="35"/>
              </a:xfrm>
              <a:custGeom>
                <a:avLst/>
                <a:gdLst>
                  <a:gd name="T0" fmla="*/ 29 w 32"/>
                  <a:gd name="T1" fmla="*/ 11 h 19"/>
                  <a:gd name="T2" fmla="*/ 6 w 32"/>
                  <a:gd name="T3" fmla="*/ 1 h 19"/>
                  <a:gd name="T4" fmla="*/ 1 w 32"/>
                  <a:gd name="T5" fmla="*/ 3 h 19"/>
                  <a:gd name="T6" fmla="*/ 3 w 32"/>
                  <a:gd name="T7" fmla="*/ 9 h 19"/>
                  <a:gd name="T8" fmla="*/ 26 w 32"/>
                  <a:gd name="T9" fmla="*/ 18 h 19"/>
                  <a:gd name="T10" fmla="*/ 31 w 32"/>
                  <a:gd name="T11" fmla="*/ 16 h 19"/>
                  <a:gd name="T12" fmla="*/ 29 w 32"/>
                  <a:gd name="T13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9">
                    <a:moveTo>
                      <a:pt x="29" y="1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3" y="9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18"/>
                      <a:pt x="31" y="16"/>
                    </a:cubicBezTo>
                    <a:cubicBezTo>
                      <a:pt x="32" y="14"/>
                      <a:pt x="31" y="12"/>
                      <a:pt x="29" y="11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3" name="îṧľîdê">
                <a:extLst>
                  <a:ext uri="{FF2B5EF4-FFF2-40B4-BE49-F238E27FC236}">
                    <a16:creationId xmlns:a16="http://schemas.microsoft.com/office/drawing/2014/main" id="{34AEF442-3A04-42A4-8CCC-4B6EC5A4AF21}"/>
                  </a:ext>
                </a:extLst>
              </p:cNvPr>
              <p:cNvSpPr/>
              <p:nvPr/>
            </p:nvSpPr>
            <p:spPr bwMode="auto">
              <a:xfrm>
                <a:off x="2300" y="3138"/>
                <a:ext cx="688" cy="825"/>
              </a:xfrm>
              <a:custGeom>
                <a:avLst/>
                <a:gdLst>
                  <a:gd name="T0" fmla="*/ 226 w 375"/>
                  <a:gd name="T1" fmla="*/ 450 h 450"/>
                  <a:gd name="T2" fmla="*/ 273 w 375"/>
                  <a:gd name="T3" fmla="*/ 95 h 450"/>
                  <a:gd name="T4" fmla="*/ 48 w 375"/>
                  <a:gd name="T5" fmla="*/ 95 h 450"/>
                  <a:gd name="T6" fmla="*/ 0 w 375"/>
                  <a:gd name="T7" fmla="*/ 47 h 450"/>
                  <a:gd name="T8" fmla="*/ 48 w 375"/>
                  <a:gd name="T9" fmla="*/ 0 h 450"/>
                  <a:gd name="T10" fmla="*/ 288 w 375"/>
                  <a:gd name="T11" fmla="*/ 0 h 450"/>
                  <a:gd name="T12" fmla="*/ 351 w 375"/>
                  <a:gd name="T13" fmla="*/ 28 h 450"/>
                  <a:gd name="T14" fmla="*/ 372 w 375"/>
                  <a:gd name="T15" fmla="*/ 93 h 450"/>
                  <a:gd name="T16" fmla="*/ 327 w 375"/>
                  <a:gd name="T17" fmla="*/ 450 h 450"/>
                  <a:gd name="T18" fmla="*/ 226 w 375"/>
                  <a:gd name="T1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5" h="450">
                    <a:moveTo>
                      <a:pt x="226" y="450"/>
                    </a:moveTo>
                    <a:cubicBezTo>
                      <a:pt x="273" y="95"/>
                      <a:pt x="273" y="95"/>
                      <a:pt x="273" y="95"/>
                    </a:cubicBezTo>
                    <a:cubicBezTo>
                      <a:pt x="48" y="95"/>
                      <a:pt x="48" y="95"/>
                      <a:pt x="48" y="95"/>
                    </a:cubicBezTo>
                    <a:cubicBezTo>
                      <a:pt x="21" y="95"/>
                      <a:pt x="0" y="74"/>
                      <a:pt x="0" y="47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288" y="0"/>
                      <a:pt x="288" y="0"/>
                      <a:pt x="288" y="0"/>
                    </a:cubicBezTo>
                    <a:cubicBezTo>
                      <a:pt x="312" y="0"/>
                      <a:pt x="335" y="11"/>
                      <a:pt x="351" y="28"/>
                    </a:cubicBezTo>
                    <a:cubicBezTo>
                      <a:pt x="368" y="46"/>
                      <a:pt x="375" y="70"/>
                      <a:pt x="372" y="93"/>
                    </a:cubicBezTo>
                    <a:cubicBezTo>
                      <a:pt x="327" y="450"/>
                      <a:pt x="327" y="450"/>
                      <a:pt x="327" y="450"/>
                    </a:cubicBezTo>
                    <a:lnTo>
                      <a:pt x="226" y="450"/>
                    </a:lnTo>
                    <a:close/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4" name="išľíḑé">
                <a:extLst>
                  <a:ext uri="{FF2B5EF4-FFF2-40B4-BE49-F238E27FC236}">
                    <a16:creationId xmlns:a16="http://schemas.microsoft.com/office/drawing/2014/main" id="{950AFB06-4F7C-4DDA-A826-DFE22B3536A2}"/>
                  </a:ext>
                </a:extLst>
              </p:cNvPr>
              <p:cNvSpPr/>
              <p:nvPr/>
            </p:nvSpPr>
            <p:spPr bwMode="auto">
              <a:xfrm>
                <a:off x="2293" y="3131"/>
                <a:ext cx="699" cy="839"/>
              </a:xfrm>
              <a:custGeom>
                <a:avLst/>
                <a:gdLst>
                  <a:gd name="T0" fmla="*/ 234 w 381"/>
                  <a:gd name="T1" fmla="*/ 455 h 458"/>
                  <a:gd name="T2" fmla="*/ 52 w 381"/>
                  <a:gd name="T3" fmla="*/ 95 h 458"/>
                  <a:gd name="T4" fmla="*/ 8 w 381"/>
                  <a:gd name="T5" fmla="*/ 51 h 458"/>
                  <a:gd name="T6" fmla="*/ 5 w 381"/>
                  <a:gd name="T7" fmla="*/ 51 h 458"/>
                  <a:gd name="T8" fmla="*/ 8 w 381"/>
                  <a:gd name="T9" fmla="*/ 51 h 458"/>
                  <a:gd name="T10" fmla="*/ 8 w 381"/>
                  <a:gd name="T11" fmla="*/ 51 h 458"/>
                  <a:gd name="T12" fmla="*/ 8 w 381"/>
                  <a:gd name="T13" fmla="*/ 51 h 458"/>
                  <a:gd name="T14" fmla="*/ 52 w 381"/>
                  <a:gd name="T15" fmla="*/ 8 h 458"/>
                  <a:gd name="T16" fmla="*/ 52 w 381"/>
                  <a:gd name="T17" fmla="*/ 8 h 458"/>
                  <a:gd name="T18" fmla="*/ 52 w 381"/>
                  <a:gd name="T19" fmla="*/ 8 h 458"/>
                  <a:gd name="T20" fmla="*/ 52 w 381"/>
                  <a:gd name="T21" fmla="*/ 4 h 458"/>
                  <a:gd name="T22" fmla="*/ 52 w 381"/>
                  <a:gd name="T23" fmla="*/ 8 h 458"/>
                  <a:gd name="T24" fmla="*/ 52 w 381"/>
                  <a:gd name="T25" fmla="*/ 8 h 458"/>
                  <a:gd name="T26" fmla="*/ 292 w 381"/>
                  <a:gd name="T27" fmla="*/ 8 h 458"/>
                  <a:gd name="T28" fmla="*/ 373 w 381"/>
                  <a:gd name="T29" fmla="*/ 87 h 458"/>
                  <a:gd name="T30" fmla="*/ 328 w 381"/>
                  <a:gd name="T31" fmla="*/ 450 h 458"/>
                  <a:gd name="T32" fmla="*/ 230 w 381"/>
                  <a:gd name="T33" fmla="*/ 454 h 458"/>
                  <a:gd name="T34" fmla="*/ 230 w 381"/>
                  <a:gd name="T35" fmla="*/ 454 h 458"/>
                  <a:gd name="T36" fmla="*/ 335 w 381"/>
                  <a:gd name="T37" fmla="*/ 458 h 458"/>
                  <a:gd name="T38" fmla="*/ 380 w 381"/>
                  <a:gd name="T39" fmla="*/ 98 h 458"/>
                  <a:gd name="T40" fmla="*/ 358 w 381"/>
                  <a:gd name="T41" fmla="*/ 30 h 458"/>
                  <a:gd name="T42" fmla="*/ 52 w 381"/>
                  <a:gd name="T43" fmla="*/ 0 h 458"/>
                  <a:gd name="T44" fmla="*/ 53 w 381"/>
                  <a:gd name="T45" fmla="*/ 0 h 458"/>
                  <a:gd name="T46" fmla="*/ 52 w 381"/>
                  <a:gd name="T47" fmla="*/ 0 h 458"/>
                  <a:gd name="T48" fmla="*/ 52 w 381"/>
                  <a:gd name="T49" fmla="*/ 0 h 458"/>
                  <a:gd name="T50" fmla="*/ 52 w 381"/>
                  <a:gd name="T51" fmla="*/ 2 h 458"/>
                  <a:gd name="T52" fmla="*/ 15 w 381"/>
                  <a:gd name="T53" fmla="*/ 15 h 458"/>
                  <a:gd name="T54" fmla="*/ 4 w 381"/>
                  <a:gd name="T55" fmla="*/ 51 h 458"/>
                  <a:gd name="T56" fmla="*/ 0 w 381"/>
                  <a:gd name="T57" fmla="*/ 51 h 458"/>
                  <a:gd name="T58" fmla="*/ 52 w 381"/>
                  <a:gd name="T59" fmla="*/ 103 h 458"/>
                  <a:gd name="T60" fmla="*/ 226 w 381"/>
                  <a:gd name="T61" fmla="*/ 458 h 458"/>
                  <a:gd name="T62" fmla="*/ 230 w 381"/>
                  <a:gd name="T63" fmla="*/ 454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1" h="458">
                    <a:moveTo>
                      <a:pt x="230" y="454"/>
                    </a:moveTo>
                    <a:cubicBezTo>
                      <a:pt x="234" y="455"/>
                      <a:pt x="234" y="455"/>
                      <a:pt x="234" y="455"/>
                    </a:cubicBezTo>
                    <a:cubicBezTo>
                      <a:pt x="282" y="95"/>
                      <a:pt x="282" y="95"/>
                      <a:pt x="28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40" y="95"/>
                      <a:pt x="29" y="90"/>
                      <a:pt x="21" y="82"/>
                    </a:cubicBezTo>
                    <a:cubicBezTo>
                      <a:pt x="13" y="74"/>
                      <a:pt x="8" y="63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39"/>
                      <a:pt x="13" y="29"/>
                      <a:pt x="21" y="21"/>
                    </a:cubicBezTo>
                    <a:cubicBezTo>
                      <a:pt x="29" y="13"/>
                      <a:pt x="40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292" y="8"/>
                      <a:pt x="292" y="8"/>
                      <a:pt x="292" y="8"/>
                    </a:cubicBezTo>
                    <a:cubicBezTo>
                      <a:pt x="315" y="8"/>
                      <a:pt x="337" y="18"/>
                      <a:pt x="352" y="35"/>
                    </a:cubicBezTo>
                    <a:cubicBezTo>
                      <a:pt x="365" y="49"/>
                      <a:pt x="373" y="68"/>
                      <a:pt x="373" y="87"/>
                    </a:cubicBezTo>
                    <a:cubicBezTo>
                      <a:pt x="373" y="90"/>
                      <a:pt x="372" y="93"/>
                      <a:pt x="372" y="97"/>
                    </a:cubicBezTo>
                    <a:cubicBezTo>
                      <a:pt x="328" y="450"/>
                      <a:pt x="328" y="450"/>
                      <a:pt x="328" y="450"/>
                    </a:cubicBezTo>
                    <a:cubicBezTo>
                      <a:pt x="230" y="450"/>
                      <a:pt x="230" y="450"/>
                      <a:pt x="230" y="450"/>
                    </a:cubicBezTo>
                    <a:cubicBezTo>
                      <a:pt x="230" y="454"/>
                      <a:pt x="230" y="454"/>
                      <a:pt x="230" y="454"/>
                    </a:cubicBezTo>
                    <a:cubicBezTo>
                      <a:pt x="234" y="455"/>
                      <a:pt x="234" y="455"/>
                      <a:pt x="234" y="455"/>
                    </a:cubicBezTo>
                    <a:cubicBezTo>
                      <a:pt x="230" y="454"/>
                      <a:pt x="230" y="454"/>
                      <a:pt x="230" y="454"/>
                    </a:cubicBezTo>
                    <a:cubicBezTo>
                      <a:pt x="230" y="458"/>
                      <a:pt x="230" y="458"/>
                      <a:pt x="230" y="458"/>
                    </a:cubicBezTo>
                    <a:cubicBezTo>
                      <a:pt x="335" y="458"/>
                      <a:pt x="335" y="458"/>
                      <a:pt x="335" y="458"/>
                    </a:cubicBezTo>
                    <a:cubicBezTo>
                      <a:pt x="380" y="98"/>
                      <a:pt x="380" y="98"/>
                      <a:pt x="380" y="98"/>
                    </a:cubicBezTo>
                    <a:cubicBezTo>
                      <a:pt x="380" y="98"/>
                      <a:pt x="380" y="98"/>
                      <a:pt x="380" y="98"/>
                    </a:cubicBezTo>
                    <a:cubicBezTo>
                      <a:pt x="380" y="94"/>
                      <a:pt x="381" y="90"/>
                      <a:pt x="381" y="87"/>
                    </a:cubicBezTo>
                    <a:cubicBezTo>
                      <a:pt x="381" y="66"/>
                      <a:pt x="373" y="45"/>
                      <a:pt x="358" y="30"/>
                    </a:cubicBezTo>
                    <a:cubicBezTo>
                      <a:pt x="342" y="11"/>
                      <a:pt x="317" y="0"/>
                      <a:pt x="29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8" y="0"/>
                      <a:pt x="25" y="6"/>
                      <a:pt x="15" y="15"/>
                    </a:cubicBezTo>
                    <a:cubicBezTo>
                      <a:pt x="6" y="24"/>
                      <a:pt x="0" y="37"/>
                      <a:pt x="0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6"/>
                      <a:pt x="5" y="79"/>
                      <a:pt x="15" y="88"/>
                    </a:cubicBezTo>
                    <a:cubicBezTo>
                      <a:pt x="25" y="97"/>
                      <a:pt x="38" y="103"/>
                      <a:pt x="52" y="103"/>
                    </a:cubicBezTo>
                    <a:cubicBezTo>
                      <a:pt x="273" y="103"/>
                      <a:pt x="273" y="103"/>
                      <a:pt x="273" y="103"/>
                    </a:cubicBezTo>
                    <a:cubicBezTo>
                      <a:pt x="226" y="458"/>
                      <a:pt x="226" y="458"/>
                      <a:pt x="226" y="458"/>
                    </a:cubicBezTo>
                    <a:cubicBezTo>
                      <a:pt x="230" y="458"/>
                      <a:pt x="230" y="458"/>
                      <a:pt x="230" y="458"/>
                    </a:cubicBezTo>
                    <a:lnTo>
                      <a:pt x="230" y="45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5" name="îṩľiḍê">
                <a:extLst>
                  <a:ext uri="{FF2B5EF4-FFF2-40B4-BE49-F238E27FC236}">
                    <a16:creationId xmlns:a16="http://schemas.microsoft.com/office/drawing/2014/main" id="{CACA4004-D666-4177-A2F2-F1E26F7F3D25}"/>
                  </a:ext>
                </a:extLst>
              </p:cNvPr>
              <p:cNvSpPr/>
              <p:nvPr/>
            </p:nvSpPr>
            <p:spPr bwMode="auto">
              <a:xfrm>
                <a:off x="2399" y="2217"/>
                <a:ext cx="178" cy="148"/>
              </a:xfrm>
              <a:custGeom>
                <a:avLst/>
                <a:gdLst>
                  <a:gd name="T0" fmla="*/ 178 w 178"/>
                  <a:gd name="T1" fmla="*/ 148 h 148"/>
                  <a:gd name="T2" fmla="*/ 0 w 178"/>
                  <a:gd name="T3" fmla="*/ 148 h 148"/>
                  <a:gd name="T4" fmla="*/ 0 w 178"/>
                  <a:gd name="T5" fmla="*/ 0 h 148"/>
                  <a:gd name="T6" fmla="*/ 178 w 178"/>
                  <a:gd name="T7" fmla="*/ 2 h 148"/>
                  <a:gd name="T8" fmla="*/ 178 w 178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148">
                    <a:moveTo>
                      <a:pt x="178" y="148"/>
                    </a:moveTo>
                    <a:lnTo>
                      <a:pt x="0" y="148"/>
                    </a:lnTo>
                    <a:lnTo>
                      <a:pt x="0" y="0"/>
                    </a:lnTo>
                    <a:lnTo>
                      <a:pt x="178" y="2"/>
                    </a:lnTo>
                    <a:lnTo>
                      <a:pt x="178" y="148"/>
                    </a:ln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6" name="íṧlîďé">
                <a:extLst>
                  <a:ext uri="{FF2B5EF4-FFF2-40B4-BE49-F238E27FC236}">
                    <a16:creationId xmlns:a16="http://schemas.microsoft.com/office/drawing/2014/main" id="{7BA1CCE8-B26F-43B6-ADFA-83E97DC07ECB}"/>
                  </a:ext>
                </a:extLst>
              </p:cNvPr>
              <p:cNvSpPr/>
              <p:nvPr/>
            </p:nvSpPr>
            <p:spPr bwMode="auto">
              <a:xfrm>
                <a:off x="2392" y="2209"/>
                <a:ext cx="193" cy="164"/>
              </a:xfrm>
              <a:custGeom>
                <a:avLst/>
                <a:gdLst>
                  <a:gd name="T0" fmla="*/ 185 w 193"/>
                  <a:gd name="T1" fmla="*/ 156 h 164"/>
                  <a:gd name="T2" fmla="*/ 185 w 193"/>
                  <a:gd name="T3" fmla="*/ 149 h 164"/>
                  <a:gd name="T4" fmla="*/ 15 w 193"/>
                  <a:gd name="T5" fmla="*/ 149 h 164"/>
                  <a:gd name="T6" fmla="*/ 15 w 193"/>
                  <a:gd name="T7" fmla="*/ 17 h 164"/>
                  <a:gd name="T8" fmla="*/ 178 w 193"/>
                  <a:gd name="T9" fmla="*/ 17 h 164"/>
                  <a:gd name="T10" fmla="*/ 178 w 193"/>
                  <a:gd name="T11" fmla="*/ 156 h 164"/>
                  <a:gd name="T12" fmla="*/ 185 w 193"/>
                  <a:gd name="T13" fmla="*/ 156 h 164"/>
                  <a:gd name="T14" fmla="*/ 185 w 193"/>
                  <a:gd name="T15" fmla="*/ 149 h 164"/>
                  <a:gd name="T16" fmla="*/ 185 w 193"/>
                  <a:gd name="T17" fmla="*/ 156 h 164"/>
                  <a:gd name="T18" fmla="*/ 193 w 193"/>
                  <a:gd name="T19" fmla="*/ 156 h 164"/>
                  <a:gd name="T20" fmla="*/ 193 w 193"/>
                  <a:gd name="T21" fmla="*/ 2 h 164"/>
                  <a:gd name="T22" fmla="*/ 0 w 193"/>
                  <a:gd name="T23" fmla="*/ 0 h 164"/>
                  <a:gd name="T24" fmla="*/ 0 w 193"/>
                  <a:gd name="T25" fmla="*/ 164 h 164"/>
                  <a:gd name="T26" fmla="*/ 193 w 193"/>
                  <a:gd name="T27" fmla="*/ 164 h 164"/>
                  <a:gd name="T28" fmla="*/ 193 w 193"/>
                  <a:gd name="T29" fmla="*/ 156 h 164"/>
                  <a:gd name="T30" fmla="*/ 185 w 193"/>
                  <a:gd name="T31" fmla="*/ 156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3" h="164">
                    <a:moveTo>
                      <a:pt x="185" y="156"/>
                    </a:moveTo>
                    <a:lnTo>
                      <a:pt x="185" y="149"/>
                    </a:lnTo>
                    <a:lnTo>
                      <a:pt x="15" y="149"/>
                    </a:lnTo>
                    <a:lnTo>
                      <a:pt x="15" y="17"/>
                    </a:lnTo>
                    <a:lnTo>
                      <a:pt x="178" y="17"/>
                    </a:lnTo>
                    <a:lnTo>
                      <a:pt x="178" y="156"/>
                    </a:lnTo>
                    <a:lnTo>
                      <a:pt x="185" y="156"/>
                    </a:lnTo>
                    <a:lnTo>
                      <a:pt x="185" y="149"/>
                    </a:lnTo>
                    <a:lnTo>
                      <a:pt x="185" y="156"/>
                    </a:lnTo>
                    <a:lnTo>
                      <a:pt x="193" y="156"/>
                    </a:lnTo>
                    <a:lnTo>
                      <a:pt x="193" y="2"/>
                    </a:lnTo>
                    <a:lnTo>
                      <a:pt x="0" y="0"/>
                    </a:lnTo>
                    <a:lnTo>
                      <a:pt x="0" y="164"/>
                    </a:lnTo>
                    <a:lnTo>
                      <a:pt x="193" y="164"/>
                    </a:lnTo>
                    <a:lnTo>
                      <a:pt x="193" y="156"/>
                    </a:lnTo>
                    <a:lnTo>
                      <a:pt x="185" y="15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7" name="í$líḑè">
                <a:extLst>
                  <a:ext uri="{FF2B5EF4-FFF2-40B4-BE49-F238E27FC236}">
                    <a16:creationId xmlns:a16="http://schemas.microsoft.com/office/drawing/2014/main" id="{DE57C619-079F-4465-9007-A70958D4A6DC}"/>
                  </a:ext>
                </a:extLst>
              </p:cNvPr>
              <p:cNvSpPr/>
              <p:nvPr/>
            </p:nvSpPr>
            <p:spPr bwMode="auto">
              <a:xfrm>
                <a:off x="2421" y="2391"/>
                <a:ext cx="553" cy="469"/>
              </a:xfrm>
              <a:custGeom>
                <a:avLst/>
                <a:gdLst>
                  <a:gd name="T0" fmla="*/ 56 w 301"/>
                  <a:gd name="T1" fmla="*/ 0 h 256"/>
                  <a:gd name="T2" fmla="*/ 162 w 301"/>
                  <a:gd name="T3" fmla="*/ 194 h 256"/>
                  <a:gd name="T4" fmla="*/ 290 w 301"/>
                  <a:gd name="T5" fmla="*/ 215 h 256"/>
                  <a:gd name="T6" fmla="*/ 159 w 301"/>
                  <a:gd name="T7" fmla="*/ 256 h 256"/>
                  <a:gd name="T8" fmla="*/ 107 w 301"/>
                  <a:gd name="T9" fmla="*/ 226 h 256"/>
                  <a:gd name="T10" fmla="*/ 0 w 301"/>
                  <a:gd name="T11" fmla="*/ 29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1" h="256">
                    <a:moveTo>
                      <a:pt x="56" y="0"/>
                    </a:moveTo>
                    <a:cubicBezTo>
                      <a:pt x="162" y="194"/>
                      <a:pt x="162" y="194"/>
                      <a:pt x="162" y="194"/>
                    </a:cubicBezTo>
                    <a:cubicBezTo>
                      <a:pt x="290" y="215"/>
                      <a:pt x="290" y="215"/>
                      <a:pt x="290" y="215"/>
                    </a:cubicBezTo>
                    <a:cubicBezTo>
                      <a:pt x="301" y="215"/>
                      <a:pt x="159" y="256"/>
                      <a:pt x="159" y="256"/>
                    </a:cubicBezTo>
                    <a:cubicBezTo>
                      <a:pt x="137" y="256"/>
                      <a:pt x="117" y="244"/>
                      <a:pt x="107" y="226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F7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8" name="îṡliḑè">
                <a:extLst>
                  <a:ext uri="{FF2B5EF4-FFF2-40B4-BE49-F238E27FC236}">
                    <a16:creationId xmlns:a16="http://schemas.microsoft.com/office/drawing/2014/main" id="{2F6373BC-AE24-4564-85EE-C0CA2FAB4F97}"/>
                  </a:ext>
                </a:extLst>
              </p:cNvPr>
              <p:cNvSpPr/>
              <p:nvPr/>
            </p:nvSpPr>
            <p:spPr bwMode="auto">
              <a:xfrm>
                <a:off x="2414" y="2387"/>
                <a:ext cx="549" cy="480"/>
              </a:xfrm>
              <a:custGeom>
                <a:avLst/>
                <a:gdLst>
                  <a:gd name="T0" fmla="*/ 163 w 299"/>
                  <a:gd name="T1" fmla="*/ 200 h 262"/>
                  <a:gd name="T2" fmla="*/ 294 w 299"/>
                  <a:gd name="T3" fmla="*/ 221 h 262"/>
                  <a:gd name="T4" fmla="*/ 294 w 299"/>
                  <a:gd name="T5" fmla="*/ 221 h 262"/>
                  <a:gd name="T6" fmla="*/ 294 w 299"/>
                  <a:gd name="T7" fmla="*/ 218 h 262"/>
                  <a:gd name="T8" fmla="*/ 295 w 299"/>
                  <a:gd name="T9" fmla="*/ 217 h 262"/>
                  <a:gd name="T10" fmla="*/ 294 w 299"/>
                  <a:gd name="T11" fmla="*/ 221 h 262"/>
                  <a:gd name="T12" fmla="*/ 292 w 299"/>
                  <a:gd name="T13" fmla="*/ 220 h 262"/>
                  <a:gd name="T14" fmla="*/ 291 w 299"/>
                  <a:gd name="T15" fmla="*/ 219 h 262"/>
                  <a:gd name="T16" fmla="*/ 295 w 299"/>
                  <a:gd name="T17" fmla="*/ 217 h 262"/>
                  <a:gd name="T18" fmla="*/ 295 w 299"/>
                  <a:gd name="T19" fmla="*/ 217 h 262"/>
                  <a:gd name="T20" fmla="*/ 291 w 299"/>
                  <a:gd name="T21" fmla="*/ 219 h 262"/>
                  <a:gd name="T22" fmla="*/ 291 w 299"/>
                  <a:gd name="T23" fmla="*/ 217 h 262"/>
                  <a:gd name="T24" fmla="*/ 291 w 299"/>
                  <a:gd name="T25" fmla="*/ 215 h 262"/>
                  <a:gd name="T26" fmla="*/ 295 w 299"/>
                  <a:gd name="T27" fmla="*/ 217 h 262"/>
                  <a:gd name="T28" fmla="*/ 294 w 299"/>
                  <a:gd name="T29" fmla="*/ 217 h 262"/>
                  <a:gd name="T30" fmla="*/ 291 w 299"/>
                  <a:gd name="T31" fmla="*/ 215 h 262"/>
                  <a:gd name="T32" fmla="*/ 292 w 299"/>
                  <a:gd name="T33" fmla="*/ 214 h 262"/>
                  <a:gd name="T34" fmla="*/ 292 w 299"/>
                  <a:gd name="T35" fmla="*/ 214 h 262"/>
                  <a:gd name="T36" fmla="*/ 293 w 299"/>
                  <a:gd name="T37" fmla="*/ 215 h 262"/>
                  <a:gd name="T38" fmla="*/ 292 w 299"/>
                  <a:gd name="T39" fmla="*/ 214 h 262"/>
                  <a:gd name="T40" fmla="*/ 261 w 299"/>
                  <a:gd name="T41" fmla="*/ 224 h 262"/>
                  <a:gd name="T42" fmla="*/ 172 w 299"/>
                  <a:gd name="T43" fmla="*/ 251 h 262"/>
                  <a:gd name="T44" fmla="*/ 163 w 299"/>
                  <a:gd name="T45" fmla="*/ 258 h 262"/>
                  <a:gd name="T46" fmla="*/ 115 w 299"/>
                  <a:gd name="T47" fmla="*/ 226 h 262"/>
                  <a:gd name="T48" fmla="*/ 0 w 299"/>
                  <a:gd name="T49" fmla="*/ 33 h 262"/>
                  <a:gd name="T50" fmla="*/ 163 w 299"/>
                  <a:gd name="T51" fmla="*/ 262 h 262"/>
                  <a:gd name="T52" fmla="*/ 164 w 299"/>
                  <a:gd name="T53" fmla="*/ 262 h 262"/>
                  <a:gd name="T54" fmla="*/ 275 w 299"/>
                  <a:gd name="T55" fmla="*/ 228 h 262"/>
                  <a:gd name="T56" fmla="*/ 295 w 299"/>
                  <a:gd name="T57" fmla="*/ 222 h 262"/>
                  <a:gd name="T58" fmla="*/ 298 w 299"/>
                  <a:gd name="T59" fmla="*/ 220 h 262"/>
                  <a:gd name="T60" fmla="*/ 299 w 299"/>
                  <a:gd name="T61" fmla="*/ 217 h 262"/>
                  <a:gd name="T62" fmla="*/ 297 w 299"/>
                  <a:gd name="T63" fmla="*/ 213 h 262"/>
                  <a:gd name="T64" fmla="*/ 294 w 299"/>
                  <a:gd name="T65" fmla="*/ 213 h 262"/>
                  <a:gd name="T66" fmla="*/ 295 w 299"/>
                  <a:gd name="T67" fmla="*/ 213 h 262"/>
                  <a:gd name="T68" fmla="*/ 64 w 299"/>
                  <a:gd name="T69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262">
                    <a:moveTo>
                      <a:pt x="57" y="4"/>
                    </a:moveTo>
                    <a:cubicBezTo>
                      <a:pt x="163" y="200"/>
                      <a:pt x="163" y="200"/>
                      <a:pt x="163" y="200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4" y="218"/>
                      <a:pt x="294" y="218"/>
                      <a:pt x="294" y="218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4" y="218"/>
                      <a:pt x="294" y="218"/>
                      <a:pt x="294" y="218"/>
                    </a:cubicBezTo>
                    <a:cubicBezTo>
                      <a:pt x="294" y="221"/>
                      <a:pt x="294" y="221"/>
                      <a:pt x="294" y="221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2" y="220"/>
                      <a:pt x="292" y="220"/>
                      <a:pt x="292" y="220"/>
                    </a:cubicBezTo>
                    <a:cubicBezTo>
                      <a:pt x="293" y="221"/>
                      <a:pt x="293" y="221"/>
                      <a:pt x="294" y="221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2" y="220"/>
                      <a:pt x="292" y="220"/>
                      <a:pt x="292" y="220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1" y="219"/>
                      <a:pt x="291" y="219"/>
                      <a:pt x="291" y="219"/>
                    </a:cubicBezTo>
                    <a:cubicBezTo>
                      <a:pt x="292" y="219"/>
                      <a:pt x="292" y="220"/>
                      <a:pt x="292" y="220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1" y="219"/>
                      <a:pt x="291" y="219"/>
                      <a:pt x="291" y="219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1" y="217"/>
                      <a:pt x="291" y="217"/>
                      <a:pt x="291" y="217"/>
                    </a:cubicBezTo>
                    <a:cubicBezTo>
                      <a:pt x="291" y="218"/>
                      <a:pt x="291" y="218"/>
                      <a:pt x="291" y="219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1" y="217"/>
                      <a:pt x="291" y="217"/>
                      <a:pt x="291" y="217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1" y="215"/>
                      <a:pt x="291" y="215"/>
                      <a:pt x="291" y="215"/>
                    </a:cubicBezTo>
                    <a:cubicBezTo>
                      <a:pt x="291" y="215"/>
                      <a:pt x="291" y="216"/>
                      <a:pt x="291" y="217"/>
                    </a:cubicBezTo>
                    <a:cubicBezTo>
                      <a:pt x="295" y="217"/>
                      <a:pt x="295" y="217"/>
                      <a:pt x="295" y="217"/>
                    </a:cubicBezTo>
                    <a:cubicBezTo>
                      <a:pt x="291" y="215"/>
                      <a:pt x="291" y="215"/>
                      <a:pt x="291" y="215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2" y="214"/>
                      <a:pt x="292" y="214"/>
                      <a:pt x="291" y="215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3" y="215"/>
                      <a:pt x="293" y="215"/>
                      <a:pt x="293" y="215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3" y="215"/>
                      <a:pt x="293" y="215"/>
                      <a:pt x="293" y="215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2" y="214"/>
                      <a:pt x="292" y="214"/>
                      <a:pt x="292" y="214"/>
                    </a:cubicBezTo>
                    <a:cubicBezTo>
                      <a:pt x="292" y="214"/>
                      <a:pt x="291" y="214"/>
                      <a:pt x="290" y="215"/>
                    </a:cubicBezTo>
                    <a:cubicBezTo>
                      <a:pt x="285" y="217"/>
                      <a:pt x="274" y="220"/>
                      <a:pt x="261" y="224"/>
                    </a:cubicBezTo>
                    <a:cubicBezTo>
                      <a:pt x="241" y="230"/>
                      <a:pt x="217" y="238"/>
                      <a:pt x="197" y="244"/>
                    </a:cubicBezTo>
                    <a:cubicBezTo>
                      <a:pt x="187" y="247"/>
                      <a:pt x="178" y="249"/>
                      <a:pt x="172" y="251"/>
                    </a:cubicBezTo>
                    <a:cubicBezTo>
                      <a:pt x="165" y="253"/>
                      <a:pt x="161" y="254"/>
                      <a:pt x="161" y="254"/>
                    </a:cubicBezTo>
                    <a:cubicBezTo>
                      <a:pt x="163" y="258"/>
                      <a:pt x="163" y="258"/>
                      <a:pt x="163" y="258"/>
                    </a:cubicBezTo>
                    <a:cubicBezTo>
                      <a:pt x="163" y="254"/>
                      <a:pt x="163" y="254"/>
                      <a:pt x="163" y="254"/>
                    </a:cubicBezTo>
                    <a:cubicBezTo>
                      <a:pt x="142" y="254"/>
                      <a:pt x="124" y="243"/>
                      <a:pt x="115" y="226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08" y="230"/>
                      <a:pt x="108" y="230"/>
                      <a:pt x="108" y="230"/>
                    </a:cubicBezTo>
                    <a:cubicBezTo>
                      <a:pt x="118" y="249"/>
                      <a:pt x="140" y="262"/>
                      <a:pt x="163" y="262"/>
                    </a:cubicBezTo>
                    <a:cubicBezTo>
                      <a:pt x="163" y="262"/>
                      <a:pt x="163" y="262"/>
                      <a:pt x="163" y="262"/>
                    </a:cubicBezTo>
                    <a:cubicBezTo>
                      <a:pt x="164" y="262"/>
                      <a:pt x="164" y="262"/>
                      <a:pt x="164" y="262"/>
                    </a:cubicBezTo>
                    <a:cubicBezTo>
                      <a:pt x="164" y="262"/>
                      <a:pt x="197" y="252"/>
                      <a:pt x="230" y="242"/>
                    </a:cubicBezTo>
                    <a:cubicBezTo>
                      <a:pt x="246" y="237"/>
                      <a:pt x="263" y="232"/>
                      <a:pt x="275" y="228"/>
                    </a:cubicBezTo>
                    <a:cubicBezTo>
                      <a:pt x="282" y="226"/>
                      <a:pt x="287" y="225"/>
                      <a:pt x="291" y="223"/>
                    </a:cubicBezTo>
                    <a:cubicBezTo>
                      <a:pt x="292" y="223"/>
                      <a:pt x="294" y="222"/>
                      <a:pt x="295" y="222"/>
                    </a:cubicBezTo>
                    <a:cubicBezTo>
                      <a:pt x="296" y="221"/>
                      <a:pt x="296" y="221"/>
                      <a:pt x="297" y="221"/>
                    </a:cubicBezTo>
                    <a:cubicBezTo>
                      <a:pt x="297" y="221"/>
                      <a:pt x="297" y="220"/>
                      <a:pt x="298" y="220"/>
                    </a:cubicBezTo>
                    <a:cubicBezTo>
                      <a:pt x="298" y="220"/>
                      <a:pt x="298" y="220"/>
                      <a:pt x="298" y="219"/>
                    </a:cubicBezTo>
                    <a:cubicBezTo>
                      <a:pt x="299" y="219"/>
                      <a:pt x="299" y="218"/>
                      <a:pt x="299" y="217"/>
                    </a:cubicBezTo>
                    <a:cubicBezTo>
                      <a:pt x="299" y="216"/>
                      <a:pt x="299" y="216"/>
                      <a:pt x="298" y="215"/>
                    </a:cubicBezTo>
                    <a:cubicBezTo>
                      <a:pt x="298" y="214"/>
                      <a:pt x="297" y="214"/>
                      <a:pt x="297" y="213"/>
                    </a:cubicBezTo>
                    <a:cubicBezTo>
                      <a:pt x="296" y="213"/>
                      <a:pt x="296" y="213"/>
                      <a:pt x="295" y="213"/>
                    </a:cubicBezTo>
                    <a:cubicBezTo>
                      <a:pt x="294" y="213"/>
                      <a:pt x="294" y="213"/>
                      <a:pt x="294" y="213"/>
                    </a:cubicBezTo>
                    <a:cubicBezTo>
                      <a:pt x="294" y="217"/>
                      <a:pt x="294" y="217"/>
                      <a:pt x="294" y="217"/>
                    </a:cubicBezTo>
                    <a:cubicBezTo>
                      <a:pt x="295" y="213"/>
                      <a:pt x="295" y="213"/>
                      <a:pt x="295" y="213"/>
                    </a:cubicBezTo>
                    <a:cubicBezTo>
                      <a:pt x="169" y="192"/>
                      <a:pt x="169" y="192"/>
                      <a:pt x="169" y="192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57" y="4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630B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59" name="îsḷïḋe">
                <a:extLst>
                  <a:ext uri="{FF2B5EF4-FFF2-40B4-BE49-F238E27FC236}">
                    <a16:creationId xmlns:a16="http://schemas.microsoft.com/office/drawing/2014/main" id="{4C855ABF-0825-4CE9-9BF7-F41D011D3E1B}"/>
                  </a:ext>
                </a:extLst>
              </p:cNvPr>
              <p:cNvSpPr/>
              <p:nvPr/>
            </p:nvSpPr>
            <p:spPr bwMode="auto">
              <a:xfrm>
                <a:off x="2181" y="2334"/>
                <a:ext cx="543" cy="938"/>
              </a:xfrm>
              <a:custGeom>
                <a:avLst/>
                <a:gdLst>
                  <a:gd name="T0" fmla="*/ 126 w 296"/>
                  <a:gd name="T1" fmla="*/ 0 h 512"/>
                  <a:gd name="T2" fmla="*/ 80 w 296"/>
                  <a:gd name="T3" fmla="*/ 50 h 512"/>
                  <a:gd name="T4" fmla="*/ 8 w 296"/>
                  <a:gd name="T5" fmla="*/ 393 h 512"/>
                  <a:gd name="T6" fmla="*/ 94 w 296"/>
                  <a:gd name="T7" fmla="*/ 512 h 512"/>
                  <a:gd name="T8" fmla="*/ 186 w 296"/>
                  <a:gd name="T9" fmla="*/ 393 h 512"/>
                  <a:gd name="T10" fmla="*/ 223 w 296"/>
                  <a:gd name="T11" fmla="*/ 213 h 512"/>
                  <a:gd name="T12" fmla="*/ 230 w 296"/>
                  <a:gd name="T13" fmla="*/ 211 h 512"/>
                  <a:gd name="T14" fmla="*/ 271 w 296"/>
                  <a:gd name="T15" fmla="*/ 97 h 512"/>
                  <a:gd name="T16" fmla="*/ 208 w 296"/>
                  <a:gd name="T17" fmla="*/ 1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512">
                    <a:moveTo>
                      <a:pt x="126" y="0"/>
                    </a:moveTo>
                    <a:cubicBezTo>
                      <a:pt x="103" y="7"/>
                      <a:pt x="85" y="25"/>
                      <a:pt x="80" y="50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0" y="434"/>
                      <a:pt x="51" y="512"/>
                      <a:pt x="94" y="512"/>
                    </a:cubicBezTo>
                    <a:cubicBezTo>
                      <a:pt x="186" y="393"/>
                      <a:pt x="186" y="393"/>
                      <a:pt x="186" y="393"/>
                    </a:cubicBezTo>
                    <a:cubicBezTo>
                      <a:pt x="223" y="213"/>
                      <a:pt x="223" y="213"/>
                      <a:pt x="223" y="213"/>
                    </a:cubicBezTo>
                    <a:cubicBezTo>
                      <a:pt x="230" y="211"/>
                      <a:pt x="230" y="211"/>
                      <a:pt x="230" y="211"/>
                    </a:cubicBezTo>
                    <a:cubicBezTo>
                      <a:pt x="277" y="197"/>
                      <a:pt x="296" y="133"/>
                      <a:pt x="271" y="97"/>
                    </a:cubicBezTo>
                    <a:cubicBezTo>
                      <a:pt x="271" y="97"/>
                      <a:pt x="215" y="14"/>
                      <a:pt x="208" y="1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0" name="íŝḷiďé">
                <a:extLst>
                  <a:ext uri="{FF2B5EF4-FFF2-40B4-BE49-F238E27FC236}">
                    <a16:creationId xmlns:a16="http://schemas.microsoft.com/office/drawing/2014/main" id="{120B2BC7-442E-44B1-81D2-99DE042A83A5}"/>
                  </a:ext>
                </a:extLst>
              </p:cNvPr>
              <p:cNvSpPr/>
              <p:nvPr/>
            </p:nvSpPr>
            <p:spPr bwMode="auto">
              <a:xfrm>
                <a:off x="2187" y="2327"/>
                <a:ext cx="519" cy="952"/>
              </a:xfrm>
              <a:custGeom>
                <a:avLst/>
                <a:gdLst>
                  <a:gd name="T0" fmla="*/ 122 w 283"/>
                  <a:gd name="T1" fmla="*/ 0 h 520"/>
                  <a:gd name="T2" fmla="*/ 73 w 283"/>
                  <a:gd name="T3" fmla="*/ 53 h 520"/>
                  <a:gd name="T4" fmla="*/ 77 w 283"/>
                  <a:gd name="T5" fmla="*/ 54 h 520"/>
                  <a:gd name="T6" fmla="*/ 73 w 283"/>
                  <a:gd name="T7" fmla="*/ 53 h 520"/>
                  <a:gd name="T8" fmla="*/ 1 w 283"/>
                  <a:gd name="T9" fmla="*/ 396 h 520"/>
                  <a:gd name="T10" fmla="*/ 0 w 283"/>
                  <a:gd name="T11" fmla="*/ 406 h 520"/>
                  <a:gd name="T12" fmla="*/ 9 w 283"/>
                  <a:gd name="T13" fmla="*/ 443 h 520"/>
                  <a:gd name="T14" fmla="*/ 43 w 283"/>
                  <a:gd name="T15" fmla="*/ 495 h 520"/>
                  <a:gd name="T16" fmla="*/ 66 w 283"/>
                  <a:gd name="T17" fmla="*/ 513 h 520"/>
                  <a:gd name="T18" fmla="*/ 91 w 283"/>
                  <a:gd name="T19" fmla="*/ 520 h 520"/>
                  <a:gd name="T20" fmla="*/ 93 w 283"/>
                  <a:gd name="T21" fmla="*/ 520 h 520"/>
                  <a:gd name="T22" fmla="*/ 187 w 283"/>
                  <a:gd name="T23" fmla="*/ 399 h 520"/>
                  <a:gd name="T24" fmla="*/ 223 w 283"/>
                  <a:gd name="T25" fmla="*/ 220 h 520"/>
                  <a:gd name="T26" fmla="*/ 228 w 283"/>
                  <a:gd name="T27" fmla="*/ 219 h 520"/>
                  <a:gd name="T28" fmla="*/ 268 w 283"/>
                  <a:gd name="T29" fmla="*/ 187 h 520"/>
                  <a:gd name="T30" fmla="*/ 283 w 283"/>
                  <a:gd name="T31" fmla="*/ 139 h 520"/>
                  <a:gd name="T32" fmla="*/ 271 w 283"/>
                  <a:gd name="T33" fmla="*/ 98 h 520"/>
                  <a:gd name="T34" fmla="*/ 271 w 283"/>
                  <a:gd name="T35" fmla="*/ 98 h 520"/>
                  <a:gd name="T36" fmla="*/ 242 w 283"/>
                  <a:gd name="T37" fmla="*/ 56 h 520"/>
                  <a:gd name="T38" fmla="*/ 221 w 283"/>
                  <a:gd name="T39" fmla="*/ 27 h 520"/>
                  <a:gd name="T40" fmla="*/ 213 w 283"/>
                  <a:gd name="T41" fmla="*/ 16 h 520"/>
                  <a:gd name="T42" fmla="*/ 210 w 283"/>
                  <a:gd name="T43" fmla="*/ 13 h 520"/>
                  <a:gd name="T44" fmla="*/ 207 w 283"/>
                  <a:gd name="T45" fmla="*/ 10 h 520"/>
                  <a:gd name="T46" fmla="*/ 201 w 283"/>
                  <a:gd name="T47" fmla="*/ 12 h 520"/>
                  <a:gd name="T48" fmla="*/ 203 w 283"/>
                  <a:gd name="T49" fmla="*/ 17 h 520"/>
                  <a:gd name="T50" fmla="*/ 203 w 283"/>
                  <a:gd name="T51" fmla="*/ 16 h 520"/>
                  <a:gd name="T52" fmla="*/ 203 w 283"/>
                  <a:gd name="T53" fmla="*/ 17 h 520"/>
                  <a:gd name="T54" fmla="*/ 203 w 283"/>
                  <a:gd name="T55" fmla="*/ 17 h 520"/>
                  <a:gd name="T56" fmla="*/ 203 w 283"/>
                  <a:gd name="T57" fmla="*/ 16 h 520"/>
                  <a:gd name="T58" fmla="*/ 203 w 283"/>
                  <a:gd name="T59" fmla="*/ 17 h 520"/>
                  <a:gd name="T60" fmla="*/ 203 w 283"/>
                  <a:gd name="T61" fmla="*/ 17 h 520"/>
                  <a:gd name="T62" fmla="*/ 204 w 283"/>
                  <a:gd name="T63" fmla="*/ 19 h 520"/>
                  <a:gd name="T64" fmla="*/ 219 w 283"/>
                  <a:gd name="T65" fmla="*/ 38 h 520"/>
                  <a:gd name="T66" fmla="*/ 249 w 283"/>
                  <a:gd name="T67" fmla="*/ 80 h 520"/>
                  <a:gd name="T68" fmla="*/ 260 w 283"/>
                  <a:gd name="T69" fmla="*/ 96 h 520"/>
                  <a:gd name="T70" fmla="*/ 264 w 283"/>
                  <a:gd name="T71" fmla="*/ 103 h 520"/>
                  <a:gd name="T72" fmla="*/ 264 w 283"/>
                  <a:gd name="T73" fmla="*/ 103 h 520"/>
                  <a:gd name="T74" fmla="*/ 275 w 283"/>
                  <a:gd name="T75" fmla="*/ 139 h 520"/>
                  <a:gd name="T76" fmla="*/ 262 w 283"/>
                  <a:gd name="T77" fmla="*/ 183 h 520"/>
                  <a:gd name="T78" fmla="*/ 226 w 283"/>
                  <a:gd name="T79" fmla="*/ 211 h 520"/>
                  <a:gd name="T80" fmla="*/ 216 w 283"/>
                  <a:gd name="T81" fmla="*/ 214 h 520"/>
                  <a:gd name="T82" fmla="*/ 180 w 283"/>
                  <a:gd name="T83" fmla="*/ 395 h 520"/>
                  <a:gd name="T84" fmla="*/ 88 w 283"/>
                  <a:gd name="T85" fmla="*/ 514 h 520"/>
                  <a:gd name="T86" fmla="*/ 91 w 283"/>
                  <a:gd name="T87" fmla="*/ 516 h 520"/>
                  <a:gd name="T88" fmla="*/ 91 w 283"/>
                  <a:gd name="T89" fmla="*/ 512 h 520"/>
                  <a:gd name="T90" fmla="*/ 63 w 283"/>
                  <a:gd name="T91" fmla="*/ 502 h 520"/>
                  <a:gd name="T92" fmla="*/ 25 w 283"/>
                  <a:gd name="T93" fmla="*/ 458 h 520"/>
                  <a:gd name="T94" fmla="*/ 9 w 283"/>
                  <a:gd name="T95" fmla="*/ 406 h 520"/>
                  <a:gd name="T96" fmla="*/ 9 w 283"/>
                  <a:gd name="T97" fmla="*/ 397 h 520"/>
                  <a:gd name="T98" fmla="*/ 81 w 283"/>
                  <a:gd name="T99" fmla="*/ 54 h 520"/>
                  <a:gd name="T100" fmla="*/ 81 w 283"/>
                  <a:gd name="T101" fmla="*/ 54 h 520"/>
                  <a:gd name="T102" fmla="*/ 125 w 283"/>
                  <a:gd name="T103" fmla="*/ 8 h 520"/>
                  <a:gd name="T104" fmla="*/ 127 w 283"/>
                  <a:gd name="T105" fmla="*/ 3 h 520"/>
                  <a:gd name="T106" fmla="*/ 122 w 283"/>
                  <a:gd name="T107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3" h="520">
                    <a:moveTo>
                      <a:pt x="122" y="0"/>
                    </a:moveTo>
                    <a:cubicBezTo>
                      <a:pt x="98" y="7"/>
                      <a:pt x="78" y="27"/>
                      <a:pt x="73" y="53"/>
                    </a:cubicBezTo>
                    <a:cubicBezTo>
                      <a:pt x="77" y="54"/>
                      <a:pt x="77" y="54"/>
                      <a:pt x="77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1" y="396"/>
                      <a:pt x="1" y="396"/>
                      <a:pt x="1" y="396"/>
                    </a:cubicBezTo>
                    <a:cubicBezTo>
                      <a:pt x="1" y="399"/>
                      <a:pt x="0" y="403"/>
                      <a:pt x="0" y="406"/>
                    </a:cubicBezTo>
                    <a:cubicBezTo>
                      <a:pt x="0" y="418"/>
                      <a:pt x="4" y="430"/>
                      <a:pt x="9" y="443"/>
                    </a:cubicBezTo>
                    <a:cubicBezTo>
                      <a:pt x="16" y="462"/>
                      <a:pt x="29" y="481"/>
                      <a:pt x="43" y="495"/>
                    </a:cubicBezTo>
                    <a:cubicBezTo>
                      <a:pt x="50" y="503"/>
                      <a:pt x="58" y="509"/>
                      <a:pt x="66" y="513"/>
                    </a:cubicBezTo>
                    <a:cubicBezTo>
                      <a:pt x="74" y="517"/>
                      <a:pt x="83" y="520"/>
                      <a:pt x="91" y="520"/>
                    </a:cubicBezTo>
                    <a:cubicBezTo>
                      <a:pt x="93" y="520"/>
                      <a:pt x="93" y="520"/>
                      <a:pt x="93" y="520"/>
                    </a:cubicBezTo>
                    <a:cubicBezTo>
                      <a:pt x="187" y="399"/>
                      <a:pt x="187" y="399"/>
                      <a:pt x="187" y="399"/>
                    </a:cubicBezTo>
                    <a:cubicBezTo>
                      <a:pt x="223" y="220"/>
                      <a:pt x="223" y="220"/>
                      <a:pt x="223" y="220"/>
                    </a:cubicBezTo>
                    <a:cubicBezTo>
                      <a:pt x="228" y="219"/>
                      <a:pt x="228" y="219"/>
                      <a:pt x="228" y="219"/>
                    </a:cubicBezTo>
                    <a:cubicBezTo>
                      <a:pt x="245" y="214"/>
                      <a:pt x="259" y="202"/>
                      <a:pt x="268" y="187"/>
                    </a:cubicBezTo>
                    <a:cubicBezTo>
                      <a:pt x="278" y="173"/>
                      <a:pt x="283" y="156"/>
                      <a:pt x="283" y="139"/>
                    </a:cubicBezTo>
                    <a:cubicBezTo>
                      <a:pt x="283" y="124"/>
                      <a:pt x="279" y="110"/>
                      <a:pt x="271" y="98"/>
                    </a:cubicBezTo>
                    <a:cubicBezTo>
                      <a:pt x="271" y="98"/>
                      <a:pt x="271" y="98"/>
                      <a:pt x="271" y="98"/>
                    </a:cubicBezTo>
                    <a:cubicBezTo>
                      <a:pt x="271" y="98"/>
                      <a:pt x="257" y="78"/>
                      <a:pt x="242" y="56"/>
                    </a:cubicBezTo>
                    <a:cubicBezTo>
                      <a:pt x="235" y="46"/>
                      <a:pt x="227" y="35"/>
                      <a:pt x="221" y="27"/>
                    </a:cubicBezTo>
                    <a:cubicBezTo>
                      <a:pt x="218" y="22"/>
                      <a:pt x="215" y="19"/>
                      <a:pt x="213" y="16"/>
                    </a:cubicBezTo>
                    <a:cubicBezTo>
                      <a:pt x="212" y="15"/>
                      <a:pt x="211" y="14"/>
                      <a:pt x="210" y="13"/>
                    </a:cubicBezTo>
                    <a:cubicBezTo>
                      <a:pt x="209" y="12"/>
                      <a:pt x="208" y="11"/>
                      <a:pt x="207" y="10"/>
                    </a:cubicBezTo>
                    <a:cubicBezTo>
                      <a:pt x="205" y="9"/>
                      <a:pt x="202" y="10"/>
                      <a:pt x="201" y="12"/>
                    </a:cubicBezTo>
                    <a:cubicBezTo>
                      <a:pt x="200" y="14"/>
                      <a:pt x="201" y="16"/>
                      <a:pt x="203" y="17"/>
                    </a:cubicBezTo>
                    <a:cubicBezTo>
                      <a:pt x="203" y="16"/>
                      <a:pt x="203" y="16"/>
                      <a:pt x="203" y="16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3" y="16"/>
                      <a:pt x="203" y="16"/>
                      <a:pt x="203" y="16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3" y="17"/>
                      <a:pt x="203" y="17"/>
                      <a:pt x="203" y="17"/>
                    </a:cubicBezTo>
                    <a:cubicBezTo>
                      <a:pt x="203" y="17"/>
                      <a:pt x="204" y="18"/>
                      <a:pt x="204" y="19"/>
                    </a:cubicBezTo>
                    <a:cubicBezTo>
                      <a:pt x="207" y="22"/>
                      <a:pt x="213" y="29"/>
                      <a:pt x="219" y="38"/>
                    </a:cubicBezTo>
                    <a:cubicBezTo>
                      <a:pt x="228" y="50"/>
                      <a:pt x="240" y="67"/>
                      <a:pt x="249" y="80"/>
                    </a:cubicBezTo>
                    <a:cubicBezTo>
                      <a:pt x="253" y="86"/>
                      <a:pt x="257" y="92"/>
                      <a:pt x="260" y="96"/>
                    </a:cubicBezTo>
                    <a:cubicBezTo>
                      <a:pt x="263" y="100"/>
                      <a:pt x="264" y="103"/>
                      <a:pt x="264" y="103"/>
                    </a:cubicBezTo>
                    <a:cubicBezTo>
                      <a:pt x="264" y="103"/>
                      <a:pt x="264" y="103"/>
                      <a:pt x="264" y="103"/>
                    </a:cubicBezTo>
                    <a:cubicBezTo>
                      <a:pt x="271" y="113"/>
                      <a:pt x="275" y="126"/>
                      <a:pt x="275" y="139"/>
                    </a:cubicBezTo>
                    <a:cubicBezTo>
                      <a:pt x="275" y="154"/>
                      <a:pt x="270" y="170"/>
                      <a:pt x="262" y="183"/>
                    </a:cubicBezTo>
                    <a:cubicBezTo>
                      <a:pt x="253" y="196"/>
                      <a:pt x="241" y="206"/>
                      <a:pt x="226" y="211"/>
                    </a:cubicBezTo>
                    <a:cubicBezTo>
                      <a:pt x="216" y="214"/>
                      <a:pt x="216" y="214"/>
                      <a:pt x="216" y="214"/>
                    </a:cubicBezTo>
                    <a:cubicBezTo>
                      <a:pt x="180" y="395"/>
                      <a:pt x="180" y="395"/>
                      <a:pt x="180" y="395"/>
                    </a:cubicBezTo>
                    <a:cubicBezTo>
                      <a:pt x="88" y="514"/>
                      <a:pt x="88" y="514"/>
                      <a:pt x="88" y="514"/>
                    </a:cubicBezTo>
                    <a:cubicBezTo>
                      <a:pt x="91" y="516"/>
                      <a:pt x="91" y="516"/>
                      <a:pt x="91" y="516"/>
                    </a:cubicBezTo>
                    <a:cubicBezTo>
                      <a:pt x="91" y="512"/>
                      <a:pt x="91" y="512"/>
                      <a:pt x="91" y="512"/>
                    </a:cubicBezTo>
                    <a:cubicBezTo>
                      <a:pt x="82" y="512"/>
                      <a:pt x="72" y="508"/>
                      <a:pt x="63" y="502"/>
                    </a:cubicBezTo>
                    <a:cubicBezTo>
                      <a:pt x="49" y="492"/>
                      <a:pt x="35" y="475"/>
                      <a:pt x="25" y="458"/>
                    </a:cubicBezTo>
                    <a:cubicBezTo>
                      <a:pt x="15" y="440"/>
                      <a:pt x="9" y="421"/>
                      <a:pt x="9" y="406"/>
                    </a:cubicBezTo>
                    <a:cubicBezTo>
                      <a:pt x="9" y="403"/>
                      <a:pt x="9" y="400"/>
                      <a:pt x="9" y="397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1" y="54"/>
                      <a:pt x="81" y="54"/>
                      <a:pt x="81" y="54"/>
                    </a:cubicBezTo>
                    <a:cubicBezTo>
                      <a:pt x="85" y="32"/>
                      <a:pt x="103" y="14"/>
                      <a:pt x="125" y="8"/>
                    </a:cubicBezTo>
                    <a:cubicBezTo>
                      <a:pt x="127" y="8"/>
                      <a:pt x="128" y="5"/>
                      <a:pt x="127" y="3"/>
                    </a:cubicBezTo>
                    <a:cubicBezTo>
                      <a:pt x="127" y="1"/>
                      <a:pt x="125" y="0"/>
                      <a:pt x="122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1" name="íṥḻïḍe">
                <a:extLst>
                  <a:ext uri="{FF2B5EF4-FFF2-40B4-BE49-F238E27FC236}">
                    <a16:creationId xmlns:a16="http://schemas.microsoft.com/office/drawing/2014/main" id="{C7AF3D07-1EE5-4910-9264-CF39141E3A25}"/>
                  </a:ext>
                </a:extLst>
              </p:cNvPr>
              <p:cNvSpPr/>
              <p:nvPr/>
            </p:nvSpPr>
            <p:spPr bwMode="auto">
              <a:xfrm>
                <a:off x="2403" y="2303"/>
                <a:ext cx="198" cy="115"/>
              </a:xfrm>
              <a:custGeom>
                <a:avLst/>
                <a:gdLst>
                  <a:gd name="T0" fmla="*/ 0 w 198"/>
                  <a:gd name="T1" fmla="*/ 0 h 115"/>
                  <a:gd name="T2" fmla="*/ 0 w 198"/>
                  <a:gd name="T3" fmla="*/ 35 h 115"/>
                  <a:gd name="T4" fmla="*/ 198 w 198"/>
                  <a:gd name="T5" fmla="*/ 115 h 115"/>
                  <a:gd name="T6" fmla="*/ 174 w 198"/>
                  <a:gd name="T7" fmla="*/ 37 h 115"/>
                  <a:gd name="T8" fmla="*/ 0 w 198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115">
                    <a:moveTo>
                      <a:pt x="0" y="0"/>
                    </a:moveTo>
                    <a:lnTo>
                      <a:pt x="0" y="35"/>
                    </a:lnTo>
                    <a:lnTo>
                      <a:pt x="198" y="115"/>
                    </a:lnTo>
                    <a:lnTo>
                      <a:pt x="174" y="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2" name="îSḻïḋê">
                <a:extLst>
                  <a:ext uri="{FF2B5EF4-FFF2-40B4-BE49-F238E27FC236}">
                    <a16:creationId xmlns:a16="http://schemas.microsoft.com/office/drawing/2014/main" id="{4E9B4FCD-F162-4078-B75A-92CB5E1AB6CD}"/>
                  </a:ext>
                </a:extLst>
              </p:cNvPr>
              <p:cNvSpPr/>
              <p:nvPr/>
            </p:nvSpPr>
            <p:spPr bwMode="auto">
              <a:xfrm>
                <a:off x="2394" y="2294"/>
                <a:ext cx="218" cy="137"/>
              </a:xfrm>
              <a:custGeom>
                <a:avLst/>
                <a:gdLst>
                  <a:gd name="T0" fmla="*/ 9 w 218"/>
                  <a:gd name="T1" fmla="*/ 9 h 137"/>
                  <a:gd name="T2" fmla="*/ 0 w 218"/>
                  <a:gd name="T3" fmla="*/ 9 h 137"/>
                  <a:gd name="T4" fmla="*/ 0 w 218"/>
                  <a:gd name="T5" fmla="*/ 49 h 137"/>
                  <a:gd name="T6" fmla="*/ 218 w 218"/>
                  <a:gd name="T7" fmla="*/ 137 h 137"/>
                  <a:gd name="T8" fmla="*/ 189 w 218"/>
                  <a:gd name="T9" fmla="*/ 38 h 137"/>
                  <a:gd name="T10" fmla="*/ 0 w 218"/>
                  <a:gd name="T11" fmla="*/ 0 h 137"/>
                  <a:gd name="T12" fmla="*/ 0 w 218"/>
                  <a:gd name="T13" fmla="*/ 9 h 137"/>
                  <a:gd name="T14" fmla="*/ 9 w 218"/>
                  <a:gd name="T15" fmla="*/ 9 h 137"/>
                  <a:gd name="T16" fmla="*/ 7 w 218"/>
                  <a:gd name="T17" fmla="*/ 16 h 137"/>
                  <a:gd name="T18" fmla="*/ 176 w 218"/>
                  <a:gd name="T19" fmla="*/ 51 h 137"/>
                  <a:gd name="T20" fmla="*/ 194 w 218"/>
                  <a:gd name="T21" fmla="*/ 112 h 137"/>
                  <a:gd name="T22" fmla="*/ 16 w 218"/>
                  <a:gd name="T23" fmla="*/ 38 h 137"/>
                  <a:gd name="T24" fmla="*/ 16 w 218"/>
                  <a:gd name="T25" fmla="*/ 9 h 137"/>
                  <a:gd name="T26" fmla="*/ 9 w 218"/>
                  <a:gd name="T27" fmla="*/ 9 h 137"/>
                  <a:gd name="T28" fmla="*/ 7 w 218"/>
                  <a:gd name="T29" fmla="*/ 16 h 137"/>
                  <a:gd name="T30" fmla="*/ 9 w 218"/>
                  <a:gd name="T31" fmla="*/ 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8" h="137">
                    <a:moveTo>
                      <a:pt x="9" y="9"/>
                    </a:moveTo>
                    <a:lnTo>
                      <a:pt x="0" y="9"/>
                    </a:lnTo>
                    <a:lnTo>
                      <a:pt x="0" y="49"/>
                    </a:lnTo>
                    <a:lnTo>
                      <a:pt x="218" y="137"/>
                    </a:lnTo>
                    <a:lnTo>
                      <a:pt x="189" y="38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7" y="16"/>
                    </a:lnTo>
                    <a:lnTo>
                      <a:pt x="176" y="51"/>
                    </a:lnTo>
                    <a:lnTo>
                      <a:pt x="194" y="112"/>
                    </a:lnTo>
                    <a:lnTo>
                      <a:pt x="16" y="38"/>
                    </a:lnTo>
                    <a:lnTo>
                      <a:pt x="16" y="9"/>
                    </a:lnTo>
                    <a:lnTo>
                      <a:pt x="9" y="9"/>
                    </a:lnTo>
                    <a:lnTo>
                      <a:pt x="7" y="16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3" name="îṧľiďè">
                <a:extLst>
                  <a:ext uri="{FF2B5EF4-FFF2-40B4-BE49-F238E27FC236}">
                    <a16:creationId xmlns:a16="http://schemas.microsoft.com/office/drawing/2014/main" id="{6C7FF9B7-9DAA-4E60-9441-23B8A618072F}"/>
                  </a:ext>
                </a:extLst>
              </p:cNvPr>
              <p:cNvSpPr/>
              <p:nvPr/>
            </p:nvSpPr>
            <p:spPr bwMode="auto">
              <a:xfrm>
                <a:off x="2196" y="3054"/>
                <a:ext cx="321" cy="72"/>
              </a:xfrm>
              <a:custGeom>
                <a:avLst/>
                <a:gdLst>
                  <a:gd name="T0" fmla="*/ 321 w 321"/>
                  <a:gd name="T1" fmla="*/ 24 h 72"/>
                  <a:gd name="T2" fmla="*/ 312 w 321"/>
                  <a:gd name="T3" fmla="*/ 72 h 72"/>
                  <a:gd name="T4" fmla="*/ 18 w 321"/>
                  <a:gd name="T5" fmla="*/ 35 h 72"/>
                  <a:gd name="T6" fmla="*/ 0 w 321"/>
                  <a:gd name="T7" fmla="*/ 0 h 72"/>
                  <a:gd name="T8" fmla="*/ 321 w 321"/>
                  <a:gd name="T9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72">
                    <a:moveTo>
                      <a:pt x="321" y="24"/>
                    </a:moveTo>
                    <a:lnTo>
                      <a:pt x="312" y="72"/>
                    </a:lnTo>
                    <a:lnTo>
                      <a:pt x="18" y="35"/>
                    </a:lnTo>
                    <a:lnTo>
                      <a:pt x="0" y="0"/>
                    </a:lnTo>
                    <a:lnTo>
                      <a:pt x="321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4" name="íṥḷïḑè">
                <a:extLst>
                  <a:ext uri="{FF2B5EF4-FFF2-40B4-BE49-F238E27FC236}">
                    <a16:creationId xmlns:a16="http://schemas.microsoft.com/office/drawing/2014/main" id="{0A7404DF-89A1-4940-BAFD-5EA4DAA4D052}"/>
                  </a:ext>
                </a:extLst>
              </p:cNvPr>
              <p:cNvSpPr/>
              <p:nvPr/>
            </p:nvSpPr>
            <p:spPr bwMode="auto">
              <a:xfrm>
                <a:off x="2196" y="3054"/>
                <a:ext cx="321" cy="72"/>
              </a:xfrm>
              <a:custGeom>
                <a:avLst/>
                <a:gdLst>
                  <a:gd name="T0" fmla="*/ 321 w 321"/>
                  <a:gd name="T1" fmla="*/ 24 h 72"/>
                  <a:gd name="T2" fmla="*/ 312 w 321"/>
                  <a:gd name="T3" fmla="*/ 72 h 72"/>
                  <a:gd name="T4" fmla="*/ 18 w 321"/>
                  <a:gd name="T5" fmla="*/ 35 h 72"/>
                  <a:gd name="T6" fmla="*/ 0 w 321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1" h="72">
                    <a:moveTo>
                      <a:pt x="321" y="24"/>
                    </a:moveTo>
                    <a:lnTo>
                      <a:pt x="312" y="72"/>
                    </a:lnTo>
                    <a:lnTo>
                      <a:pt x="18" y="3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5" name="ïṣļiḋe">
                <a:extLst>
                  <a:ext uri="{FF2B5EF4-FFF2-40B4-BE49-F238E27FC236}">
                    <a16:creationId xmlns:a16="http://schemas.microsoft.com/office/drawing/2014/main" id="{FD5B69CD-EAD1-4284-B179-5656B16107AE}"/>
                  </a:ext>
                </a:extLst>
              </p:cNvPr>
              <p:cNvSpPr/>
              <p:nvPr/>
            </p:nvSpPr>
            <p:spPr bwMode="auto">
              <a:xfrm>
                <a:off x="2188" y="3045"/>
                <a:ext cx="338" cy="90"/>
              </a:xfrm>
              <a:custGeom>
                <a:avLst/>
                <a:gdLst>
                  <a:gd name="T0" fmla="*/ 175 w 184"/>
                  <a:gd name="T1" fmla="*/ 18 h 49"/>
                  <a:gd name="T2" fmla="*/ 171 w 184"/>
                  <a:gd name="T3" fmla="*/ 40 h 49"/>
                  <a:gd name="T4" fmla="*/ 17 w 184"/>
                  <a:gd name="T5" fmla="*/ 21 h 49"/>
                  <a:gd name="T6" fmla="*/ 8 w 184"/>
                  <a:gd name="T7" fmla="*/ 3 h 49"/>
                  <a:gd name="T8" fmla="*/ 3 w 184"/>
                  <a:gd name="T9" fmla="*/ 1 h 49"/>
                  <a:gd name="T10" fmla="*/ 1 w 184"/>
                  <a:gd name="T11" fmla="*/ 6 h 49"/>
                  <a:gd name="T12" fmla="*/ 12 w 184"/>
                  <a:gd name="T13" fmla="*/ 28 h 49"/>
                  <a:gd name="T14" fmla="*/ 177 w 184"/>
                  <a:gd name="T15" fmla="*/ 49 h 49"/>
                  <a:gd name="T16" fmla="*/ 183 w 184"/>
                  <a:gd name="T17" fmla="*/ 19 h 49"/>
                  <a:gd name="T18" fmla="*/ 180 w 184"/>
                  <a:gd name="T19" fmla="*/ 14 h 49"/>
                  <a:gd name="T20" fmla="*/ 175 w 184"/>
                  <a:gd name="T21" fmla="*/ 1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49">
                    <a:moveTo>
                      <a:pt x="175" y="18"/>
                    </a:moveTo>
                    <a:cubicBezTo>
                      <a:pt x="171" y="40"/>
                      <a:pt x="171" y="40"/>
                      <a:pt x="171" y="4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1"/>
                      <a:pt x="5" y="0"/>
                      <a:pt x="3" y="1"/>
                    </a:cubicBezTo>
                    <a:cubicBezTo>
                      <a:pt x="1" y="2"/>
                      <a:pt x="0" y="4"/>
                      <a:pt x="1" y="6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77" y="49"/>
                      <a:pt x="177" y="49"/>
                      <a:pt x="177" y="49"/>
                    </a:cubicBezTo>
                    <a:cubicBezTo>
                      <a:pt x="183" y="19"/>
                      <a:pt x="183" y="19"/>
                      <a:pt x="183" y="19"/>
                    </a:cubicBezTo>
                    <a:cubicBezTo>
                      <a:pt x="184" y="17"/>
                      <a:pt x="182" y="15"/>
                      <a:pt x="180" y="14"/>
                    </a:cubicBezTo>
                    <a:cubicBezTo>
                      <a:pt x="178" y="14"/>
                      <a:pt x="176" y="15"/>
                      <a:pt x="175" y="1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6" name="ï$lîde">
                <a:extLst>
                  <a:ext uri="{FF2B5EF4-FFF2-40B4-BE49-F238E27FC236}">
                    <a16:creationId xmlns:a16="http://schemas.microsoft.com/office/drawing/2014/main" id="{3998A876-CD99-4653-ABC7-33BAE6B4FB5F}"/>
                  </a:ext>
                </a:extLst>
              </p:cNvPr>
              <p:cNvSpPr/>
              <p:nvPr/>
            </p:nvSpPr>
            <p:spPr bwMode="auto">
              <a:xfrm>
                <a:off x="2728" y="4058"/>
                <a:ext cx="213" cy="121"/>
              </a:xfrm>
              <a:custGeom>
                <a:avLst/>
                <a:gdLst>
                  <a:gd name="T0" fmla="*/ 83 w 116"/>
                  <a:gd name="T1" fmla="*/ 0 h 66"/>
                  <a:gd name="T2" fmla="*/ 116 w 116"/>
                  <a:gd name="T3" fmla="*/ 35 h 66"/>
                  <a:gd name="T4" fmla="*/ 116 w 116"/>
                  <a:gd name="T5" fmla="*/ 53 h 66"/>
                  <a:gd name="T6" fmla="*/ 92 w 116"/>
                  <a:gd name="T7" fmla="*/ 66 h 66"/>
                  <a:gd name="T8" fmla="*/ 26 w 116"/>
                  <a:gd name="T9" fmla="*/ 39 h 66"/>
                  <a:gd name="T10" fmla="*/ 15 w 116"/>
                  <a:gd name="T11" fmla="*/ 24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66">
                    <a:moveTo>
                      <a:pt x="83" y="0"/>
                    </a:moveTo>
                    <a:cubicBezTo>
                      <a:pt x="116" y="35"/>
                      <a:pt x="116" y="35"/>
                      <a:pt x="116" y="35"/>
                    </a:cubicBezTo>
                    <a:cubicBezTo>
                      <a:pt x="116" y="53"/>
                      <a:pt x="116" y="53"/>
                      <a:pt x="116" y="53"/>
                    </a:cubicBezTo>
                    <a:cubicBezTo>
                      <a:pt x="116" y="53"/>
                      <a:pt x="97" y="66"/>
                      <a:pt x="92" y="66"/>
                    </a:cubicBezTo>
                    <a:cubicBezTo>
                      <a:pt x="87" y="66"/>
                      <a:pt x="26" y="41"/>
                      <a:pt x="26" y="39"/>
                    </a:cubicBezTo>
                    <a:cubicBezTo>
                      <a:pt x="26" y="38"/>
                      <a:pt x="0" y="36"/>
                      <a:pt x="15" y="24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7" name="íŝḻíḍé">
                <a:extLst>
                  <a:ext uri="{FF2B5EF4-FFF2-40B4-BE49-F238E27FC236}">
                    <a16:creationId xmlns:a16="http://schemas.microsoft.com/office/drawing/2014/main" id="{E2B23500-F57C-4885-BD02-4D01BA64C6C4}"/>
                  </a:ext>
                </a:extLst>
              </p:cNvPr>
              <p:cNvSpPr/>
              <p:nvPr/>
            </p:nvSpPr>
            <p:spPr bwMode="auto">
              <a:xfrm>
                <a:off x="2739" y="4051"/>
                <a:ext cx="209" cy="135"/>
              </a:xfrm>
              <a:custGeom>
                <a:avLst/>
                <a:gdLst>
                  <a:gd name="T0" fmla="*/ 105 w 114"/>
                  <a:gd name="T1" fmla="*/ 41 h 74"/>
                  <a:gd name="T2" fmla="*/ 110 w 114"/>
                  <a:gd name="T3" fmla="*/ 57 h 74"/>
                  <a:gd name="T4" fmla="*/ 107 w 114"/>
                  <a:gd name="T5" fmla="*/ 55 h 74"/>
                  <a:gd name="T6" fmla="*/ 89 w 114"/>
                  <a:gd name="T7" fmla="*/ 64 h 74"/>
                  <a:gd name="T8" fmla="*/ 86 w 114"/>
                  <a:gd name="T9" fmla="*/ 66 h 74"/>
                  <a:gd name="T10" fmla="*/ 86 w 114"/>
                  <a:gd name="T11" fmla="*/ 66 h 74"/>
                  <a:gd name="T12" fmla="*/ 86 w 114"/>
                  <a:gd name="T13" fmla="*/ 66 h 74"/>
                  <a:gd name="T14" fmla="*/ 86 w 114"/>
                  <a:gd name="T15" fmla="*/ 66 h 74"/>
                  <a:gd name="T16" fmla="*/ 86 w 114"/>
                  <a:gd name="T17" fmla="*/ 68 h 74"/>
                  <a:gd name="T18" fmla="*/ 86 w 114"/>
                  <a:gd name="T19" fmla="*/ 66 h 74"/>
                  <a:gd name="T20" fmla="*/ 86 w 114"/>
                  <a:gd name="T21" fmla="*/ 66 h 74"/>
                  <a:gd name="T22" fmla="*/ 86 w 114"/>
                  <a:gd name="T23" fmla="*/ 66 h 74"/>
                  <a:gd name="T24" fmla="*/ 86 w 114"/>
                  <a:gd name="T25" fmla="*/ 67 h 74"/>
                  <a:gd name="T26" fmla="*/ 85 w 114"/>
                  <a:gd name="T27" fmla="*/ 65 h 74"/>
                  <a:gd name="T28" fmla="*/ 39 w 114"/>
                  <a:gd name="T29" fmla="*/ 48 h 74"/>
                  <a:gd name="T30" fmla="*/ 24 w 114"/>
                  <a:gd name="T31" fmla="*/ 41 h 74"/>
                  <a:gd name="T32" fmla="*/ 23 w 114"/>
                  <a:gd name="T33" fmla="*/ 41 h 74"/>
                  <a:gd name="T34" fmla="*/ 23 w 114"/>
                  <a:gd name="T35" fmla="*/ 41 h 74"/>
                  <a:gd name="T36" fmla="*/ 22 w 114"/>
                  <a:gd name="T37" fmla="*/ 42 h 74"/>
                  <a:gd name="T38" fmla="*/ 21 w 114"/>
                  <a:gd name="T39" fmla="*/ 43 h 74"/>
                  <a:gd name="T40" fmla="*/ 23 w 114"/>
                  <a:gd name="T41" fmla="*/ 41 h 74"/>
                  <a:gd name="T42" fmla="*/ 24 w 114"/>
                  <a:gd name="T43" fmla="*/ 41 h 74"/>
                  <a:gd name="T44" fmla="*/ 24 w 114"/>
                  <a:gd name="T45" fmla="*/ 43 h 74"/>
                  <a:gd name="T46" fmla="*/ 20 w 114"/>
                  <a:gd name="T47" fmla="*/ 43 h 74"/>
                  <a:gd name="T48" fmla="*/ 24 w 114"/>
                  <a:gd name="T49" fmla="*/ 41 h 74"/>
                  <a:gd name="T50" fmla="*/ 21 w 114"/>
                  <a:gd name="T51" fmla="*/ 39 h 74"/>
                  <a:gd name="T52" fmla="*/ 11 w 114"/>
                  <a:gd name="T53" fmla="*/ 36 h 74"/>
                  <a:gd name="T54" fmla="*/ 8 w 114"/>
                  <a:gd name="T55" fmla="*/ 34 h 74"/>
                  <a:gd name="T56" fmla="*/ 8 w 114"/>
                  <a:gd name="T57" fmla="*/ 35 h 74"/>
                  <a:gd name="T58" fmla="*/ 8 w 114"/>
                  <a:gd name="T59" fmla="*/ 35 h 74"/>
                  <a:gd name="T60" fmla="*/ 8 w 114"/>
                  <a:gd name="T61" fmla="*/ 35 h 74"/>
                  <a:gd name="T62" fmla="*/ 11 w 114"/>
                  <a:gd name="T63" fmla="*/ 31 h 74"/>
                  <a:gd name="T64" fmla="*/ 6 w 114"/>
                  <a:gd name="T65" fmla="*/ 25 h 74"/>
                  <a:gd name="T66" fmla="*/ 0 w 114"/>
                  <a:gd name="T67" fmla="*/ 35 h 74"/>
                  <a:gd name="T68" fmla="*/ 7 w 114"/>
                  <a:gd name="T69" fmla="*/ 43 h 74"/>
                  <a:gd name="T70" fmla="*/ 18 w 114"/>
                  <a:gd name="T71" fmla="*/ 47 h 74"/>
                  <a:gd name="T72" fmla="*/ 18 w 114"/>
                  <a:gd name="T73" fmla="*/ 47 h 74"/>
                  <a:gd name="T74" fmla="*/ 18 w 114"/>
                  <a:gd name="T75" fmla="*/ 47 h 74"/>
                  <a:gd name="T76" fmla="*/ 19 w 114"/>
                  <a:gd name="T77" fmla="*/ 45 h 74"/>
                  <a:gd name="T78" fmla="*/ 20 w 114"/>
                  <a:gd name="T79" fmla="*/ 43 h 74"/>
                  <a:gd name="T80" fmla="*/ 18 w 114"/>
                  <a:gd name="T81" fmla="*/ 47 h 74"/>
                  <a:gd name="T82" fmla="*/ 17 w 114"/>
                  <a:gd name="T83" fmla="*/ 46 h 74"/>
                  <a:gd name="T84" fmla="*/ 16 w 114"/>
                  <a:gd name="T85" fmla="*/ 43 h 74"/>
                  <a:gd name="T86" fmla="*/ 20 w 114"/>
                  <a:gd name="T87" fmla="*/ 43 h 74"/>
                  <a:gd name="T88" fmla="*/ 17 w 114"/>
                  <a:gd name="T89" fmla="*/ 46 h 74"/>
                  <a:gd name="T90" fmla="*/ 20 w 114"/>
                  <a:gd name="T91" fmla="*/ 48 h 74"/>
                  <a:gd name="T92" fmla="*/ 65 w 114"/>
                  <a:gd name="T93" fmla="*/ 67 h 74"/>
                  <a:gd name="T94" fmla="*/ 83 w 114"/>
                  <a:gd name="T95" fmla="*/ 73 h 74"/>
                  <a:gd name="T96" fmla="*/ 86 w 114"/>
                  <a:gd name="T97" fmla="*/ 74 h 74"/>
                  <a:gd name="T98" fmla="*/ 90 w 114"/>
                  <a:gd name="T99" fmla="*/ 73 h 74"/>
                  <a:gd name="T100" fmla="*/ 112 w 114"/>
                  <a:gd name="T101" fmla="*/ 61 h 74"/>
                  <a:gd name="T102" fmla="*/ 114 w 114"/>
                  <a:gd name="T103" fmla="*/ 37 h 74"/>
                  <a:gd name="T104" fmla="*/ 74 w 114"/>
                  <a:gd name="T105" fmla="*/ 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4" h="74">
                    <a:moveTo>
                      <a:pt x="74" y="7"/>
                    </a:moveTo>
                    <a:cubicBezTo>
                      <a:pt x="105" y="41"/>
                      <a:pt x="105" y="41"/>
                      <a:pt x="105" y="41"/>
                    </a:cubicBezTo>
                    <a:cubicBezTo>
                      <a:pt x="105" y="57"/>
                      <a:pt x="105" y="57"/>
                      <a:pt x="105" y="57"/>
                    </a:cubicBezTo>
                    <a:cubicBezTo>
                      <a:pt x="110" y="57"/>
                      <a:pt x="110" y="57"/>
                      <a:pt x="110" y="57"/>
                    </a:cubicBezTo>
                    <a:cubicBezTo>
                      <a:pt x="107" y="54"/>
                      <a:pt x="107" y="54"/>
                      <a:pt x="107" y="54"/>
                    </a:cubicBezTo>
                    <a:cubicBezTo>
                      <a:pt x="107" y="54"/>
                      <a:pt x="107" y="54"/>
                      <a:pt x="107" y="55"/>
                    </a:cubicBezTo>
                    <a:cubicBezTo>
                      <a:pt x="105" y="56"/>
                      <a:pt x="100" y="59"/>
                      <a:pt x="96" y="61"/>
                    </a:cubicBezTo>
                    <a:cubicBezTo>
                      <a:pt x="94" y="62"/>
                      <a:pt x="91" y="64"/>
                      <a:pt x="89" y="64"/>
                    </a:cubicBezTo>
                    <a:cubicBezTo>
                      <a:pt x="89" y="65"/>
                      <a:pt x="88" y="65"/>
                      <a:pt x="87" y="65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7"/>
                      <a:pt x="86" y="67"/>
                      <a:pt x="86" y="67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66"/>
                      <a:pt x="86" y="66"/>
                      <a:pt x="85" y="65"/>
                    </a:cubicBezTo>
                    <a:cubicBezTo>
                      <a:pt x="82" y="65"/>
                      <a:pt x="77" y="63"/>
                      <a:pt x="70" y="60"/>
                    </a:cubicBezTo>
                    <a:cubicBezTo>
                      <a:pt x="60" y="57"/>
                      <a:pt x="48" y="52"/>
                      <a:pt x="39" y="48"/>
                    </a:cubicBezTo>
                    <a:cubicBezTo>
                      <a:pt x="34" y="46"/>
                      <a:pt x="30" y="44"/>
                      <a:pt x="27" y="43"/>
                    </a:cubicBezTo>
                    <a:cubicBezTo>
                      <a:pt x="25" y="42"/>
                      <a:pt x="24" y="41"/>
                      <a:pt x="24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2"/>
                      <a:pt x="24" y="42"/>
                      <a:pt x="24" y="41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3"/>
                      <a:pt x="24" y="42"/>
                      <a:pt x="24" y="4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2" y="39"/>
                      <a:pt x="21" y="39"/>
                      <a:pt x="21" y="39"/>
                    </a:cubicBezTo>
                    <a:cubicBezTo>
                      <a:pt x="20" y="39"/>
                      <a:pt x="20" y="39"/>
                      <a:pt x="19" y="39"/>
                    </a:cubicBezTo>
                    <a:cubicBezTo>
                      <a:pt x="17" y="38"/>
                      <a:pt x="14" y="37"/>
                      <a:pt x="11" y="36"/>
                    </a:cubicBezTo>
                    <a:cubicBezTo>
                      <a:pt x="10" y="36"/>
                      <a:pt x="9" y="35"/>
                      <a:pt x="9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4"/>
                      <a:pt x="9" y="34"/>
                    </a:cubicBezTo>
                    <a:cubicBezTo>
                      <a:pt x="9" y="33"/>
                      <a:pt x="10" y="32"/>
                      <a:pt x="11" y="31"/>
                    </a:cubicBezTo>
                    <a:cubicBezTo>
                      <a:pt x="13" y="30"/>
                      <a:pt x="13" y="27"/>
                      <a:pt x="12" y="25"/>
                    </a:cubicBezTo>
                    <a:cubicBezTo>
                      <a:pt x="10" y="24"/>
                      <a:pt x="8" y="23"/>
                      <a:pt x="6" y="25"/>
                    </a:cubicBezTo>
                    <a:cubicBezTo>
                      <a:pt x="4" y="26"/>
                      <a:pt x="3" y="28"/>
                      <a:pt x="2" y="29"/>
                    </a:cubicBezTo>
                    <a:cubicBezTo>
                      <a:pt x="1" y="31"/>
                      <a:pt x="0" y="33"/>
                      <a:pt x="0" y="35"/>
                    </a:cubicBezTo>
                    <a:cubicBezTo>
                      <a:pt x="0" y="36"/>
                      <a:pt x="1" y="38"/>
                      <a:pt x="2" y="39"/>
                    </a:cubicBezTo>
                    <a:cubicBezTo>
                      <a:pt x="3" y="41"/>
                      <a:pt x="5" y="42"/>
                      <a:pt x="7" y="43"/>
                    </a:cubicBezTo>
                    <a:cubicBezTo>
                      <a:pt x="10" y="45"/>
                      <a:pt x="13" y="45"/>
                      <a:pt x="15" y="46"/>
                    </a:cubicBezTo>
                    <a:cubicBezTo>
                      <a:pt x="16" y="46"/>
                      <a:pt x="17" y="46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7" y="46"/>
                      <a:pt x="18" y="46"/>
                      <a:pt x="18" y="47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4"/>
                      <a:pt x="17" y="45"/>
                      <a:pt x="17" y="46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4"/>
                      <a:pt x="17" y="45"/>
                      <a:pt x="17" y="46"/>
                    </a:cubicBezTo>
                    <a:cubicBezTo>
                      <a:pt x="17" y="46"/>
                      <a:pt x="18" y="47"/>
                      <a:pt x="18" y="47"/>
                    </a:cubicBezTo>
                    <a:cubicBezTo>
                      <a:pt x="19" y="47"/>
                      <a:pt x="19" y="48"/>
                      <a:pt x="20" y="48"/>
                    </a:cubicBezTo>
                    <a:cubicBezTo>
                      <a:pt x="23" y="50"/>
                      <a:pt x="28" y="52"/>
                      <a:pt x="34" y="55"/>
                    </a:cubicBezTo>
                    <a:cubicBezTo>
                      <a:pt x="43" y="59"/>
                      <a:pt x="55" y="63"/>
                      <a:pt x="65" y="67"/>
                    </a:cubicBezTo>
                    <a:cubicBezTo>
                      <a:pt x="70" y="69"/>
                      <a:pt x="74" y="71"/>
                      <a:pt x="78" y="72"/>
                    </a:cubicBezTo>
                    <a:cubicBezTo>
                      <a:pt x="80" y="72"/>
                      <a:pt x="81" y="73"/>
                      <a:pt x="83" y="73"/>
                    </a:cubicBezTo>
                    <a:cubicBezTo>
                      <a:pt x="83" y="73"/>
                      <a:pt x="84" y="74"/>
                      <a:pt x="84" y="74"/>
                    </a:cubicBezTo>
                    <a:cubicBezTo>
                      <a:pt x="85" y="74"/>
                      <a:pt x="85" y="74"/>
                      <a:pt x="86" y="74"/>
                    </a:cubicBezTo>
                    <a:cubicBezTo>
                      <a:pt x="86" y="74"/>
                      <a:pt x="86" y="74"/>
                      <a:pt x="86" y="74"/>
                    </a:cubicBezTo>
                    <a:cubicBezTo>
                      <a:pt x="88" y="74"/>
                      <a:pt x="89" y="73"/>
                      <a:pt x="90" y="73"/>
                    </a:cubicBezTo>
                    <a:cubicBezTo>
                      <a:pt x="92" y="72"/>
                      <a:pt x="94" y="71"/>
                      <a:pt x="97" y="70"/>
                    </a:cubicBezTo>
                    <a:cubicBezTo>
                      <a:pt x="104" y="66"/>
                      <a:pt x="112" y="61"/>
                      <a:pt x="112" y="61"/>
                    </a:cubicBezTo>
                    <a:cubicBezTo>
                      <a:pt x="114" y="60"/>
                      <a:pt x="114" y="60"/>
                      <a:pt x="114" y="60"/>
                    </a:cubicBezTo>
                    <a:cubicBezTo>
                      <a:pt x="114" y="37"/>
                      <a:pt x="114" y="37"/>
                      <a:pt x="114" y="37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8" y="0"/>
                      <a:pt x="76" y="0"/>
                      <a:pt x="74" y="1"/>
                    </a:cubicBezTo>
                    <a:cubicBezTo>
                      <a:pt x="72" y="3"/>
                      <a:pt x="72" y="6"/>
                      <a:pt x="74" y="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8" name="îŝḻïḋè">
                <a:extLst>
                  <a:ext uri="{FF2B5EF4-FFF2-40B4-BE49-F238E27FC236}">
                    <a16:creationId xmlns:a16="http://schemas.microsoft.com/office/drawing/2014/main" id="{D0DFFB12-7ED4-4E5D-8187-5ADDCF4B5532}"/>
                  </a:ext>
                </a:extLst>
              </p:cNvPr>
              <p:cNvSpPr/>
              <p:nvPr/>
            </p:nvSpPr>
            <p:spPr bwMode="auto">
              <a:xfrm>
                <a:off x="2165" y="3054"/>
                <a:ext cx="596" cy="258"/>
              </a:xfrm>
              <a:custGeom>
                <a:avLst/>
                <a:gdLst>
                  <a:gd name="T0" fmla="*/ 308 w 325"/>
                  <a:gd name="T1" fmla="*/ 141 h 141"/>
                  <a:gd name="T2" fmla="*/ 87 w 325"/>
                  <a:gd name="T3" fmla="*/ 141 h 141"/>
                  <a:gd name="T4" fmla="*/ 9 w 325"/>
                  <a:gd name="T5" fmla="*/ 50 h 141"/>
                  <a:gd name="T6" fmla="*/ 17 w 325"/>
                  <a:gd name="T7" fmla="*/ 0 h 141"/>
                  <a:gd name="T8" fmla="*/ 195 w 325"/>
                  <a:gd name="T9" fmla="*/ 0 h 141"/>
                  <a:gd name="T10" fmla="*/ 189 w 325"/>
                  <a:gd name="T11" fmla="*/ 46 h 141"/>
                  <a:gd name="T12" fmla="*/ 325 w 325"/>
                  <a:gd name="T13" fmla="*/ 4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5" h="141">
                    <a:moveTo>
                      <a:pt x="308" y="141"/>
                    </a:moveTo>
                    <a:cubicBezTo>
                      <a:pt x="87" y="141"/>
                      <a:pt x="87" y="141"/>
                      <a:pt x="87" y="141"/>
                    </a:cubicBezTo>
                    <a:cubicBezTo>
                      <a:pt x="38" y="141"/>
                      <a:pt x="0" y="97"/>
                      <a:pt x="9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89" y="46"/>
                      <a:pt x="189" y="46"/>
                      <a:pt x="189" y="46"/>
                    </a:cubicBezTo>
                    <a:cubicBezTo>
                      <a:pt x="325" y="46"/>
                      <a:pt x="325" y="46"/>
                      <a:pt x="325" y="46"/>
                    </a:cubicBezTo>
                  </a:path>
                </a:pathLst>
              </a:custGeom>
              <a:solidFill>
                <a:srgbClr val="B265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69" name="ï$ḻíḓè">
                <a:extLst>
                  <a:ext uri="{FF2B5EF4-FFF2-40B4-BE49-F238E27FC236}">
                    <a16:creationId xmlns:a16="http://schemas.microsoft.com/office/drawing/2014/main" id="{2E9B41E1-3B39-442E-8D37-8172A391DDDF}"/>
                  </a:ext>
                </a:extLst>
              </p:cNvPr>
              <p:cNvSpPr/>
              <p:nvPr/>
            </p:nvSpPr>
            <p:spPr bwMode="auto">
              <a:xfrm>
                <a:off x="2170" y="3047"/>
                <a:ext cx="591" cy="273"/>
              </a:xfrm>
              <a:custGeom>
                <a:avLst/>
                <a:gdLst>
                  <a:gd name="T0" fmla="*/ 305 w 322"/>
                  <a:gd name="T1" fmla="*/ 141 h 149"/>
                  <a:gd name="T2" fmla="*/ 84 w 322"/>
                  <a:gd name="T3" fmla="*/ 141 h 149"/>
                  <a:gd name="T4" fmla="*/ 8 w 322"/>
                  <a:gd name="T5" fmla="*/ 67 h 149"/>
                  <a:gd name="T6" fmla="*/ 10 w 322"/>
                  <a:gd name="T7" fmla="*/ 54 h 149"/>
                  <a:gd name="T8" fmla="*/ 18 w 322"/>
                  <a:gd name="T9" fmla="*/ 8 h 149"/>
                  <a:gd name="T10" fmla="*/ 188 w 322"/>
                  <a:gd name="T11" fmla="*/ 8 h 149"/>
                  <a:gd name="T12" fmla="*/ 181 w 322"/>
                  <a:gd name="T13" fmla="*/ 54 h 149"/>
                  <a:gd name="T14" fmla="*/ 322 w 322"/>
                  <a:gd name="T15" fmla="*/ 54 h 149"/>
                  <a:gd name="T16" fmla="*/ 322 w 322"/>
                  <a:gd name="T17" fmla="*/ 46 h 149"/>
                  <a:gd name="T18" fmla="*/ 191 w 322"/>
                  <a:gd name="T19" fmla="*/ 46 h 149"/>
                  <a:gd name="T20" fmla="*/ 197 w 322"/>
                  <a:gd name="T21" fmla="*/ 0 h 149"/>
                  <a:gd name="T22" fmla="*/ 11 w 322"/>
                  <a:gd name="T23" fmla="*/ 0 h 149"/>
                  <a:gd name="T24" fmla="*/ 2 w 322"/>
                  <a:gd name="T25" fmla="*/ 53 h 149"/>
                  <a:gd name="T26" fmla="*/ 0 w 322"/>
                  <a:gd name="T27" fmla="*/ 67 h 149"/>
                  <a:gd name="T28" fmla="*/ 84 w 322"/>
                  <a:gd name="T29" fmla="*/ 149 h 149"/>
                  <a:gd name="T30" fmla="*/ 305 w 322"/>
                  <a:gd name="T31" fmla="*/ 149 h 149"/>
                  <a:gd name="T32" fmla="*/ 305 w 322"/>
                  <a:gd name="T33" fmla="*/ 141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2" h="149">
                    <a:moveTo>
                      <a:pt x="305" y="141"/>
                    </a:moveTo>
                    <a:cubicBezTo>
                      <a:pt x="84" y="141"/>
                      <a:pt x="84" y="141"/>
                      <a:pt x="84" y="141"/>
                    </a:cubicBezTo>
                    <a:cubicBezTo>
                      <a:pt x="42" y="140"/>
                      <a:pt x="8" y="107"/>
                      <a:pt x="8" y="67"/>
                    </a:cubicBezTo>
                    <a:cubicBezTo>
                      <a:pt x="8" y="63"/>
                      <a:pt x="9" y="59"/>
                      <a:pt x="10" y="5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8" y="8"/>
                      <a:pt x="188" y="8"/>
                      <a:pt x="188" y="8"/>
                    </a:cubicBezTo>
                    <a:cubicBezTo>
                      <a:pt x="181" y="54"/>
                      <a:pt x="181" y="54"/>
                      <a:pt x="181" y="54"/>
                    </a:cubicBezTo>
                    <a:cubicBezTo>
                      <a:pt x="322" y="54"/>
                      <a:pt x="322" y="54"/>
                      <a:pt x="322" y="54"/>
                    </a:cubicBezTo>
                    <a:cubicBezTo>
                      <a:pt x="322" y="46"/>
                      <a:pt x="322" y="46"/>
                      <a:pt x="322" y="46"/>
                    </a:cubicBezTo>
                    <a:cubicBezTo>
                      <a:pt x="191" y="46"/>
                      <a:pt x="191" y="46"/>
                      <a:pt x="191" y="46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1" y="58"/>
                      <a:pt x="0" y="62"/>
                      <a:pt x="0" y="67"/>
                    </a:cubicBezTo>
                    <a:cubicBezTo>
                      <a:pt x="0" y="111"/>
                      <a:pt x="37" y="149"/>
                      <a:pt x="84" y="149"/>
                    </a:cubicBezTo>
                    <a:cubicBezTo>
                      <a:pt x="305" y="149"/>
                      <a:pt x="305" y="149"/>
                      <a:pt x="305" y="149"/>
                    </a:cubicBezTo>
                    <a:cubicBezTo>
                      <a:pt x="305" y="141"/>
                      <a:pt x="305" y="141"/>
                      <a:pt x="305" y="141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0" name="îṡḻîďê">
                <a:extLst>
                  <a:ext uri="{FF2B5EF4-FFF2-40B4-BE49-F238E27FC236}">
                    <a16:creationId xmlns:a16="http://schemas.microsoft.com/office/drawing/2014/main" id="{48275989-D92B-44E7-AA9D-F407D2833AF8}"/>
                  </a:ext>
                </a:extLst>
              </p:cNvPr>
              <p:cNvSpPr/>
              <p:nvPr/>
            </p:nvSpPr>
            <p:spPr bwMode="auto">
              <a:xfrm>
                <a:off x="2623" y="4119"/>
                <a:ext cx="118" cy="113"/>
              </a:xfrm>
              <a:custGeom>
                <a:avLst/>
                <a:gdLst>
                  <a:gd name="T0" fmla="*/ 28 w 64"/>
                  <a:gd name="T1" fmla="*/ 62 h 62"/>
                  <a:gd name="T2" fmla="*/ 36 w 64"/>
                  <a:gd name="T3" fmla="*/ 62 h 62"/>
                  <a:gd name="T4" fmla="*/ 64 w 64"/>
                  <a:gd name="T5" fmla="*/ 34 h 62"/>
                  <a:gd name="T6" fmla="*/ 64 w 64"/>
                  <a:gd name="T7" fmla="*/ 0 h 62"/>
                  <a:gd name="T8" fmla="*/ 0 w 64"/>
                  <a:gd name="T9" fmla="*/ 0 h 62"/>
                  <a:gd name="T10" fmla="*/ 0 w 64"/>
                  <a:gd name="T11" fmla="*/ 34 h 62"/>
                  <a:gd name="T12" fmla="*/ 28 w 64"/>
                  <a:gd name="T1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2">
                    <a:moveTo>
                      <a:pt x="28" y="62"/>
                    </a:moveTo>
                    <a:cubicBezTo>
                      <a:pt x="36" y="62"/>
                      <a:pt x="36" y="62"/>
                      <a:pt x="36" y="62"/>
                    </a:cubicBezTo>
                    <a:cubicBezTo>
                      <a:pt x="51" y="62"/>
                      <a:pt x="64" y="49"/>
                      <a:pt x="64" y="34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9"/>
                      <a:pt x="12" y="62"/>
                      <a:pt x="28" y="62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1" name="íṥḷîďe">
                <a:extLst>
                  <a:ext uri="{FF2B5EF4-FFF2-40B4-BE49-F238E27FC236}">
                    <a16:creationId xmlns:a16="http://schemas.microsoft.com/office/drawing/2014/main" id="{CA59EFA1-548B-4954-BA25-81AC57FB51FD}"/>
                  </a:ext>
                </a:extLst>
              </p:cNvPr>
              <p:cNvSpPr/>
              <p:nvPr/>
            </p:nvSpPr>
            <p:spPr bwMode="auto">
              <a:xfrm>
                <a:off x="2060" y="4117"/>
                <a:ext cx="119" cy="115"/>
              </a:xfrm>
              <a:custGeom>
                <a:avLst/>
                <a:gdLst>
                  <a:gd name="T0" fmla="*/ 29 w 65"/>
                  <a:gd name="T1" fmla="*/ 63 h 63"/>
                  <a:gd name="T2" fmla="*/ 36 w 65"/>
                  <a:gd name="T3" fmla="*/ 63 h 63"/>
                  <a:gd name="T4" fmla="*/ 65 w 65"/>
                  <a:gd name="T5" fmla="*/ 34 h 63"/>
                  <a:gd name="T6" fmla="*/ 65 w 65"/>
                  <a:gd name="T7" fmla="*/ 0 h 63"/>
                  <a:gd name="T8" fmla="*/ 0 w 65"/>
                  <a:gd name="T9" fmla="*/ 0 h 63"/>
                  <a:gd name="T10" fmla="*/ 0 w 65"/>
                  <a:gd name="T11" fmla="*/ 34 h 63"/>
                  <a:gd name="T12" fmla="*/ 29 w 6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3">
                    <a:moveTo>
                      <a:pt x="29" y="63"/>
                    </a:moveTo>
                    <a:cubicBezTo>
                      <a:pt x="36" y="63"/>
                      <a:pt x="36" y="63"/>
                      <a:pt x="36" y="63"/>
                    </a:cubicBezTo>
                    <a:cubicBezTo>
                      <a:pt x="52" y="63"/>
                      <a:pt x="65" y="50"/>
                      <a:pt x="65" y="34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50"/>
                      <a:pt x="13" y="63"/>
                      <a:pt x="29" y="6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2" name="îşļíďe">
                <a:extLst>
                  <a:ext uri="{FF2B5EF4-FFF2-40B4-BE49-F238E27FC236}">
                    <a16:creationId xmlns:a16="http://schemas.microsoft.com/office/drawing/2014/main" id="{6E0736B6-F05E-4443-A890-23DD68EC24BD}"/>
                  </a:ext>
                </a:extLst>
              </p:cNvPr>
              <p:cNvSpPr/>
              <p:nvPr/>
            </p:nvSpPr>
            <p:spPr bwMode="auto">
              <a:xfrm>
                <a:off x="2376" y="1916"/>
                <a:ext cx="339" cy="391"/>
              </a:xfrm>
              <a:custGeom>
                <a:avLst/>
                <a:gdLst>
                  <a:gd name="T0" fmla="*/ 0 w 185"/>
                  <a:gd name="T1" fmla="*/ 61 h 213"/>
                  <a:gd name="T2" fmla="*/ 0 w 185"/>
                  <a:gd name="T3" fmla="*/ 123 h 213"/>
                  <a:gd name="T4" fmla="*/ 92 w 185"/>
                  <a:gd name="T5" fmla="*/ 213 h 213"/>
                  <a:gd name="T6" fmla="*/ 185 w 185"/>
                  <a:gd name="T7" fmla="*/ 123 h 213"/>
                  <a:gd name="T8" fmla="*/ 185 w 185"/>
                  <a:gd name="T9" fmla="*/ 57 h 213"/>
                  <a:gd name="T10" fmla="*/ 185 w 185"/>
                  <a:gd name="T11" fmla="*/ 46 h 213"/>
                  <a:gd name="T12" fmla="*/ 138 w 185"/>
                  <a:gd name="T13" fmla="*/ 0 h 213"/>
                  <a:gd name="T14" fmla="*/ 47 w 185"/>
                  <a:gd name="T15" fmla="*/ 0 h 213"/>
                  <a:gd name="T16" fmla="*/ 0 w 185"/>
                  <a:gd name="T17" fmla="*/ 46 h 213"/>
                  <a:gd name="T18" fmla="*/ 0 w 185"/>
                  <a:gd name="T19" fmla="*/ 68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5" h="213">
                    <a:moveTo>
                      <a:pt x="0" y="61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3"/>
                      <a:pt x="41" y="213"/>
                      <a:pt x="92" y="213"/>
                    </a:cubicBezTo>
                    <a:cubicBezTo>
                      <a:pt x="144" y="213"/>
                      <a:pt x="185" y="173"/>
                      <a:pt x="185" y="123"/>
                    </a:cubicBezTo>
                    <a:cubicBezTo>
                      <a:pt x="185" y="57"/>
                      <a:pt x="185" y="57"/>
                      <a:pt x="185" y="57"/>
                    </a:cubicBezTo>
                    <a:cubicBezTo>
                      <a:pt x="185" y="46"/>
                      <a:pt x="185" y="46"/>
                      <a:pt x="185" y="46"/>
                    </a:cubicBezTo>
                    <a:cubicBezTo>
                      <a:pt x="185" y="21"/>
                      <a:pt x="164" y="0"/>
                      <a:pt x="13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0"/>
                      <a:pt x="0" y="46"/>
                    </a:cubicBezTo>
                    <a:cubicBezTo>
                      <a:pt x="0" y="68"/>
                      <a:pt x="0" y="68"/>
                      <a:pt x="0" y="68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3" name="íS1iḍê">
                <a:extLst>
                  <a:ext uri="{FF2B5EF4-FFF2-40B4-BE49-F238E27FC236}">
                    <a16:creationId xmlns:a16="http://schemas.microsoft.com/office/drawing/2014/main" id="{FEE4CD74-2762-4D72-8D13-0744E3322785}"/>
                  </a:ext>
                </a:extLst>
              </p:cNvPr>
              <p:cNvSpPr/>
              <p:nvPr/>
            </p:nvSpPr>
            <p:spPr bwMode="auto">
              <a:xfrm>
                <a:off x="2368" y="1909"/>
                <a:ext cx="354" cy="405"/>
              </a:xfrm>
              <a:custGeom>
                <a:avLst/>
                <a:gdLst>
                  <a:gd name="T0" fmla="*/ 0 w 193"/>
                  <a:gd name="T1" fmla="*/ 65 h 221"/>
                  <a:gd name="T2" fmla="*/ 0 w 193"/>
                  <a:gd name="T3" fmla="*/ 127 h 221"/>
                  <a:gd name="T4" fmla="*/ 0 w 193"/>
                  <a:gd name="T5" fmla="*/ 127 h 221"/>
                  <a:gd name="T6" fmla="*/ 28 w 193"/>
                  <a:gd name="T7" fmla="*/ 194 h 221"/>
                  <a:gd name="T8" fmla="*/ 96 w 193"/>
                  <a:gd name="T9" fmla="*/ 221 h 221"/>
                  <a:gd name="T10" fmla="*/ 97 w 193"/>
                  <a:gd name="T11" fmla="*/ 221 h 221"/>
                  <a:gd name="T12" fmla="*/ 165 w 193"/>
                  <a:gd name="T13" fmla="*/ 194 h 221"/>
                  <a:gd name="T14" fmla="*/ 193 w 193"/>
                  <a:gd name="T15" fmla="*/ 127 h 221"/>
                  <a:gd name="T16" fmla="*/ 193 w 193"/>
                  <a:gd name="T17" fmla="*/ 61 h 221"/>
                  <a:gd name="T18" fmla="*/ 193 w 193"/>
                  <a:gd name="T19" fmla="*/ 50 h 221"/>
                  <a:gd name="T20" fmla="*/ 193 w 193"/>
                  <a:gd name="T21" fmla="*/ 50 h 221"/>
                  <a:gd name="T22" fmla="*/ 178 w 193"/>
                  <a:gd name="T23" fmla="*/ 15 h 221"/>
                  <a:gd name="T24" fmla="*/ 142 w 193"/>
                  <a:gd name="T25" fmla="*/ 0 h 221"/>
                  <a:gd name="T26" fmla="*/ 51 w 193"/>
                  <a:gd name="T27" fmla="*/ 0 h 221"/>
                  <a:gd name="T28" fmla="*/ 51 w 193"/>
                  <a:gd name="T29" fmla="*/ 4 h 221"/>
                  <a:gd name="T30" fmla="*/ 52 w 193"/>
                  <a:gd name="T31" fmla="*/ 0 h 221"/>
                  <a:gd name="T32" fmla="*/ 51 w 193"/>
                  <a:gd name="T33" fmla="*/ 0 h 221"/>
                  <a:gd name="T34" fmla="*/ 15 w 193"/>
                  <a:gd name="T35" fmla="*/ 14 h 221"/>
                  <a:gd name="T36" fmla="*/ 0 w 193"/>
                  <a:gd name="T37" fmla="*/ 50 h 221"/>
                  <a:gd name="T38" fmla="*/ 0 w 193"/>
                  <a:gd name="T39" fmla="*/ 72 h 221"/>
                  <a:gd name="T40" fmla="*/ 4 w 193"/>
                  <a:gd name="T41" fmla="*/ 76 h 221"/>
                  <a:gd name="T42" fmla="*/ 8 w 193"/>
                  <a:gd name="T43" fmla="*/ 72 h 221"/>
                  <a:gd name="T44" fmla="*/ 8 w 193"/>
                  <a:gd name="T45" fmla="*/ 50 h 221"/>
                  <a:gd name="T46" fmla="*/ 21 w 193"/>
                  <a:gd name="T47" fmla="*/ 20 h 221"/>
                  <a:gd name="T48" fmla="*/ 51 w 193"/>
                  <a:gd name="T49" fmla="*/ 8 h 221"/>
                  <a:gd name="T50" fmla="*/ 51 w 193"/>
                  <a:gd name="T51" fmla="*/ 8 h 221"/>
                  <a:gd name="T52" fmla="*/ 51 w 193"/>
                  <a:gd name="T53" fmla="*/ 8 h 221"/>
                  <a:gd name="T54" fmla="*/ 142 w 193"/>
                  <a:gd name="T55" fmla="*/ 8 h 221"/>
                  <a:gd name="T56" fmla="*/ 173 w 193"/>
                  <a:gd name="T57" fmla="*/ 20 h 221"/>
                  <a:gd name="T58" fmla="*/ 185 w 193"/>
                  <a:gd name="T59" fmla="*/ 50 h 221"/>
                  <a:gd name="T60" fmla="*/ 185 w 193"/>
                  <a:gd name="T61" fmla="*/ 50 h 221"/>
                  <a:gd name="T62" fmla="*/ 185 w 193"/>
                  <a:gd name="T63" fmla="*/ 61 h 221"/>
                  <a:gd name="T64" fmla="*/ 185 w 193"/>
                  <a:gd name="T65" fmla="*/ 127 h 221"/>
                  <a:gd name="T66" fmla="*/ 159 w 193"/>
                  <a:gd name="T67" fmla="*/ 188 h 221"/>
                  <a:gd name="T68" fmla="*/ 97 w 193"/>
                  <a:gd name="T69" fmla="*/ 213 h 221"/>
                  <a:gd name="T70" fmla="*/ 96 w 193"/>
                  <a:gd name="T71" fmla="*/ 213 h 221"/>
                  <a:gd name="T72" fmla="*/ 34 w 193"/>
                  <a:gd name="T73" fmla="*/ 188 h 221"/>
                  <a:gd name="T74" fmla="*/ 8 w 193"/>
                  <a:gd name="T75" fmla="*/ 127 h 221"/>
                  <a:gd name="T76" fmla="*/ 8 w 193"/>
                  <a:gd name="T77" fmla="*/ 127 h 221"/>
                  <a:gd name="T78" fmla="*/ 8 w 193"/>
                  <a:gd name="T79" fmla="*/ 65 h 221"/>
                  <a:gd name="T80" fmla="*/ 4 w 193"/>
                  <a:gd name="T81" fmla="*/ 61 h 221"/>
                  <a:gd name="T82" fmla="*/ 0 w 193"/>
                  <a:gd name="T83" fmla="*/ 6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3" h="221">
                    <a:moveTo>
                      <a:pt x="0" y="65"/>
                    </a:move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53"/>
                      <a:pt x="11" y="177"/>
                      <a:pt x="28" y="194"/>
                    </a:cubicBezTo>
                    <a:cubicBezTo>
                      <a:pt x="46" y="211"/>
                      <a:pt x="70" y="221"/>
                      <a:pt x="96" y="221"/>
                    </a:cubicBezTo>
                    <a:cubicBezTo>
                      <a:pt x="97" y="221"/>
                      <a:pt x="97" y="221"/>
                      <a:pt x="97" y="221"/>
                    </a:cubicBezTo>
                    <a:cubicBezTo>
                      <a:pt x="123" y="221"/>
                      <a:pt x="147" y="211"/>
                      <a:pt x="165" y="194"/>
                    </a:cubicBezTo>
                    <a:cubicBezTo>
                      <a:pt x="182" y="177"/>
                      <a:pt x="193" y="153"/>
                      <a:pt x="193" y="127"/>
                    </a:cubicBezTo>
                    <a:cubicBezTo>
                      <a:pt x="193" y="61"/>
                      <a:pt x="193" y="61"/>
                      <a:pt x="193" y="61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36"/>
                      <a:pt x="188" y="24"/>
                      <a:pt x="178" y="15"/>
                    </a:cubicBezTo>
                    <a:cubicBezTo>
                      <a:pt x="169" y="6"/>
                      <a:pt x="156" y="0"/>
                      <a:pt x="14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7" y="0"/>
                      <a:pt x="24" y="5"/>
                      <a:pt x="15" y="14"/>
                    </a:cubicBezTo>
                    <a:cubicBezTo>
                      <a:pt x="6" y="23"/>
                      <a:pt x="0" y="36"/>
                      <a:pt x="0" y="5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4"/>
                      <a:pt x="2" y="76"/>
                      <a:pt x="4" y="76"/>
                    </a:cubicBezTo>
                    <a:cubicBezTo>
                      <a:pt x="6" y="76"/>
                      <a:pt x="8" y="74"/>
                      <a:pt x="8" y="7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38"/>
                      <a:pt x="13" y="28"/>
                      <a:pt x="21" y="20"/>
                    </a:cubicBezTo>
                    <a:cubicBezTo>
                      <a:pt x="29" y="13"/>
                      <a:pt x="39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142" y="8"/>
                      <a:pt x="142" y="8"/>
                      <a:pt x="142" y="8"/>
                    </a:cubicBezTo>
                    <a:cubicBezTo>
                      <a:pt x="154" y="8"/>
                      <a:pt x="165" y="13"/>
                      <a:pt x="173" y="20"/>
                    </a:cubicBezTo>
                    <a:cubicBezTo>
                      <a:pt x="180" y="28"/>
                      <a:pt x="185" y="39"/>
                      <a:pt x="185" y="50"/>
                    </a:cubicBezTo>
                    <a:cubicBezTo>
                      <a:pt x="185" y="50"/>
                      <a:pt x="185" y="50"/>
                      <a:pt x="185" y="50"/>
                    </a:cubicBezTo>
                    <a:cubicBezTo>
                      <a:pt x="185" y="61"/>
                      <a:pt x="185" y="61"/>
                      <a:pt x="185" y="61"/>
                    </a:cubicBezTo>
                    <a:cubicBezTo>
                      <a:pt x="185" y="127"/>
                      <a:pt x="185" y="127"/>
                      <a:pt x="185" y="127"/>
                    </a:cubicBezTo>
                    <a:cubicBezTo>
                      <a:pt x="185" y="151"/>
                      <a:pt x="175" y="173"/>
                      <a:pt x="159" y="188"/>
                    </a:cubicBezTo>
                    <a:cubicBezTo>
                      <a:pt x="143" y="204"/>
                      <a:pt x="121" y="213"/>
                      <a:pt x="97" y="213"/>
                    </a:cubicBezTo>
                    <a:cubicBezTo>
                      <a:pt x="96" y="213"/>
                      <a:pt x="96" y="213"/>
                      <a:pt x="96" y="213"/>
                    </a:cubicBezTo>
                    <a:cubicBezTo>
                      <a:pt x="72" y="213"/>
                      <a:pt x="50" y="204"/>
                      <a:pt x="34" y="188"/>
                    </a:cubicBezTo>
                    <a:cubicBezTo>
                      <a:pt x="18" y="172"/>
                      <a:pt x="8" y="151"/>
                      <a:pt x="8" y="127"/>
                    </a:cubicBezTo>
                    <a:cubicBezTo>
                      <a:pt x="8" y="127"/>
                      <a:pt x="8" y="127"/>
                      <a:pt x="8" y="127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2"/>
                      <a:pt x="6" y="61"/>
                      <a:pt x="4" y="61"/>
                    </a:cubicBezTo>
                    <a:cubicBezTo>
                      <a:pt x="2" y="61"/>
                      <a:pt x="0" y="62"/>
                      <a:pt x="0" y="6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4" name="íşľiḋe">
                <a:extLst>
                  <a:ext uri="{FF2B5EF4-FFF2-40B4-BE49-F238E27FC236}">
                    <a16:creationId xmlns:a16="http://schemas.microsoft.com/office/drawing/2014/main" id="{38771C7C-3A39-4B4E-A6D6-9C8DC0D6E6AC}"/>
                  </a:ext>
                </a:extLst>
              </p:cNvPr>
              <p:cNvSpPr/>
              <p:nvPr/>
            </p:nvSpPr>
            <p:spPr bwMode="auto">
              <a:xfrm>
                <a:off x="2376" y="1916"/>
                <a:ext cx="201" cy="391"/>
              </a:xfrm>
              <a:custGeom>
                <a:avLst/>
                <a:gdLst>
                  <a:gd name="T0" fmla="*/ 21 w 110"/>
                  <a:gd name="T1" fmla="*/ 123 h 213"/>
                  <a:gd name="T2" fmla="*/ 21 w 110"/>
                  <a:gd name="T3" fmla="*/ 123 h 213"/>
                  <a:gd name="T4" fmla="*/ 21 w 110"/>
                  <a:gd name="T5" fmla="*/ 61 h 213"/>
                  <a:gd name="T6" fmla="*/ 21 w 110"/>
                  <a:gd name="T7" fmla="*/ 68 h 213"/>
                  <a:gd name="T8" fmla="*/ 21 w 110"/>
                  <a:gd name="T9" fmla="*/ 46 h 213"/>
                  <a:gd name="T10" fmla="*/ 69 w 110"/>
                  <a:gd name="T11" fmla="*/ 0 h 213"/>
                  <a:gd name="T12" fmla="*/ 47 w 110"/>
                  <a:gd name="T13" fmla="*/ 0 h 213"/>
                  <a:gd name="T14" fmla="*/ 0 w 110"/>
                  <a:gd name="T15" fmla="*/ 46 h 213"/>
                  <a:gd name="T16" fmla="*/ 0 w 110"/>
                  <a:gd name="T17" fmla="*/ 68 h 213"/>
                  <a:gd name="T18" fmla="*/ 0 w 110"/>
                  <a:gd name="T19" fmla="*/ 61 h 213"/>
                  <a:gd name="T20" fmla="*/ 0 w 110"/>
                  <a:gd name="T21" fmla="*/ 123 h 213"/>
                  <a:gd name="T22" fmla="*/ 0 w 110"/>
                  <a:gd name="T23" fmla="*/ 123 h 213"/>
                  <a:gd name="T24" fmla="*/ 92 w 110"/>
                  <a:gd name="T25" fmla="*/ 213 h 213"/>
                  <a:gd name="T26" fmla="*/ 107 w 110"/>
                  <a:gd name="T27" fmla="*/ 213 h 213"/>
                  <a:gd name="T28" fmla="*/ 110 w 110"/>
                  <a:gd name="T29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13">
                    <a:moveTo>
                      <a:pt x="21" y="123"/>
                    </a:moveTo>
                    <a:cubicBezTo>
                      <a:pt x="21" y="123"/>
                      <a:pt x="21" y="123"/>
                      <a:pt x="21" y="123"/>
                    </a:cubicBezTo>
                    <a:cubicBezTo>
                      <a:pt x="21" y="61"/>
                      <a:pt x="21" y="61"/>
                      <a:pt x="21" y="61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21" y="21"/>
                      <a:pt x="42" y="0"/>
                      <a:pt x="6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0"/>
                      <a:pt x="0" y="46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3"/>
                      <a:pt x="41" y="213"/>
                      <a:pt x="92" y="213"/>
                    </a:cubicBezTo>
                    <a:cubicBezTo>
                      <a:pt x="107" y="213"/>
                      <a:pt x="107" y="213"/>
                      <a:pt x="107" y="213"/>
                    </a:cubicBezTo>
                    <a:cubicBezTo>
                      <a:pt x="108" y="213"/>
                      <a:pt x="109" y="213"/>
                      <a:pt x="110" y="213"/>
                    </a:cubicBezTo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5" name="íṥľïďê">
                <a:extLst>
                  <a:ext uri="{FF2B5EF4-FFF2-40B4-BE49-F238E27FC236}">
                    <a16:creationId xmlns:a16="http://schemas.microsoft.com/office/drawing/2014/main" id="{8DACDAF9-5048-405A-B89C-B2C19A6716F3}"/>
                  </a:ext>
                </a:extLst>
              </p:cNvPr>
              <p:cNvSpPr/>
              <p:nvPr/>
            </p:nvSpPr>
            <p:spPr bwMode="auto">
              <a:xfrm>
                <a:off x="2368" y="1907"/>
                <a:ext cx="354" cy="407"/>
              </a:xfrm>
              <a:custGeom>
                <a:avLst/>
                <a:gdLst>
                  <a:gd name="T0" fmla="*/ 0 w 193"/>
                  <a:gd name="T1" fmla="*/ 65 h 222"/>
                  <a:gd name="T2" fmla="*/ 0 w 193"/>
                  <a:gd name="T3" fmla="*/ 128 h 222"/>
                  <a:gd name="T4" fmla="*/ 0 w 193"/>
                  <a:gd name="T5" fmla="*/ 128 h 222"/>
                  <a:gd name="T6" fmla="*/ 0 w 193"/>
                  <a:gd name="T7" fmla="*/ 128 h 222"/>
                  <a:gd name="T8" fmla="*/ 0 w 193"/>
                  <a:gd name="T9" fmla="*/ 128 h 222"/>
                  <a:gd name="T10" fmla="*/ 28 w 193"/>
                  <a:gd name="T11" fmla="*/ 194 h 222"/>
                  <a:gd name="T12" fmla="*/ 96 w 193"/>
                  <a:gd name="T13" fmla="*/ 222 h 222"/>
                  <a:gd name="T14" fmla="*/ 97 w 193"/>
                  <a:gd name="T15" fmla="*/ 222 h 222"/>
                  <a:gd name="T16" fmla="*/ 165 w 193"/>
                  <a:gd name="T17" fmla="*/ 194 h 222"/>
                  <a:gd name="T18" fmla="*/ 193 w 193"/>
                  <a:gd name="T19" fmla="*/ 128 h 222"/>
                  <a:gd name="T20" fmla="*/ 193 w 193"/>
                  <a:gd name="T21" fmla="*/ 62 h 222"/>
                  <a:gd name="T22" fmla="*/ 193 w 193"/>
                  <a:gd name="T23" fmla="*/ 51 h 222"/>
                  <a:gd name="T24" fmla="*/ 193 w 193"/>
                  <a:gd name="T25" fmla="*/ 51 h 222"/>
                  <a:gd name="T26" fmla="*/ 178 w 193"/>
                  <a:gd name="T27" fmla="*/ 15 h 222"/>
                  <a:gd name="T28" fmla="*/ 142 w 193"/>
                  <a:gd name="T29" fmla="*/ 0 h 222"/>
                  <a:gd name="T30" fmla="*/ 51 w 193"/>
                  <a:gd name="T31" fmla="*/ 0 h 222"/>
                  <a:gd name="T32" fmla="*/ 51 w 193"/>
                  <a:gd name="T33" fmla="*/ 4 h 222"/>
                  <a:gd name="T34" fmla="*/ 52 w 193"/>
                  <a:gd name="T35" fmla="*/ 0 h 222"/>
                  <a:gd name="T36" fmla="*/ 51 w 193"/>
                  <a:gd name="T37" fmla="*/ 0 h 222"/>
                  <a:gd name="T38" fmla="*/ 15 w 193"/>
                  <a:gd name="T39" fmla="*/ 15 h 222"/>
                  <a:gd name="T40" fmla="*/ 0 w 193"/>
                  <a:gd name="T41" fmla="*/ 50 h 222"/>
                  <a:gd name="T42" fmla="*/ 0 w 193"/>
                  <a:gd name="T43" fmla="*/ 73 h 222"/>
                  <a:gd name="T44" fmla="*/ 4 w 193"/>
                  <a:gd name="T45" fmla="*/ 77 h 222"/>
                  <a:gd name="T46" fmla="*/ 8 w 193"/>
                  <a:gd name="T47" fmla="*/ 73 h 222"/>
                  <a:gd name="T48" fmla="*/ 8 w 193"/>
                  <a:gd name="T49" fmla="*/ 50 h 222"/>
                  <a:gd name="T50" fmla="*/ 21 w 193"/>
                  <a:gd name="T51" fmla="*/ 21 h 222"/>
                  <a:gd name="T52" fmla="*/ 51 w 193"/>
                  <a:gd name="T53" fmla="*/ 8 h 222"/>
                  <a:gd name="T54" fmla="*/ 51 w 193"/>
                  <a:gd name="T55" fmla="*/ 8 h 222"/>
                  <a:gd name="T56" fmla="*/ 51 w 193"/>
                  <a:gd name="T57" fmla="*/ 8 h 222"/>
                  <a:gd name="T58" fmla="*/ 142 w 193"/>
                  <a:gd name="T59" fmla="*/ 9 h 222"/>
                  <a:gd name="T60" fmla="*/ 173 w 193"/>
                  <a:gd name="T61" fmla="*/ 21 h 222"/>
                  <a:gd name="T62" fmla="*/ 185 w 193"/>
                  <a:gd name="T63" fmla="*/ 51 h 222"/>
                  <a:gd name="T64" fmla="*/ 185 w 193"/>
                  <a:gd name="T65" fmla="*/ 51 h 222"/>
                  <a:gd name="T66" fmla="*/ 185 w 193"/>
                  <a:gd name="T67" fmla="*/ 62 h 222"/>
                  <a:gd name="T68" fmla="*/ 185 w 193"/>
                  <a:gd name="T69" fmla="*/ 128 h 222"/>
                  <a:gd name="T70" fmla="*/ 159 w 193"/>
                  <a:gd name="T71" fmla="*/ 189 h 222"/>
                  <a:gd name="T72" fmla="*/ 97 w 193"/>
                  <a:gd name="T73" fmla="*/ 214 h 222"/>
                  <a:gd name="T74" fmla="*/ 96 w 193"/>
                  <a:gd name="T75" fmla="*/ 214 h 222"/>
                  <a:gd name="T76" fmla="*/ 34 w 193"/>
                  <a:gd name="T77" fmla="*/ 188 h 222"/>
                  <a:gd name="T78" fmla="*/ 8 w 193"/>
                  <a:gd name="T79" fmla="*/ 128 h 222"/>
                  <a:gd name="T80" fmla="*/ 8 w 193"/>
                  <a:gd name="T81" fmla="*/ 128 h 222"/>
                  <a:gd name="T82" fmla="*/ 8 w 193"/>
                  <a:gd name="T83" fmla="*/ 128 h 222"/>
                  <a:gd name="T84" fmla="*/ 8 w 193"/>
                  <a:gd name="T85" fmla="*/ 128 h 222"/>
                  <a:gd name="T86" fmla="*/ 8 w 193"/>
                  <a:gd name="T87" fmla="*/ 65 h 222"/>
                  <a:gd name="T88" fmla="*/ 4 w 193"/>
                  <a:gd name="T89" fmla="*/ 61 h 222"/>
                  <a:gd name="T90" fmla="*/ 0 w 193"/>
                  <a:gd name="T91" fmla="*/ 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93" h="222">
                    <a:moveTo>
                      <a:pt x="0" y="65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54"/>
                      <a:pt x="11" y="177"/>
                      <a:pt x="28" y="194"/>
                    </a:cubicBezTo>
                    <a:cubicBezTo>
                      <a:pt x="46" y="211"/>
                      <a:pt x="70" y="222"/>
                      <a:pt x="96" y="222"/>
                    </a:cubicBezTo>
                    <a:cubicBezTo>
                      <a:pt x="97" y="222"/>
                      <a:pt x="97" y="222"/>
                      <a:pt x="97" y="222"/>
                    </a:cubicBezTo>
                    <a:cubicBezTo>
                      <a:pt x="123" y="222"/>
                      <a:pt x="147" y="211"/>
                      <a:pt x="165" y="194"/>
                    </a:cubicBezTo>
                    <a:cubicBezTo>
                      <a:pt x="182" y="177"/>
                      <a:pt x="193" y="154"/>
                      <a:pt x="193" y="128"/>
                    </a:cubicBezTo>
                    <a:cubicBezTo>
                      <a:pt x="193" y="62"/>
                      <a:pt x="193" y="62"/>
                      <a:pt x="193" y="62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37"/>
                      <a:pt x="188" y="24"/>
                      <a:pt x="178" y="15"/>
                    </a:cubicBezTo>
                    <a:cubicBezTo>
                      <a:pt x="169" y="6"/>
                      <a:pt x="156" y="0"/>
                      <a:pt x="14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37" y="0"/>
                      <a:pt x="24" y="6"/>
                      <a:pt x="15" y="15"/>
                    </a:cubicBezTo>
                    <a:cubicBezTo>
                      <a:pt x="6" y="24"/>
                      <a:pt x="0" y="37"/>
                      <a:pt x="0" y="5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5"/>
                      <a:pt x="2" y="77"/>
                      <a:pt x="4" y="77"/>
                    </a:cubicBezTo>
                    <a:cubicBezTo>
                      <a:pt x="6" y="77"/>
                      <a:pt x="8" y="75"/>
                      <a:pt x="8" y="73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39"/>
                      <a:pt x="13" y="28"/>
                      <a:pt x="21" y="21"/>
                    </a:cubicBezTo>
                    <a:cubicBezTo>
                      <a:pt x="29" y="13"/>
                      <a:pt x="39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54" y="9"/>
                      <a:pt x="165" y="13"/>
                      <a:pt x="173" y="21"/>
                    </a:cubicBezTo>
                    <a:cubicBezTo>
                      <a:pt x="180" y="29"/>
                      <a:pt x="185" y="39"/>
                      <a:pt x="185" y="51"/>
                    </a:cubicBezTo>
                    <a:cubicBezTo>
                      <a:pt x="185" y="51"/>
                      <a:pt x="185" y="51"/>
                      <a:pt x="185" y="51"/>
                    </a:cubicBezTo>
                    <a:cubicBezTo>
                      <a:pt x="185" y="62"/>
                      <a:pt x="185" y="62"/>
                      <a:pt x="185" y="62"/>
                    </a:cubicBezTo>
                    <a:cubicBezTo>
                      <a:pt x="185" y="128"/>
                      <a:pt x="185" y="128"/>
                      <a:pt x="185" y="128"/>
                    </a:cubicBezTo>
                    <a:cubicBezTo>
                      <a:pt x="185" y="152"/>
                      <a:pt x="175" y="173"/>
                      <a:pt x="159" y="189"/>
                    </a:cubicBezTo>
                    <a:cubicBezTo>
                      <a:pt x="143" y="204"/>
                      <a:pt x="121" y="214"/>
                      <a:pt x="97" y="214"/>
                    </a:cubicBezTo>
                    <a:cubicBezTo>
                      <a:pt x="96" y="214"/>
                      <a:pt x="96" y="214"/>
                      <a:pt x="96" y="214"/>
                    </a:cubicBezTo>
                    <a:cubicBezTo>
                      <a:pt x="72" y="214"/>
                      <a:pt x="50" y="204"/>
                      <a:pt x="34" y="188"/>
                    </a:cubicBezTo>
                    <a:cubicBezTo>
                      <a:pt x="18" y="173"/>
                      <a:pt x="8" y="152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3"/>
                      <a:pt x="6" y="61"/>
                      <a:pt x="4" y="61"/>
                    </a:cubicBezTo>
                    <a:cubicBezTo>
                      <a:pt x="2" y="61"/>
                      <a:pt x="0" y="63"/>
                      <a:pt x="0" y="6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6" name="iṣḷiďê">
                <a:extLst>
                  <a:ext uri="{FF2B5EF4-FFF2-40B4-BE49-F238E27FC236}">
                    <a16:creationId xmlns:a16="http://schemas.microsoft.com/office/drawing/2014/main" id="{11EE4D6E-734F-4FF2-91BB-5230ECBF9238}"/>
                  </a:ext>
                </a:extLst>
              </p:cNvPr>
              <p:cNvSpPr/>
              <p:nvPr/>
            </p:nvSpPr>
            <p:spPr bwMode="auto">
              <a:xfrm>
                <a:off x="2515" y="3954"/>
                <a:ext cx="193" cy="263"/>
              </a:xfrm>
              <a:custGeom>
                <a:avLst/>
                <a:gdLst>
                  <a:gd name="T0" fmla="*/ 44 w 105"/>
                  <a:gd name="T1" fmla="*/ 3 h 144"/>
                  <a:gd name="T2" fmla="*/ 0 w 105"/>
                  <a:gd name="T3" fmla="*/ 102 h 144"/>
                  <a:gd name="T4" fmla="*/ 99 w 105"/>
                  <a:gd name="T5" fmla="*/ 143 h 144"/>
                  <a:gd name="T6" fmla="*/ 104 w 105"/>
                  <a:gd name="T7" fmla="*/ 141 h 144"/>
                  <a:gd name="T8" fmla="*/ 102 w 105"/>
                  <a:gd name="T9" fmla="*/ 136 h 144"/>
                  <a:gd name="T10" fmla="*/ 11 w 105"/>
                  <a:gd name="T11" fmla="*/ 97 h 144"/>
                  <a:gd name="T12" fmla="*/ 51 w 105"/>
                  <a:gd name="T13" fmla="*/ 7 h 144"/>
                  <a:gd name="T14" fmla="*/ 49 w 105"/>
                  <a:gd name="T15" fmla="*/ 1 h 144"/>
                  <a:gd name="T16" fmla="*/ 44 w 105"/>
                  <a:gd name="T17" fmla="*/ 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44">
                    <a:moveTo>
                      <a:pt x="44" y="3"/>
                    </a:moveTo>
                    <a:cubicBezTo>
                      <a:pt x="0" y="102"/>
                      <a:pt x="0" y="102"/>
                      <a:pt x="0" y="102"/>
                    </a:cubicBezTo>
                    <a:cubicBezTo>
                      <a:pt x="99" y="143"/>
                      <a:pt x="99" y="143"/>
                      <a:pt x="99" y="143"/>
                    </a:cubicBezTo>
                    <a:cubicBezTo>
                      <a:pt x="101" y="144"/>
                      <a:pt x="103" y="143"/>
                      <a:pt x="104" y="141"/>
                    </a:cubicBezTo>
                    <a:cubicBezTo>
                      <a:pt x="105" y="139"/>
                      <a:pt x="104" y="137"/>
                      <a:pt x="102" y="136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5"/>
                      <a:pt x="51" y="2"/>
                      <a:pt x="49" y="1"/>
                    </a:cubicBezTo>
                    <a:cubicBezTo>
                      <a:pt x="47" y="0"/>
                      <a:pt x="45" y="1"/>
                      <a:pt x="44" y="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7" name="ïšḻïḍe">
                <a:extLst>
                  <a:ext uri="{FF2B5EF4-FFF2-40B4-BE49-F238E27FC236}">
                    <a16:creationId xmlns:a16="http://schemas.microsoft.com/office/drawing/2014/main" id="{602BEB4D-14E4-4F48-8348-DBED36C34EE2}"/>
                  </a:ext>
                </a:extLst>
              </p:cNvPr>
              <p:cNvSpPr/>
              <p:nvPr/>
            </p:nvSpPr>
            <p:spPr bwMode="auto">
              <a:xfrm>
                <a:off x="2038" y="4102"/>
                <a:ext cx="728" cy="62"/>
              </a:xfrm>
              <a:custGeom>
                <a:avLst/>
                <a:gdLst>
                  <a:gd name="T0" fmla="*/ 0 w 397"/>
                  <a:gd name="T1" fmla="*/ 33 h 34"/>
                  <a:gd name="T2" fmla="*/ 397 w 397"/>
                  <a:gd name="T3" fmla="*/ 34 h 34"/>
                  <a:gd name="T4" fmla="*/ 397 w 397"/>
                  <a:gd name="T5" fmla="*/ 30 h 34"/>
                  <a:gd name="T6" fmla="*/ 368 w 397"/>
                  <a:gd name="T7" fmla="*/ 0 h 34"/>
                  <a:gd name="T8" fmla="*/ 29 w 397"/>
                  <a:gd name="T9" fmla="*/ 0 h 34"/>
                  <a:gd name="T10" fmla="*/ 0 w 397"/>
                  <a:gd name="T11" fmla="*/ 29 h 34"/>
                  <a:gd name="T12" fmla="*/ 0 w 397"/>
                  <a:gd name="T1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7" h="34">
                    <a:moveTo>
                      <a:pt x="0" y="33"/>
                    </a:moveTo>
                    <a:cubicBezTo>
                      <a:pt x="397" y="34"/>
                      <a:pt x="397" y="34"/>
                      <a:pt x="397" y="34"/>
                    </a:cubicBezTo>
                    <a:cubicBezTo>
                      <a:pt x="397" y="30"/>
                      <a:pt x="397" y="30"/>
                      <a:pt x="397" y="30"/>
                    </a:cubicBezTo>
                    <a:cubicBezTo>
                      <a:pt x="397" y="13"/>
                      <a:pt x="384" y="0"/>
                      <a:pt x="36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9F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8" name="ïṥlîdé">
                <a:extLst>
                  <a:ext uri="{FF2B5EF4-FFF2-40B4-BE49-F238E27FC236}">
                    <a16:creationId xmlns:a16="http://schemas.microsoft.com/office/drawing/2014/main" id="{B8AA8A91-FAB5-4925-ADE7-F8D8ED152E39}"/>
                  </a:ext>
                </a:extLst>
              </p:cNvPr>
              <p:cNvSpPr/>
              <p:nvPr/>
            </p:nvSpPr>
            <p:spPr bwMode="auto">
              <a:xfrm>
                <a:off x="2029" y="4095"/>
                <a:ext cx="747" cy="77"/>
              </a:xfrm>
              <a:custGeom>
                <a:avLst/>
                <a:gdLst>
                  <a:gd name="T0" fmla="*/ 5 w 407"/>
                  <a:gd name="T1" fmla="*/ 37 h 42"/>
                  <a:gd name="T2" fmla="*/ 5 w 407"/>
                  <a:gd name="T3" fmla="*/ 42 h 42"/>
                  <a:gd name="T4" fmla="*/ 407 w 407"/>
                  <a:gd name="T5" fmla="*/ 42 h 42"/>
                  <a:gd name="T6" fmla="*/ 407 w 407"/>
                  <a:gd name="T7" fmla="*/ 34 h 42"/>
                  <a:gd name="T8" fmla="*/ 407 w 407"/>
                  <a:gd name="T9" fmla="*/ 34 h 42"/>
                  <a:gd name="T10" fmla="*/ 405 w 407"/>
                  <a:gd name="T11" fmla="*/ 34 h 42"/>
                  <a:gd name="T12" fmla="*/ 407 w 407"/>
                  <a:gd name="T13" fmla="*/ 34 h 42"/>
                  <a:gd name="T14" fmla="*/ 407 w 407"/>
                  <a:gd name="T15" fmla="*/ 34 h 42"/>
                  <a:gd name="T16" fmla="*/ 405 w 407"/>
                  <a:gd name="T17" fmla="*/ 34 h 42"/>
                  <a:gd name="T18" fmla="*/ 407 w 407"/>
                  <a:gd name="T19" fmla="*/ 34 h 42"/>
                  <a:gd name="T20" fmla="*/ 373 w 407"/>
                  <a:gd name="T21" fmla="*/ 0 h 42"/>
                  <a:gd name="T22" fmla="*/ 34 w 407"/>
                  <a:gd name="T23" fmla="*/ 0 h 42"/>
                  <a:gd name="T24" fmla="*/ 34 w 407"/>
                  <a:gd name="T25" fmla="*/ 4 h 42"/>
                  <a:gd name="T26" fmla="*/ 35 w 407"/>
                  <a:gd name="T27" fmla="*/ 0 h 42"/>
                  <a:gd name="T28" fmla="*/ 34 w 407"/>
                  <a:gd name="T29" fmla="*/ 0 h 42"/>
                  <a:gd name="T30" fmla="*/ 1 w 407"/>
                  <a:gd name="T31" fmla="*/ 33 h 42"/>
                  <a:gd name="T32" fmla="*/ 0 w 407"/>
                  <a:gd name="T33" fmla="*/ 37 h 42"/>
                  <a:gd name="T34" fmla="*/ 0 w 407"/>
                  <a:gd name="T35" fmla="*/ 42 h 42"/>
                  <a:gd name="T36" fmla="*/ 5 w 407"/>
                  <a:gd name="T37" fmla="*/ 42 h 42"/>
                  <a:gd name="T38" fmla="*/ 5 w 407"/>
                  <a:gd name="T39" fmla="*/ 37 h 42"/>
                  <a:gd name="T40" fmla="*/ 9 w 407"/>
                  <a:gd name="T41" fmla="*/ 37 h 42"/>
                  <a:gd name="T42" fmla="*/ 9 w 407"/>
                  <a:gd name="T43" fmla="*/ 33 h 42"/>
                  <a:gd name="T44" fmla="*/ 34 w 407"/>
                  <a:gd name="T45" fmla="*/ 8 h 42"/>
                  <a:gd name="T46" fmla="*/ 34 w 407"/>
                  <a:gd name="T47" fmla="*/ 4 h 42"/>
                  <a:gd name="T48" fmla="*/ 34 w 407"/>
                  <a:gd name="T49" fmla="*/ 8 h 42"/>
                  <a:gd name="T50" fmla="*/ 34 w 407"/>
                  <a:gd name="T51" fmla="*/ 8 h 42"/>
                  <a:gd name="T52" fmla="*/ 34 w 407"/>
                  <a:gd name="T53" fmla="*/ 4 h 42"/>
                  <a:gd name="T54" fmla="*/ 34 w 407"/>
                  <a:gd name="T55" fmla="*/ 8 h 42"/>
                  <a:gd name="T56" fmla="*/ 34 w 407"/>
                  <a:gd name="T57" fmla="*/ 8 h 42"/>
                  <a:gd name="T58" fmla="*/ 373 w 407"/>
                  <a:gd name="T59" fmla="*/ 8 h 42"/>
                  <a:gd name="T60" fmla="*/ 398 w 407"/>
                  <a:gd name="T61" fmla="*/ 34 h 42"/>
                  <a:gd name="T62" fmla="*/ 398 w 407"/>
                  <a:gd name="T63" fmla="*/ 34 h 42"/>
                  <a:gd name="T64" fmla="*/ 398 w 407"/>
                  <a:gd name="T65" fmla="*/ 38 h 42"/>
                  <a:gd name="T66" fmla="*/ 402 w 407"/>
                  <a:gd name="T67" fmla="*/ 38 h 42"/>
                  <a:gd name="T68" fmla="*/ 402 w 407"/>
                  <a:gd name="T69" fmla="*/ 34 h 42"/>
                  <a:gd name="T70" fmla="*/ 5 w 407"/>
                  <a:gd name="T71" fmla="*/ 33 h 42"/>
                  <a:gd name="T72" fmla="*/ 5 w 407"/>
                  <a:gd name="T73" fmla="*/ 37 h 42"/>
                  <a:gd name="T74" fmla="*/ 9 w 407"/>
                  <a:gd name="T75" fmla="*/ 37 h 42"/>
                  <a:gd name="T76" fmla="*/ 5 w 407"/>
                  <a:gd name="T77" fmla="*/ 3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7" h="42">
                    <a:moveTo>
                      <a:pt x="5" y="37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07" y="42"/>
                      <a:pt x="407" y="42"/>
                      <a:pt x="407" y="42"/>
                    </a:cubicBezTo>
                    <a:cubicBezTo>
                      <a:pt x="407" y="34"/>
                      <a:pt x="407" y="34"/>
                      <a:pt x="407" y="34"/>
                    </a:cubicBezTo>
                    <a:cubicBezTo>
                      <a:pt x="407" y="34"/>
                      <a:pt x="407" y="34"/>
                      <a:pt x="407" y="34"/>
                    </a:cubicBezTo>
                    <a:cubicBezTo>
                      <a:pt x="405" y="34"/>
                      <a:pt x="405" y="34"/>
                      <a:pt x="405" y="34"/>
                    </a:cubicBezTo>
                    <a:cubicBezTo>
                      <a:pt x="407" y="34"/>
                      <a:pt x="407" y="34"/>
                      <a:pt x="407" y="34"/>
                    </a:cubicBezTo>
                    <a:cubicBezTo>
                      <a:pt x="407" y="34"/>
                      <a:pt x="407" y="34"/>
                      <a:pt x="407" y="34"/>
                    </a:cubicBezTo>
                    <a:cubicBezTo>
                      <a:pt x="405" y="34"/>
                      <a:pt x="405" y="34"/>
                      <a:pt x="405" y="34"/>
                    </a:cubicBezTo>
                    <a:cubicBezTo>
                      <a:pt x="407" y="34"/>
                      <a:pt x="407" y="34"/>
                      <a:pt x="407" y="34"/>
                    </a:cubicBezTo>
                    <a:cubicBezTo>
                      <a:pt x="407" y="15"/>
                      <a:pt x="391" y="0"/>
                      <a:pt x="373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6" y="0"/>
                      <a:pt x="1" y="15"/>
                      <a:pt x="1" y="3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19"/>
                      <a:pt x="20" y="8"/>
                      <a:pt x="34" y="8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73" y="8"/>
                      <a:pt x="373" y="8"/>
                      <a:pt x="373" y="8"/>
                    </a:cubicBezTo>
                    <a:cubicBezTo>
                      <a:pt x="387" y="8"/>
                      <a:pt x="398" y="20"/>
                      <a:pt x="398" y="34"/>
                    </a:cubicBezTo>
                    <a:cubicBezTo>
                      <a:pt x="398" y="34"/>
                      <a:pt x="398" y="34"/>
                      <a:pt x="398" y="34"/>
                    </a:cubicBezTo>
                    <a:cubicBezTo>
                      <a:pt x="398" y="38"/>
                      <a:pt x="398" y="38"/>
                      <a:pt x="398" y="38"/>
                    </a:cubicBezTo>
                    <a:cubicBezTo>
                      <a:pt x="402" y="38"/>
                      <a:pt x="402" y="38"/>
                      <a:pt x="402" y="38"/>
                    </a:cubicBezTo>
                    <a:cubicBezTo>
                      <a:pt x="402" y="34"/>
                      <a:pt x="402" y="34"/>
                      <a:pt x="402" y="34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9" y="37"/>
                      <a:pt x="9" y="37"/>
                      <a:pt x="9" y="37"/>
                    </a:cubicBez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79" name="íṥ1iḋê">
                <a:extLst>
                  <a:ext uri="{FF2B5EF4-FFF2-40B4-BE49-F238E27FC236}">
                    <a16:creationId xmlns:a16="http://schemas.microsoft.com/office/drawing/2014/main" id="{0F8DEE04-2506-41A0-87B8-BADDBE126496}"/>
                  </a:ext>
                </a:extLst>
              </p:cNvPr>
              <p:cNvSpPr/>
              <p:nvPr/>
            </p:nvSpPr>
            <p:spPr bwMode="auto">
              <a:xfrm>
                <a:off x="2715" y="3963"/>
                <a:ext cx="378" cy="267"/>
              </a:xfrm>
              <a:custGeom>
                <a:avLst/>
                <a:gdLst>
                  <a:gd name="T0" fmla="*/ 0 w 206"/>
                  <a:gd name="T1" fmla="*/ 145 h 146"/>
                  <a:gd name="T2" fmla="*/ 187 w 206"/>
                  <a:gd name="T3" fmla="*/ 146 h 146"/>
                  <a:gd name="T4" fmla="*/ 206 w 206"/>
                  <a:gd name="T5" fmla="*/ 128 h 146"/>
                  <a:gd name="T6" fmla="*/ 199 w 206"/>
                  <a:gd name="T7" fmla="*/ 115 h 146"/>
                  <a:gd name="T8" fmla="*/ 127 w 206"/>
                  <a:gd name="T9" fmla="*/ 45 h 146"/>
                  <a:gd name="T10" fmla="*/ 98 w 206"/>
                  <a:gd name="T11" fmla="*/ 0 h 146"/>
                  <a:gd name="T12" fmla="*/ 0 w 206"/>
                  <a:gd name="T13" fmla="*/ 0 h 146"/>
                  <a:gd name="T14" fmla="*/ 0 w 206"/>
                  <a:gd name="T15" fmla="*/ 14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6" h="146">
                    <a:moveTo>
                      <a:pt x="0" y="145"/>
                    </a:moveTo>
                    <a:cubicBezTo>
                      <a:pt x="187" y="146"/>
                      <a:pt x="187" y="146"/>
                      <a:pt x="187" y="146"/>
                    </a:cubicBezTo>
                    <a:cubicBezTo>
                      <a:pt x="197" y="146"/>
                      <a:pt x="206" y="138"/>
                      <a:pt x="206" y="128"/>
                    </a:cubicBezTo>
                    <a:cubicBezTo>
                      <a:pt x="206" y="123"/>
                      <a:pt x="203" y="118"/>
                      <a:pt x="199" y="115"/>
                    </a:cubicBezTo>
                    <a:cubicBezTo>
                      <a:pt x="174" y="94"/>
                      <a:pt x="149" y="70"/>
                      <a:pt x="127" y="45"/>
                    </a:cubicBezTo>
                    <a:cubicBezTo>
                      <a:pt x="115" y="32"/>
                      <a:pt x="105" y="17"/>
                      <a:pt x="9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45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0" name="í$lîḍè">
                <a:extLst>
                  <a:ext uri="{FF2B5EF4-FFF2-40B4-BE49-F238E27FC236}">
                    <a16:creationId xmlns:a16="http://schemas.microsoft.com/office/drawing/2014/main" id="{576897FB-1F22-45E1-91BF-82479193BC35}"/>
                  </a:ext>
                </a:extLst>
              </p:cNvPr>
              <p:cNvSpPr/>
              <p:nvPr/>
            </p:nvSpPr>
            <p:spPr bwMode="auto">
              <a:xfrm>
                <a:off x="2708" y="3955"/>
                <a:ext cx="392" cy="283"/>
              </a:xfrm>
              <a:custGeom>
                <a:avLst/>
                <a:gdLst>
                  <a:gd name="T0" fmla="*/ 4 w 214"/>
                  <a:gd name="T1" fmla="*/ 149 h 154"/>
                  <a:gd name="T2" fmla="*/ 4 w 214"/>
                  <a:gd name="T3" fmla="*/ 153 h 154"/>
                  <a:gd name="T4" fmla="*/ 191 w 214"/>
                  <a:gd name="T5" fmla="*/ 154 h 154"/>
                  <a:gd name="T6" fmla="*/ 191 w 214"/>
                  <a:gd name="T7" fmla="*/ 154 h 154"/>
                  <a:gd name="T8" fmla="*/ 191 w 214"/>
                  <a:gd name="T9" fmla="*/ 154 h 154"/>
                  <a:gd name="T10" fmla="*/ 191 w 214"/>
                  <a:gd name="T11" fmla="*/ 152 h 154"/>
                  <a:gd name="T12" fmla="*/ 191 w 214"/>
                  <a:gd name="T13" fmla="*/ 154 h 154"/>
                  <a:gd name="T14" fmla="*/ 191 w 214"/>
                  <a:gd name="T15" fmla="*/ 154 h 154"/>
                  <a:gd name="T16" fmla="*/ 191 w 214"/>
                  <a:gd name="T17" fmla="*/ 152 h 154"/>
                  <a:gd name="T18" fmla="*/ 191 w 214"/>
                  <a:gd name="T19" fmla="*/ 154 h 154"/>
                  <a:gd name="T20" fmla="*/ 207 w 214"/>
                  <a:gd name="T21" fmla="*/ 148 h 154"/>
                  <a:gd name="T22" fmla="*/ 214 w 214"/>
                  <a:gd name="T23" fmla="*/ 132 h 154"/>
                  <a:gd name="T24" fmla="*/ 214 w 214"/>
                  <a:gd name="T25" fmla="*/ 132 h 154"/>
                  <a:gd name="T26" fmla="*/ 206 w 214"/>
                  <a:gd name="T27" fmla="*/ 116 h 154"/>
                  <a:gd name="T28" fmla="*/ 134 w 214"/>
                  <a:gd name="T29" fmla="*/ 47 h 154"/>
                  <a:gd name="T30" fmla="*/ 105 w 214"/>
                  <a:gd name="T31" fmla="*/ 3 h 154"/>
                  <a:gd name="T32" fmla="*/ 104 w 214"/>
                  <a:gd name="T33" fmla="*/ 0 h 154"/>
                  <a:gd name="T34" fmla="*/ 0 w 214"/>
                  <a:gd name="T35" fmla="*/ 0 h 154"/>
                  <a:gd name="T36" fmla="*/ 0 w 214"/>
                  <a:gd name="T37" fmla="*/ 153 h 154"/>
                  <a:gd name="T38" fmla="*/ 4 w 214"/>
                  <a:gd name="T39" fmla="*/ 153 h 154"/>
                  <a:gd name="T40" fmla="*/ 4 w 214"/>
                  <a:gd name="T41" fmla="*/ 149 h 154"/>
                  <a:gd name="T42" fmla="*/ 8 w 214"/>
                  <a:gd name="T43" fmla="*/ 149 h 154"/>
                  <a:gd name="T44" fmla="*/ 8 w 214"/>
                  <a:gd name="T45" fmla="*/ 8 h 154"/>
                  <a:gd name="T46" fmla="*/ 102 w 214"/>
                  <a:gd name="T47" fmla="*/ 8 h 154"/>
                  <a:gd name="T48" fmla="*/ 102 w 214"/>
                  <a:gd name="T49" fmla="*/ 4 h 154"/>
                  <a:gd name="T50" fmla="*/ 98 w 214"/>
                  <a:gd name="T51" fmla="*/ 6 h 154"/>
                  <a:gd name="T52" fmla="*/ 128 w 214"/>
                  <a:gd name="T53" fmla="*/ 52 h 154"/>
                  <a:gd name="T54" fmla="*/ 201 w 214"/>
                  <a:gd name="T55" fmla="*/ 122 h 154"/>
                  <a:gd name="T56" fmla="*/ 205 w 214"/>
                  <a:gd name="T57" fmla="*/ 132 h 154"/>
                  <a:gd name="T58" fmla="*/ 205 w 214"/>
                  <a:gd name="T59" fmla="*/ 132 h 154"/>
                  <a:gd name="T60" fmla="*/ 205 w 214"/>
                  <a:gd name="T61" fmla="*/ 132 h 154"/>
                  <a:gd name="T62" fmla="*/ 201 w 214"/>
                  <a:gd name="T63" fmla="*/ 142 h 154"/>
                  <a:gd name="T64" fmla="*/ 191 w 214"/>
                  <a:gd name="T65" fmla="*/ 146 h 154"/>
                  <a:gd name="T66" fmla="*/ 191 w 214"/>
                  <a:gd name="T67" fmla="*/ 146 h 154"/>
                  <a:gd name="T68" fmla="*/ 191 w 214"/>
                  <a:gd name="T69" fmla="*/ 148 h 154"/>
                  <a:gd name="T70" fmla="*/ 191 w 214"/>
                  <a:gd name="T71" fmla="*/ 146 h 154"/>
                  <a:gd name="T72" fmla="*/ 191 w 214"/>
                  <a:gd name="T73" fmla="*/ 146 h 154"/>
                  <a:gd name="T74" fmla="*/ 191 w 214"/>
                  <a:gd name="T75" fmla="*/ 148 h 154"/>
                  <a:gd name="T76" fmla="*/ 191 w 214"/>
                  <a:gd name="T77" fmla="*/ 146 h 154"/>
                  <a:gd name="T78" fmla="*/ 4 w 214"/>
                  <a:gd name="T79" fmla="*/ 145 h 154"/>
                  <a:gd name="T80" fmla="*/ 4 w 214"/>
                  <a:gd name="T81" fmla="*/ 149 h 154"/>
                  <a:gd name="T82" fmla="*/ 8 w 214"/>
                  <a:gd name="T83" fmla="*/ 149 h 154"/>
                  <a:gd name="T84" fmla="*/ 4 w 214"/>
                  <a:gd name="T85" fmla="*/ 14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154">
                    <a:moveTo>
                      <a:pt x="4" y="149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2"/>
                      <a:pt x="191" y="152"/>
                      <a:pt x="191" y="152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2"/>
                      <a:pt x="191" y="152"/>
                      <a:pt x="191" y="152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7" y="154"/>
                      <a:pt x="203" y="152"/>
                      <a:pt x="207" y="148"/>
                    </a:cubicBezTo>
                    <a:cubicBezTo>
                      <a:pt x="211" y="144"/>
                      <a:pt x="214" y="138"/>
                      <a:pt x="214" y="132"/>
                    </a:cubicBezTo>
                    <a:cubicBezTo>
                      <a:pt x="214" y="132"/>
                      <a:pt x="214" y="132"/>
                      <a:pt x="214" y="132"/>
                    </a:cubicBezTo>
                    <a:cubicBezTo>
                      <a:pt x="214" y="126"/>
                      <a:pt x="211" y="120"/>
                      <a:pt x="206" y="116"/>
                    </a:cubicBezTo>
                    <a:cubicBezTo>
                      <a:pt x="181" y="95"/>
                      <a:pt x="156" y="71"/>
                      <a:pt x="134" y="47"/>
                    </a:cubicBezTo>
                    <a:cubicBezTo>
                      <a:pt x="122" y="33"/>
                      <a:pt x="113" y="19"/>
                      <a:pt x="105" y="3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4" y="153"/>
                      <a:pt x="4" y="153"/>
                      <a:pt x="4" y="15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105" y="23"/>
                      <a:pt x="115" y="38"/>
                      <a:pt x="128" y="52"/>
                    </a:cubicBezTo>
                    <a:cubicBezTo>
                      <a:pt x="150" y="77"/>
                      <a:pt x="176" y="101"/>
                      <a:pt x="201" y="122"/>
                    </a:cubicBezTo>
                    <a:cubicBezTo>
                      <a:pt x="204" y="125"/>
                      <a:pt x="205" y="128"/>
                      <a:pt x="205" y="132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05" y="136"/>
                      <a:pt x="204" y="139"/>
                      <a:pt x="201" y="142"/>
                    </a:cubicBezTo>
                    <a:cubicBezTo>
                      <a:pt x="199" y="144"/>
                      <a:pt x="195" y="146"/>
                      <a:pt x="191" y="146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1" y="148"/>
                      <a:pt x="191" y="148"/>
                      <a:pt x="191" y="148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1" y="148"/>
                      <a:pt x="191" y="148"/>
                      <a:pt x="191" y="148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4" y="145"/>
                      <a:pt x="4" y="145"/>
                      <a:pt x="4" y="145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8" y="149"/>
                      <a:pt x="8" y="149"/>
                      <a:pt x="8" y="149"/>
                    </a:cubicBezTo>
                    <a:lnTo>
                      <a:pt x="4" y="14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1" name="îŝ1ïde">
                <a:extLst>
                  <a:ext uri="{FF2B5EF4-FFF2-40B4-BE49-F238E27FC236}">
                    <a16:creationId xmlns:a16="http://schemas.microsoft.com/office/drawing/2014/main" id="{A19A4BE8-4170-437C-AE54-73FE3E7B3188}"/>
                  </a:ext>
                </a:extLst>
              </p:cNvPr>
              <p:cNvSpPr/>
              <p:nvPr/>
            </p:nvSpPr>
            <p:spPr bwMode="auto">
              <a:xfrm>
                <a:off x="2715" y="4106"/>
                <a:ext cx="180" cy="124"/>
              </a:xfrm>
              <a:custGeom>
                <a:avLst/>
                <a:gdLst>
                  <a:gd name="T0" fmla="*/ 0 w 98"/>
                  <a:gd name="T1" fmla="*/ 0 h 68"/>
                  <a:gd name="T2" fmla="*/ 31 w 98"/>
                  <a:gd name="T3" fmla="*/ 0 h 68"/>
                  <a:gd name="T4" fmla="*/ 66 w 98"/>
                  <a:gd name="T5" fmla="*/ 18 h 68"/>
                  <a:gd name="T6" fmla="*/ 98 w 98"/>
                  <a:gd name="T7" fmla="*/ 68 h 68"/>
                  <a:gd name="T8" fmla="*/ 0 w 98"/>
                  <a:gd name="T9" fmla="*/ 67 h 68"/>
                  <a:gd name="T10" fmla="*/ 0 w 98"/>
                  <a:gd name="T1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68">
                    <a:moveTo>
                      <a:pt x="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45" y="0"/>
                      <a:pt x="58" y="7"/>
                      <a:pt x="66" y="18"/>
                    </a:cubicBezTo>
                    <a:cubicBezTo>
                      <a:pt x="98" y="68"/>
                      <a:pt x="98" y="68"/>
                      <a:pt x="98" y="68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2" name="í$liḍè">
                <a:extLst>
                  <a:ext uri="{FF2B5EF4-FFF2-40B4-BE49-F238E27FC236}">
                    <a16:creationId xmlns:a16="http://schemas.microsoft.com/office/drawing/2014/main" id="{E07415C4-1AF1-4EC9-BD63-2E8587511FD9}"/>
                  </a:ext>
                </a:extLst>
              </p:cNvPr>
              <p:cNvSpPr/>
              <p:nvPr/>
            </p:nvSpPr>
            <p:spPr bwMode="auto">
              <a:xfrm>
                <a:off x="2708" y="3955"/>
                <a:ext cx="392" cy="283"/>
              </a:xfrm>
              <a:custGeom>
                <a:avLst/>
                <a:gdLst>
                  <a:gd name="T0" fmla="*/ 4 w 214"/>
                  <a:gd name="T1" fmla="*/ 149 h 154"/>
                  <a:gd name="T2" fmla="*/ 4 w 214"/>
                  <a:gd name="T3" fmla="*/ 153 h 154"/>
                  <a:gd name="T4" fmla="*/ 191 w 214"/>
                  <a:gd name="T5" fmla="*/ 154 h 154"/>
                  <a:gd name="T6" fmla="*/ 191 w 214"/>
                  <a:gd name="T7" fmla="*/ 154 h 154"/>
                  <a:gd name="T8" fmla="*/ 191 w 214"/>
                  <a:gd name="T9" fmla="*/ 154 h 154"/>
                  <a:gd name="T10" fmla="*/ 191 w 214"/>
                  <a:gd name="T11" fmla="*/ 152 h 154"/>
                  <a:gd name="T12" fmla="*/ 191 w 214"/>
                  <a:gd name="T13" fmla="*/ 154 h 154"/>
                  <a:gd name="T14" fmla="*/ 191 w 214"/>
                  <a:gd name="T15" fmla="*/ 154 h 154"/>
                  <a:gd name="T16" fmla="*/ 191 w 214"/>
                  <a:gd name="T17" fmla="*/ 152 h 154"/>
                  <a:gd name="T18" fmla="*/ 191 w 214"/>
                  <a:gd name="T19" fmla="*/ 154 h 154"/>
                  <a:gd name="T20" fmla="*/ 207 w 214"/>
                  <a:gd name="T21" fmla="*/ 148 h 154"/>
                  <a:gd name="T22" fmla="*/ 214 w 214"/>
                  <a:gd name="T23" fmla="*/ 132 h 154"/>
                  <a:gd name="T24" fmla="*/ 214 w 214"/>
                  <a:gd name="T25" fmla="*/ 132 h 154"/>
                  <a:gd name="T26" fmla="*/ 206 w 214"/>
                  <a:gd name="T27" fmla="*/ 116 h 154"/>
                  <a:gd name="T28" fmla="*/ 134 w 214"/>
                  <a:gd name="T29" fmla="*/ 47 h 154"/>
                  <a:gd name="T30" fmla="*/ 105 w 214"/>
                  <a:gd name="T31" fmla="*/ 3 h 154"/>
                  <a:gd name="T32" fmla="*/ 104 w 214"/>
                  <a:gd name="T33" fmla="*/ 0 h 154"/>
                  <a:gd name="T34" fmla="*/ 0 w 214"/>
                  <a:gd name="T35" fmla="*/ 0 h 154"/>
                  <a:gd name="T36" fmla="*/ 0 w 214"/>
                  <a:gd name="T37" fmla="*/ 153 h 154"/>
                  <a:gd name="T38" fmla="*/ 4 w 214"/>
                  <a:gd name="T39" fmla="*/ 153 h 154"/>
                  <a:gd name="T40" fmla="*/ 4 w 214"/>
                  <a:gd name="T41" fmla="*/ 149 h 154"/>
                  <a:gd name="T42" fmla="*/ 8 w 214"/>
                  <a:gd name="T43" fmla="*/ 149 h 154"/>
                  <a:gd name="T44" fmla="*/ 8 w 214"/>
                  <a:gd name="T45" fmla="*/ 8 h 154"/>
                  <a:gd name="T46" fmla="*/ 102 w 214"/>
                  <a:gd name="T47" fmla="*/ 8 h 154"/>
                  <a:gd name="T48" fmla="*/ 102 w 214"/>
                  <a:gd name="T49" fmla="*/ 4 h 154"/>
                  <a:gd name="T50" fmla="*/ 98 w 214"/>
                  <a:gd name="T51" fmla="*/ 6 h 154"/>
                  <a:gd name="T52" fmla="*/ 128 w 214"/>
                  <a:gd name="T53" fmla="*/ 52 h 154"/>
                  <a:gd name="T54" fmla="*/ 201 w 214"/>
                  <a:gd name="T55" fmla="*/ 122 h 154"/>
                  <a:gd name="T56" fmla="*/ 205 w 214"/>
                  <a:gd name="T57" fmla="*/ 132 h 154"/>
                  <a:gd name="T58" fmla="*/ 205 w 214"/>
                  <a:gd name="T59" fmla="*/ 132 h 154"/>
                  <a:gd name="T60" fmla="*/ 205 w 214"/>
                  <a:gd name="T61" fmla="*/ 132 h 154"/>
                  <a:gd name="T62" fmla="*/ 201 w 214"/>
                  <a:gd name="T63" fmla="*/ 142 h 154"/>
                  <a:gd name="T64" fmla="*/ 191 w 214"/>
                  <a:gd name="T65" fmla="*/ 146 h 154"/>
                  <a:gd name="T66" fmla="*/ 191 w 214"/>
                  <a:gd name="T67" fmla="*/ 146 h 154"/>
                  <a:gd name="T68" fmla="*/ 191 w 214"/>
                  <a:gd name="T69" fmla="*/ 148 h 154"/>
                  <a:gd name="T70" fmla="*/ 191 w 214"/>
                  <a:gd name="T71" fmla="*/ 146 h 154"/>
                  <a:gd name="T72" fmla="*/ 191 w 214"/>
                  <a:gd name="T73" fmla="*/ 146 h 154"/>
                  <a:gd name="T74" fmla="*/ 191 w 214"/>
                  <a:gd name="T75" fmla="*/ 148 h 154"/>
                  <a:gd name="T76" fmla="*/ 191 w 214"/>
                  <a:gd name="T77" fmla="*/ 146 h 154"/>
                  <a:gd name="T78" fmla="*/ 4 w 214"/>
                  <a:gd name="T79" fmla="*/ 145 h 154"/>
                  <a:gd name="T80" fmla="*/ 4 w 214"/>
                  <a:gd name="T81" fmla="*/ 149 h 154"/>
                  <a:gd name="T82" fmla="*/ 8 w 214"/>
                  <a:gd name="T83" fmla="*/ 149 h 154"/>
                  <a:gd name="T84" fmla="*/ 4 w 214"/>
                  <a:gd name="T85" fmla="*/ 14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4" h="154">
                    <a:moveTo>
                      <a:pt x="4" y="149"/>
                    </a:moveTo>
                    <a:cubicBezTo>
                      <a:pt x="4" y="153"/>
                      <a:pt x="4" y="153"/>
                      <a:pt x="4" y="153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2"/>
                      <a:pt x="191" y="152"/>
                      <a:pt x="191" y="152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1" y="152"/>
                      <a:pt x="191" y="152"/>
                      <a:pt x="191" y="152"/>
                    </a:cubicBezTo>
                    <a:cubicBezTo>
                      <a:pt x="191" y="154"/>
                      <a:pt x="191" y="154"/>
                      <a:pt x="191" y="154"/>
                    </a:cubicBezTo>
                    <a:cubicBezTo>
                      <a:pt x="197" y="154"/>
                      <a:pt x="203" y="152"/>
                      <a:pt x="207" y="148"/>
                    </a:cubicBezTo>
                    <a:cubicBezTo>
                      <a:pt x="211" y="144"/>
                      <a:pt x="214" y="138"/>
                      <a:pt x="214" y="132"/>
                    </a:cubicBezTo>
                    <a:cubicBezTo>
                      <a:pt x="214" y="132"/>
                      <a:pt x="214" y="132"/>
                      <a:pt x="214" y="132"/>
                    </a:cubicBezTo>
                    <a:cubicBezTo>
                      <a:pt x="214" y="126"/>
                      <a:pt x="211" y="120"/>
                      <a:pt x="206" y="116"/>
                    </a:cubicBezTo>
                    <a:cubicBezTo>
                      <a:pt x="181" y="95"/>
                      <a:pt x="156" y="71"/>
                      <a:pt x="134" y="47"/>
                    </a:cubicBezTo>
                    <a:cubicBezTo>
                      <a:pt x="122" y="33"/>
                      <a:pt x="113" y="19"/>
                      <a:pt x="105" y="3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4" y="153"/>
                      <a:pt x="4" y="153"/>
                      <a:pt x="4" y="153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98" y="6"/>
                      <a:pt x="98" y="6"/>
                      <a:pt x="98" y="6"/>
                    </a:cubicBezTo>
                    <a:cubicBezTo>
                      <a:pt x="105" y="23"/>
                      <a:pt x="115" y="38"/>
                      <a:pt x="128" y="52"/>
                    </a:cubicBezTo>
                    <a:cubicBezTo>
                      <a:pt x="150" y="77"/>
                      <a:pt x="176" y="101"/>
                      <a:pt x="201" y="122"/>
                    </a:cubicBezTo>
                    <a:cubicBezTo>
                      <a:pt x="204" y="125"/>
                      <a:pt x="205" y="128"/>
                      <a:pt x="205" y="132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05" y="132"/>
                      <a:pt x="205" y="132"/>
                      <a:pt x="205" y="132"/>
                    </a:cubicBezTo>
                    <a:cubicBezTo>
                      <a:pt x="205" y="136"/>
                      <a:pt x="204" y="139"/>
                      <a:pt x="201" y="142"/>
                    </a:cubicBezTo>
                    <a:cubicBezTo>
                      <a:pt x="199" y="144"/>
                      <a:pt x="195" y="146"/>
                      <a:pt x="191" y="146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1" y="148"/>
                      <a:pt x="191" y="148"/>
                      <a:pt x="191" y="148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191" y="148"/>
                      <a:pt x="191" y="148"/>
                      <a:pt x="191" y="148"/>
                    </a:cubicBezTo>
                    <a:cubicBezTo>
                      <a:pt x="191" y="146"/>
                      <a:pt x="191" y="146"/>
                      <a:pt x="191" y="146"/>
                    </a:cubicBezTo>
                    <a:cubicBezTo>
                      <a:pt x="4" y="145"/>
                      <a:pt x="4" y="145"/>
                      <a:pt x="4" y="145"/>
                    </a:cubicBezTo>
                    <a:cubicBezTo>
                      <a:pt x="4" y="149"/>
                      <a:pt x="4" y="149"/>
                      <a:pt x="4" y="149"/>
                    </a:cubicBezTo>
                    <a:cubicBezTo>
                      <a:pt x="8" y="149"/>
                      <a:pt x="8" y="149"/>
                      <a:pt x="8" y="149"/>
                    </a:cubicBezTo>
                    <a:lnTo>
                      <a:pt x="4" y="14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3" name="iṥļiḍé">
                <a:extLst>
                  <a:ext uri="{FF2B5EF4-FFF2-40B4-BE49-F238E27FC236}">
                    <a16:creationId xmlns:a16="http://schemas.microsoft.com/office/drawing/2014/main" id="{3BF62172-59F3-4F94-8417-B66F3766C3CF}"/>
                  </a:ext>
                </a:extLst>
              </p:cNvPr>
              <p:cNvSpPr/>
              <p:nvPr/>
            </p:nvSpPr>
            <p:spPr bwMode="auto">
              <a:xfrm>
                <a:off x="2708" y="4148"/>
                <a:ext cx="60" cy="14"/>
              </a:xfrm>
              <a:custGeom>
                <a:avLst/>
                <a:gdLst>
                  <a:gd name="T0" fmla="*/ 29 w 33"/>
                  <a:gd name="T1" fmla="*/ 0 h 8"/>
                  <a:gd name="T2" fmla="*/ 4 w 33"/>
                  <a:gd name="T3" fmla="*/ 0 h 8"/>
                  <a:gd name="T4" fmla="*/ 0 w 33"/>
                  <a:gd name="T5" fmla="*/ 4 h 8"/>
                  <a:gd name="T6" fmla="*/ 4 w 33"/>
                  <a:gd name="T7" fmla="*/ 8 h 8"/>
                  <a:gd name="T8" fmla="*/ 29 w 33"/>
                  <a:gd name="T9" fmla="*/ 8 h 8"/>
                  <a:gd name="T10" fmla="*/ 33 w 33"/>
                  <a:gd name="T11" fmla="*/ 4 h 8"/>
                  <a:gd name="T12" fmla="*/ 29 w 3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8">
                    <a:moveTo>
                      <a:pt x="2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8"/>
                      <a:pt x="4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8"/>
                      <a:pt x="33" y="7"/>
                      <a:pt x="33" y="4"/>
                    </a:cubicBezTo>
                    <a:cubicBezTo>
                      <a:pt x="33" y="2"/>
                      <a:pt x="31" y="0"/>
                      <a:pt x="29" y="0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4" name="ïṣľîḑè">
                <a:extLst>
                  <a:ext uri="{FF2B5EF4-FFF2-40B4-BE49-F238E27FC236}">
                    <a16:creationId xmlns:a16="http://schemas.microsoft.com/office/drawing/2014/main" id="{21048CF8-2E65-4C7F-AE27-B7F85E08008E}"/>
                  </a:ext>
                </a:extLst>
              </p:cNvPr>
              <p:cNvSpPr/>
              <p:nvPr/>
            </p:nvSpPr>
            <p:spPr bwMode="auto">
              <a:xfrm>
                <a:off x="2343" y="4117"/>
                <a:ext cx="119" cy="115"/>
              </a:xfrm>
              <a:custGeom>
                <a:avLst/>
                <a:gdLst>
                  <a:gd name="T0" fmla="*/ 28 w 65"/>
                  <a:gd name="T1" fmla="*/ 63 h 63"/>
                  <a:gd name="T2" fmla="*/ 37 w 65"/>
                  <a:gd name="T3" fmla="*/ 63 h 63"/>
                  <a:gd name="T4" fmla="*/ 65 w 65"/>
                  <a:gd name="T5" fmla="*/ 36 h 63"/>
                  <a:gd name="T6" fmla="*/ 65 w 65"/>
                  <a:gd name="T7" fmla="*/ 28 h 63"/>
                  <a:gd name="T8" fmla="*/ 37 w 65"/>
                  <a:gd name="T9" fmla="*/ 0 h 63"/>
                  <a:gd name="T10" fmla="*/ 28 w 65"/>
                  <a:gd name="T11" fmla="*/ 0 h 63"/>
                  <a:gd name="T12" fmla="*/ 0 w 65"/>
                  <a:gd name="T13" fmla="*/ 28 h 63"/>
                  <a:gd name="T14" fmla="*/ 0 w 65"/>
                  <a:gd name="T15" fmla="*/ 36 h 63"/>
                  <a:gd name="T16" fmla="*/ 28 w 65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63">
                    <a:moveTo>
                      <a:pt x="28" y="63"/>
                    </a:moveTo>
                    <a:cubicBezTo>
                      <a:pt x="37" y="63"/>
                      <a:pt x="37" y="63"/>
                      <a:pt x="37" y="63"/>
                    </a:cubicBezTo>
                    <a:cubicBezTo>
                      <a:pt x="52" y="63"/>
                      <a:pt x="65" y="51"/>
                      <a:pt x="65" y="36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13"/>
                      <a:pt x="52" y="0"/>
                      <a:pt x="3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3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51"/>
                      <a:pt x="12" y="63"/>
                      <a:pt x="28" y="6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5" name="ïSlïḓé">
                <a:extLst>
                  <a:ext uri="{FF2B5EF4-FFF2-40B4-BE49-F238E27FC236}">
                    <a16:creationId xmlns:a16="http://schemas.microsoft.com/office/drawing/2014/main" id="{6C5A5567-8FE4-45C9-8F29-241653377BEC}"/>
                  </a:ext>
                </a:extLst>
              </p:cNvPr>
              <p:cNvSpPr/>
              <p:nvPr/>
            </p:nvSpPr>
            <p:spPr bwMode="auto">
              <a:xfrm>
                <a:off x="2324" y="3388"/>
                <a:ext cx="158" cy="175"/>
              </a:xfrm>
              <a:prstGeom prst="rect">
                <a:avLst/>
              </a:pr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6" name="î$ļîḋé">
                <a:extLst>
                  <a:ext uri="{FF2B5EF4-FFF2-40B4-BE49-F238E27FC236}">
                    <a16:creationId xmlns:a16="http://schemas.microsoft.com/office/drawing/2014/main" id="{60A3AEAF-D78E-4F29-8E4B-FCEA89A4F74A}"/>
                  </a:ext>
                </a:extLst>
              </p:cNvPr>
              <p:cNvSpPr/>
              <p:nvPr/>
            </p:nvSpPr>
            <p:spPr bwMode="auto">
              <a:xfrm>
                <a:off x="2317" y="3380"/>
                <a:ext cx="172" cy="193"/>
              </a:xfrm>
              <a:custGeom>
                <a:avLst/>
                <a:gdLst>
                  <a:gd name="T0" fmla="*/ 7 w 172"/>
                  <a:gd name="T1" fmla="*/ 183 h 193"/>
                  <a:gd name="T2" fmla="*/ 7 w 172"/>
                  <a:gd name="T3" fmla="*/ 191 h 193"/>
                  <a:gd name="T4" fmla="*/ 172 w 172"/>
                  <a:gd name="T5" fmla="*/ 193 h 193"/>
                  <a:gd name="T6" fmla="*/ 172 w 172"/>
                  <a:gd name="T7" fmla="*/ 0 h 193"/>
                  <a:gd name="T8" fmla="*/ 0 w 172"/>
                  <a:gd name="T9" fmla="*/ 0 h 193"/>
                  <a:gd name="T10" fmla="*/ 0 w 172"/>
                  <a:gd name="T11" fmla="*/ 191 h 193"/>
                  <a:gd name="T12" fmla="*/ 7 w 172"/>
                  <a:gd name="T13" fmla="*/ 191 h 193"/>
                  <a:gd name="T14" fmla="*/ 7 w 172"/>
                  <a:gd name="T15" fmla="*/ 183 h 193"/>
                  <a:gd name="T16" fmla="*/ 15 w 172"/>
                  <a:gd name="T17" fmla="*/ 183 h 193"/>
                  <a:gd name="T18" fmla="*/ 15 w 172"/>
                  <a:gd name="T19" fmla="*/ 15 h 193"/>
                  <a:gd name="T20" fmla="*/ 158 w 172"/>
                  <a:gd name="T21" fmla="*/ 15 h 193"/>
                  <a:gd name="T22" fmla="*/ 158 w 172"/>
                  <a:gd name="T23" fmla="*/ 176 h 193"/>
                  <a:gd name="T24" fmla="*/ 7 w 172"/>
                  <a:gd name="T25" fmla="*/ 176 h 193"/>
                  <a:gd name="T26" fmla="*/ 7 w 172"/>
                  <a:gd name="T27" fmla="*/ 183 h 193"/>
                  <a:gd name="T28" fmla="*/ 15 w 172"/>
                  <a:gd name="T29" fmla="*/ 183 h 193"/>
                  <a:gd name="T30" fmla="*/ 7 w 172"/>
                  <a:gd name="T31" fmla="*/ 18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193">
                    <a:moveTo>
                      <a:pt x="7" y="183"/>
                    </a:moveTo>
                    <a:lnTo>
                      <a:pt x="7" y="191"/>
                    </a:lnTo>
                    <a:lnTo>
                      <a:pt x="172" y="193"/>
                    </a:lnTo>
                    <a:lnTo>
                      <a:pt x="172" y="0"/>
                    </a:lnTo>
                    <a:lnTo>
                      <a:pt x="0" y="0"/>
                    </a:lnTo>
                    <a:lnTo>
                      <a:pt x="0" y="191"/>
                    </a:lnTo>
                    <a:lnTo>
                      <a:pt x="7" y="191"/>
                    </a:lnTo>
                    <a:lnTo>
                      <a:pt x="7" y="183"/>
                    </a:lnTo>
                    <a:lnTo>
                      <a:pt x="15" y="183"/>
                    </a:lnTo>
                    <a:lnTo>
                      <a:pt x="15" y="15"/>
                    </a:lnTo>
                    <a:lnTo>
                      <a:pt x="158" y="15"/>
                    </a:lnTo>
                    <a:lnTo>
                      <a:pt x="158" y="176"/>
                    </a:lnTo>
                    <a:lnTo>
                      <a:pt x="7" y="176"/>
                    </a:lnTo>
                    <a:lnTo>
                      <a:pt x="7" y="183"/>
                    </a:lnTo>
                    <a:lnTo>
                      <a:pt x="15" y="183"/>
                    </a:lnTo>
                    <a:lnTo>
                      <a:pt x="7" y="18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7" name="iSľiḋê">
                <a:extLst>
                  <a:ext uri="{FF2B5EF4-FFF2-40B4-BE49-F238E27FC236}">
                    <a16:creationId xmlns:a16="http://schemas.microsoft.com/office/drawing/2014/main" id="{5F1692F5-02C9-4F84-8BD3-8C6C1083277F}"/>
                  </a:ext>
                </a:extLst>
              </p:cNvPr>
              <p:cNvSpPr/>
              <p:nvPr/>
            </p:nvSpPr>
            <p:spPr bwMode="auto">
              <a:xfrm>
                <a:off x="2368" y="3563"/>
                <a:ext cx="68" cy="556"/>
              </a:xfrm>
              <a:prstGeom prst="rect">
                <a:avLst/>
              </a:pr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8" name="íslîdê">
                <a:extLst>
                  <a:ext uri="{FF2B5EF4-FFF2-40B4-BE49-F238E27FC236}">
                    <a16:creationId xmlns:a16="http://schemas.microsoft.com/office/drawing/2014/main" id="{944BDA52-6C05-4475-BA62-78143350CB19}"/>
                  </a:ext>
                </a:extLst>
              </p:cNvPr>
              <p:cNvSpPr/>
              <p:nvPr/>
            </p:nvSpPr>
            <p:spPr bwMode="auto">
              <a:xfrm>
                <a:off x="2361" y="3556"/>
                <a:ext cx="82" cy="570"/>
              </a:xfrm>
              <a:custGeom>
                <a:avLst/>
                <a:gdLst>
                  <a:gd name="T0" fmla="*/ 7 w 82"/>
                  <a:gd name="T1" fmla="*/ 563 h 570"/>
                  <a:gd name="T2" fmla="*/ 7 w 82"/>
                  <a:gd name="T3" fmla="*/ 570 h 570"/>
                  <a:gd name="T4" fmla="*/ 82 w 82"/>
                  <a:gd name="T5" fmla="*/ 570 h 570"/>
                  <a:gd name="T6" fmla="*/ 82 w 82"/>
                  <a:gd name="T7" fmla="*/ 0 h 570"/>
                  <a:gd name="T8" fmla="*/ 0 w 82"/>
                  <a:gd name="T9" fmla="*/ 0 h 570"/>
                  <a:gd name="T10" fmla="*/ 0 w 82"/>
                  <a:gd name="T11" fmla="*/ 570 h 570"/>
                  <a:gd name="T12" fmla="*/ 7 w 82"/>
                  <a:gd name="T13" fmla="*/ 570 h 570"/>
                  <a:gd name="T14" fmla="*/ 7 w 82"/>
                  <a:gd name="T15" fmla="*/ 563 h 570"/>
                  <a:gd name="T16" fmla="*/ 15 w 82"/>
                  <a:gd name="T17" fmla="*/ 563 h 570"/>
                  <a:gd name="T18" fmla="*/ 16 w 82"/>
                  <a:gd name="T19" fmla="*/ 15 h 570"/>
                  <a:gd name="T20" fmla="*/ 68 w 82"/>
                  <a:gd name="T21" fmla="*/ 17 h 570"/>
                  <a:gd name="T22" fmla="*/ 68 w 82"/>
                  <a:gd name="T23" fmla="*/ 553 h 570"/>
                  <a:gd name="T24" fmla="*/ 7 w 82"/>
                  <a:gd name="T25" fmla="*/ 553 h 570"/>
                  <a:gd name="T26" fmla="*/ 7 w 82"/>
                  <a:gd name="T27" fmla="*/ 563 h 570"/>
                  <a:gd name="T28" fmla="*/ 15 w 82"/>
                  <a:gd name="T29" fmla="*/ 563 h 570"/>
                  <a:gd name="T30" fmla="*/ 7 w 82"/>
                  <a:gd name="T31" fmla="*/ 563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570">
                    <a:moveTo>
                      <a:pt x="7" y="563"/>
                    </a:moveTo>
                    <a:lnTo>
                      <a:pt x="7" y="570"/>
                    </a:lnTo>
                    <a:lnTo>
                      <a:pt x="82" y="57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570"/>
                    </a:lnTo>
                    <a:lnTo>
                      <a:pt x="7" y="570"/>
                    </a:lnTo>
                    <a:lnTo>
                      <a:pt x="7" y="563"/>
                    </a:lnTo>
                    <a:lnTo>
                      <a:pt x="15" y="563"/>
                    </a:lnTo>
                    <a:lnTo>
                      <a:pt x="16" y="15"/>
                    </a:lnTo>
                    <a:lnTo>
                      <a:pt x="68" y="17"/>
                    </a:lnTo>
                    <a:lnTo>
                      <a:pt x="68" y="553"/>
                    </a:lnTo>
                    <a:lnTo>
                      <a:pt x="7" y="553"/>
                    </a:lnTo>
                    <a:lnTo>
                      <a:pt x="7" y="563"/>
                    </a:lnTo>
                    <a:lnTo>
                      <a:pt x="15" y="563"/>
                    </a:lnTo>
                    <a:lnTo>
                      <a:pt x="7" y="56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89" name="í$ḻíḓé">
                <a:extLst>
                  <a:ext uri="{FF2B5EF4-FFF2-40B4-BE49-F238E27FC236}">
                    <a16:creationId xmlns:a16="http://schemas.microsoft.com/office/drawing/2014/main" id="{48F5B86C-788B-48EC-8ACE-3D7B1DEE5897}"/>
                  </a:ext>
                </a:extLst>
              </p:cNvPr>
              <p:cNvSpPr/>
              <p:nvPr/>
            </p:nvSpPr>
            <p:spPr bwMode="auto">
              <a:xfrm>
                <a:off x="2324" y="3459"/>
                <a:ext cx="158" cy="64"/>
              </a:xfrm>
              <a:custGeom>
                <a:avLst/>
                <a:gdLst>
                  <a:gd name="T0" fmla="*/ 158 w 158"/>
                  <a:gd name="T1" fmla="*/ 64 h 64"/>
                  <a:gd name="T2" fmla="*/ 0 w 158"/>
                  <a:gd name="T3" fmla="*/ 62 h 64"/>
                  <a:gd name="T4" fmla="*/ 0 w 158"/>
                  <a:gd name="T5" fmla="*/ 0 h 64"/>
                  <a:gd name="T6" fmla="*/ 158 w 158"/>
                  <a:gd name="T7" fmla="*/ 0 h 64"/>
                  <a:gd name="T8" fmla="*/ 158 w 15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" h="64">
                    <a:moveTo>
                      <a:pt x="158" y="64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158" y="0"/>
                    </a:lnTo>
                    <a:lnTo>
                      <a:pt x="158" y="64"/>
                    </a:lnTo>
                    <a:close/>
                  </a:path>
                </a:pathLst>
              </a:cu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0" name="ïş1îďe">
                <a:extLst>
                  <a:ext uri="{FF2B5EF4-FFF2-40B4-BE49-F238E27FC236}">
                    <a16:creationId xmlns:a16="http://schemas.microsoft.com/office/drawing/2014/main" id="{8118AAAD-6859-43B5-A1D9-FDF874780651}"/>
                  </a:ext>
                </a:extLst>
              </p:cNvPr>
              <p:cNvSpPr/>
              <p:nvPr/>
            </p:nvSpPr>
            <p:spPr bwMode="auto">
              <a:xfrm>
                <a:off x="2368" y="3563"/>
                <a:ext cx="68" cy="35"/>
              </a:xfrm>
              <a:prstGeom prst="rect">
                <a:avLst/>
              </a:prstGeom>
              <a:solidFill>
                <a:srgbClr val="ABC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1" name="ïṥľîḍe">
                <a:extLst>
                  <a:ext uri="{FF2B5EF4-FFF2-40B4-BE49-F238E27FC236}">
                    <a16:creationId xmlns:a16="http://schemas.microsoft.com/office/drawing/2014/main" id="{45BE34B3-D89F-4538-A1FA-63E08C987A9C}"/>
                  </a:ext>
                </a:extLst>
              </p:cNvPr>
              <p:cNvSpPr/>
              <p:nvPr/>
            </p:nvSpPr>
            <p:spPr bwMode="auto">
              <a:xfrm>
                <a:off x="2361" y="3556"/>
                <a:ext cx="82" cy="553"/>
              </a:xfrm>
              <a:custGeom>
                <a:avLst/>
                <a:gdLst>
                  <a:gd name="T0" fmla="*/ 7 w 82"/>
                  <a:gd name="T1" fmla="*/ 546 h 553"/>
                  <a:gd name="T2" fmla="*/ 7 w 82"/>
                  <a:gd name="T3" fmla="*/ 553 h 553"/>
                  <a:gd name="T4" fmla="*/ 82 w 82"/>
                  <a:gd name="T5" fmla="*/ 553 h 553"/>
                  <a:gd name="T6" fmla="*/ 82 w 82"/>
                  <a:gd name="T7" fmla="*/ 0 h 553"/>
                  <a:gd name="T8" fmla="*/ 0 w 82"/>
                  <a:gd name="T9" fmla="*/ 0 h 553"/>
                  <a:gd name="T10" fmla="*/ 0 w 82"/>
                  <a:gd name="T11" fmla="*/ 553 h 553"/>
                  <a:gd name="T12" fmla="*/ 7 w 82"/>
                  <a:gd name="T13" fmla="*/ 553 h 553"/>
                  <a:gd name="T14" fmla="*/ 7 w 82"/>
                  <a:gd name="T15" fmla="*/ 546 h 553"/>
                  <a:gd name="T16" fmla="*/ 15 w 82"/>
                  <a:gd name="T17" fmla="*/ 546 h 553"/>
                  <a:gd name="T18" fmla="*/ 16 w 82"/>
                  <a:gd name="T19" fmla="*/ 15 h 553"/>
                  <a:gd name="T20" fmla="*/ 68 w 82"/>
                  <a:gd name="T21" fmla="*/ 17 h 553"/>
                  <a:gd name="T22" fmla="*/ 68 w 82"/>
                  <a:gd name="T23" fmla="*/ 539 h 553"/>
                  <a:gd name="T24" fmla="*/ 7 w 82"/>
                  <a:gd name="T25" fmla="*/ 539 h 553"/>
                  <a:gd name="T26" fmla="*/ 7 w 82"/>
                  <a:gd name="T27" fmla="*/ 546 h 553"/>
                  <a:gd name="T28" fmla="*/ 15 w 82"/>
                  <a:gd name="T29" fmla="*/ 546 h 553"/>
                  <a:gd name="T30" fmla="*/ 7 w 82"/>
                  <a:gd name="T31" fmla="*/ 546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2" h="553">
                    <a:moveTo>
                      <a:pt x="7" y="546"/>
                    </a:moveTo>
                    <a:lnTo>
                      <a:pt x="7" y="553"/>
                    </a:lnTo>
                    <a:lnTo>
                      <a:pt x="82" y="553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553"/>
                    </a:lnTo>
                    <a:lnTo>
                      <a:pt x="7" y="553"/>
                    </a:lnTo>
                    <a:lnTo>
                      <a:pt x="7" y="546"/>
                    </a:lnTo>
                    <a:lnTo>
                      <a:pt x="15" y="546"/>
                    </a:lnTo>
                    <a:lnTo>
                      <a:pt x="16" y="15"/>
                    </a:lnTo>
                    <a:lnTo>
                      <a:pt x="68" y="17"/>
                    </a:lnTo>
                    <a:lnTo>
                      <a:pt x="68" y="539"/>
                    </a:lnTo>
                    <a:lnTo>
                      <a:pt x="7" y="539"/>
                    </a:lnTo>
                    <a:lnTo>
                      <a:pt x="7" y="546"/>
                    </a:lnTo>
                    <a:lnTo>
                      <a:pt x="15" y="546"/>
                    </a:lnTo>
                    <a:lnTo>
                      <a:pt x="7" y="54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2" name="ïṩľïdè">
                <a:extLst>
                  <a:ext uri="{FF2B5EF4-FFF2-40B4-BE49-F238E27FC236}">
                    <a16:creationId xmlns:a16="http://schemas.microsoft.com/office/drawing/2014/main" id="{415E093D-F152-42B8-9809-F4DDBF4DBB8F}"/>
                  </a:ext>
                </a:extLst>
              </p:cNvPr>
              <p:cNvSpPr/>
              <p:nvPr/>
            </p:nvSpPr>
            <p:spPr bwMode="auto">
              <a:xfrm>
                <a:off x="2317" y="3380"/>
                <a:ext cx="172" cy="193"/>
              </a:xfrm>
              <a:custGeom>
                <a:avLst/>
                <a:gdLst>
                  <a:gd name="T0" fmla="*/ 7 w 172"/>
                  <a:gd name="T1" fmla="*/ 183 h 193"/>
                  <a:gd name="T2" fmla="*/ 7 w 172"/>
                  <a:gd name="T3" fmla="*/ 191 h 193"/>
                  <a:gd name="T4" fmla="*/ 172 w 172"/>
                  <a:gd name="T5" fmla="*/ 193 h 193"/>
                  <a:gd name="T6" fmla="*/ 172 w 172"/>
                  <a:gd name="T7" fmla="*/ 0 h 193"/>
                  <a:gd name="T8" fmla="*/ 0 w 172"/>
                  <a:gd name="T9" fmla="*/ 0 h 193"/>
                  <a:gd name="T10" fmla="*/ 0 w 172"/>
                  <a:gd name="T11" fmla="*/ 191 h 193"/>
                  <a:gd name="T12" fmla="*/ 7 w 172"/>
                  <a:gd name="T13" fmla="*/ 191 h 193"/>
                  <a:gd name="T14" fmla="*/ 7 w 172"/>
                  <a:gd name="T15" fmla="*/ 183 h 193"/>
                  <a:gd name="T16" fmla="*/ 15 w 172"/>
                  <a:gd name="T17" fmla="*/ 183 h 193"/>
                  <a:gd name="T18" fmla="*/ 15 w 172"/>
                  <a:gd name="T19" fmla="*/ 15 h 193"/>
                  <a:gd name="T20" fmla="*/ 158 w 172"/>
                  <a:gd name="T21" fmla="*/ 15 h 193"/>
                  <a:gd name="T22" fmla="*/ 158 w 172"/>
                  <a:gd name="T23" fmla="*/ 176 h 193"/>
                  <a:gd name="T24" fmla="*/ 7 w 172"/>
                  <a:gd name="T25" fmla="*/ 176 h 193"/>
                  <a:gd name="T26" fmla="*/ 7 w 172"/>
                  <a:gd name="T27" fmla="*/ 183 h 193"/>
                  <a:gd name="T28" fmla="*/ 15 w 172"/>
                  <a:gd name="T29" fmla="*/ 183 h 193"/>
                  <a:gd name="T30" fmla="*/ 7 w 172"/>
                  <a:gd name="T31" fmla="*/ 18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193">
                    <a:moveTo>
                      <a:pt x="7" y="183"/>
                    </a:moveTo>
                    <a:lnTo>
                      <a:pt x="7" y="191"/>
                    </a:lnTo>
                    <a:lnTo>
                      <a:pt x="172" y="193"/>
                    </a:lnTo>
                    <a:lnTo>
                      <a:pt x="172" y="0"/>
                    </a:lnTo>
                    <a:lnTo>
                      <a:pt x="0" y="0"/>
                    </a:lnTo>
                    <a:lnTo>
                      <a:pt x="0" y="191"/>
                    </a:lnTo>
                    <a:lnTo>
                      <a:pt x="7" y="191"/>
                    </a:lnTo>
                    <a:lnTo>
                      <a:pt x="7" y="183"/>
                    </a:lnTo>
                    <a:lnTo>
                      <a:pt x="15" y="183"/>
                    </a:lnTo>
                    <a:lnTo>
                      <a:pt x="15" y="15"/>
                    </a:lnTo>
                    <a:lnTo>
                      <a:pt x="158" y="15"/>
                    </a:lnTo>
                    <a:lnTo>
                      <a:pt x="158" y="176"/>
                    </a:lnTo>
                    <a:lnTo>
                      <a:pt x="7" y="176"/>
                    </a:lnTo>
                    <a:lnTo>
                      <a:pt x="7" y="183"/>
                    </a:lnTo>
                    <a:lnTo>
                      <a:pt x="15" y="183"/>
                    </a:lnTo>
                    <a:lnTo>
                      <a:pt x="7" y="18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3" name="íŝľíḋé">
                <a:extLst>
                  <a:ext uri="{FF2B5EF4-FFF2-40B4-BE49-F238E27FC236}">
                    <a16:creationId xmlns:a16="http://schemas.microsoft.com/office/drawing/2014/main" id="{1255C25B-CE3F-4A5F-955F-EE5596928DC3}"/>
                  </a:ext>
                </a:extLst>
              </p:cNvPr>
              <p:cNvSpPr/>
              <p:nvPr/>
            </p:nvSpPr>
            <p:spPr bwMode="auto">
              <a:xfrm>
                <a:off x="2343" y="4102"/>
                <a:ext cx="119" cy="62"/>
              </a:xfrm>
              <a:custGeom>
                <a:avLst/>
                <a:gdLst>
                  <a:gd name="T0" fmla="*/ 0 w 65"/>
                  <a:gd name="T1" fmla="*/ 34 h 34"/>
                  <a:gd name="T2" fmla="*/ 65 w 65"/>
                  <a:gd name="T3" fmla="*/ 34 h 34"/>
                  <a:gd name="T4" fmla="*/ 65 w 65"/>
                  <a:gd name="T5" fmla="*/ 28 h 34"/>
                  <a:gd name="T6" fmla="*/ 36 w 65"/>
                  <a:gd name="T7" fmla="*/ 0 h 34"/>
                  <a:gd name="T8" fmla="*/ 29 w 65"/>
                  <a:gd name="T9" fmla="*/ 0 h 34"/>
                  <a:gd name="T10" fmla="*/ 0 w 65"/>
                  <a:gd name="T11" fmla="*/ 28 h 34"/>
                  <a:gd name="T12" fmla="*/ 0 w 65"/>
                  <a:gd name="T1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4">
                    <a:moveTo>
                      <a:pt x="0" y="34"/>
                    </a:moveTo>
                    <a:cubicBezTo>
                      <a:pt x="65" y="34"/>
                      <a:pt x="65" y="34"/>
                      <a:pt x="65" y="34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13"/>
                      <a:pt x="52" y="0"/>
                      <a:pt x="3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8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4" name="i$1îḑé">
                <a:extLst>
                  <a:ext uri="{FF2B5EF4-FFF2-40B4-BE49-F238E27FC236}">
                    <a16:creationId xmlns:a16="http://schemas.microsoft.com/office/drawing/2014/main" id="{275681CB-A7E2-449D-B197-FBD81E20F2FB}"/>
                  </a:ext>
                </a:extLst>
              </p:cNvPr>
              <p:cNvSpPr/>
              <p:nvPr/>
            </p:nvSpPr>
            <p:spPr bwMode="auto">
              <a:xfrm>
                <a:off x="2335" y="4095"/>
                <a:ext cx="134" cy="77"/>
              </a:xfrm>
              <a:custGeom>
                <a:avLst/>
                <a:gdLst>
                  <a:gd name="T0" fmla="*/ 4 w 73"/>
                  <a:gd name="T1" fmla="*/ 38 h 42"/>
                  <a:gd name="T2" fmla="*/ 4 w 73"/>
                  <a:gd name="T3" fmla="*/ 42 h 42"/>
                  <a:gd name="T4" fmla="*/ 73 w 73"/>
                  <a:gd name="T5" fmla="*/ 42 h 42"/>
                  <a:gd name="T6" fmla="*/ 73 w 73"/>
                  <a:gd name="T7" fmla="*/ 32 h 42"/>
                  <a:gd name="T8" fmla="*/ 73 w 73"/>
                  <a:gd name="T9" fmla="*/ 32 h 42"/>
                  <a:gd name="T10" fmla="*/ 71 w 73"/>
                  <a:gd name="T11" fmla="*/ 32 h 42"/>
                  <a:gd name="T12" fmla="*/ 73 w 73"/>
                  <a:gd name="T13" fmla="*/ 32 h 42"/>
                  <a:gd name="T14" fmla="*/ 73 w 73"/>
                  <a:gd name="T15" fmla="*/ 32 h 42"/>
                  <a:gd name="T16" fmla="*/ 71 w 73"/>
                  <a:gd name="T17" fmla="*/ 32 h 42"/>
                  <a:gd name="T18" fmla="*/ 73 w 73"/>
                  <a:gd name="T19" fmla="*/ 32 h 42"/>
                  <a:gd name="T20" fmla="*/ 40 w 73"/>
                  <a:gd name="T21" fmla="*/ 0 h 42"/>
                  <a:gd name="T22" fmla="*/ 33 w 73"/>
                  <a:gd name="T23" fmla="*/ 0 h 42"/>
                  <a:gd name="T24" fmla="*/ 33 w 73"/>
                  <a:gd name="T25" fmla="*/ 4 h 42"/>
                  <a:gd name="T26" fmla="*/ 33 w 73"/>
                  <a:gd name="T27" fmla="*/ 0 h 42"/>
                  <a:gd name="T28" fmla="*/ 33 w 73"/>
                  <a:gd name="T29" fmla="*/ 0 h 42"/>
                  <a:gd name="T30" fmla="*/ 0 w 73"/>
                  <a:gd name="T31" fmla="*/ 32 h 42"/>
                  <a:gd name="T32" fmla="*/ 0 w 73"/>
                  <a:gd name="T33" fmla="*/ 38 h 42"/>
                  <a:gd name="T34" fmla="*/ 0 w 73"/>
                  <a:gd name="T35" fmla="*/ 42 h 42"/>
                  <a:gd name="T36" fmla="*/ 4 w 73"/>
                  <a:gd name="T37" fmla="*/ 42 h 42"/>
                  <a:gd name="T38" fmla="*/ 4 w 73"/>
                  <a:gd name="T39" fmla="*/ 38 h 42"/>
                  <a:gd name="T40" fmla="*/ 8 w 73"/>
                  <a:gd name="T41" fmla="*/ 38 h 42"/>
                  <a:gd name="T42" fmla="*/ 8 w 73"/>
                  <a:gd name="T43" fmla="*/ 32 h 42"/>
                  <a:gd name="T44" fmla="*/ 33 w 73"/>
                  <a:gd name="T45" fmla="*/ 8 h 42"/>
                  <a:gd name="T46" fmla="*/ 33 w 73"/>
                  <a:gd name="T47" fmla="*/ 4 h 42"/>
                  <a:gd name="T48" fmla="*/ 32 w 73"/>
                  <a:gd name="T49" fmla="*/ 8 h 42"/>
                  <a:gd name="T50" fmla="*/ 33 w 73"/>
                  <a:gd name="T51" fmla="*/ 8 h 42"/>
                  <a:gd name="T52" fmla="*/ 33 w 73"/>
                  <a:gd name="T53" fmla="*/ 4 h 42"/>
                  <a:gd name="T54" fmla="*/ 32 w 73"/>
                  <a:gd name="T55" fmla="*/ 8 h 42"/>
                  <a:gd name="T56" fmla="*/ 33 w 73"/>
                  <a:gd name="T57" fmla="*/ 8 h 42"/>
                  <a:gd name="T58" fmla="*/ 40 w 73"/>
                  <a:gd name="T59" fmla="*/ 8 h 42"/>
                  <a:gd name="T60" fmla="*/ 65 w 73"/>
                  <a:gd name="T61" fmla="*/ 32 h 42"/>
                  <a:gd name="T62" fmla="*/ 65 w 73"/>
                  <a:gd name="T63" fmla="*/ 32 h 42"/>
                  <a:gd name="T64" fmla="*/ 67 w 73"/>
                  <a:gd name="T65" fmla="*/ 32 h 42"/>
                  <a:gd name="T66" fmla="*/ 65 w 73"/>
                  <a:gd name="T67" fmla="*/ 32 h 42"/>
                  <a:gd name="T68" fmla="*/ 65 w 73"/>
                  <a:gd name="T69" fmla="*/ 32 h 42"/>
                  <a:gd name="T70" fmla="*/ 67 w 73"/>
                  <a:gd name="T71" fmla="*/ 32 h 42"/>
                  <a:gd name="T72" fmla="*/ 65 w 73"/>
                  <a:gd name="T73" fmla="*/ 32 h 42"/>
                  <a:gd name="T74" fmla="*/ 65 w 73"/>
                  <a:gd name="T75" fmla="*/ 34 h 42"/>
                  <a:gd name="T76" fmla="*/ 4 w 73"/>
                  <a:gd name="T77" fmla="*/ 34 h 42"/>
                  <a:gd name="T78" fmla="*/ 4 w 73"/>
                  <a:gd name="T79" fmla="*/ 38 h 42"/>
                  <a:gd name="T80" fmla="*/ 8 w 73"/>
                  <a:gd name="T81" fmla="*/ 38 h 42"/>
                  <a:gd name="T82" fmla="*/ 4 w 73"/>
                  <a:gd name="T83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42">
                    <a:moveTo>
                      <a:pt x="4" y="38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3" y="14"/>
                      <a:pt x="58" y="0"/>
                      <a:pt x="4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19"/>
                      <a:pt x="19" y="8"/>
                      <a:pt x="33" y="8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54" y="8"/>
                      <a:pt x="65" y="19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7" y="32"/>
                      <a:pt x="67" y="32"/>
                      <a:pt x="67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7" y="32"/>
                      <a:pt x="67" y="32"/>
                      <a:pt x="67" y="32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34"/>
                      <a:pt x="65" y="34"/>
                      <a:pt x="65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8" y="38"/>
                      <a:pt x="8" y="38"/>
                      <a:pt x="8" y="38"/>
                    </a:cubicBezTo>
                    <a:lnTo>
                      <a:pt x="4" y="3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5" name="î$ľïḑe">
                <a:extLst>
                  <a:ext uri="{FF2B5EF4-FFF2-40B4-BE49-F238E27FC236}">
                    <a16:creationId xmlns:a16="http://schemas.microsoft.com/office/drawing/2014/main" id="{91AA79AF-8BB2-4386-92EB-40134EF85B88}"/>
                  </a:ext>
                </a:extLst>
              </p:cNvPr>
              <p:cNvSpPr/>
              <p:nvPr/>
            </p:nvSpPr>
            <p:spPr bwMode="auto">
              <a:xfrm>
                <a:off x="2836" y="2816"/>
                <a:ext cx="420" cy="132"/>
              </a:xfrm>
              <a:custGeom>
                <a:avLst/>
                <a:gdLst>
                  <a:gd name="T0" fmla="*/ 207 w 229"/>
                  <a:gd name="T1" fmla="*/ 72 h 72"/>
                  <a:gd name="T2" fmla="*/ 7 w 229"/>
                  <a:gd name="T3" fmla="*/ 69 h 72"/>
                  <a:gd name="T4" fmla="*/ 2 w 229"/>
                  <a:gd name="T5" fmla="*/ 60 h 72"/>
                  <a:gd name="T6" fmla="*/ 19 w 229"/>
                  <a:gd name="T7" fmla="*/ 12 h 72"/>
                  <a:gd name="T8" fmla="*/ 32 w 229"/>
                  <a:gd name="T9" fmla="*/ 0 h 72"/>
                  <a:gd name="T10" fmla="*/ 216 w 229"/>
                  <a:gd name="T11" fmla="*/ 0 h 72"/>
                  <a:gd name="T12" fmla="*/ 229 w 229"/>
                  <a:gd name="T13" fmla="*/ 12 h 72"/>
                  <a:gd name="T14" fmla="*/ 207 w 229"/>
                  <a:gd name="T15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9" h="72">
                    <a:moveTo>
                      <a:pt x="207" y="72"/>
                    </a:moveTo>
                    <a:cubicBezTo>
                      <a:pt x="7" y="69"/>
                      <a:pt x="7" y="69"/>
                      <a:pt x="7" y="69"/>
                    </a:cubicBezTo>
                    <a:cubicBezTo>
                      <a:pt x="3" y="69"/>
                      <a:pt x="0" y="64"/>
                      <a:pt x="2" y="60"/>
                    </a:cubicBezTo>
                    <a:cubicBezTo>
                      <a:pt x="8" y="46"/>
                      <a:pt x="19" y="17"/>
                      <a:pt x="19" y="12"/>
                    </a:cubicBezTo>
                    <a:cubicBezTo>
                      <a:pt x="19" y="5"/>
                      <a:pt x="25" y="0"/>
                      <a:pt x="32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3" y="0"/>
                      <a:pt x="229" y="5"/>
                      <a:pt x="229" y="12"/>
                    </a:cubicBezTo>
                    <a:cubicBezTo>
                      <a:pt x="229" y="19"/>
                      <a:pt x="207" y="72"/>
                      <a:pt x="207" y="72"/>
                    </a:cubicBez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6" name="îṩ1íḋé">
                <a:extLst>
                  <a:ext uri="{FF2B5EF4-FFF2-40B4-BE49-F238E27FC236}">
                    <a16:creationId xmlns:a16="http://schemas.microsoft.com/office/drawing/2014/main" id="{2DF93919-3868-4EEE-BE30-DB645A019DF7}"/>
                  </a:ext>
                </a:extLst>
              </p:cNvPr>
              <p:cNvSpPr/>
              <p:nvPr/>
            </p:nvSpPr>
            <p:spPr bwMode="auto">
              <a:xfrm>
                <a:off x="2831" y="2809"/>
                <a:ext cx="433" cy="146"/>
              </a:xfrm>
              <a:custGeom>
                <a:avLst/>
                <a:gdLst>
                  <a:gd name="T0" fmla="*/ 210 w 236"/>
                  <a:gd name="T1" fmla="*/ 76 h 80"/>
                  <a:gd name="T2" fmla="*/ 210 w 236"/>
                  <a:gd name="T3" fmla="*/ 72 h 80"/>
                  <a:gd name="T4" fmla="*/ 10 w 236"/>
                  <a:gd name="T5" fmla="*/ 69 h 80"/>
                  <a:gd name="T6" fmla="*/ 9 w 236"/>
                  <a:gd name="T7" fmla="*/ 68 h 80"/>
                  <a:gd name="T8" fmla="*/ 8 w 236"/>
                  <a:gd name="T9" fmla="*/ 67 h 80"/>
                  <a:gd name="T10" fmla="*/ 9 w 236"/>
                  <a:gd name="T11" fmla="*/ 66 h 80"/>
                  <a:gd name="T12" fmla="*/ 20 w 236"/>
                  <a:gd name="T13" fmla="*/ 38 h 80"/>
                  <a:gd name="T14" fmla="*/ 24 w 236"/>
                  <a:gd name="T15" fmla="*/ 25 h 80"/>
                  <a:gd name="T16" fmla="*/ 26 w 236"/>
                  <a:gd name="T17" fmla="*/ 20 h 80"/>
                  <a:gd name="T18" fmla="*/ 26 w 236"/>
                  <a:gd name="T19" fmla="*/ 16 h 80"/>
                  <a:gd name="T20" fmla="*/ 35 w 236"/>
                  <a:gd name="T21" fmla="*/ 8 h 80"/>
                  <a:gd name="T22" fmla="*/ 219 w 236"/>
                  <a:gd name="T23" fmla="*/ 8 h 80"/>
                  <a:gd name="T24" fmla="*/ 227 w 236"/>
                  <a:gd name="T25" fmla="*/ 16 h 80"/>
                  <a:gd name="T26" fmla="*/ 228 w 236"/>
                  <a:gd name="T27" fmla="*/ 16 h 80"/>
                  <a:gd name="T28" fmla="*/ 227 w 236"/>
                  <a:gd name="T29" fmla="*/ 16 h 80"/>
                  <a:gd name="T30" fmla="*/ 227 w 236"/>
                  <a:gd name="T31" fmla="*/ 16 h 80"/>
                  <a:gd name="T32" fmla="*/ 228 w 236"/>
                  <a:gd name="T33" fmla="*/ 16 h 80"/>
                  <a:gd name="T34" fmla="*/ 227 w 236"/>
                  <a:gd name="T35" fmla="*/ 16 h 80"/>
                  <a:gd name="T36" fmla="*/ 227 w 236"/>
                  <a:gd name="T37" fmla="*/ 17 h 80"/>
                  <a:gd name="T38" fmla="*/ 223 w 236"/>
                  <a:gd name="T39" fmla="*/ 31 h 80"/>
                  <a:gd name="T40" fmla="*/ 212 w 236"/>
                  <a:gd name="T41" fmla="*/ 60 h 80"/>
                  <a:gd name="T42" fmla="*/ 208 w 236"/>
                  <a:gd name="T43" fmla="*/ 70 h 80"/>
                  <a:gd name="T44" fmla="*/ 206 w 236"/>
                  <a:gd name="T45" fmla="*/ 75 h 80"/>
                  <a:gd name="T46" fmla="*/ 210 w 236"/>
                  <a:gd name="T47" fmla="*/ 76 h 80"/>
                  <a:gd name="T48" fmla="*/ 210 w 236"/>
                  <a:gd name="T49" fmla="*/ 72 h 80"/>
                  <a:gd name="T50" fmla="*/ 210 w 236"/>
                  <a:gd name="T51" fmla="*/ 76 h 80"/>
                  <a:gd name="T52" fmla="*/ 214 w 236"/>
                  <a:gd name="T53" fmla="*/ 78 h 80"/>
                  <a:gd name="T54" fmla="*/ 225 w 236"/>
                  <a:gd name="T55" fmla="*/ 50 h 80"/>
                  <a:gd name="T56" fmla="*/ 232 w 236"/>
                  <a:gd name="T57" fmla="*/ 30 h 80"/>
                  <a:gd name="T58" fmla="*/ 235 w 236"/>
                  <a:gd name="T59" fmla="*/ 22 h 80"/>
                  <a:gd name="T60" fmla="*/ 235 w 236"/>
                  <a:gd name="T61" fmla="*/ 19 h 80"/>
                  <a:gd name="T62" fmla="*/ 236 w 236"/>
                  <a:gd name="T63" fmla="*/ 16 h 80"/>
                  <a:gd name="T64" fmla="*/ 219 w 236"/>
                  <a:gd name="T65" fmla="*/ 0 h 80"/>
                  <a:gd name="T66" fmla="*/ 35 w 236"/>
                  <a:gd name="T67" fmla="*/ 0 h 80"/>
                  <a:gd name="T68" fmla="*/ 18 w 236"/>
                  <a:gd name="T69" fmla="*/ 16 h 80"/>
                  <a:gd name="T70" fmla="*/ 18 w 236"/>
                  <a:gd name="T71" fmla="*/ 16 h 80"/>
                  <a:gd name="T72" fmla="*/ 18 w 236"/>
                  <a:gd name="T73" fmla="*/ 19 h 80"/>
                  <a:gd name="T74" fmla="*/ 10 w 236"/>
                  <a:gd name="T75" fmla="*/ 39 h 80"/>
                  <a:gd name="T76" fmla="*/ 1 w 236"/>
                  <a:gd name="T77" fmla="*/ 63 h 80"/>
                  <a:gd name="T78" fmla="*/ 0 w 236"/>
                  <a:gd name="T79" fmla="*/ 67 h 80"/>
                  <a:gd name="T80" fmla="*/ 3 w 236"/>
                  <a:gd name="T81" fmla="*/ 74 h 80"/>
                  <a:gd name="T82" fmla="*/ 10 w 236"/>
                  <a:gd name="T83" fmla="*/ 77 h 80"/>
                  <a:gd name="T84" fmla="*/ 213 w 236"/>
                  <a:gd name="T85" fmla="*/ 80 h 80"/>
                  <a:gd name="T86" fmla="*/ 214 w 236"/>
                  <a:gd name="T87" fmla="*/ 78 h 80"/>
                  <a:gd name="T88" fmla="*/ 210 w 236"/>
                  <a:gd name="T89" fmla="*/ 7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6" h="80">
                    <a:moveTo>
                      <a:pt x="210" y="76"/>
                    </a:moveTo>
                    <a:cubicBezTo>
                      <a:pt x="210" y="72"/>
                      <a:pt x="210" y="72"/>
                      <a:pt x="210" y="72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69"/>
                      <a:pt x="9" y="69"/>
                      <a:pt x="9" y="68"/>
                    </a:cubicBezTo>
                    <a:cubicBezTo>
                      <a:pt x="9" y="68"/>
                      <a:pt x="8" y="67"/>
                      <a:pt x="8" y="67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59"/>
                      <a:pt x="16" y="48"/>
                      <a:pt x="20" y="38"/>
                    </a:cubicBezTo>
                    <a:cubicBezTo>
                      <a:pt x="21" y="33"/>
                      <a:pt x="23" y="29"/>
                      <a:pt x="24" y="25"/>
                    </a:cubicBezTo>
                    <a:cubicBezTo>
                      <a:pt x="25" y="23"/>
                      <a:pt x="25" y="22"/>
                      <a:pt x="26" y="20"/>
                    </a:cubicBezTo>
                    <a:cubicBezTo>
                      <a:pt x="26" y="19"/>
                      <a:pt x="26" y="18"/>
                      <a:pt x="26" y="16"/>
                    </a:cubicBezTo>
                    <a:cubicBezTo>
                      <a:pt x="26" y="12"/>
                      <a:pt x="30" y="8"/>
                      <a:pt x="35" y="8"/>
                    </a:cubicBezTo>
                    <a:cubicBezTo>
                      <a:pt x="219" y="8"/>
                      <a:pt x="219" y="8"/>
                      <a:pt x="219" y="8"/>
                    </a:cubicBezTo>
                    <a:cubicBezTo>
                      <a:pt x="224" y="8"/>
                      <a:pt x="227" y="12"/>
                      <a:pt x="227" y="16"/>
                    </a:cubicBezTo>
                    <a:cubicBezTo>
                      <a:pt x="228" y="16"/>
                      <a:pt x="228" y="16"/>
                      <a:pt x="228" y="16"/>
                    </a:cubicBezTo>
                    <a:cubicBezTo>
                      <a:pt x="227" y="16"/>
                      <a:pt x="227" y="16"/>
                      <a:pt x="227" y="16"/>
                    </a:cubicBezTo>
                    <a:cubicBezTo>
                      <a:pt x="227" y="16"/>
                      <a:pt x="227" y="16"/>
                      <a:pt x="227" y="16"/>
                    </a:cubicBezTo>
                    <a:cubicBezTo>
                      <a:pt x="228" y="16"/>
                      <a:pt x="228" y="16"/>
                      <a:pt x="228" y="16"/>
                    </a:cubicBezTo>
                    <a:cubicBezTo>
                      <a:pt x="227" y="16"/>
                      <a:pt x="227" y="16"/>
                      <a:pt x="227" y="16"/>
                    </a:cubicBezTo>
                    <a:cubicBezTo>
                      <a:pt x="227" y="16"/>
                      <a:pt x="227" y="17"/>
                      <a:pt x="227" y="17"/>
                    </a:cubicBezTo>
                    <a:cubicBezTo>
                      <a:pt x="227" y="20"/>
                      <a:pt x="225" y="25"/>
                      <a:pt x="223" y="31"/>
                    </a:cubicBezTo>
                    <a:cubicBezTo>
                      <a:pt x="220" y="40"/>
                      <a:pt x="216" y="51"/>
                      <a:pt x="212" y="60"/>
                    </a:cubicBezTo>
                    <a:cubicBezTo>
                      <a:pt x="211" y="64"/>
                      <a:pt x="209" y="68"/>
                      <a:pt x="208" y="70"/>
                    </a:cubicBezTo>
                    <a:cubicBezTo>
                      <a:pt x="207" y="73"/>
                      <a:pt x="206" y="75"/>
                      <a:pt x="206" y="75"/>
                    </a:cubicBezTo>
                    <a:cubicBezTo>
                      <a:pt x="210" y="76"/>
                      <a:pt x="210" y="76"/>
                      <a:pt x="210" y="76"/>
                    </a:cubicBezTo>
                    <a:cubicBezTo>
                      <a:pt x="210" y="72"/>
                      <a:pt x="210" y="72"/>
                      <a:pt x="210" y="72"/>
                    </a:cubicBezTo>
                    <a:cubicBezTo>
                      <a:pt x="210" y="76"/>
                      <a:pt x="210" y="76"/>
                      <a:pt x="210" y="76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214" y="78"/>
                      <a:pt x="219" y="64"/>
                      <a:pt x="225" y="50"/>
                    </a:cubicBezTo>
                    <a:cubicBezTo>
                      <a:pt x="227" y="43"/>
                      <a:pt x="230" y="36"/>
                      <a:pt x="232" y="30"/>
                    </a:cubicBezTo>
                    <a:cubicBezTo>
                      <a:pt x="233" y="27"/>
                      <a:pt x="234" y="24"/>
                      <a:pt x="235" y="22"/>
                    </a:cubicBezTo>
                    <a:cubicBezTo>
                      <a:pt x="235" y="21"/>
                      <a:pt x="235" y="20"/>
                      <a:pt x="235" y="19"/>
                    </a:cubicBezTo>
                    <a:cubicBezTo>
                      <a:pt x="235" y="18"/>
                      <a:pt x="236" y="17"/>
                      <a:pt x="236" y="16"/>
                    </a:cubicBezTo>
                    <a:cubicBezTo>
                      <a:pt x="236" y="7"/>
                      <a:pt x="228" y="0"/>
                      <a:pt x="219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8" y="7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7"/>
                      <a:pt x="18" y="19"/>
                    </a:cubicBezTo>
                    <a:cubicBezTo>
                      <a:pt x="17" y="23"/>
                      <a:pt x="14" y="31"/>
                      <a:pt x="10" y="39"/>
                    </a:cubicBezTo>
                    <a:cubicBezTo>
                      <a:pt x="7" y="48"/>
                      <a:pt x="4" y="57"/>
                      <a:pt x="1" y="63"/>
                    </a:cubicBezTo>
                    <a:cubicBezTo>
                      <a:pt x="1" y="64"/>
                      <a:pt x="0" y="66"/>
                      <a:pt x="0" y="67"/>
                    </a:cubicBezTo>
                    <a:cubicBezTo>
                      <a:pt x="0" y="69"/>
                      <a:pt x="1" y="72"/>
                      <a:pt x="3" y="74"/>
                    </a:cubicBezTo>
                    <a:cubicBezTo>
                      <a:pt x="5" y="76"/>
                      <a:pt x="7" y="77"/>
                      <a:pt x="10" y="77"/>
                    </a:cubicBezTo>
                    <a:cubicBezTo>
                      <a:pt x="213" y="80"/>
                      <a:pt x="213" y="80"/>
                      <a:pt x="213" y="80"/>
                    </a:cubicBezTo>
                    <a:cubicBezTo>
                      <a:pt x="214" y="78"/>
                      <a:pt x="214" y="78"/>
                      <a:pt x="214" y="78"/>
                    </a:cubicBezTo>
                    <a:lnTo>
                      <a:pt x="210" y="7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7" name="îšļiḑé">
                <a:extLst>
                  <a:ext uri="{FF2B5EF4-FFF2-40B4-BE49-F238E27FC236}">
                    <a16:creationId xmlns:a16="http://schemas.microsoft.com/office/drawing/2014/main" id="{1749B424-B9FC-4ED1-B80D-4E402153A211}"/>
                  </a:ext>
                </a:extLst>
              </p:cNvPr>
              <p:cNvSpPr/>
              <p:nvPr/>
            </p:nvSpPr>
            <p:spPr bwMode="auto">
              <a:xfrm>
                <a:off x="2093" y="3316"/>
                <a:ext cx="684" cy="143"/>
              </a:xfrm>
              <a:custGeom>
                <a:avLst/>
                <a:gdLst>
                  <a:gd name="T0" fmla="*/ 338 w 373"/>
                  <a:gd name="T1" fmla="*/ 0 h 78"/>
                  <a:gd name="T2" fmla="*/ 34 w 373"/>
                  <a:gd name="T3" fmla="*/ 0 h 78"/>
                  <a:gd name="T4" fmla="*/ 0 w 373"/>
                  <a:gd name="T5" fmla="*/ 34 h 78"/>
                  <a:gd name="T6" fmla="*/ 0 w 373"/>
                  <a:gd name="T7" fmla="*/ 43 h 78"/>
                  <a:gd name="T8" fmla="*/ 34 w 373"/>
                  <a:gd name="T9" fmla="*/ 78 h 78"/>
                  <a:gd name="T10" fmla="*/ 338 w 373"/>
                  <a:gd name="T11" fmla="*/ 78 h 78"/>
                  <a:gd name="T12" fmla="*/ 373 w 373"/>
                  <a:gd name="T13" fmla="*/ 44 h 78"/>
                  <a:gd name="T14" fmla="*/ 373 w 373"/>
                  <a:gd name="T15" fmla="*/ 35 h 78"/>
                  <a:gd name="T16" fmla="*/ 338 w 373"/>
                  <a:gd name="T1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3" h="78">
                    <a:moveTo>
                      <a:pt x="3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2"/>
                      <a:pt x="15" y="78"/>
                      <a:pt x="34" y="78"/>
                    </a:cubicBezTo>
                    <a:cubicBezTo>
                      <a:pt x="338" y="78"/>
                      <a:pt x="338" y="78"/>
                      <a:pt x="338" y="78"/>
                    </a:cubicBezTo>
                    <a:cubicBezTo>
                      <a:pt x="357" y="78"/>
                      <a:pt x="373" y="63"/>
                      <a:pt x="373" y="44"/>
                    </a:cubicBezTo>
                    <a:cubicBezTo>
                      <a:pt x="373" y="35"/>
                      <a:pt x="373" y="35"/>
                      <a:pt x="373" y="35"/>
                    </a:cubicBezTo>
                    <a:cubicBezTo>
                      <a:pt x="373" y="16"/>
                      <a:pt x="357" y="0"/>
                      <a:pt x="338" y="0"/>
                    </a:cubicBezTo>
                    <a:close/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8" name="íś1îde">
                <a:extLst>
                  <a:ext uri="{FF2B5EF4-FFF2-40B4-BE49-F238E27FC236}">
                    <a16:creationId xmlns:a16="http://schemas.microsoft.com/office/drawing/2014/main" id="{25E1E2A7-3113-418A-AF9F-FC33500988DB}"/>
                  </a:ext>
                </a:extLst>
              </p:cNvPr>
              <p:cNvSpPr/>
              <p:nvPr/>
            </p:nvSpPr>
            <p:spPr bwMode="auto">
              <a:xfrm>
                <a:off x="2086" y="3309"/>
                <a:ext cx="699" cy="157"/>
              </a:xfrm>
              <a:custGeom>
                <a:avLst/>
                <a:gdLst>
                  <a:gd name="T0" fmla="*/ 342 w 381"/>
                  <a:gd name="T1" fmla="*/ 4 h 86"/>
                  <a:gd name="T2" fmla="*/ 342 w 381"/>
                  <a:gd name="T3" fmla="*/ 0 h 86"/>
                  <a:gd name="T4" fmla="*/ 38 w 381"/>
                  <a:gd name="T5" fmla="*/ 0 h 86"/>
                  <a:gd name="T6" fmla="*/ 38 w 381"/>
                  <a:gd name="T7" fmla="*/ 4 h 86"/>
                  <a:gd name="T8" fmla="*/ 39 w 381"/>
                  <a:gd name="T9" fmla="*/ 0 h 86"/>
                  <a:gd name="T10" fmla="*/ 38 w 381"/>
                  <a:gd name="T11" fmla="*/ 0 h 86"/>
                  <a:gd name="T12" fmla="*/ 0 w 381"/>
                  <a:gd name="T13" fmla="*/ 38 h 86"/>
                  <a:gd name="T14" fmla="*/ 0 w 381"/>
                  <a:gd name="T15" fmla="*/ 47 h 86"/>
                  <a:gd name="T16" fmla="*/ 0 w 381"/>
                  <a:gd name="T17" fmla="*/ 47 h 86"/>
                  <a:gd name="T18" fmla="*/ 0 w 381"/>
                  <a:gd name="T19" fmla="*/ 47 h 86"/>
                  <a:gd name="T20" fmla="*/ 38 w 381"/>
                  <a:gd name="T21" fmla="*/ 86 h 86"/>
                  <a:gd name="T22" fmla="*/ 342 w 381"/>
                  <a:gd name="T23" fmla="*/ 86 h 86"/>
                  <a:gd name="T24" fmla="*/ 342 w 381"/>
                  <a:gd name="T25" fmla="*/ 86 h 86"/>
                  <a:gd name="T26" fmla="*/ 342 w 381"/>
                  <a:gd name="T27" fmla="*/ 83 h 86"/>
                  <a:gd name="T28" fmla="*/ 342 w 381"/>
                  <a:gd name="T29" fmla="*/ 86 h 86"/>
                  <a:gd name="T30" fmla="*/ 342 w 381"/>
                  <a:gd name="T31" fmla="*/ 86 h 86"/>
                  <a:gd name="T32" fmla="*/ 342 w 381"/>
                  <a:gd name="T33" fmla="*/ 83 h 86"/>
                  <a:gd name="T34" fmla="*/ 342 w 381"/>
                  <a:gd name="T35" fmla="*/ 86 h 86"/>
                  <a:gd name="T36" fmla="*/ 381 w 381"/>
                  <a:gd name="T37" fmla="*/ 48 h 86"/>
                  <a:gd name="T38" fmla="*/ 381 w 381"/>
                  <a:gd name="T39" fmla="*/ 39 h 86"/>
                  <a:gd name="T40" fmla="*/ 381 w 381"/>
                  <a:gd name="T41" fmla="*/ 39 h 86"/>
                  <a:gd name="T42" fmla="*/ 342 w 381"/>
                  <a:gd name="T43" fmla="*/ 0 h 86"/>
                  <a:gd name="T44" fmla="*/ 342 w 381"/>
                  <a:gd name="T45" fmla="*/ 4 h 86"/>
                  <a:gd name="T46" fmla="*/ 342 w 381"/>
                  <a:gd name="T47" fmla="*/ 8 h 86"/>
                  <a:gd name="T48" fmla="*/ 373 w 381"/>
                  <a:gd name="T49" fmla="*/ 39 h 86"/>
                  <a:gd name="T50" fmla="*/ 373 w 381"/>
                  <a:gd name="T51" fmla="*/ 39 h 86"/>
                  <a:gd name="T52" fmla="*/ 373 w 381"/>
                  <a:gd name="T53" fmla="*/ 48 h 86"/>
                  <a:gd name="T54" fmla="*/ 342 w 381"/>
                  <a:gd name="T55" fmla="*/ 78 h 86"/>
                  <a:gd name="T56" fmla="*/ 342 w 381"/>
                  <a:gd name="T57" fmla="*/ 78 h 86"/>
                  <a:gd name="T58" fmla="*/ 342 w 381"/>
                  <a:gd name="T59" fmla="*/ 81 h 86"/>
                  <a:gd name="T60" fmla="*/ 342 w 381"/>
                  <a:gd name="T61" fmla="*/ 78 h 86"/>
                  <a:gd name="T62" fmla="*/ 342 w 381"/>
                  <a:gd name="T63" fmla="*/ 78 h 86"/>
                  <a:gd name="T64" fmla="*/ 342 w 381"/>
                  <a:gd name="T65" fmla="*/ 81 h 86"/>
                  <a:gd name="T66" fmla="*/ 342 w 381"/>
                  <a:gd name="T67" fmla="*/ 78 h 86"/>
                  <a:gd name="T68" fmla="*/ 38 w 381"/>
                  <a:gd name="T69" fmla="*/ 78 h 86"/>
                  <a:gd name="T70" fmla="*/ 8 w 381"/>
                  <a:gd name="T71" fmla="*/ 47 h 86"/>
                  <a:gd name="T72" fmla="*/ 7 w 381"/>
                  <a:gd name="T73" fmla="*/ 47 h 86"/>
                  <a:gd name="T74" fmla="*/ 8 w 381"/>
                  <a:gd name="T75" fmla="*/ 47 h 86"/>
                  <a:gd name="T76" fmla="*/ 8 w 381"/>
                  <a:gd name="T77" fmla="*/ 47 h 86"/>
                  <a:gd name="T78" fmla="*/ 7 w 381"/>
                  <a:gd name="T79" fmla="*/ 47 h 86"/>
                  <a:gd name="T80" fmla="*/ 8 w 381"/>
                  <a:gd name="T81" fmla="*/ 47 h 86"/>
                  <a:gd name="T82" fmla="*/ 8 w 381"/>
                  <a:gd name="T83" fmla="*/ 47 h 86"/>
                  <a:gd name="T84" fmla="*/ 8 w 381"/>
                  <a:gd name="T85" fmla="*/ 38 h 86"/>
                  <a:gd name="T86" fmla="*/ 38 w 381"/>
                  <a:gd name="T87" fmla="*/ 8 h 86"/>
                  <a:gd name="T88" fmla="*/ 38 w 381"/>
                  <a:gd name="T89" fmla="*/ 5 h 86"/>
                  <a:gd name="T90" fmla="*/ 38 w 381"/>
                  <a:gd name="T91" fmla="*/ 8 h 86"/>
                  <a:gd name="T92" fmla="*/ 38 w 381"/>
                  <a:gd name="T93" fmla="*/ 8 h 86"/>
                  <a:gd name="T94" fmla="*/ 38 w 381"/>
                  <a:gd name="T95" fmla="*/ 5 h 86"/>
                  <a:gd name="T96" fmla="*/ 38 w 381"/>
                  <a:gd name="T97" fmla="*/ 8 h 86"/>
                  <a:gd name="T98" fmla="*/ 38 w 381"/>
                  <a:gd name="T99" fmla="*/ 8 h 86"/>
                  <a:gd name="T100" fmla="*/ 342 w 381"/>
                  <a:gd name="T101" fmla="*/ 8 h 86"/>
                  <a:gd name="T102" fmla="*/ 342 w 381"/>
                  <a:gd name="T103" fmla="*/ 4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1" h="86">
                    <a:moveTo>
                      <a:pt x="342" y="4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69"/>
                      <a:pt x="17" y="86"/>
                      <a:pt x="38" y="86"/>
                    </a:cubicBezTo>
                    <a:cubicBezTo>
                      <a:pt x="342" y="86"/>
                      <a:pt x="342" y="86"/>
                      <a:pt x="342" y="86"/>
                    </a:cubicBezTo>
                    <a:cubicBezTo>
                      <a:pt x="342" y="86"/>
                      <a:pt x="342" y="86"/>
                      <a:pt x="342" y="86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42" y="86"/>
                      <a:pt x="342" y="86"/>
                      <a:pt x="342" y="86"/>
                    </a:cubicBezTo>
                    <a:cubicBezTo>
                      <a:pt x="342" y="86"/>
                      <a:pt x="342" y="86"/>
                      <a:pt x="342" y="86"/>
                    </a:cubicBezTo>
                    <a:cubicBezTo>
                      <a:pt x="342" y="83"/>
                      <a:pt x="342" y="83"/>
                      <a:pt x="342" y="83"/>
                    </a:cubicBezTo>
                    <a:cubicBezTo>
                      <a:pt x="342" y="86"/>
                      <a:pt x="342" y="86"/>
                      <a:pt x="342" y="86"/>
                    </a:cubicBezTo>
                    <a:cubicBezTo>
                      <a:pt x="364" y="86"/>
                      <a:pt x="381" y="69"/>
                      <a:pt x="381" y="48"/>
                    </a:cubicBezTo>
                    <a:cubicBezTo>
                      <a:pt x="381" y="39"/>
                      <a:pt x="381" y="39"/>
                      <a:pt x="381" y="39"/>
                    </a:cubicBezTo>
                    <a:cubicBezTo>
                      <a:pt x="381" y="39"/>
                      <a:pt x="381" y="39"/>
                      <a:pt x="381" y="39"/>
                    </a:cubicBezTo>
                    <a:cubicBezTo>
                      <a:pt x="381" y="17"/>
                      <a:pt x="364" y="0"/>
                      <a:pt x="342" y="0"/>
                    </a:cubicBezTo>
                    <a:cubicBezTo>
                      <a:pt x="342" y="4"/>
                      <a:pt x="342" y="4"/>
                      <a:pt x="342" y="4"/>
                    </a:cubicBezTo>
                    <a:cubicBezTo>
                      <a:pt x="342" y="8"/>
                      <a:pt x="342" y="8"/>
                      <a:pt x="342" y="8"/>
                    </a:cubicBezTo>
                    <a:cubicBezTo>
                      <a:pt x="359" y="8"/>
                      <a:pt x="373" y="22"/>
                      <a:pt x="373" y="39"/>
                    </a:cubicBezTo>
                    <a:cubicBezTo>
                      <a:pt x="373" y="39"/>
                      <a:pt x="373" y="39"/>
                      <a:pt x="373" y="39"/>
                    </a:cubicBezTo>
                    <a:cubicBezTo>
                      <a:pt x="373" y="48"/>
                      <a:pt x="373" y="48"/>
                      <a:pt x="373" y="48"/>
                    </a:cubicBezTo>
                    <a:cubicBezTo>
                      <a:pt x="373" y="64"/>
                      <a:pt x="359" y="78"/>
                      <a:pt x="342" y="78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42" y="81"/>
                      <a:pt x="342" y="81"/>
                      <a:pt x="342" y="81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42" y="81"/>
                      <a:pt x="342" y="81"/>
                      <a:pt x="342" y="81"/>
                    </a:cubicBezTo>
                    <a:cubicBezTo>
                      <a:pt x="342" y="78"/>
                      <a:pt x="342" y="78"/>
                      <a:pt x="342" y="78"/>
                    </a:cubicBezTo>
                    <a:cubicBezTo>
                      <a:pt x="38" y="78"/>
                      <a:pt x="38" y="78"/>
                      <a:pt x="38" y="78"/>
                    </a:cubicBezTo>
                    <a:cubicBezTo>
                      <a:pt x="22" y="78"/>
                      <a:pt x="8" y="64"/>
                      <a:pt x="8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7" y="47"/>
                      <a:pt x="7" y="47"/>
                      <a:pt x="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22"/>
                      <a:pt x="22" y="8"/>
                      <a:pt x="38" y="8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42" y="8"/>
                      <a:pt x="342" y="8"/>
                      <a:pt x="342" y="8"/>
                    </a:cubicBezTo>
                    <a:lnTo>
                      <a:pt x="342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99" name="íṩḷîḑê">
                <a:extLst>
                  <a:ext uri="{FF2B5EF4-FFF2-40B4-BE49-F238E27FC236}">
                    <a16:creationId xmlns:a16="http://schemas.microsoft.com/office/drawing/2014/main" id="{C8C6B09E-6FC9-4303-9D62-85029268E13E}"/>
                  </a:ext>
                </a:extLst>
              </p:cNvPr>
              <p:cNvSpPr/>
              <p:nvPr/>
            </p:nvSpPr>
            <p:spPr bwMode="auto">
              <a:xfrm>
                <a:off x="2833" y="2918"/>
                <a:ext cx="385" cy="46"/>
              </a:xfrm>
              <a:custGeom>
                <a:avLst/>
                <a:gdLst>
                  <a:gd name="T0" fmla="*/ 199 w 210"/>
                  <a:gd name="T1" fmla="*/ 25 h 25"/>
                  <a:gd name="T2" fmla="*/ 11 w 210"/>
                  <a:gd name="T3" fmla="*/ 25 h 25"/>
                  <a:gd name="T4" fmla="*/ 0 w 210"/>
                  <a:gd name="T5" fmla="*/ 14 h 25"/>
                  <a:gd name="T6" fmla="*/ 0 w 210"/>
                  <a:gd name="T7" fmla="*/ 11 h 25"/>
                  <a:gd name="T8" fmla="*/ 11 w 210"/>
                  <a:gd name="T9" fmla="*/ 0 h 25"/>
                  <a:gd name="T10" fmla="*/ 199 w 210"/>
                  <a:gd name="T11" fmla="*/ 0 h 25"/>
                  <a:gd name="T12" fmla="*/ 210 w 210"/>
                  <a:gd name="T13" fmla="*/ 11 h 25"/>
                  <a:gd name="T14" fmla="*/ 210 w 210"/>
                  <a:gd name="T15" fmla="*/ 14 h 25"/>
                  <a:gd name="T16" fmla="*/ 199 w 210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0" h="25">
                    <a:moveTo>
                      <a:pt x="199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5" y="25"/>
                      <a:pt x="0" y="20"/>
                      <a:pt x="0" y="1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205" y="0"/>
                      <a:pt x="210" y="5"/>
                      <a:pt x="210" y="11"/>
                    </a:cubicBezTo>
                    <a:cubicBezTo>
                      <a:pt x="210" y="14"/>
                      <a:pt x="210" y="14"/>
                      <a:pt x="210" y="14"/>
                    </a:cubicBezTo>
                    <a:cubicBezTo>
                      <a:pt x="210" y="20"/>
                      <a:pt x="205" y="25"/>
                      <a:pt x="199" y="25"/>
                    </a:cubicBez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0" name="iṡḻïďè">
                <a:extLst>
                  <a:ext uri="{FF2B5EF4-FFF2-40B4-BE49-F238E27FC236}">
                    <a16:creationId xmlns:a16="http://schemas.microsoft.com/office/drawing/2014/main" id="{A95FD237-5C4A-4791-B352-7489D869812B}"/>
                  </a:ext>
                </a:extLst>
              </p:cNvPr>
              <p:cNvSpPr/>
              <p:nvPr/>
            </p:nvSpPr>
            <p:spPr bwMode="auto">
              <a:xfrm>
                <a:off x="2825" y="2911"/>
                <a:ext cx="400" cy="61"/>
              </a:xfrm>
              <a:custGeom>
                <a:avLst/>
                <a:gdLst>
                  <a:gd name="T0" fmla="*/ 203 w 218"/>
                  <a:gd name="T1" fmla="*/ 29 h 33"/>
                  <a:gd name="T2" fmla="*/ 203 w 218"/>
                  <a:gd name="T3" fmla="*/ 25 h 33"/>
                  <a:gd name="T4" fmla="*/ 15 w 218"/>
                  <a:gd name="T5" fmla="*/ 25 h 33"/>
                  <a:gd name="T6" fmla="*/ 9 w 218"/>
                  <a:gd name="T7" fmla="*/ 18 h 33"/>
                  <a:gd name="T8" fmla="*/ 9 w 218"/>
                  <a:gd name="T9" fmla="*/ 15 h 33"/>
                  <a:gd name="T10" fmla="*/ 15 w 218"/>
                  <a:gd name="T11" fmla="*/ 8 h 33"/>
                  <a:gd name="T12" fmla="*/ 203 w 218"/>
                  <a:gd name="T13" fmla="*/ 8 h 33"/>
                  <a:gd name="T14" fmla="*/ 210 w 218"/>
                  <a:gd name="T15" fmla="*/ 15 h 33"/>
                  <a:gd name="T16" fmla="*/ 210 w 218"/>
                  <a:gd name="T17" fmla="*/ 18 h 33"/>
                  <a:gd name="T18" fmla="*/ 203 w 218"/>
                  <a:gd name="T19" fmla="*/ 25 h 33"/>
                  <a:gd name="T20" fmla="*/ 203 w 218"/>
                  <a:gd name="T21" fmla="*/ 29 h 33"/>
                  <a:gd name="T22" fmla="*/ 203 w 218"/>
                  <a:gd name="T23" fmla="*/ 33 h 33"/>
                  <a:gd name="T24" fmla="*/ 218 w 218"/>
                  <a:gd name="T25" fmla="*/ 18 h 33"/>
                  <a:gd name="T26" fmla="*/ 218 w 218"/>
                  <a:gd name="T27" fmla="*/ 15 h 33"/>
                  <a:gd name="T28" fmla="*/ 203 w 218"/>
                  <a:gd name="T29" fmla="*/ 0 h 33"/>
                  <a:gd name="T30" fmla="*/ 15 w 218"/>
                  <a:gd name="T31" fmla="*/ 0 h 33"/>
                  <a:gd name="T32" fmla="*/ 0 w 218"/>
                  <a:gd name="T33" fmla="*/ 15 h 33"/>
                  <a:gd name="T34" fmla="*/ 0 w 218"/>
                  <a:gd name="T35" fmla="*/ 18 h 33"/>
                  <a:gd name="T36" fmla="*/ 15 w 218"/>
                  <a:gd name="T37" fmla="*/ 33 h 33"/>
                  <a:gd name="T38" fmla="*/ 203 w 218"/>
                  <a:gd name="T39" fmla="*/ 33 h 33"/>
                  <a:gd name="T40" fmla="*/ 203 w 218"/>
                  <a:gd name="T41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8" h="33">
                    <a:moveTo>
                      <a:pt x="203" y="29"/>
                    </a:moveTo>
                    <a:cubicBezTo>
                      <a:pt x="203" y="25"/>
                      <a:pt x="203" y="25"/>
                      <a:pt x="203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2" y="25"/>
                      <a:pt x="9" y="22"/>
                      <a:pt x="9" y="18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1"/>
                      <a:pt x="12" y="8"/>
                      <a:pt x="15" y="8"/>
                    </a:cubicBezTo>
                    <a:cubicBezTo>
                      <a:pt x="203" y="8"/>
                      <a:pt x="203" y="8"/>
                      <a:pt x="203" y="8"/>
                    </a:cubicBezTo>
                    <a:cubicBezTo>
                      <a:pt x="206" y="8"/>
                      <a:pt x="210" y="11"/>
                      <a:pt x="210" y="15"/>
                    </a:cubicBezTo>
                    <a:cubicBezTo>
                      <a:pt x="210" y="18"/>
                      <a:pt x="210" y="18"/>
                      <a:pt x="210" y="18"/>
                    </a:cubicBezTo>
                    <a:cubicBezTo>
                      <a:pt x="210" y="22"/>
                      <a:pt x="206" y="25"/>
                      <a:pt x="203" y="25"/>
                    </a:cubicBezTo>
                    <a:cubicBezTo>
                      <a:pt x="203" y="29"/>
                      <a:pt x="203" y="29"/>
                      <a:pt x="203" y="29"/>
                    </a:cubicBezTo>
                    <a:cubicBezTo>
                      <a:pt x="203" y="33"/>
                      <a:pt x="203" y="33"/>
                      <a:pt x="203" y="33"/>
                    </a:cubicBezTo>
                    <a:cubicBezTo>
                      <a:pt x="211" y="33"/>
                      <a:pt x="218" y="27"/>
                      <a:pt x="218" y="18"/>
                    </a:cubicBezTo>
                    <a:cubicBezTo>
                      <a:pt x="218" y="15"/>
                      <a:pt x="218" y="15"/>
                      <a:pt x="218" y="15"/>
                    </a:cubicBezTo>
                    <a:cubicBezTo>
                      <a:pt x="218" y="7"/>
                      <a:pt x="211" y="0"/>
                      <a:pt x="20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3"/>
                      <a:pt x="15" y="33"/>
                    </a:cubicBezTo>
                    <a:cubicBezTo>
                      <a:pt x="203" y="33"/>
                      <a:pt x="203" y="33"/>
                      <a:pt x="203" y="33"/>
                    </a:cubicBezTo>
                    <a:lnTo>
                      <a:pt x="203" y="2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1" name="ïsḻiḍé">
                <a:extLst>
                  <a:ext uri="{FF2B5EF4-FFF2-40B4-BE49-F238E27FC236}">
                    <a16:creationId xmlns:a16="http://schemas.microsoft.com/office/drawing/2014/main" id="{64AC3611-E03D-42D3-88B6-E23DF9F79D63}"/>
                  </a:ext>
                </a:extLst>
              </p:cNvPr>
              <p:cNvSpPr/>
              <p:nvPr/>
            </p:nvSpPr>
            <p:spPr bwMode="auto">
              <a:xfrm>
                <a:off x="2038" y="2406"/>
                <a:ext cx="143" cy="1053"/>
              </a:xfrm>
              <a:custGeom>
                <a:avLst/>
                <a:gdLst>
                  <a:gd name="T0" fmla="*/ 77 w 78"/>
                  <a:gd name="T1" fmla="*/ 575 h 575"/>
                  <a:gd name="T2" fmla="*/ 28 w 78"/>
                  <a:gd name="T3" fmla="*/ 575 h 575"/>
                  <a:gd name="T4" fmla="*/ 0 w 78"/>
                  <a:gd name="T5" fmla="*/ 547 h 575"/>
                  <a:gd name="T6" fmla="*/ 0 w 78"/>
                  <a:gd name="T7" fmla="*/ 38 h 575"/>
                  <a:gd name="T8" fmla="*/ 39 w 78"/>
                  <a:gd name="T9" fmla="*/ 1 h 575"/>
                  <a:gd name="T10" fmla="*/ 78 w 78"/>
                  <a:gd name="T11" fmla="*/ 38 h 575"/>
                  <a:gd name="T12" fmla="*/ 77 w 78"/>
                  <a:gd name="T13" fmla="*/ 51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575">
                    <a:moveTo>
                      <a:pt x="77" y="575"/>
                    </a:moveTo>
                    <a:cubicBezTo>
                      <a:pt x="28" y="575"/>
                      <a:pt x="28" y="575"/>
                      <a:pt x="28" y="575"/>
                    </a:cubicBezTo>
                    <a:cubicBezTo>
                      <a:pt x="13" y="575"/>
                      <a:pt x="0" y="562"/>
                      <a:pt x="0" y="547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" y="17"/>
                      <a:pt x="18" y="0"/>
                      <a:pt x="39" y="1"/>
                    </a:cubicBezTo>
                    <a:cubicBezTo>
                      <a:pt x="61" y="1"/>
                      <a:pt x="78" y="17"/>
                      <a:pt x="78" y="38"/>
                    </a:cubicBezTo>
                    <a:cubicBezTo>
                      <a:pt x="77" y="510"/>
                      <a:pt x="77" y="510"/>
                      <a:pt x="77" y="510"/>
                    </a:cubicBezTo>
                  </a:path>
                </a:pathLst>
              </a:custGeom>
              <a:solidFill>
                <a:srgbClr val="FF9F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2" name="íşļïďè">
                <a:extLst>
                  <a:ext uri="{FF2B5EF4-FFF2-40B4-BE49-F238E27FC236}">
                    <a16:creationId xmlns:a16="http://schemas.microsoft.com/office/drawing/2014/main" id="{A3F23A71-6473-45A6-8E50-3BED76C0B410}"/>
                  </a:ext>
                </a:extLst>
              </p:cNvPr>
              <p:cNvSpPr/>
              <p:nvPr/>
            </p:nvSpPr>
            <p:spPr bwMode="auto">
              <a:xfrm>
                <a:off x="2031" y="2398"/>
                <a:ext cx="157" cy="1068"/>
              </a:xfrm>
              <a:custGeom>
                <a:avLst/>
                <a:gdLst>
                  <a:gd name="T0" fmla="*/ 81 w 86"/>
                  <a:gd name="T1" fmla="*/ 575 h 583"/>
                  <a:gd name="T2" fmla="*/ 32 w 86"/>
                  <a:gd name="T3" fmla="*/ 575 h 583"/>
                  <a:gd name="T4" fmla="*/ 15 w 86"/>
                  <a:gd name="T5" fmla="*/ 568 h 583"/>
                  <a:gd name="T6" fmla="*/ 8 w 86"/>
                  <a:gd name="T7" fmla="*/ 551 h 583"/>
                  <a:gd name="T8" fmla="*/ 8 w 86"/>
                  <a:gd name="T9" fmla="*/ 551 h 583"/>
                  <a:gd name="T10" fmla="*/ 4 w 86"/>
                  <a:gd name="T11" fmla="*/ 551 h 583"/>
                  <a:gd name="T12" fmla="*/ 8 w 86"/>
                  <a:gd name="T13" fmla="*/ 551 h 583"/>
                  <a:gd name="T14" fmla="*/ 8 w 86"/>
                  <a:gd name="T15" fmla="*/ 551 h 583"/>
                  <a:gd name="T16" fmla="*/ 4 w 86"/>
                  <a:gd name="T17" fmla="*/ 551 h 583"/>
                  <a:gd name="T18" fmla="*/ 8 w 86"/>
                  <a:gd name="T19" fmla="*/ 551 h 583"/>
                  <a:gd name="T20" fmla="*/ 8 w 86"/>
                  <a:gd name="T21" fmla="*/ 551 h 583"/>
                  <a:gd name="T22" fmla="*/ 9 w 86"/>
                  <a:gd name="T23" fmla="*/ 42 h 583"/>
                  <a:gd name="T24" fmla="*/ 19 w 86"/>
                  <a:gd name="T25" fmla="*/ 18 h 583"/>
                  <a:gd name="T26" fmla="*/ 43 w 86"/>
                  <a:gd name="T27" fmla="*/ 9 h 583"/>
                  <a:gd name="T28" fmla="*/ 43 w 86"/>
                  <a:gd name="T29" fmla="*/ 9 h 583"/>
                  <a:gd name="T30" fmla="*/ 43 w 86"/>
                  <a:gd name="T31" fmla="*/ 5 h 583"/>
                  <a:gd name="T32" fmla="*/ 43 w 86"/>
                  <a:gd name="T33" fmla="*/ 9 h 583"/>
                  <a:gd name="T34" fmla="*/ 43 w 86"/>
                  <a:gd name="T35" fmla="*/ 9 h 583"/>
                  <a:gd name="T36" fmla="*/ 43 w 86"/>
                  <a:gd name="T37" fmla="*/ 5 h 583"/>
                  <a:gd name="T38" fmla="*/ 43 w 86"/>
                  <a:gd name="T39" fmla="*/ 9 h 583"/>
                  <a:gd name="T40" fmla="*/ 43 w 86"/>
                  <a:gd name="T41" fmla="*/ 9 h 583"/>
                  <a:gd name="T42" fmla="*/ 43 w 86"/>
                  <a:gd name="T43" fmla="*/ 9 h 583"/>
                  <a:gd name="T44" fmla="*/ 68 w 86"/>
                  <a:gd name="T45" fmla="*/ 18 h 583"/>
                  <a:gd name="T46" fmla="*/ 78 w 86"/>
                  <a:gd name="T47" fmla="*/ 42 h 583"/>
                  <a:gd name="T48" fmla="*/ 78 w 86"/>
                  <a:gd name="T49" fmla="*/ 42 h 583"/>
                  <a:gd name="T50" fmla="*/ 82 w 86"/>
                  <a:gd name="T51" fmla="*/ 42 h 583"/>
                  <a:gd name="T52" fmla="*/ 78 w 86"/>
                  <a:gd name="T53" fmla="*/ 42 h 583"/>
                  <a:gd name="T54" fmla="*/ 77 w 86"/>
                  <a:gd name="T55" fmla="*/ 514 h 583"/>
                  <a:gd name="T56" fmla="*/ 81 w 86"/>
                  <a:gd name="T57" fmla="*/ 519 h 583"/>
                  <a:gd name="T58" fmla="*/ 85 w 86"/>
                  <a:gd name="T59" fmla="*/ 514 h 583"/>
                  <a:gd name="T60" fmla="*/ 86 w 86"/>
                  <a:gd name="T61" fmla="*/ 42 h 583"/>
                  <a:gd name="T62" fmla="*/ 86 w 86"/>
                  <a:gd name="T63" fmla="*/ 42 h 583"/>
                  <a:gd name="T64" fmla="*/ 83 w 86"/>
                  <a:gd name="T65" fmla="*/ 42 h 583"/>
                  <a:gd name="T66" fmla="*/ 86 w 86"/>
                  <a:gd name="T67" fmla="*/ 42 h 583"/>
                  <a:gd name="T68" fmla="*/ 86 w 86"/>
                  <a:gd name="T69" fmla="*/ 42 h 583"/>
                  <a:gd name="T70" fmla="*/ 83 w 86"/>
                  <a:gd name="T71" fmla="*/ 42 h 583"/>
                  <a:gd name="T72" fmla="*/ 86 w 86"/>
                  <a:gd name="T73" fmla="*/ 42 h 583"/>
                  <a:gd name="T74" fmla="*/ 86 w 86"/>
                  <a:gd name="T75" fmla="*/ 42 h 583"/>
                  <a:gd name="T76" fmla="*/ 73 w 86"/>
                  <a:gd name="T77" fmla="*/ 13 h 583"/>
                  <a:gd name="T78" fmla="*/ 43 w 86"/>
                  <a:gd name="T79" fmla="*/ 0 h 583"/>
                  <a:gd name="T80" fmla="*/ 43 w 86"/>
                  <a:gd name="T81" fmla="*/ 5 h 583"/>
                  <a:gd name="T82" fmla="*/ 43 w 86"/>
                  <a:gd name="T83" fmla="*/ 0 h 583"/>
                  <a:gd name="T84" fmla="*/ 43 w 86"/>
                  <a:gd name="T85" fmla="*/ 0 h 583"/>
                  <a:gd name="T86" fmla="*/ 43 w 86"/>
                  <a:gd name="T87" fmla="*/ 0 h 583"/>
                  <a:gd name="T88" fmla="*/ 43 w 86"/>
                  <a:gd name="T89" fmla="*/ 3 h 583"/>
                  <a:gd name="T90" fmla="*/ 43 w 86"/>
                  <a:gd name="T91" fmla="*/ 0 h 583"/>
                  <a:gd name="T92" fmla="*/ 43 w 86"/>
                  <a:gd name="T93" fmla="*/ 0 h 583"/>
                  <a:gd name="T94" fmla="*/ 43 w 86"/>
                  <a:gd name="T95" fmla="*/ 3 h 583"/>
                  <a:gd name="T96" fmla="*/ 43 w 86"/>
                  <a:gd name="T97" fmla="*/ 0 h 583"/>
                  <a:gd name="T98" fmla="*/ 13 w 86"/>
                  <a:gd name="T99" fmla="*/ 13 h 583"/>
                  <a:gd name="T100" fmla="*/ 0 w 86"/>
                  <a:gd name="T101" fmla="*/ 42 h 583"/>
                  <a:gd name="T102" fmla="*/ 0 w 86"/>
                  <a:gd name="T103" fmla="*/ 551 h 583"/>
                  <a:gd name="T104" fmla="*/ 4 w 86"/>
                  <a:gd name="T105" fmla="*/ 551 h 583"/>
                  <a:gd name="T106" fmla="*/ 0 w 86"/>
                  <a:gd name="T107" fmla="*/ 551 h 583"/>
                  <a:gd name="T108" fmla="*/ 0 w 86"/>
                  <a:gd name="T109" fmla="*/ 551 h 583"/>
                  <a:gd name="T110" fmla="*/ 9 w 86"/>
                  <a:gd name="T111" fmla="*/ 574 h 583"/>
                  <a:gd name="T112" fmla="*/ 32 w 86"/>
                  <a:gd name="T113" fmla="*/ 583 h 583"/>
                  <a:gd name="T114" fmla="*/ 81 w 86"/>
                  <a:gd name="T115" fmla="*/ 583 h 583"/>
                  <a:gd name="T116" fmla="*/ 85 w 86"/>
                  <a:gd name="T117" fmla="*/ 579 h 583"/>
                  <a:gd name="T118" fmla="*/ 81 w 86"/>
                  <a:gd name="T119" fmla="*/ 575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" h="583">
                    <a:moveTo>
                      <a:pt x="81" y="575"/>
                    </a:moveTo>
                    <a:cubicBezTo>
                      <a:pt x="32" y="575"/>
                      <a:pt x="32" y="575"/>
                      <a:pt x="32" y="575"/>
                    </a:cubicBezTo>
                    <a:cubicBezTo>
                      <a:pt x="25" y="575"/>
                      <a:pt x="19" y="572"/>
                      <a:pt x="15" y="568"/>
                    </a:cubicBezTo>
                    <a:cubicBezTo>
                      <a:pt x="11" y="563"/>
                      <a:pt x="8" y="558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4" y="551"/>
                      <a:pt x="4" y="551"/>
                      <a:pt x="4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4" y="551"/>
                      <a:pt x="4" y="551"/>
                      <a:pt x="4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33"/>
                      <a:pt x="12" y="24"/>
                      <a:pt x="19" y="18"/>
                    </a:cubicBezTo>
                    <a:cubicBezTo>
                      <a:pt x="25" y="12"/>
                      <a:pt x="34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53" y="9"/>
                      <a:pt x="61" y="12"/>
                      <a:pt x="68" y="18"/>
                    </a:cubicBezTo>
                    <a:cubicBezTo>
                      <a:pt x="74" y="25"/>
                      <a:pt x="78" y="33"/>
                      <a:pt x="78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78" y="42"/>
                      <a:pt x="78" y="42"/>
                      <a:pt x="78" y="42"/>
                    </a:cubicBezTo>
                    <a:cubicBezTo>
                      <a:pt x="77" y="514"/>
                      <a:pt x="77" y="514"/>
                      <a:pt x="77" y="514"/>
                    </a:cubicBezTo>
                    <a:cubicBezTo>
                      <a:pt x="77" y="517"/>
                      <a:pt x="79" y="519"/>
                      <a:pt x="81" y="519"/>
                    </a:cubicBezTo>
                    <a:cubicBezTo>
                      <a:pt x="84" y="519"/>
                      <a:pt x="85" y="517"/>
                      <a:pt x="85" y="514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0"/>
                      <a:pt x="81" y="20"/>
                      <a:pt x="73" y="13"/>
                    </a:cubicBezTo>
                    <a:cubicBezTo>
                      <a:pt x="66" y="5"/>
                      <a:pt x="55" y="0"/>
                      <a:pt x="43" y="0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21" y="5"/>
                      <a:pt x="13" y="13"/>
                    </a:cubicBezTo>
                    <a:cubicBezTo>
                      <a:pt x="5" y="20"/>
                      <a:pt x="0" y="30"/>
                      <a:pt x="0" y="42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4" y="551"/>
                      <a:pt x="4" y="551"/>
                      <a:pt x="4" y="551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0" y="551"/>
                      <a:pt x="0" y="551"/>
                      <a:pt x="0" y="551"/>
                    </a:cubicBezTo>
                    <a:cubicBezTo>
                      <a:pt x="0" y="560"/>
                      <a:pt x="4" y="568"/>
                      <a:pt x="9" y="574"/>
                    </a:cubicBezTo>
                    <a:cubicBezTo>
                      <a:pt x="15" y="579"/>
                      <a:pt x="23" y="583"/>
                      <a:pt x="32" y="583"/>
                    </a:cubicBezTo>
                    <a:cubicBezTo>
                      <a:pt x="81" y="583"/>
                      <a:pt x="81" y="583"/>
                      <a:pt x="81" y="583"/>
                    </a:cubicBezTo>
                    <a:cubicBezTo>
                      <a:pt x="84" y="583"/>
                      <a:pt x="85" y="581"/>
                      <a:pt x="85" y="579"/>
                    </a:cubicBezTo>
                    <a:cubicBezTo>
                      <a:pt x="85" y="576"/>
                      <a:pt x="84" y="575"/>
                      <a:pt x="81" y="575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3" name="ï$ļídè">
                <a:extLst>
                  <a:ext uri="{FF2B5EF4-FFF2-40B4-BE49-F238E27FC236}">
                    <a16:creationId xmlns:a16="http://schemas.microsoft.com/office/drawing/2014/main" id="{808A8387-4A5C-4012-A12D-86E60B1B87D1}"/>
                  </a:ext>
                </a:extLst>
              </p:cNvPr>
              <p:cNvSpPr/>
              <p:nvPr/>
            </p:nvSpPr>
            <p:spPr bwMode="auto">
              <a:xfrm>
                <a:off x="2038" y="3408"/>
                <a:ext cx="739" cy="77"/>
              </a:xfrm>
              <a:custGeom>
                <a:avLst/>
                <a:gdLst>
                  <a:gd name="T0" fmla="*/ 37 w 403"/>
                  <a:gd name="T1" fmla="*/ 42 h 42"/>
                  <a:gd name="T2" fmla="*/ 366 w 403"/>
                  <a:gd name="T3" fmla="*/ 42 h 42"/>
                  <a:gd name="T4" fmla="*/ 403 w 403"/>
                  <a:gd name="T5" fmla="*/ 5 h 42"/>
                  <a:gd name="T6" fmla="*/ 403 w 403"/>
                  <a:gd name="T7" fmla="*/ 0 h 42"/>
                  <a:gd name="T8" fmla="*/ 0 w 403"/>
                  <a:gd name="T9" fmla="*/ 0 h 42"/>
                  <a:gd name="T10" fmla="*/ 0 w 403"/>
                  <a:gd name="T11" fmla="*/ 5 h 42"/>
                  <a:gd name="T12" fmla="*/ 37 w 403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3" h="42">
                    <a:moveTo>
                      <a:pt x="37" y="42"/>
                    </a:moveTo>
                    <a:cubicBezTo>
                      <a:pt x="366" y="42"/>
                      <a:pt x="366" y="42"/>
                      <a:pt x="366" y="42"/>
                    </a:cubicBezTo>
                    <a:cubicBezTo>
                      <a:pt x="386" y="42"/>
                      <a:pt x="403" y="26"/>
                      <a:pt x="403" y="5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5"/>
                      <a:pt x="16" y="42"/>
                      <a:pt x="37" y="42"/>
                    </a:cubicBez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4" name="î$1íḍe">
                <a:extLst>
                  <a:ext uri="{FF2B5EF4-FFF2-40B4-BE49-F238E27FC236}">
                    <a16:creationId xmlns:a16="http://schemas.microsoft.com/office/drawing/2014/main" id="{6C0FC95D-0357-447C-88AF-0CBF5D79BF83}"/>
                  </a:ext>
                </a:extLst>
              </p:cNvPr>
              <p:cNvSpPr/>
              <p:nvPr/>
            </p:nvSpPr>
            <p:spPr bwMode="auto">
              <a:xfrm>
                <a:off x="2031" y="3400"/>
                <a:ext cx="754" cy="92"/>
              </a:xfrm>
              <a:custGeom>
                <a:avLst/>
                <a:gdLst>
                  <a:gd name="T0" fmla="*/ 41 w 411"/>
                  <a:gd name="T1" fmla="*/ 46 h 50"/>
                  <a:gd name="T2" fmla="*/ 41 w 411"/>
                  <a:gd name="T3" fmla="*/ 50 h 50"/>
                  <a:gd name="T4" fmla="*/ 370 w 411"/>
                  <a:gd name="T5" fmla="*/ 50 h 50"/>
                  <a:gd name="T6" fmla="*/ 370 w 411"/>
                  <a:gd name="T7" fmla="*/ 50 h 50"/>
                  <a:gd name="T8" fmla="*/ 370 w 411"/>
                  <a:gd name="T9" fmla="*/ 47 h 50"/>
                  <a:gd name="T10" fmla="*/ 370 w 411"/>
                  <a:gd name="T11" fmla="*/ 50 h 50"/>
                  <a:gd name="T12" fmla="*/ 370 w 411"/>
                  <a:gd name="T13" fmla="*/ 50 h 50"/>
                  <a:gd name="T14" fmla="*/ 370 w 411"/>
                  <a:gd name="T15" fmla="*/ 47 h 50"/>
                  <a:gd name="T16" fmla="*/ 370 w 411"/>
                  <a:gd name="T17" fmla="*/ 50 h 50"/>
                  <a:gd name="T18" fmla="*/ 411 w 411"/>
                  <a:gd name="T19" fmla="*/ 9 h 50"/>
                  <a:gd name="T20" fmla="*/ 411 w 411"/>
                  <a:gd name="T21" fmla="*/ 4 h 50"/>
                  <a:gd name="T22" fmla="*/ 411 w 411"/>
                  <a:gd name="T23" fmla="*/ 0 h 50"/>
                  <a:gd name="T24" fmla="*/ 0 w 411"/>
                  <a:gd name="T25" fmla="*/ 0 h 50"/>
                  <a:gd name="T26" fmla="*/ 0 w 411"/>
                  <a:gd name="T27" fmla="*/ 9 h 50"/>
                  <a:gd name="T28" fmla="*/ 0 w 411"/>
                  <a:gd name="T29" fmla="*/ 9 h 50"/>
                  <a:gd name="T30" fmla="*/ 0 w 411"/>
                  <a:gd name="T31" fmla="*/ 9 h 50"/>
                  <a:gd name="T32" fmla="*/ 41 w 411"/>
                  <a:gd name="T33" fmla="*/ 50 h 50"/>
                  <a:gd name="T34" fmla="*/ 41 w 411"/>
                  <a:gd name="T35" fmla="*/ 46 h 50"/>
                  <a:gd name="T36" fmla="*/ 41 w 411"/>
                  <a:gd name="T37" fmla="*/ 42 h 50"/>
                  <a:gd name="T38" fmla="*/ 8 w 411"/>
                  <a:gd name="T39" fmla="*/ 9 h 50"/>
                  <a:gd name="T40" fmla="*/ 8 w 411"/>
                  <a:gd name="T41" fmla="*/ 9 h 50"/>
                  <a:gd name="T42" fmla="*/ 8 w 411"/>
                  <a:gd name="T43" fmla="*/ 9 h 50"/>
                  <a:gd name="T44" fmla="*/ 8 w 411"/>
                  <a:gd name="T45" fmla="*/ 8 h 50"/>
                  <a:gd name="T46" fmla="*/ 403 w 411"/>
                  <a:gd name="T47" fmla="*/ 9 h 50"/>
                  <a:gd name="T48" fmla="*/ 403 w 411"/>
                  <a:gd name="T49" fmla="*/ 9 h 50"/>
                  <a:gd name="T50" fmla="*/ 370 w 411"/>
                  <a:gd name="T51" fmla="*/ 42 h 50"/>
                  <a:gd name="T52" fmla="*/ 370 w 411"/>
                  <a:gd name="T53" fmla="*/ 42 h 50"/>
                  <a:gd name="T54" fmla="*/ 370 w 411"/>
                  <a:gd name="T55" fmla="*/ 45 h 50"/>
                  <a:gd name="T56" fmla="*/ 370 w 411"/>
                  <a:gd name="T57" fmla="*/ 42 h 50"/>
                  <a:gd name="T58" fmla="*/ 370 w 411"/>
                  <a:gd name="T59" fmla="*/ 42 h 50"/>
                  <a:gd name="T60" fmla="*/ 370 w 411"/>
                  <a:gd name="T61" fmla="*/ 45 h 50"/>
                  <a:gd name="T62" fmla="*/ 370 w 411"/>
                  <a:gd name="T63" fmla="*/ 42 h 50"/>
                  <a:gd name="T64" fmla="*/ 41 w 411"/>
                  <a:gd name="T65" fmla="*/ 42 h 50"/>
                  <a:gd name="T66" fmla="*/ 41 w 411"/>
                  <a:gd name="T67" fmla="*/ 4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1" h="50">
                    <a:moveTo>
                      <a:pt x="41" y="46"/>
                    </a:moveTo>
                    <a:cubicBezTo>
                      <a:pt x="41" y="50"/>
                      <a:pt x="41" y="50"/>
                      <a:pt x="41" y="50"/>
                    </a:cubicBezTo>
                    <a:cubicBezTo>
                      <a:pt x="370" y="50"/>
                      <a:pt x="370" y="50"/>
                      <a:pt x="370" y="50"/>
                    </a:cubicBezTo>
                    <a:cubicBezTo>
                      <a:pt x="370" y="50"/>
                      <a:pt x="370" y="50"/>
                      <a:pt x="370" y="50"/>
                    </a:cubicBezTo>
                    <a:cubicBezTo>
                      <a:pt x="370" y="47"/>
                      <a:pt x="370" y="47"/>
                      <a:pt x="370" y="47"/>
                    </a:cubicBezTo>
                    <a:cubicBezTo>
                      <a:pt x="370" y="50"/>
                      <a:pt x="370" y="50"/>
                      <a:pt x="370" y="50"/>
                    </a:cubicBezTo>
                    <a:cubicBezTo>
                      <a:pt x="370" y="50"/>
                      <a:pt x="370" y="50"/>
                      <a:pt x="370" y="50"/>
                    </a:cubicBezTo>
                    <a:cubicBezTo>
                      <a:pt x="370" y="47"/>
                      <a:pt x="370" y="47"/>
                      <a:pt x="370" y="47"/>
                    </a:cubicBezTo>
                    <a:cubicBezTo>
                      <a:pt x="370" y="50"/>
                      <a:pt x="370" y="50"/>
                      <a:pt x="370" y="50"/>
                    </a:cubicBezTo>
                    <a:cubicBezTo>
                      <a:pt x="392" y="50"/>
                      <a:pt x="411" y="32"/>
                      <a:pt x="411" y="9"/>
                    </a:cubicBezTo>
                    <a:cubicBezTo>
                      <a:pt x="411" y="4"/>
                      <a:pt x="411" y="4"/>
                      <a:pt x="411" y="4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32"/>
                      <a:pt x="18" y="50"/>
                      <a:pt x="41" y="50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23" y="42"/>
                      <a:pt x="8" y="27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403" y="9"/>
                      <a:pt x="403" y="9"/>
                      <a:pt x="403" y="9"/>
                    </a:cubicBezTo>
                    <a:cubicBezTo>
                      <a:pt x="403" y="9"/>
                      <a:pt x="403" y="9"/>
                      <a:pt x="403" y="9"/>
                    </a:cubicBezTo>
                    <a:cubicBezTo>
                      <a:pt x="403" y="28"/>
                      <a:pt x="388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5"/>
                      <a:pt x="370" y="45"/>
                      <a:pt x="370" y="45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370" y="45"/>
                      <a:pt x="370" y="45"/>
                      <a:pt x="370" y="45"/>
                    </a:cubicBezTo>
                    <a:cubicBezTo>
                      <a:pt x="370" y="42"/>
                      <a:pt x="370" y="42"/>
                      <a:pt x="370" y="42"/>
                    </a:cubicBezTo>
                    <a:cubicBezTo>
                      <a:pt x="41" y="42"/>
                      <a:pt x="41" y="42"/>
                      <a:pt x="41" y="42"/>
                    </a:cubicBezTo>
                    <a:lnTo>
                      <a:pt x="41" y="46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5" name="íşḻíḋê">
                <a:extLst>
                  <a:ext uri="{FF2B5EF4-FFF2-40B4-BE49-F238E27FC236}">
                    <a16:creationId xmlns:a16="http://schemas.microsoft.com/office/drawing/2014/main" id="{5BA9F0FC-748E-410E-BF4E-448D05264243}"/>
                  </a:ext>
                </a:extLst>
              </p:cNvPr>
              <p:cNvSpPr/>
              <p:nvPr/>
            </p:nvSpPr>
            <p:spPr bwMode="auto">
              <a:xfrm>
                <a:off x="2385" y="2429"/>
                <a:ext cx="765" cy="469"/>
              </a:xfrm>
              <a:custGeom>
                <a:avLst/>
                <a:gdLst>
                  <a:gd name="T0" fmla="*/ 57 w 417"/>
                  <a:gd name="T1" fmla="*/ 0 h 256"/>
                  <a:gd name="T2" fmla="*/ 163 w 417"/>
                  <a:gd name="T3" fmla="*/ 194 h 256"/>
                  <a:gd name="T4" fmla="*/ 310 w 417"/>
                  <a:gd name="T5" fmla="*/ 194 h 256"/>
                  <a:gd name="T6" fmla="*/ 330 w 417"/>
                  <a:gd name="T7" fmla="*/ 213 h 256"/>
                  <a:gd name="T8" fmla="*/ 330 w 417"/>
                  <a:gd name="T9" fmla="*/ 220 h 256"/>
                  <a:gd name="T10" fmla="*/ 400 w 417"/>
                  <a:gd name="T11" fmla="*/ 256 h 256"/>
                  <a:gd name="T12" fmla="*/ 159 w 417"/>
                  <a:gd name="T13" fmla="*/ 256 h 256"/>
                  <a:gd name="T14" fmla="*/ 108 w 417"/>
                  <a:gd name="T15" fmla="*/ 225 h 256"/>
                  <a:gd name="T16" fmla="*/ 0 w 417"/>
                  <a:gd name="T17" fmla="*/ 29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7" h="256">
                    <a:moveTo>
                      <a:pt x="57" y="0"/>
                    </a:moveTo>
                    <a:cubicBezTo>
                      <a:pt x="163" y="194"/>
                      <a:pt x="163" y="194"/>
                      <a:pt x="163" y="194"/>
                    </a:cubicBezTo>
                    <a:cubicBezTo>
                      <a:pt x="310" y="194"/>
                      <a:pt x="310" y="194"/>
                      <a:pt x="310" y="194"/>
                    </a:cubicBezTo>
                    <a:cubicBezTo>
                      <a:pt x="321" y="194"/>
                      <a:pt x="330" y="202"/>
                      <a:pt x="330" y="213"/>
                    </a:cubicBezTo>
                    <a:cubicBezTo>
                      <a:pt x="330" y="220"/>
                      <a:pt x="330" y="220"/>
                      <a:pt x="330" y="220"/>
                    </a:cubicBezTo>
                    <a:cubicBezTo>
                      <a:pt x="330" y="220"/>
                      <a:pt x="417" y="256"/>
                      <a:pt x="400" y="256"/>
                    </a:cubicBezTo>
                    <a:cubicBezTo>
                      <a:pt x="159" y="256"/>
                      <a:pt x="159" y="256"/>
                      <a:pt x="159" y="256"/>
                    </a:cubicBezTo>
                    <a:cubicBezTo>
                      <a:pt x="138" y="256"/>
                      <a:pt x="118" y="244"/>
                      <a:pt x="108" y="225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6" name="ïṧ1íḋé">
                <a:extLst>
                  <a:ext uri="{FF2B5EF4-FFF2-40B4-BE49-F238E27FC236}">
                    <a16:creationId xmlns:a16="http://schemas.microsoft.com/office/drawing/2014/main" id="{CAF89885-BEA1-4994-9A09-23BF7E2B7C3A}"/>
                  </a:ext>
                </a:extLst>
              </p:cNvPr>
              <p:cNvSpPr/>
              <p:nvPr/>
            </p:nvSpPr>
            <p:spPr bwMode="auto">
              <a:xfrm>
                <a:off x="2377" y="2420"/>
                <a:ext cx="753" cy="486"/>
              </a:xfrm>
              <a:custGeom>
                <a:avLst/>
                <a:gdLst>
                  <a:gd name="T0" fmla="*/ 164 w 410"/>
                  <a:gd name="T1" fmla="*/ 203 h 265"/>
                  <a:gd name="T2" fmla="*/ 325 w 410"/>
                  <a:gd name="T3" fmla="*/ 207 h 265"/>
                  <a:gd name="T4" fmla="*/ 331 w 410"/>
                  <a:gd name="T5" fmla="*/ 218 h 265"/>
                  <a:gd name="T6" fmla="*/ 330 w 410"/>
                  <a:gd name="T7" fmla="*/ 218 h 265"/>
                  <a:gd name="T8" fmla="*/ 330 w 410"/>
                  <a:gd name="T9" fmla="*/ 218 h 265"/>
                  <a:gd name="T10" fmla="*/ 334 w 410"/>
                  <a:gd name="T11" fmla="*/ 218 h 265"/>
                  <a:gd name="T12" fmla="*/ 330 w 410"/>
                  <a:gd name="T13" fmla="*/ 228 h 265"/>
                  <a:gd name="T14" fmla="*/ 335 w 410"/>
                  <a:gd name="T15" fmla="*/ 230 h 265"/>
                  <a:gd name="T16" fmla="*/ 395 w 410"/>
                  <a:gd name="T17" fmla="*/ 257 h 265"/>
                  <a:gd name="T18" fmla="*/ 402 w 410"/>
                  <a:gd name="T19" fmla="*/ 262 h 265"/>
                  <a:gd name="T20" fmla="*/ 404 w 410"/>
                  <a:gd name="T21" fmla="*/ 261 h 265"/>
                  <a:gd name="T22" fmla="*/ 402 w 410"/>
                  <a:gd name="T23" fmla="*/ 262 h 265"/>
                  <a:gd name="T24" fmla="*/ 402 w 410"/>
                  <a:gd name="T25" fmla="*/ 261 h 265"/>
                  <a:gd name="T26" fmla="*/ 402 w 410"/>
                  <a:gd name="T27" fmla="*/ 260 h 265"/>
                  <a:gd name="T28" fmla="*/ 405 w 410"/>
                  <a:gd name="T29" fmla="*/ 260 h 265"/>
                  <a:gd name="T30" fmla="*/ 405 w 410"/>
                  <a:gd name="T31" fmla="*/ 260 h 265"/>
                  <a:gd name="T32" fmla="*/ 402 w 410"/>
                  <a:gd name="T33" fmla="*/ 260 h 265"/>
                  <a:gd name="T34" fmla="*/ 403 w 410"/>
                  <a:gd name="T35" fmla="*/ 258 h 265"/>
                  <a:gd name="T36" fmla="*/ 404 w 410"/>
                  <a:gd name="T37" fmla="*/ 257 h 265"/>
                  <a:gd name="T38" fmla="*/ 405 w 410"/>
                  <a:gd name="T39" fmla="*/ 259 h 265"/>
                  <a:gd name="T40" fmla="*/ 404 w 410"/>
                  <a:gd name="T41" fmla="*/ 257 h 265"/>
                  <a:gd name="T42" fmla="*/ 404 w 410"/>
                  <a:gd name="T43" fmla="*/ 257 h 265"/>
                  <a:gd name="T44" fmla="*/ 404 w 410"/>
                  <a:gd name="T45" fmla="*/ 257 h 265"/>
                  <a:gd name="T46" fmla="*/ 402 w 410"/>
                  <a:gd name="T47" fmla="*/ 257 h 265"/>
                  <a:gd name="T48" fmla="*/ 404 w 410"/>
                  <a:gd name="T49" fmla="*/ 257 h 265"/>
                  <a:gd name="T50" fmla="*/ 115 w 410"/>
                  <a:gd name="T51" fmla="*/ 229 h 265"/>
                  <a:gd name="T52" fmla="*/ 2 w 410"/>
                  <a:gd name="T53" fmla="*/ 30 h 265"/>
                  <a:gd name="T54" fmla="*/ 108 w 410"/>
                  <a:gd name="T55" fmla="*/ 232 h 265"/>
                  <a:gd name="T56" fmla="*/ 404 w 410"/>
                  <a:gd name="T57" fmla="*/ 265 h 265"/>
                  <a:gd name="T58" fmla="*/ 404 w 410"/>
                  <a:gd name="T59" fmla="*/ 261 h 265"/>
                  <a:gd name="T60" fmla="*/ 405 w 410"/>
                  <a:gd name="T61" fmla="*/ 265 h 265"/>
                  <a:gd name="T62" fmla="*/ 404 w 410"/>
                  <a:gd name="T63" fmla="*/ 265 h 265"/>
                  <a:gd name="T64" fmla="*/ 409 w 410"/>
                  <a:gd name="T65" fmla="*/ 263 h 265"/>
                  <a:gd name="T66" fmla="*/ 409 w 410"/>
                  <a:gd name="T67" fmla="*/ 257 h 265"/>
                  <a:gd name="T68" fmla="*/ 400 w 410"/>
                  <a:gd name="T69" fmla="*/ 250 h 265"/>
                  <a:gd name="T70" fmla="*/ 335 w 410"/>
                  <a:gd name="T71" fmla="*/ 221 h 265"/>
                  <a:gd name="T72" fmla="*/ 338 w 410"/>
                  <a:gd name="T73" fmla="*/ 225 h 265"/>
                  <a:gd name="T74" fmla="*/ 338 w 410"/>
                  <a:gd name="T75" fmla="*/ 217 h 265"/>
                  <a:gd name="T76" fmla="*/ 338 w 410"/>
                  <a:gd name="T77" fmla="*/ 218 h 265"/>
                  <a:gd name="T78" fmla="*/ 334 w 410"/>
                  <a:gd name="T79" fmla="*/ 218 h 265"/>
                  <a:gd name="T80" fmla="*/ 335 w 410"/>
                  <a:gd name="T81" fmla="*/ 218 h 265"/>
                  <a:gd name="T82" fmla="*/ 338 w 410"/>
                  <a:gd name="T83" fmla="*/ 218 h 265"/>
                  <a:gd name="T84" fmla="*/ 338 w 410"/>
                  <a:gd name="T85" fmla="*/ 218 h 265"/>
                  <a:gd name="T86" fmla="*/ 331 w 410"/>
                  <a:gd name="T87" fmla="*/ 201 h 265"/>
                  <a:gd name="T88" fmla="*/ 169 w 410"/>
                  <a:gd name="T89" fmla="*/ 195 h 265"/>
                  <a:gd name="T90" fmla="*/ 59 w 410"/>
                  <a:gd name="T91" fmla="*/ 1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0" h="265">
                    <a:moveTo>
                      <a:pt x="57" y="7"/>
                    </a:moveTo>
                    <a:cubicBezTo>
                      <a:pt x="164" y="203"/>
                      <a:pt x="164" y="203"/>
                      <a:pt x="164" y="203"/>
                    </a:cubicBezTo>
                    <a:cubicBezTo>
                      <a:pt x="314" y="203"/>
                      <a:pt x="314" y="203"/>
                      <a:pt x="314" y="203"/>
                    </a:cubicBezTo>
                    <a:cubicBezTo>
                      <a:pt x="319" y="203"/>
                      <a:pt x="322" y="205"/>
                      <a:pt x="325" y="207"/>
                    </a:cubicBezTo>
                    <a:cubicBezTo>
                      <a:pt x="328" y="210"/>
                      <a:pt x="330" y="214"/>
                      <a:pt x="330" y="218"/>
                    </a:cubicBezTo>
                    <a:cubicBezTo>
                      <a:pt x="331" y="218"/>
                      <a:pt x="331" y="218"/>
                      <a:pt x="331" y="218"/>
                    </a:cubicBezTo>
                    <a:cubicBezTo>
                      <a:pt x="330" y="218"/>
                      <a:pt x="330" y="218"/>
                      <a:pt x="330" y="218"/>
                    </a:cubicBezTo>
                    <a:cubicBezTo>
                      <a:pt x="330" y="218"/>
                      <a:pt x="330" y="218"/>
                      <a:pt x="330" y="218"/>
                    </a:cubicBezTo>
                    <a:cubicBezTo>
                      <a:pt x="331" y="218"/>
                      <a:pt x="331" y="218"/>
                      <a:pt x="331" y="218"/>
                    </a:cubicBezTo>
                    <a:cubicBezTo>
                      <a:pt x="330" y="218"/>
                      <a:pt x="330" y="218"/>
                      <a:pt x="330" y="218"/>
                    </a:cubicBezTo>
                    <a:cubicBezTo>
                      <a:pt x="330" y="218"/>
                      <a:pt x="330" y="218"/>
                      <a:pt x="330" y="218"/>
                    </a:cubicBezTo>
                    <a:cubicBezTo>
                      <a:pt x="334" y="218"/>
                      <a:pt x="334" y="218"/>
                      <a:pt x="334" y="218"/>
                    </a:cubicBezTo>
                    <a:cubicBezTo>
                      <a:pt x="330" y="218"/>
                      <a:pt x="330" y="218"/>
                      <a:pt x="330" y="218"/>
                    </a:cubicBezTo>
                    <a:cubicBezTo>
                      <a:pt x="330" y="228"/>
                      <a:pt x="330" y="228"/>
                      <a:pt x="330" y="228"/>
                    </a:cubicBezTo>
                    <a:cubicBezTo>
                      <a:pt x="332" y="229"/>
                      <a:pt x="332" y="229"/>
                      <a:pt x="332" y="229"/>
                    </a:cubicBezTo>
                    <a:cubicBezTo>
                      <a:pt x="332" y="229"/>
                      <a:pt x="333" y="229"/>
                      <a:pt x="335" y="230"/>
                    </a:cubicBezTo>
                    <a:cubicBezTo>
                      <a:pt x="342" y="233"/>
                      <a:pt x="359" y="240"/>
                      <a:pt x="375" y="247"/>
                    </a:cubicBezTo>
                    <a:cubicBezTo>
                      <a:pt x="383" y="251"/>
                      <a:pt x="390" y="254"/>
                      <a:pt x="395" y="257"/>
                    </a:cubicBezTo>
                    <a:cubicBezTo>
                      <a:pt x="398" y="258"/>
                      <a:pt x="400" y="260"/>
                      <a:pt x="401" y="261"/>
                    </a:cubicBezTo>
                    <a:cubicBezTo>
                      <a:pt x="402" y="261"/>
                      <a:pt x="402" y="261"/>
                      <a:pt x="402" y="262"/>
                    </a:cubicBezTo>
                    <a:cubicBezTo>
                      <a:pt x="402" y="262"/>
                      <a:pt x="402" y="262"/>
                      <a:pt x="402" y="262"/>
                    </a:cubicBezTo>
                    <a:cubicBezTo>
                      <a:pt x="404" y="261"/>
                      <a:pt x="404" y="261"/>
                      <a:pt x="404" y="261"/>
                    </a:cubicBezTo>
                    <a:cubicBezTo>
                      <a:pt x="402" y="261"/>
                      <a:pt x="402" y="261"/>
                      <a:pt x="402" y="261"/>
                    </a:cubicBezTo>
                    <a:cubicBezTo>
                      <a:pt x="402" y="262"/>
                      <a:pt x="402" y="262"/>
                      <a:pt x="402" y="262"/>
                    </a:cubicBezTo>
                    <a:cubicBezTo>
                      <a:pt x="404" y="261"/>
                      <a:pt x="404" y="261"/>
                      <a:pt x="404" y="261"/>
                    </a:cubicBezTo>
                    <a:cubicBezTo>
                      <a:pt x="402" y="261"/>
                      <a:pt x="402" y="261"/>
                      <a:pt x="402" y="261"/>
                    </a:cubicBezTo>
                    <a:cubicBezTo>
                      <a:pt x="405" y="260"/>
                      <a:pt x="405" y="260"/>
                      <a:pt x="405" y="260"/>
                    </a:cubicBezTo>
                    <a:cubicBezTo>
                      <a:pt x="402" y="260"/>
                      <a:pt x="402" y="260"/>
                      <a:pt x="402" y="260"/>
                    </a:cubicBezTo>
                    <a:cubicBezTo>
                      <a:pt x="402" y="261"/>
                      <a:pt x="402" y="261"/>
                      <a:pt x="402" y="261"/>
                    </a:cubicBezTo>
                    <a:cubicBezTo>
                      <a:pt x="405" y="260"/>
                      <a:pt x="405" y="260"/>
                      <a:pt x="405" y="260"/>
                    </a:cubicBezTo>
                    <a:cubicBezTo>
                      <a:pt x="402" y="260"/>
                      <a:pt x="402" y="260"/>
                      <a:pt x="402" y="260"/>
                    </a:cubicBezTo>
                    <a:cubicBezTo>
                      <a:pt x="405" y="260"/>
                      <a:pt x="405" y="260"/>
                      <a:pt x="405" y="260"/>
                    </a:cubicBezTo>
                    <a:cubicBezTo>
                      <a:pt x="403" y="258"/>
                      <a:pt x="403" y="258"/>
                      <a:pt x="403" y="258"/>
                    </a:cubicBezTo>
                    <a:cubicBezTo>
                      <a:pt x="402" y="258"/>
                      <a:pt x="402" y="259"/>
                      <a:pt x="402" y="260"/>
                    </a:cubicBezTo>
                    <a:cubicBezTo>
                      <a:pt x="405" y="260"/>
                      <a:pt x="405" y="260"/>
                      <a:pt x="405" y="260"/>
                    </a:cubicBezTo>
                    <a:cubicBezTo>
                      <a:pt x="403" y="258"/>
                      <a:pt x="403" y="258"/>
                      <a:pt x="403" y="258"/>
                    </a:cubicBezTo>
                    <a:cubicBezTo>
                      <a:pt x="405" y="259"/>
                      <a:pt x="405" y="259"/>
                      <a:pt x="405" y="259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3" y="258"/>
                    </a:cubicBezTo>
                    <a:cubicBezTo>
                      <a:pt x="405" y="259"/>
                      <a:pt x="405" y="259"/>
                      <a:pt x="405" y="259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404" y="257"/>
                      <a:pt x="403" y="257"/>
                      <a:pt x="402" y="257"/>
                    </a:cubicBezTo>
                    <a:cubicBezTo>
                      <a:pt x="404" y="261"/>
                      <a:pt x="404" y="261"/>
                      <a:pt x="404" y="261"/>
                    </a:cubicBezTo>
                    <a:cubicBezTo>
                      <a:pt x="404" y="257"/>
                      <a:pt x="404" y="257"/>
                      <a:pt x="404" y="257"/>
                    </a:cubicBezTo>
                    <a:cubicBezTo>
                      <a:pt x="163" y="256"/>
                      <a:pt x="163" y="256"/>
                      <a:pt x="163" y="256"/>
                    </a:cubicBezTo>
                    <a:cubicBezTo>
                      <a:pt x="143" y="256"/>
                      <a:pt x="125" y="246"/>
                      <a:pt x="115" y="229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0"/>
                      <a:pt x="4" y="29"/>
                      <a:pt x="2" y="30"/>
                    </a:cubicBezTo>
                    <a:cubicBezTo>
                      <a:pt x="0" y="31"/>
                      <a:pt x="0" y="34"/>
                      <a:pt x="1" y="36"/>
                    </a:cubicBezTo>
                    <a:cubicBezTo>
                      <a:pt x="108" y="232"/>
                      <a:pt x="108" y="232"/>
                      <a:pt x="108" y="232"/>
                    </a:cubicBezTo>
                    <a:cubicBezTo>
                      <a:pt x="119" y="252"/>
                      <a:pt x="140" y="265"/>
                      <a:pt x="163" y="265"/>
                    </a:cubicBezTo>
                    <a:cubicBezTo>
                      <a:pt x="404" y="265"/>
                      <a:pt x="404" y="265"/>
                      <a:pt x="404" y="265"/>
                    </a:cubicBezTo>
                    <a:cubicBezTo>
                      <a:pt x="405" y="265"/>
                      <a:pt x="405" y="265"/>
                      <a:pt x="405" y="265"/>
                    </a:cubicBezTo>
                    <a:cubicBezTo>
                      <a:pt x="404" y="261"/>
                      <a:pt x="404" y="261"/>
                      <a:pt x="404" y="261"/>
                    </a:cubicBezTo>
                    <a:cubicBezTo>
                      <a:pt x="404" y="265"/>
                      <a:pt x="404" y="265"/>
                      <a:pt x="404" y="265"/>
                    </a:cubicBezTo>
                    <a:cubicBezTo>
                      <a:pt x="404" y="265"/>
                      <a:pt x="404" y="265"/>
                      <a:pt x="405" y="265"/>
                    </a:cubicBezTo>
                    <a:cubicBezTo>
                      <a:pt x="404" y="261"/>
                      <a:pt x="404" y="261"/>
                      <a:pt x="404" y="261"/>
                    </a:cubicBezTo>
                    <a:cubicBezTo>
                      <a:pt x="404" y="265"/>
                      <a:pt x="404" y="265"/>
                      <a:pt x="404" y="265"/>
                    </a:cubicBezTo>
                    <a:cubicBezTo>
                      <a:pt x="405" y="265"/>
                      <a:pt x="406" y="265"/>
                      <a:pt x="407" y="264"/>
                    </a:cubicBezTo>
                    <a:cubicBezTo>
                      <a:pt x="407" y="264"/>
                      <a:pt x="408" y="264"/>
                      <a:pt x="409" y="263"/>
                    </a:cubicBezTo>
                    <a:cubicBezTo>
                      <a:pt x="410" y="262"/>
                      <a:pt x="410" y="261"/>
                      <a:pt x="410" y="260"/>
                    </a:cubicBezTo>
                    <a:cubicBezTo>
                      <a:pt x="410" y="259"/>
                      <a:pt x="410" y="258"/>
                      <a:pt x="409" y="257"/>
                    </a:cubicBezTo>
                    <a:cubicBezTo>
                      <a:pt x="408" y="256"/>
                      <a:pt x="408" y="255"/>
                      <a:pt x="407" y="255"/>
                    </a:cubicBezTo>
                    <a:cubicBezTo>
                      <a:pt x="405" y="253"/>
                      <a:pt x="403" y="252"/>
                      <a:pt x="400" y="250"/>
                    </a:cubicBezTo>
                    <a:cubicBezTo>
                      <a:pt x="390" y="245"/>
                      <a:pt x="374" y="238"/>
                      <a:pt x="360" y="232"/>
                    </a:cubicBezTo>
                    <a:cubicBezTo>
                      <a:pt x="347" y="226"/>
                      <a:pt x="335" y="221"/>
                      <a:pt x="335" y="221"/>
                    </a:cubicBezTo>
                    <a:cubicBezTo>
                      <a:pt x="334" y="225"/>
                      <a:pt x="334" y="225"/>
                      <a:pt x="334" y="225"/>
                    </a:cubicBezTo>
                    <a:cubicBezTo>
                      <a:pt x="338" y="225"/>
                      <a:pt x="338" y="225"/>
                      <a:pt x="338" y="225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8" y="217"/>
                      <a:pt x="338" y="217"/>
                      <a:pt x="338" y="217"/>
                    </a:cubicBezTo>
                    <a:cubicBezTo>
                      <a:pt x="334" y="218"/>
                      <a:pt x="334" y="218"/>
                      <a:pt x="334" y="218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8" y="217"/>
                      <a:pt x="338" y="217"/>
                      <a:pt x="338" y="217"/>
                    </a:cubicBezTo>
                    <a:cubicBezTo>
                      <a:pt x="334" y="218"/>
                      <a:pt x="334" y="218"/>
                      <a:pt x="334" y="218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5" y="218"/>
                      <a:pt x="335" y="218"/>
                      <a:pt x="335" y="218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5" y="218"/>
                      <a:pt x="335" y="218"/>
                      <a:pt x="335" y="218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8" y="218"/>
                      <a:pt x="338" y="218"/>
                      <a:pt x="338" y="218"/>
                    </a:cubicBezTo>
                    <a:cubicBezTo>
                      <a:pt x="338" y="211"/>
                      <a:pt x="335" y="206"/>
                      <a:pt x="331" y="201"/>
                    </a:cubicBezTo>
                    <a:cubicBezTo>
                      <a:pt x="327" y="197"/>
                      <a:pt x="321" y="195"/>
                      <a:pt x="314" y="195"/>
                    </a:cubicBezTo>
                    <a:cubicBezTo>
                      <a:pt x="169" y="195"/>
                      <a:pt x="169" y="195"/>
                      <a:pt x="169" y="195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1" y="0"/>
                      <a:pt x="59" y="1"/>
                    </a:cubicBezTo>
                    <a:cubicBezTo>
                      <a:pt x="57" y="2"/>
                      <a:pt x="56" y="5"/>
                      <a:pt x="57" y="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7" name="îśḻíḋe">
                <a:extLst>
                  <a:ext uri="{FF2B5EF4-FFF2-40B4-BE49-F238E27FC236}">
                    <a16:creationId xmlns:a16="http://schemas.microsoft.com/office/drawing/2014/main" id="{02971663-049D-49A4-B184-0BDD5284E839}"/>
                  </a:ext>
                </a:extLst>
              </p:cNvPr>
              <p:cNvSpPr/>
              <p:nvPr/>
            </p:nvSpPr>
            <p:spPr bwMode="auto">
              <a:xfrm>
                <a:off x="2990" y="2807"/>
                <a:ext cx="173" cy="91"/>
              </a:xfrm>
              <a:custGeom>
                <a:avLst/>
                <a:gdLst>
                  <a:gd name="T0" fmla="*/ 85 w 94"/>
                  <a:gd name="T1" fmla="*/ 50 h 50"/>
                  <a:gd name="T2" fmla="*/ 0 w 94"/>
                  <a:gd name="T3" fmla="*/ 50 h 50"/>
                  <a:gd name="T4" fmla="*/ 0 w 94"/>
                  <a:gd name="T5" fmla="*/ 0 h 50"/>
                  <a:gd name="T6" fmla="*/ 24 w 94"/>
                  <a:gd name="T7" fmla="*/ 0 h 50"/>
                  <a:gd name="T8" fmla="*/ 63 w 94"/>
                  <a:gd name="T9" fmla="*/ 7 h 50"/>
                  <a:gd name="T10" fmla="*/ 68 w 94"/>
                  <a:gd name="T11" fmla="*/ 9 h 50"/>
                  <a:gd name="T12" fmla="*/ 83 w 94"/>
                  <a:gd name="T13" fmla="*/ 50 h 50"/>
                  <a:gd name="T14" fmla="*/ 85 w 94"/>
                  <a:gd name="T15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4" h="50">
                    <a:moveTo>
                      <a:pt x="85" y="50"/>
                    </a:moveTo>
                    <a:cubicBezTo>
                      <a:pt x="0" y="50"/>
                      <a:pt x="0" y="50"/>
                      <a:pt x="0" y="5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50" y="2"/>
                      <a:pt x="63" y="7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78" y="13"/>
                      <a:pt x="94" y="50"/>
                      <a:pt x="83" y="50"/>
                    </a:cubicBezTo>
                    <a:lnTo>
                      <a:pt x="85" y="50"/>
                    </a:lnTo>
                    <a:close/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8" name="îṥļíḓè">
                <a:extLst>
                  <a:ext uri="{FF2B5EF4-FFF2-40B4-BE49-F238E27FC236}">
                    <a16:creationId xmlns:a16="http://schemas.microsoft.com/office/drawing/2014/main" id="{29D1684D-48E3-4317-877A-2DC583A763F8}"/>
                  </a:ext>
                </a:extLst>
              </p:cNvPr>
              <p:cNvSpPr/>
              <p:nvPr/>
            </p:nvSpPr>
            <p:spPr bwMode="auto">
              <a:xfrm>
                <a:off x="2983" y="2799"/>
                <a:ext cx="174" cy="107"/>
              </a:xfrm>
              <a:custGeom>
                <a:avLst/>
                <a:gdLst>
                  <a:gd name="T0" fmla="*/ 89 w 95"/>
                  <a:gd name="T1" fmla="*/ 54 h 58"/>
                  <a:gd name="T2" fmla="*/ 89 w 95"/>
                  <a:gd name="T3" fmla="*/ 50 h 58"/>
                  <a:gd name="T4" fmla="*/ 8 w 95"/>
                  <a:gd name="T5" fmla="*/ 50 h 58"/>
                  <a:gd name="T6" fmla="*/ 8 w 95"/>
                  <a:gd name="T7" fmla="*/ 8 h 58"/>
                  <a:gd name="T8" fmla="*/ 28 w 95"/>
                  <a:gd name="T9" fmla="*/ 8 h 58"/>
                  <a:gd name="T10" fmla="*/ 65 w 95"/>
                  <a:gd name="T11" fmla="*/ 15 h 58"/>
                  <a:gd name="T12" fmla="*/ 70 w 95"/>
                  <a:gd name="T13" fmla="*/ 17 h 58"/>
                  <a:gd name="T14" fmla="*/ 72 w 95"/>
                  <a:gd name="T15" fmla="*/ 13 h 58"/>
                  <a:gd name="T16" fmla="*/ 70 w 95"/>
                  <a:gd name="T17" fmla="*/ 17 h 58"/>
                  <a:gd name="T18" fmla="*/ 72 w 95"/>
                  <a:gd name="T19" fmla="*/ 18 h 58"/>
                  <a:gd name="T20" fmla="*/ 77 w 95"/>
                  <a:gd name="T21" fmla="*/ 24 h 58"/>
                  <a:gd name="T22" fmla="*/ 84 w 95"/>
                  <a:gd name="T23" fmla="*/ 37 h 58"/>
                  <a:gd name="T24" fmla="*/ 87 w 95"/>
                  <a:gd name="T25" fmla="*/ 49 h 58"/>
                  <a:gd name="T26" fmla="*/ 87 w 95"/>
                  <a:gd name="T27" fmla="*/ 50 h 58"/>
                  <a:gd name="T28" fmla="*/ 87 w 95"/>
                  <a:gd name="T29" fmla="*/ 50 h 58"/>
                  <a:gd name="T30" fmla="*/ 87 w 95"/>
                  <a:gd name="T31" fmla="*/ 50 h 58"/>
                  <a:gd name="T32" fmla="*/ 87 w 95"/>
                  <a:gd name="T33" fmla="*/ 50 h 58"/>
                  <a:gd name="T34" fmla="*/ 87 w 95"/>
                  <a:gd name="T35" fmla="*/ 50 h 58"/>
                  <a:gd name="T36" fmla="*/ 87 w 95"/>
                  <a:gd name="T37" fmla="*/ 50 h 58"/>
                  <a:gd name="T38" fmla="*/ 87 w 95"/>
                  <a:gd name="T39" fmla="*/ 50 h 58"/>
                  <a:gd name="T40" fmla="*/ 87 w 95"/>
                  <a:gd name="T41" fmla="*/ 51 h 58"/>
                  <a:gd name="T42" fmla="*/ 87 w 95"/>
                  <a:gd name="T43" fmla="*/ 50 h 58"/>
                  <a:gd name="T44" fmla="*/ 87 w 95"/>
                  <a:gd name="T45" fmla="*/ 50 h 58"/>
                  <a:gd name="T46" fmla="*/ 87 w 95"/>
                  <a:gd name="T47" fmla="*/ 51 h 58"/>
                  <a:gd name="T48" fmla="*/ 87 w 95"/>
                  <a:gd name="T49" fmla="*/ 50 h 58"/>
                  <a:gd name="T50" fmla="*/ 87 w 95"/>
                  <a:gd name="T51" fmla="*/ 50 h 58"/>
                  <a:gd name="T52" fmla="*/ 87 w 95"/>
                  <a:gd name="T53" fmla="*/ 50 h 58"/>
                  <a:gd name="T54" fmla="*/ 87 w 95"/>
                  <a:gd name="T55" fmla="*/ 50 h 58"/>
                  <a:gd name="T56" fmla="*/ 87 w 95"/>
                  <a:gd name="T57" fmla="*/ 50 h 58"/>
                  <a:gd name="T58" fmla="*/ 87 w 95"/>
                  <a:gd name="T59" fmla="*/ 50 h 58"/>
                  <a:gd name="T60" fmla="*/ 87 w 95"/>
                  <a:gd name="T61" fmla="*/ 50 h 58"/>
                  <a:gd name="T62" fmla="*/ 87 w 95"/>
                  <a:gd name="T63" fmla="*/ 50 h 58"/>
                  <a:gd name="T64" fmla="*/ 87 w 95"/>
                  <a:gd name="T65" fmla="*/ 50 h 58"/>
                  <a:gd name="T66" fmla="*/ 87 w 95"/>
                  <a:gd name="T67" fmla="*/ 50 h 58"/>
                  <a:gd name="T68" fmla="*/ 87 w 95"/>
                  <a:gd name="T69" fmla="*/ 50 h 58"/>
                  <a:gd name="T70" fmla="*/ 87 w 95"/>
                  <a:gd name="T71" fmla="*/ 50 h 58"/>
                  <a:gd name="T72" fmla="*/ 87 w 95"/>
                  <a:gd name="T73" fmla="*/ 58 h 58"/>
                  <a:gd name="T74" fmla="*/ 89 w 95"/>
                  <a:gd name="T75" fmla="*/ 58 h 58"/>
                  <a:gd name="T76" fmla="*/ 89 w 95"/>
                  <a:gd name="T77" fmla="*/ 50 h 58"/>
                  <a:gd name="T78" fmla="*/ 89 w 95"/>
                  <a:gd name="T79" fmla="*/ 54 h 58"/>
                  <a:gd name="T80" fmla="*/ 89 w 95"/>
                  <a:gd name="T81" fmla="*/ 50 h 58"/>
                  <a:gd name="T82" fmla="*/ 87 w 95"/>
                  <a:gd name="T83" fmla="*/ 50 h 58"/>
                  <a:gd name="T84" fmla="*/ 87 w 95"/>
                  <a:gd name="T85" fmla="*/ 58 h 58"/>
                  <a:gd name="T86" fmla="*/ 91 w 95"/>
                  <a:gd name="T87" fmla="*/ 57 h 58"/>
                  <a:gd name="T88" fmla="*/ 94 w 95"/>
                  <a:gd name="T89" fmla="*/ 53 h 58"/>
                  <a:gd name="T90" fmla="*/ 95 w 95"/>
                  <a:gd name="T91" fmla="*/ 49 h 58"/>
                  <a:gd name="T92" fmla="*/ 93 w 95"/>
                  <a:gd name="T93" fmla="*/ 38 h 58"/>
                  <a:gd name="T94" fmla="*/ 85 w 95"/>
                  <a:gd name="T95" fmla="*/ 21 h 58"/>
                  <a:gd name="T96" fmla="*/ 79 w 95"/>
                  <a:gd name="T97" fmla="*/ 14 h 58"/>
                  <a:gd name="T98" fmla="*/ 73 w 95"/>
                  <a:gd name="T99" fmla="*/ 9 h 58"/>
                  <a:gd name="T100" fmla="*/ 73 w 95"/>
                  <a:gd name="T101" fmla="*/ 9 h 58"/>
                  <a:gd name="T102" fmla="*/ 68 w 95"/>
                  <a:gd name="T103" fmla="*/ 7 h 58"/>
                  <a:gd name="T104" fmla="*/ 28 w 95"/>
                  <a:gd name="T105" fmla="*/ 0 h 58"/>
                  <a:gd name="T106" fmla="*/ 0 w 95"/>
                  <a:gd name="T107" fmla="*/ 0 h 58"/>
                  <a:gd name="T108" fmla="*/ 0 w 95"/>
                  <a:gd name="T109" fmla="*/ 58 h 58"/>
                  <a:gd name="T110" fmla="*/ 89 w 95"/>
                  <a:gd name="T111" fmla="*/ 58 h 58"/>
                  <a:gd name="T112" fmla="*/ 89 w 95"/>
                  <a:gd name="T113" fmla="*/ 50 h 58"/>
                  <a:gd name="T114" fmla="*/ 89 w 95"/>
                  <a:gd name="T115" fmla="*/ 54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5" h="58">
                    <a:moveTo>
                      <a:pt x="89" y="54"/>
                    </a:moveTo>
                    <a:cubicBezTo>
                      <a:pt x="89" y="50"/>
                      <a:pt x="89" y="50"/>
                      <a:pt x="89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41" y="8"/>
                      <a:pt x="53" y="10"/>
                      <a:pt x="65" y="15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2" y="13"/>
                      <a:pt x="72" y="13"/>
                      <a:pt x="72" y="13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1" y="17"/>
                      <a:pt x="71" y="17"/>
                      <a:pt x="72" y="18"/>
                    </a:cubicBezTo>
                    <a:cubicBezTo>
                      <a:pt x="74" y="19"/>
                      <a:pt x="75" y="21"/>
                      <a:pt x="77" y="24"/>
                    </a:cubicBezTo>
                    <a:cubicBezTo>
                      <a:pt x="80" y="28"/>
                      <a:pt x="82" y="33"/>
                      <a:pt x="84" y="37"/>
                    </a:cubicBezTo>
                    <a:cubicBezTo>
                      <a:pt x="86" y="42"/>
                      <a:pt x="87" y="46"/>
                      <a:pt x="87" y="49"/>
                    </a:cubicBezTo>
                    <a:cubicBezTo>
                      <a:pt x="87" y="49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1"/>
                      <a:pt x="87" y="51"/>
                      <a:pt x="87" y="51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8"/>
                      <a:pt x="87" y="58"/>
                      <a:pt x="87" y="58"/>
                    </a:cubicBezTo>
                    <a:cubicBezTo>
                      <a:pt x="89" y="58"/>
                      <a:pt x="89" y="58"/>
                      <a:pt x="89" y="58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58"/>
                      <a:pt x="87" y="58"/>
                      <a:pt x="87" y="58"/>
                    </a:cubicBezTo>
                    <a:cubicBezTo>
                      <a:pt x="88" y="58"/>
                      <a:pt x="90" y="58"/>
                      <a:pt x="91" y="57"/>
                    </a:cubicBezTo>
                    <a:cubicBezTo>
                      <a:pt x="92" y="56"/>
                      <a:pt x="94" y="55"/>
                      <a:pt x="94" y="53"/>
                    </a:cubicBezTo>
                    <a:cubicBezTo>
                      <a:pt x="95" y="52"/>
                      <a:pt x="95" y="50"/>
                      <a:pt x="95" y="49"/>
                    </a:cubicBezTo>
                    <a:cubicBezTo>
                      <a:pt x="95" y="45"/>
                      <a:pt x="94" y="42"/>
                      <a:pt x="93" y="38"/>
                    </a:cubicBezTo>
                    <a:cubicBezTo>
                      <a:pt x="91" y="32"/>
                      <a:pt x="88" y="26"/>
                      <a:pt x="85" y="21"/>
                    </a:cubicBezTo>
                    <a:cubicBezTo>
                      <a:pt x="83" y="18"/>
                      <a:pt x="81" y="16"/>
                      <a:pt x="79" y="14"/>
                    </a:cubicBezTo>
                    <a:cubicBezTo>
                      <a:pt x="78" y="12"/>
                      <a:pt x="76" y="10"/>
                      <a:pt x="73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55" y="2"/>
                      <a:pt x="4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9" y="58"/>
                      <a:pt x="89" y="58"/>
                      <a:pt x="89" y="58"/>
                    </a:cubicBezTo>
                    <a:cubicBezTo>
                      <a:pt x="89" y="50"/>
                      <a:pt x="89" y="50"/>
                      <a:pt x="89" y="50"/>
                    </a:cubicBezTo>
                    <a:lnTo>
                      <a:pt x="89" y="5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09" name="iṣlîḋé">
                <a:extLst>
                  <a:ext uri="{FF2B5EF4-FFF2-40B4-BE49-F238E27FC236}">
                    <a16:creationId xmlns:a16="http://schemas.microsoft.com/office/drawing/2014/main" id="{1D62A67F-33EB-49E2-8F54-B8B67D923402}"/>
                  </a:ext>
                </a:extLst>
              </p:cNvPr>
              <p:cNvSpPr/>
              <p:nvPr/>
            </p:nvSpPr>
            <p:spPr bwMode="auto">
              <a:xfrm>
                <a:off x="3097" y="2818"/>
                <a:ext cx="86" cy="71"/>
              </a:xfrm>
              <a:custGeom>
                <a:avLst/>
                <a:gdLst>
                  <a:gd name="T0" fmla="*/ 0 w 47"/>
                  <a:gd name="T1" fmla="*/ 0 h 39"/>
                  <a:gd name="T2" fmla="*/ 44 w 47"/>
                  <a:gd name="T3" fmla="*/ 24 h 39"/>
                  <a:gd name="T4" fmla="*/ 42 w 47"/>
                  <a:gd name="T5" fmla="*/ 38 h 39"/>
                  <a:gd name="T6" fmla="*/ 36 w 47"/>
                  <a:gd name="T7" fmla="*/ 39 h 39"/>
                  <a:gd name="T8" fmla="*/ 28 w 47"/>
                  <a:gd name="T9" fmla="*/ 35 h 39"/>
                  <a:gd name="T10" fmla="*/ 1 w 47"/>
                  <a:gd name="T11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" h="39">
                    <a:moveTo>
                      <a:pt x="0" y="0"/>
                    </a:moveTo>
                    <a:cubicBezTo>
                      <a:pt x="13" y="2"/>
                      <a:pt x="33" y="7"/>
                      <a:pt x="44" y="24"/>
                    </a:cubicBezTo>
                    <a:cubicBezTo>
                      <a:pt x="47" y="28"/>
                      <a:pt x="46" y="35"/>
                      <a:pt x="42" y="38"/>
                    </a:cubicBezTo>
                    <a:cubicBezTo>
                      <a:pt x="40" y="39"/>
                      <a:pt x="38" y="39"/>
                      <a:pt x="36" y="39"/>
                    </a:cubicBezTo>
                    <a:cubicBezTo>
                      <a:pt x="33" y="39"/>
                      <a:pt x="30" y="38"/>
                      <a:pt x="28" y="35"/>
                    </a:cubicBezTo>
                    <a:cubicBezTo>
                      <a:pt x="17" y="18"/>
                      <a:pt x="2" y="20"/>
                      <a:pt x="1" y="2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0" name="íṩļïḓé">
                <a:extLst>
                  <a:ext uri="{FF2B5EF4-FFF2-40B4-BE49-F238E27FC236}">
                    <a16:creationId xmlns:a16="http://schemas.microsoft.com/office/drawing/2014/main" id="{E156BBEE-EC59-49C8-BF98-607060C550CC}"/>
                  </a:ext>
                </a:extLst>
              </p:cNvPr>
              <p:cNvSpPr/>
              <p:nvPr/>
            </p:nvSpPr>
            <p:spPr bwMode="auto">
              <a:xfrm>
                <a:off x="3089" y="2810"/>
                <a:ext cx="100" cy="88"/>
              </a:xfrm>
              <a:custGeom>
                <a:avLst/>
                <a:gdLst>
                  <a:gd name="T0" fmla="*/ 4 w 54"/>
                  <a:gd name="T1" fmla="*/ 8 h 48"/>
                  <a:gd name="T2" fmla="*/ 25 w 54"/>
                  <a:gd name="T3" fmla="*/ 14 h 48"/>
                  <a:gd name="T4" fmla="*/ 45 w 54"/>
                  <a:gd name="T5" fmla="*/ 30 h 48"/>
                  <a:gd name="T6" fmla="*/ 46 w 54"/>
                  <a:gd name="T7" fmla="*/ 34 h 48"/>
                  <a:gd name="T8" fmla="*/ 43 w 54"/>
                  <a:gd name="T9" fmla="*/ 38 h 48"/>
                  <a:gd name="T10" fmla="*/ 40 w 54"/>
                  <a:gd name="T11" fmla="*/ 39 h 48"/>
                  <a:gd name="T12" fmla="*/ 40 w 54"/>
                  <a:gd name="T13" fmla="*/ 43 h 48"/>
                  <a:gd name="T14" fmla="*/ 40 w 54"/>
                  <a:gd name="T15" fmla="*/ 39 h 48"/>
                  <a:gd name="T16" fmla="*/ 40 w 54"/>
                  <a:gd name="T17" fmla="*/ 39 h 48"/>
                  <a:gd name="T18" fmla="*/ 40 w 54"/>
                  <a:gd name="T19" fmla="*/ 43 h 48"/>
                  <a:gd name="T20" fmla="*/ 40 w 54"/>
                  <a:gd name="T21" fmla="*/ 39 h 48"/>
                  <a:gd name="T22" fmla="*/ 40 w 54"/>
                  <a:gd name="T23" fmla="*/ 39 h 48"/>
                  <a:gd name="T24" fmla="*/ 39 w 54"/>
                  <a:gd name="T25" fmla="*/ 40 h 48"/>
                  <a:gd name="T26" fmla="*/ 40 w 54"/>
                  <a:gd name="T27" fmla="*/ 43 h 48"/>
                  <a:gd name="T28" fmla="*/ 40 w 54"/>
                  <a:gd name="T29" fmla="*/ 39 h 48"/>
                  <a:gd name="T30" fmla="*/ 35 w 54"/>
                  <a:gd name="T31" fmla="*/ 37 h 48"/>
                  <a:gd name="T32" fmla="*/ 19 w 54"/>
                  <a:gd name="T33" fmla="*/ 22 h 48"/>
                  <a:gd name="T34" fmla="*/ 7 w 54"/>
                  <a:gd name="T35" fmla="*/ 20 h 48"/>
                  <a:gd name="T36" fmla="*/ 5 w 54"/>
                  <a:gd name="T37" fmla="*/ 20 h 48"/>
                  <a:gd name="T38" fmla="*/ 5 w 54"/>
                  <a:gd name="T39" fmla="*/ 20 h 48"/>
                  <a:gd name="T40" fmla="*/ 5 w 54"/>
                  <a:gd name="T41" fmla="*/ 20 h 48"/>
                  <a:gd name="T42" fmla="*/ 5 w 54"/>
                  <a:gd name="T43" fmla="*/ 20 h 48"/>
                  <a:gd name="T44" fmla="*/ 5 w 54"/>
                  <a:gd name="T45" fmla="*/ 20 h 48"/>
                  <a:gd name="T46" fmla="*/ 5 w 54"/>
                  <a:gd name="T47" fmla="*/ 20 h 48"/>
                  <a:gd name="T48" fmla="*/ 5 w 54"/>
                  <a:gd name="T49" fmla="*/ 20 h 48"/>
                  <a:gd name="T50" fmla="*/ 1 w 54"/>
                  <a:gd name="T51" fmla="*/ 24 h 48"/>
                  <a:gd name="T52" fmla="*/ 5 w 54"/>
                  <a:gd name="T53" fmla="*/ 28 h 48"/>
                  <a:gd name="T54" fmla="*/ 6 w 54"/>
                  <a:gd name="T55" fmla="*/ 28 h 48"/>
                  <a:gd name="T56" fmla="*/ 7 w 54"/>
                  <a:gd name="T57" fmla="*/ 28 h 48"/>
                  <a:gd name="T58" fmla="*/ 16 w 54"/>
                  <a:gd name="T59" fmla="*/ 30 h 48"/>
                  <a:gd name="T60" fmla="*/ 28 w 54"/>
                  <a:gd name="T61" fmla="*/ 41 h 48"/>
                  <a:gd name="T62" fmla="*/ 40 w 54"/>
                  <a:gd name="T63" fmla="*/ 48 h 48"/>
                  <a:gd name="T64" fmla="*/ 41 w 54"/>
                  <a:gd name="T65" fmla="*/ 48 h 48"/>
                  <a:gd name="T66" fmla="*/ 41 w 54"/>
                  <a:gd name="T67" fmla="*/ 47 h 48"/>
                  <a:gd name="T68" fmla="*/ 40 w 54"/>
                  <a:gd name="T69" fmla="*/ 44 h 48"/>
                  <a:gd name="T70" fmla="*/ 40 w 54"/>
                  <a:gd name="T71" fmla="*/ 48 h 48"/>
                  <a:gd name="T72" fmla="*/ 41 w 54"/>
                  <a:gd name="T73" fmla="*/ 47 h 48"/>
                  <a:gd name="T74" fmla="*/ 40 w 54"/>
                  <a:gd name="T75" fmla="*/ 44 h 48"/>
                  <a:gd name="T76" fmla="*/ 40 w 54"/>
                  <a:gd name="T77" fmla="*/ 48 h 48"/>
                  <a:gd name="T78" fmla="*/ 40 w 54"/>
                  <a:gd name="T79" fmla="*/ 44 h 48"/>
                  <a:gd name="T80" fmla="*/ 40 w 54"/>
                  <a:gd name="T81" fmla="*/ 48 h 48"/>
                  <a:gd name="T82" fmla="*/ 40 w 54"/>
                  <a:gd name="T83" fmla="*/ 48 h 48"/>
                  <a:gd name="T84" fmla="*/ 40 w 54"/>
                  <a:gd name="T85" fmla="*/ 44 h 48"/>
                  <a:gd name="T86" fmla="*/ 40 w 54"/>
                  <a:gd name="T87" fmla="*/ 48 h 48"/>
                  <a:gd name="T88" fmla="*/ 40 w 54"/>
                  <a:gd name="T89" fmla="*/ 48 h 48"/>
                  <a:gd name="T90" fmla="*/ 48 w 54"/>
                  <a:gd name="T91" fmla="*/ 45 h 48"/>
                  <a:gd name="T92" fmla="*/ 54 w 54"/>
                  <a:gd name="T93" fmla="*/ 34 h 48"/>
                  <a:gd name="T94" fmla="*/ 51 w 54"/>
                  <a:gd name="T95" fmla="*/ 25 h 48"/>
                  <a:gd name="T96" fmla="*/ 29 w 54"/>
                  <a:gd name="T97" fmla="*/ 7 h 48"/>
                  <a:gd name="T98" fmla="*/ 5 w 54"/>
                  <a:gd name="T99" fmla="*/ 0 h 48"/>
                  <a:gd name="T100" fmla="*/ 0 w 54"/>
                  <a:gd name="T101" fmla="*/ 3 h 48"/>
                  <a:gd name="T102" fmla="*/ 4 w 54"/>
                  <a:gd name="T103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4" h="48">
                    <a:moveTo>
                      <a:pt x="4" y="8"/>
                    </a:moveTo>
                    <a:cubicBezTo>
                      <a:pt x="10" y="9"/>
                      <a:pt x="18" y="11"/>
                      <a:pt x="25" y="14"/>
                    </a:cubicBezTo>
                    <a:cubicBezTo>
                      <a:pt x="33" y="17"/>
                      <a:pt x="40" y="22"/>
                      <a:pt x="45" y="30"/>
                    </a:cubicBezTo>
                    <a:cubicBezTo>
                      <a:pt x="45" y="31"/>
                      <a:pt x="46" y="32"/>
                      <a:pt x="46" y="34"/>
                    </a:cubicBezTo>
                    <a:cubicBezTo>
                      <a:pt x="46" y="36"/>
                      <a:pt x="45" y="37"/>
                      <a:pt x="43" y="38"/>
                    </a:cubicBezTo>
                    <a:cubicBezTo>
                      <a:pt x="42" y="39"/>
                      <a:pt x="41" y="39"/>
                      <a:pt x="40" y="39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40" y="39"/>
                      <a:pt x="39" y="40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38" y="39"/>
                      <a:pt x="36" y="38"/>
                      <a:pt x="35" y="37"/>
                    </a:cubicBezTo>
                    <a:cubicBezTo>
                      <a:pt x="30" y="29"/>
                      <a:pt x="25" y="25"/>
                      <a:pt x="19" y="22"/>
                    </a:cubicBezTo>
                    <a:cubicBezTo>
                      <a:pt x="14" y="20"/>
                      <a:pt x="9" y="20"/>
                      <a:pt x="7" y="20"/>
                    </a:cubicBezTo>
                    <a:cubicBezTo>
                      <a:pt x="6" y="20"/>
                      <a:pt x="6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3" y="20"/>
                      <a:pt x="1" y="22"/>
                      <a:pt x="1" y="24"/>
                    </a:cubicBezTo>
                    <a:cubicBezTo>
                      <a:pt x="1" y="26"/>
                      <a:pt x="3" y="28"/>
                      <a:pt x="5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7" y="28"/>
                    </a:cubicBezTo>
                    <a:cubicBezTo>
                      <a:pt x="9" y="28"/>
                      <a:pt x="12" y="28"/>
                      <a:pt x="16" y="30"/>
                    </a:cubicBezTo>
                    <a:cubicBezTo>
                      <a:pt x="20" y="32"/>
                      <a:pt x="24" y="35"/>
                      <a:pt x="28" y="41"/>
                    </a:cubicBezTo>
                    <a:cubicBezTo>
                      <a:pt x="31" y="45"/>
                      <a:pt x="36" y="48"/>
                      <a:pt x="40" y="48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1" y="48"/>
                      <a:pt x="41" y="47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3" y="48"/>
                      <a:pt x="45" y="47"/>
                      <a:pt x="48" y="45"/>
                    </a:cubicBezTo>
                    <a:cubicBezTo>
                      <a:pt x="52" y="43"/>
                      <a:pt x="54" y="38"/>
                      <a:pt x="54" y="34"/>
                    </a:cubicBezTo>
                    <a:cubicBezTo>
                      <a:pt x="54" y="31"/>
                      <a:pt x="53" y="28"/>
                      <a:pt x="51" y="25"/>
                    </a:cubicBezTo>
                    <a:cubicBezTo>
                      <a:pt x="45" y="16"/>
                      <a:pt x="37" y="10"/>
                      <a:pt x="29" y="7"/>
                    </a:cubicBezTo>
                    <a:cubicBezTo>
                      <a:pt x="20" y="3"/>
                      <a:pt x="12" y="1"/>
                      <a:pt x="5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6"/>
                      <a:pt x="1" y="8"/>
                      <a:pt x="4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1" name="îSļïďe">
                <a:extLst>
                  <a:ext uri="{FF2B5EF4-FFF2-40B4-BE49-F238E27FC236}">
                    <a16:creationId xmlns:a16="http://schemas.microsoft.com/office/drawing/2014/main" id="{690E6C44-6705-473C-B528-100600850ADF}"/>
                  </a:ext>
                </a:extLst>
              </p:cNvPr>
              <p:cNvSpPr/>
              <p:nvPr/>
            </p:nvSpPr>
            <p:spPr bwMode="auto">
              <a:xfrm>
                <a:off x="3077" y="2836"/>
                <a:ext cx="97" cy="73"/>
              </a:xfrm>
              <a:custGeom>
                <a:avLst/>
                <a:gdLst>
                  <a:gd name="T0" fmla="*/ 5 w 53"/>
                  <a:gd name="T1" fmla="*/ 0 h 40"/>
                  <a:gd name="T2" fmla="*/ 50 w 53"/>
                  <a:gd name="T3" fmla="*/ 24 h 40"/>
                  <a:gd name="T4" fmla="*/ 48 w 53"/>
                  <a:gd name="T5" fmla="*/ 38 h 40"/>
                  <a:gd name="T6" fmla="*/ 42 w 53"/>
                  <a:gd name="T7" fmla="*/ 40 h 40"/>
                  <a:gd name="T8" fmla="*/ 33 w 53"/>
                  <a:gd name="T9" fmla="*/ 35 h 40"/>
                  <a:gd name="T10" fmla="*/ 0 w 53"/>
                  <a:gd name="T11" fmla="*/ 2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40">
                    <a:moveTo>
                      <a:pt x="5" y="0"/>
                    </a:moveTo>
                    <a:cubicBezTo>
                      <a:pt x="19" y="2"/>
                      <a:pt x="39" y="7"/>
                      <a:pt x="50" y="24"/>
                    </a:cubicBezTo>
                    <a:cubicBezTo>
                      <a:pt x="53" y="28"/>
                      <a:pt x="52" y="35"/>
                      <a:pt x="48" y="38"/>
                    </a:cubicBezTo>
                    <a:cubicBezTo>
                      <a:pt x="46" y="39"/>
                      <a:pt x="44" y="40"/>
                      <a:pt x="42" y="40"/>
                    </a:cubicBezTo>
                    <a:cubicBezTo>
                      <a:pt x="39" y="40"/>
                      <a:pt x="35" y="38"/>
                      <a:pt x="33" y="35"/>
                    </a:cubicBezTo>
                    <a:cubicBezTo>
                      <a:pt x="22" y="18"/>
                      <a:pt x="1" y="20"/>
                      <a:pt x="0" y="20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2" name="íṥḻiḓê">
                <a:extLst>
                  <a:ext uri="{FF2B5EF4-FFF2-40B4-BE49-F238E27FC236}">
                    <a16:creationId xmlns:a16="http://schemas.microsoft.com/office/drawing/2014/main" id="{B8CC1DB4-576F-4686-A931-5B8790376138}"/>
                  </a:ext>
                </a:extLst>
              </p:cNvPr>
              <p:cNvSpPr/>
              <p:nvPr/>
            </p:nvSpPr>
            <p:spPr bwMode="auto">
              <a:xfrm>
                <a:off x="3069" y="2829"/>
                <a:ext cx="110" cy="88"/>
              </a:xfrm>
              <a:custGeom>
                <a:avLst/>
                <a:gdLst>
                  <a:gd name="T0" fmla="*/ 8 w 60"/>
                  <a:gd name="T1" fmla="*/ 8 h 48"/>
                  <a:gd name="T2" fmla="*/ 31 w 60"/>
                  <a:gd name="T3" fmla="*/ 14 h 48"/>
                  <a:gd name="T4" fmla="*/ 51 w 60"/>
                  <a:gd name="T5" fmla="*/ 30 h 48"/>
                  <a:gd name="T6" fmla="*/ 52 w 60"/>
                  <a:gd name="T7" fmla="*/ 34 h 48"/>
                  <a:gd name="T8" fmla="*/ 49 w 60"/>
                  <a:gd name="T9" fmla="*/ 39 h 48"/>
                  <a:gd name="T10" fmla="*/ 49 w 60"/>
                  <a:gd name="T11" fmla="*/ 39 h 48"/>
                  <a:gd name="T12" fmla="*/ 46 w 60"/>
                  <a:gd name="T13" fmla="*/ 40 h 48"/>
                  <a:gd name="T14" fmla="*/ 41 w 60"/>
                  <a:gd name="T15" fmla="*/ 37 h 48"/>
                  <a:gd name="T16" fmla="*/ 22 w 60"/>
                  <a:gd name="T17" fmla="*/ 22 h 48"/>
                  <a:gd name="T18" fmla="*/ 7 w 60"/>
                  <a:gd name="T19" fmla="*/ 20 h 48"/>
                  <a:gd name="T20" fmla="*/ 5 w 60"/>
                  <a:gd name="T21" fmla="*/ 20 h 48"/>
                  <a:gd name="T22" fmla="*/ 4 w 60"/>
                  <a:gd name="T23" fmla="*/ 20 h 48"/>
                  <a:gd name="T24" fmla="*/ 4 w 60"/>
                  <a:gd name="T25" fmla="*/ 20 h 48"/>
                  <a:gd name="T26" fmla="*/ 4 w 60"/>
                  <a:gd name="T27" fmla="*/ 20 h 48"/>
                  <a:gd name="T28" fmla="*/ 4 w 60"/>
                  <a:gd name="T29" fmla="*/ 23 h 48"/>
                  <a:gd name="T30" fmla="*/ 4 w 60"/>
                  <a:gd name="T31" fmla="*/ 20 h 48"/>
                  <a:gd name="T32" fmla="*/ 4 w 60"/>
                  <a:gd name="T33" fmla="*/ 20 h 48"/>
                  <a:gd name="T34" fmla="*/ 4 w 60"/>
                  <a:gd name="T35" fmla="*/ 23 h 48"/>
                  <a:gd name="T36" fmla="*/ 4 w 60"/>
                  <a:gd name="T37" fmla="*/ 20 h 48"/>
                  <a:gd name="T38" fmla="*/ 0 w 60"/>
                  <a:gd name="T39" fmla="*/ 24 h 48"/>
                  <a:gd name="T40" fmla="*/ 4 w 60"/>
                  <a:gd name="T41" fmla="*/ 28 h 48"/>
                  <a:gd name="T42" fmla="*/ 5 w 60"/>
                  <a:gd name="T43" fmla="*/ 28 h 48"/>
                  <a:gd name="T44" fmla="*/ 7 w 60"/>
                  <a:gd name="T45" fmla="*/ 28 h 48"/>
                  <a:gd name="T46" fmla="*/ 19 w 60"/>
                  <a:gd name="T47" fmla="*/ 30 h 48"/>
                  <a:gd name="T48" fmla="*/ 34 w 60"/>
                  <a:gd name="T49" fmla="*/ 41 h 48"/>
                  <a:gd name="T50" fmla="*/ 46 w 60"/>
                  <a:gd name="T51" fmla="*/ 48 h 48"/>
                  <a:gd name="T52" fmla="*/ 54 w 60"/>
                  <a:gd name="T53" fmla="*/ 45 h 48"/>
                  <a:gd name="T54" fmla="*/ 54 w 60"/>
                  <a:gd name="T55" fmla="*/ 45 h 48"/>
                  <a:gd name="T56" fmla="*/ 60 w 60"/>
                  <a:gd name="T57" fmla="*/ 34 h 48"/>
                  <a:gd name="T58" fmla="*/ 57 w 60"/>
                  <a:gd name="T59" fmla="*/ 25 h 48"/>
                  <a:gd name="T60" fmla="*/ 34 w 60"/>
                  <a:gd name="T61" fmla="*/ 7 h 48"/>
                  <a:gd name="T62" fmla="*/ 9 w 60"/>
                  <a:gd name="T63" fmla="*/ 0 h 48"/>
                  <a:gd name="T64" fmla="*/ 5 w 60"/>
                  <a:gd name="T65" fmla="*/ 4 h 48"/>
                  <a:gd name="T66" fmla="*/ 8 w 60"/>
                  <a:gd name="T67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0" h="48">
                    <a:moveTo>
                      <a:pt x="8" y="8"/>
                    </a:moveTo>
                    <a:cubicBezTo>
                      <a:pt x="15" y="9"/>
                      <a:pt x="23" y="11"/>
                      <a:pt x="31" y="14"/>
                    </a:cubicBezTo>
                    <a:cubicBezTo>
                      <a:pt x="38" y="18"/>
                      <a:pt x="45" y="23"/>
                      <a:pt x="51" y="30"/>
                    </a:cubicBezTo>
                    <a:cubicBezTo>
                      <a:pt x="51" y="31"/>
                      <a:pt x="52" y="33"/>
                      <a:pt x="52" y="34"/>
                    </a:cubicBezTo>
                    <a:cubicBezTo>
                      <a:pt x="52" y="36"/>
                      <a:pt x="51" y="38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7" y="40"/>
                      <a:pt x="46" y="40"/>
                    </a:cubicBezTo>
                    <a:cubicBezTo>
                      <a:pt x="44" y="40"/>
                      <a:pt x="42" y="39"/>
                      <a:pt x="41" y="37"/>
                    </a:cubicBezTo>
                    <a:cubicBezTo>
                      <a:pt x="36" y="29"/>
                      <a:pt x="28" y="25"/>
                      <a:pt x="22" y="22"/>
                    </a:cubicBezTo>
                    <a:cubicBezTo>
                      <a:pt x="16" y="20"/>
                      <a:pt x="10" y="20"/>
                      <a:pt x="7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0"/>
                      <a:pt x="0" y="22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7" y="28"/>
                    </a:cubicBezTo>
                    <a:cubicBezTo>
                      <a:pt x="9" y="28"/>
                      <a:pt x="14" y="28"/>
                      <a:pt x="19" y="30"/>
                    </a:cubicBezTo>
                    <a:cubicBezTo>
                      <a:pt x="24" y="32"/>
                      <a:pt x="30" y="35"/>
                      <a:pt x="34" y="41"/>
                    </a:cubicBezTo>
                    <a:cubicBezTo>
                      <a:pt x="37" y="46"/>
                      <a:pt x="41" y="48"/>
                      <a:pt x="46" y="48"/>
                    </a:cubicBezTo>
                    <a:cubicBezTo>
                      <a:pt x="49" y="48"/>
                      <a:pt x="51" y="47"/>
                      <a:pt x="54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8" y="43"/>
                      <a:pt x="60" y="38"/>
                      <a:pt x="60" y="34"/>
                    </a:cubicBezTo>
                    <a:cubicBezTo>
                      <a:pt x="60" y="31"/>
                      <a:pt x="59" y="28"/>
                      <a:pt x="57" y="25"/>
                    </a:cubicBezTo>
                    <a:cubicBezTo>
                      <a:pt x="51" y="16"/>
                      <a:pt x="43" y="11"/>
                      <a:pt x="34" y="7"/>
                    </a:cubicBezTo>
                    <a:cubicBezTo>
                      <a:pt x="25" y="3"/>
                      <a:pt x="16" y="1"/>
                      <a:pt x="9" y="0"/>
                    </a:cubicBezTo>
                    <a:cubicBezTo>
                      <a:pt x="7" y="0"/>
                      <a:pt x="5" y="1"/>
                      <a:pt x="5" y="4"/>
                    </a:cubicBezTo>
                    <a:cubicBezTo>
                      <a:pt x="4" y="6"/>
                      <a:pt x="6" y="8"/>
                      <a:pt x="8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3" name="íS1ïḓê">
                <a:extLst>
                  <a:ext uri="{FF2B5EF4-FFF2-40B4-BE49-F238E27FC236}">
                    <a16:creationId xmlns:a16="http://schemas.microsoft.com/office/drawing/2014/main" id="{046F7E79-6808-4BB0-989D-3755B9AF93C0}"/>
                  </a:ext>
                </a:extLst>
              </p:cNvPr>
              <p:cNvSpPr/>
              <p:nvPr/>
            </p:nvSpPr>
            <p:spPr bwMode="auto">
              <a:xfrm>
                <a:off x="3040" y="2860"/>
                <a:ext cx="114" cy="71"/>
              </a:xfrm>
              <a:custGeom>
                <a:avLst/>
                <a:gdLst>
                  <a:gd name="T0" fmla="*/ 14 w 62"/>
                  <a:gd name="T1" fmla="*/ 0 h 39"/>
                  <a:gd name="T2" fmla="*/ 59 w 62"/>
                  <a:gd name="T3" fmla="*/ 23 h 39"/>
                  <a:gd name="T4" fmla="*/ 57 w 62"/>
                  <a:gd name="T5" fmla="*/ 38 h 39"/>
                  <a:gd name="T6" fmla="*/ 51 w 62"/>
                  <a:gd name="T7" fmla="*/ 39 h 39"/>
                  <a:gd name="T8" fmla="*/ 43 w 62"/>
                  <a:gd name="T9" fmla="*/ 35 h 39"/>
                  <a:gd name="T10" fmla="*/ 0 w 62"/>
                  <a:gd name="T11" fmla="*/ 1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" h="39">
                    <a:moveTo>
                      <a:pt x="14" y="0"/>
                    </a:moveTo>
                    <a:cubicBezTo>
                      <a:pt x="28" y="1"/>
                      <a:pt x="48" y="7"/>
                      <a:pt x="59" y="23"/>
                    </a:cubicBezTo>
                    <a:cubicBezTo>
                      <a:pt x="62" y="28"/>
                      <a:pt x="61" y="35"/>
                      <a:pt x="57" y="38"/>
                    </a:cubicBezTo>
                    <a:cubicBezTo>
                      <a:pt x="55" y="39"/>
                      <a:pt x="53" y="39"/>
                      <a:pt x="51" y="39"/>
                    </a:cubicBezTo>
                    <a:cubicBezTo>
                      <a:pt x="48" y="39"/>
                      <a:pt x="45" y="38"/>
                      <a:pt x="43" y="35"/>
                    </a:cubicBezTo>
                    <a:cubicBezTo>
                      <a:pt x="31" y="17"/>
                      <a:pt x="0" y="19"/>
                      <a:pt x="0" y="19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4" name="íşlîdé">
                <a:extLst>
                  <a:ext uri="{FF2B5EF4-FFF2-40B4-BE49-F238E27FC236}">
                    <a16:creationId xmlns:a16="http://schemas.microsoft.com/office/drawing/2014/main" id="{C0ECF234-DB08-4401-A9DD-98CBE2110560}"/>
                  </a:ext>
                </a:extLst>
              </p:cNvPr>
              <p:cNvSpPr/>
              <p:nvPr/>
            </p:nvSpPr>
            <p:spPr bwMode="auto">
              <a:xfrm>
                <a:off x="3033" y="2851"/>
                <a:ext cx="126" cy="88"/>
              </a:xfrm>
              <a:custGeom>
                <a:avLst/>
                <a:gdLst>
                  <a:gd name="T0" fmla="*/ 17 w 69"/>
                  <a:gd name="T1" fmla="*/ 9 h 48"/>
                  <a:gd name="T2" fmla="*/ 40 w 69"/>
                  <a:gd name="T3" fmla="*/ 15 h 48"/>
                  <a:gd name="T4" fmla="*/ 60 w 69"/>
                  <a:gd name="T5" fmla="*/ 31 h 48"/>
                  <a:gd name="T6" fmla="*/ 61 w 69"/>
                  <a:gd name="T7" fmla="*/ 34 h 48"/>
                  <a:gd name="T8" fmla="*/ 58 w 69"/>
                  <a:gd name="T9" fmla="*/ 39 h 48"/>
                  <a:gd name="T10" fmla="*/ 55 w 69"/>
                  <a:gd name="T11" fmla="*/ 40 h 48"/>
                  <a:gd name="T12" fmla="*/ 50 w 69"/>
                  <a:gd name="T13" fmla="*/ 38 h 48"/>
                  <a:gd name="T14" fmla="*/ 39 w 69"/>
                  <a:gd name="T15" fmla="*/ 27 h 48"/>
                  <a:gd name="T16" fmla="*/ 5 w 69"/>
                  <a:gd name="T17" fmla="*/ 19 h 48"/>
                  <a:gd name="T18" fmla="*/ 4 w 69"/>
                  <a:gd name="T19" fmla="*/ 19 h 48"/>
                  <a:gd name="T20" fmla="*/ 4 w 69"/>
                  <a:gd name="T21" fmla="*/ 20 h 48"/>
                  <a:gd name="T22" fmla="*/ 4 w 69"/>
                  <a:gd name="T23" fmla="*/ 20 h 48"/>
                  <a:gd name="T24" fmla="*/ 0 w 69"/>
                  <a:gd name="T25" fmla="*/ 24 h 48"/>
                  <a:gd name="T26" fmla="*/ 4 w 69"/>
                  <a:gd name="T27" fmla="*/ 28 h 48"/>
                  <a:gd name="T28" fmla="*/ 4 w 69"/>
                  <a:gd name="T29" fmla="*/ 25 h 48"/>
                  <a:gd name="T30" fmla="*/ 4 w 69"/>
                  <a:gd name="T31" fmla="*/ 28 h 48"/>
                  <a:gd name="T32" fmla="*/ 4 w 69"/>
                  <a:gd name="T33" fmla="*/ 28 h 48"/>
                  <a:gd name="T34" fmla="*/ 4 w 69"/>
                  <a:gd name="T35" fmla="*/ 25 h 48"/>
                  <a:gd name="T36" fmla="*/ 4 w 69"/>
                  <a:gd name="T37" fmla="*/ 28 h 48"/>
                  <a:gd name="T38" fmla="*/ 5 w 69"/>
                  <a:gd name="T39" fmla="*/ 28 h 48"/>
                  <a:gd name="T40" fmla="*/ 23 w 69"/>
                  <a:gd name="T41" fmla="*/ 30 h 48"/>
                  <a:gd name="T42" fmla="*/ 35 w 69"/>
                  <a:gd name="T43" fmla="*/ 34 h 48"/>
                  <a:gd name="T44" fmla="*/ 43 w 69"/>
                  <a:gd name="T45" fmla="*/ 42 h 48"/>
                  <a:gd name="T46" fmla="*/ 55 w 69"/>
                  <a:gd name="T47" fmla="*/ 48 h 48"/>
                  <a:gd name="T48" fmla="*/ 63 w 69"/>
                  <a:gd name="T49" fmla="*/ 46 h 48"/>
                  <a:gd name="T50" fmla="*/ 69 w 69"/>
                  <a:gd name="T51" fmla="*/ 34 h 48"/>
                  <a:gd name="T52" fmla="*/ 67 w 69"/>
                  <a:gd name="T53" fmla="*/ 26 h 48"/>
                  <a:gd name="T54" fmla="*/ 43 w 69"/>
                  <a:gd name="T55" fmla="*/ 7 h 48"/>
                  <a:gd name="T56" fmla="*/ 18 w 69"/>
                  <a:gd name="T57" fmla="*/ 1 h 48"/>
                  <a:gd name="T58" fmla="*/ 14 w 69"/>
                  <a:gd name="T59" fmla="*/ 4 h 48"/>
                  <a:gd name="T60" fmla="*/ 17 w 69"/>
                  <a:gd name="T61" fmla="*/ 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9" h="48">
                    <a:moveTo>
                      <a:pt x="17" y="9"/>
                    </a:moveTo>
                    <a:cubicBezTo>
                      <a:pt x="24" y="10"/>
                      <a:pt x="32" y="11"/>
                      <a:pt x="40" y="15"/>
                    </a:cubicBezTo>
                    <a:cubicBezTo>
                      <a:pt x="47" y="18"/>
                      <a:pt x="55" y="23"/>
                      <a:pt x="60" y="31"/>
                    </a:cubicBezTo>
                    <a:cubicBezTo>
                      <a:pt x="61" y="32"/>
                      <a:pt x="61" y="33"/>
                      <a:pt x="61" y="34"/>
                    </a:cubicBezTo>
                    <a:cubicBezTo>
                      <a:pt x="61" y="36"/>
                      <a:pt x="60" y="38"/>
                      <a:pt x="58" y="39"/>
                    </a:cubicBezTo>
                    <a:cubicBezTo>
                      <a:pt x="57" y="40"/>
                      <a:pt x="56" y="40"/>
                      <a:pt x="55" y="40"/>
                    </a:cubicBezTo>
                    <a:cubicBezTo>
                      <a:pt x="53" y="40"/>
                      <a:pt x="51" y="39"/>
                      <a:pt x="50" y="38"/>
                    </a:cubicBezTo>
                    <a:cubicBezTo>
                      <a:pt x="47" y="33"/>
                      <a:pt x="43" y="30"/>
                      <a:pt x="39" y="27"/>
                    </a:cubicBezTo>
                    <a:cubicBezTo>
                      <a:pt x="26" y="20"/>
                      <a:pt x="10" y="20"/>
                      <a:pt x="5" y="19"/>
                    </a:cubicBezTo>
                    <a:cubicBezTo>
                      <a:pt x="5" y="19"/>
                      <a:pt x="5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" y="20"/>
                      <a:pt x="0" y="22"/>
                      <a:pt x="0" y="24"/>
                    </a:cubicBezTo>
                    <a:cubicBezTo>
                      <a:pt x="0" y="26"/>
                      <a:pt x="2" y="28"/>
                      <a:pt x="4" y="28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8"/>
                      <a:pt x="5" y="28"/>
                    </a:cubicBezTo>
                    <a:cubicBezTo>
                      <a:pt x="8" y="28"/>
                      <a:pt x="16" y="28"/>
                      <a:pt x="23" y="30"/>
                    </a:cubicBezTo>
                    <a:cubicBezTo>
                      <a:pt x="27" y="31"/>
                      <a:pt x="31" y="32"/>
                      <a:pt x="35" y="34"/>
                    </a:cubicBezTo>
                    <a:cubicBezTo>
                      <a:pt x="38" y="36"/>
                      <a:pt x="41" y="39"/>
                      <a:pt x="43" y="42"/>
                    </a:cubicBezTo>
                    <a:cubicBezTo>
                      <a:pt x="46" y="46"/>
                      <a:pt x="50" y="48"/>
                      <a:pt x="55" y="48"/>
                    </a:cubicBezTo>
                    <a:cubicBezTo>
                      <a:pt x="58" y="48"/>
                      <a:pt x="61" y="48"/>
                      <a:pt x="63" y="46"/>
                    </a:cubicBezTo>
                    <a:cubicBezTo>
                      <a:pt x="67" y="43"/>
                      <a:pt x="69" y="39"/>
                      <a:pt x="69" y="34"/>
                    </a:cubicBezTo>
                    <a:cubicBezTo>
                      <a:pt x="69" y="32"/>
                      <a:pt x="68" y="29"/>
                      <a:pt x="67" y="26"/>
                    </a:cubicBezTo>
                    <a:cubicBezTo>
                      <a:pt x="60" y="17"/>
                      <a:pt x="52" y="11"/>
                      <a:pt x="43" y="7"/>
                    </a:cubicBezTo>
                    <a:cubicBezTo>
                      <a:pt x="34" y="3"/>
                      <a:pt x="26" y="2"/>
                      <a:pt x="18" y="1"/>
                    </a:cubicBezTo>
                    <a:cubicBezTo>
                      <a:pt x="16" y="0"/>
                      <a:pt x="14" y="2"/>
                      <a:pt x="14" y="4"/>
                    </a:cubicBezTo>
                    <a:cubicBezTo>
                      <a:pt x="14" y="6"/>
                      <a:pt x="15" y="8"/>
                      <a:pt x="17" y="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5" name="îsļídé">
                <a:extLst>
                  <a:ext uri="{FF2B5EF4-FFF2-40B4-BE49-F238E27FC236}">
                    <a16:creationId xmlns:a16="http://schemas.microsoft.com/office/drawing/2014/main" id="{5B9D11E8-C370-4C05-A8AB-BB17B5935DAE}"/>
                  </a:ext>
                </a:extLst>
              </p:cNvPr>
              <p:cNvSpPr/>
              <p:nvPr/>
            </p:nvSpPr>
            <p:spPr bwMode="auto">
              <a:xfrm>
                <a:off x="1818" y="3149"/>
                <a:ext cx="583" cy="387"/>
              </a:xfrm>
              <a:custGeom>
                <a:avLst/>
                <a:gdLst>
                  <a:gd name="T0" fmla="*/ 281 w 318"/>
                  <a:gd name="T1" fmla="*/ 211 h 211"/>
                  <a:gd name="T2" fmla="*/ 36 w 318"/>
                  <a:gd name="T3" fmla="*/ 211 h 211"/>
                  <a:gd name="T4" fmla="*/ 0 w 318"/>
                  <a:gd name="T5" fmla="*/ 174 h 211"/>
                  <a:gd name="T6" fmla="*/ 0 w 318"/>
                  <a:gd name="T7" fmla="*/ 37 h 211"/>
                  <a:gd name="T8" fmla="*/ 37 w 318"/>
                  <a:gd name="T9" fmla="*/ 0 h 211"/>
                  <a:gd name="T10" fmla="*/ 281 w 318"/>
                  <a:gd name="T11" fmla="*/ 1 h 211"/>
                  <a:gd name="T12" fmla="*/ 318 w 318"/>
                  <a:gd name="T13" fmla="*/ 37 h 211"/>
                  <a:gd name="T14" fmla="*/ 317 w 318"/>
                  <a:gd name="T15" fmla="*/ 174 h 211"/>
                  <a:gd name="T16" fmla="*/ 281 w 318"/>
                  <a:gd name="T17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11">
                    <a:moveTo>
                      <a:pt x="281" y="211"/>
                    </a:moveTo>
                    <a:cubicBezTo>
                      <a:pt x="36" y="211"/>
                      <a:pt x="36" y="211"/>
                      <a:pt x="36" y="211"/>
                    </a:cubicBezTo>
                    <a:cubicBezTo>
                      <a:pt x="16" y="211"/>
                      <a:pt x="0" y="194"/>
                      <a:pt x="0" y="17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17"/>
                      <a:pt x="16" y="0"/>
                      <a:pt x="37" y="0"/>
                    </a:cubicBezTo>
                    <a:cubicBezTo>
                      <a:pt x="281" y="1"/>
                      <a:pt x="281" y="1"/>
                      <a:pt x="281" y="1"/>
                    </a:cubicBezTo>
                    <a:cubicBezTo>
                      <a:pt x="301" y="1"/>
                      <a:pt x="318" y="17"/>
                      <a:pt x="318" y="37"/>
                    </a:cubicBezTo>
                    <a:cubicBezTo>
                      <a:pt x="317" y="174"/>
                      <a:pt x="317" y="174"/>
                      <a:pt x="317" y="174"/>
                    </a:cubicBezTo>
                    <a:cubicBezTo>
                      <a:pt x="317" y="195"/>
                      <a:pt x="301" y="211"/>
                      <a:pt x="281" y="211"/>
                    </a:cubicBez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6" name="ïṧļíḓe">
                <a:extLst>
                  <a:ext uri="{FF2B5EF4-FFF2-40B4-BE49-F238E27FC236}">
                    <a16:creationId xmlns:a16="http://schemas.microsoft.com/office/drawing/2014/main" id="{19F309B3-EBC9-4F8C-884F-B44BB3ABDA0B}"/>
                  </a:ext>
                </a:extLst>
              </p:cNvPr>
              <p:cNvSpPr/>
              <p:nvPr/>
            </p:nvSpPr>
            <p:spPr bwMode="auto">
              <a:xfrm>
                <a:off x="1810" y="3142"/>
                <a:ext cx="599" cy="401"/>
              </a:xfrm>
              <a:custGeom>
                <a:avLst/>
                <a:gdLst>
                  <a:gd name="T0" fmla="*/ 285 w 326"/>
                  <a:gd name="T1" fmla="*/ 211 h 219"/>
                  <a:gd name="T2" fmla="*/ 8 w 326"/>
                  <a:gd name="T3" fmla="*/ 178 h 219"/>
                  <a:gd name="T4" fmla="*/ 4 w 326"/>
                  <a:gd name="T5" fmla="*/ 178 h 219"/>
                  <a:gd name="T6" fmla="*/ 8 w 326"/>
                  <a:gd name="T7" fmla="*/ 178 h 219"/>
                  <a:gd name="T8" fmla="*/ 8 w 326"/>
                  <a:gd name="T9" fmla="*/ 178 h 219"/>
                  <a:gd name="T10" fmla="*/ 8 w 326"/>
                  <a:gd name="T11" fmla="*/ 41 h 219"/>
                  <a:gd name="T12" fmla="*/ 41 w 326"/>
                  <a:gd name="T13" fmla="*/ 9 h 219"/>
                  <a:gd name="T14" fmla="*/ 40 w 326"/>
                  <a:gd name="T15" fmla="*/ 9 h 219"/>
                  <a:gd name="T16" fmla="*/ 41 w 326"/>
                  <a:gd name="T17" fmla="*/ 5 h 219"/>
                  <a:gd name="T18" fmla="*/ 40 w 326"/>
                  <a:gd name="T19" fmla="*/ 9 h 219"/>
                  <a:gd name="T20" fmla="*/ 318 w 326"/>
                  <a:gd name="T21" fmla="*/ 41 h 219"/>
                  <a:gd name="T22" fmla="*/ 322 w 326"/>
                  <a:gd name="T23" fmla="*/ 41 h 219"/>
                  <a:gd name="T24" fmla="*/ 317 w 326"/>
                  <a:gd name="T25" fmla="*/ 178 h 219"/>
                  <a:gd name="T26" fmla="*/ 285 w 326"/>
                  <a:gd name="T27" fmla="*/ 214 h 219"/>
                  <a:gd name="T28" fmla="*/ 285 w 326"/>
                  <a:gd name="T29" fmla="*/ 211 h 219"/>
                  <a:gd name="T30" fmla="*/ 285 w 326"/>
                  <a:gd name="T31" fmla="*/ 211 h 219"/>
                  <a:gd name="T32" fmla="*/ 285 w 326"/>
                  <a:gd name="T33" fmla="*/ 215 h 219"/>
                  <a:gd name="T34" fmla="*/ 285 w 326"/>
                  <a:gd name="T35" fmla="*/ 215 h 219"/>
                  <a:gd name="T36" fmla="*/ 285 w 326"/>
                  <a:gd name="T37" fmla="*/ 215 h 219"/>
                  <a:gd name="T38" fmla="*/ 285 w 326"/>
                  <a:gd name="T39" fmla="*/ 219 h 219"/>
                  <a:gd name="T40" fmla="*/ 285 w 326"/>
                  <a:gd name="T41" fmla="*/ 219 h 219"/>
                  <a:gd name="T42" fmla="*/ 285 w 326"/>
                  <a:gd name="T43" fmla="*/ 219 h 219"/>
                  <a:gd name="T44" fmla="*/ 285 w 326"/>
                  <a:gd name="T45" fmla="*/ 215 h 219"/>
                  <a:gd name="T46" fmla="*/ 285 w 326"/>
                  <a:gd name="T47" fmla="*/ 219 h 219"/>
                  <a:gd name="T48" fmla="*/ 326 w 326"/>
                  <a:gd name="T49" fmla="*/ 41 h 219"/>
                  <a:gd name="T50" fmla="*/ 323 w 326"/>
                  <a:gd name="T51" fmla="*/ 41 h 219"/>
                  <a:gd name="T52" fmla="*/ 326 w 326"/>
                  <a:gd name="T53" fmla="*/ 41 h 219"/>
                  <a:gd name="T54" fmla="*/ 326 w 326"/>
                  <a:gd name="T55" fmla="*/ 41 h 219"/>
                  <a:gd name="T56" fmla="*/ 285 w 326"/>
                  <a:gd name="T57" fmla="*/ 1 h 219"/>
                  <a:gd name="T58" fmla="*/ 41 w 326"/>
                  <a:gd name="T59" fmla="*/ 4 h 219"/>
                  <a:gd name="T60" fmla="*/ 41 w 326"/>
                  <a:gd name="T61" fmla="*/ 0 h 219"/>
                  <a:gd name="T62" fmla="*/ 41 w 326"/>
                  <a:gd name="T63" fmla="*/ 4 h 219"/>
                  <a:gd name="T64" fmla="*/ 41 w 326"/>
                  <a:gd name="T65" fmla="*/ 0 h 219"/>
                  <a:gd name="T66" fmla="*/ 41 w 326"/>
                  <a:gd name="T67" fmla="*/ 0 h 219"/>
                  <a:gd name="T68" fmla="*/ 0 w 326"/>
                  <a:gd name="T69" fmla="*/ 178 h 219"/>
                  <a:gd name="T70" fmla="*/ 0 w 326"/>
                  <a:gd name="T71" fmla="*/ 178 h 219"/>
                  <a:gd name="T72" fmla="*/ 40 w 326"/>
                  <a:gd name="T73" fmla="*/ 219 h 219"/>
                  <a:gd name="T74" fmla="*/ 285 w 326"/>
                  <a:gd name="T7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6" h="219">
                    <a:moveTo>
                      <a:pt x="285" y="215"/>
                    </a:moveTo>
                    <a:cubicBezTo>
                      <a:pt x="285" y="211"/>
                      <a:pt x="285" y="211"/>
                      <a:pt x="285" y="211"/>
                    </a:cubicBezTo>
                    <a:cubicBezTo>
                      <a:pt x="40" y="211"/>
                      <a:pt x="40" y="211"/>
                      <a:pt x="40" y="211"/>
                    </a:cubicBezTo>
                    <a:cubicBezTo>
                      <a:pt x="22" y="211"/>
                      <a:pt x="8" y="196"/>
                      <a:pt x="8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4" y="178"/>
                      <a:pt x="4" y="178"/>
                      <a:pt x="4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4" y="178"/>
                      <a:pt x="4" y="178"/>
                      <a:pt x="4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23"/>
                      <a:pt x="23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285" y="9"/>
                      <a:pt x="285" y="9"/>
                      <a:pt x="285" y="9"/>
                    </a:cubicBezTo>
                    <a:cubicBezTo>
                      <a:pt x="303" y="9"/>
                      <a:pt x="318" y="23"/>
                      <a:pt x="318" y="41"/>
                    </a:cubicBezTo>
                    <a:cubicBezTo>
                      <a:pt x="318" y="42"/>
                      <a:pt x="318" y="42"/>
                      <a:pt x="318" y="42"/>
                    </a:cubicBezTo>
                    <a:cubicBezTo>
                      <a:pt x="322" y="41"/>
                      <a:pt x="322" y="41"/>
                      <a:pt x="322" y="41"/>
                    </a:cubicBezTo>
                    <a:cubicBezTo>
                      <a:pt x="318" y="41"/>
                      <a:pt x="318" y="41"/>
                      <a:pt x="318" y="41"/>
                    </a:cubicBezTo>
                    <a:cubicBezTo>
                      <a:pt x="317" y="178"/>
                      <a:pt x="317" y="178"/>
                      <a:pt x="317" y="178"/>
                    </a:cubicBezTo>
                    <a:cubicBezTo>
                      <a:pt x="317" y="196"/>
                      <a:pt x="303" y="211"/>
                      <a:pt x="285" y="211"/>
                    </a:cubicBezTo>
                    <a:cubicBezTo>
                      <a:pt x="285" y="214"/>
                      <a:pt x="285" y="214"/>
                      <a:pt x="285" y="214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5" y="214"/>
                      <a:pt x="285" y="214"/>
                      <a:pt x="285" y="214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4" y="211"/>
                      <a:pt x="284" y="211"/>
                      <a:pt x="284" y="211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307" y="219"/>
                      <a:pt x="326" y="201"/>
                      <a:pt x="326" y="178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19"/>
                      <a:pt x="307" y="1"/>
                      <a:pt x="285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4" y="178"/>
                      <a:pt x="4" y="178"/>
                      <a:pt x="4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0"/>
                      <a:pt x="18" y="219"/>
                      <a:pt x="40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lnTo>
                      <a:pt x="285" y="215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7" name="îṧļíde">
                <a:extLst>
                  <a:ext uri="{FF2B5EF4-FFF2-40B4-BE49-F238E27FC236}">
                    <a16:creationId xmlns:a16="http://schemas.microsoft.com/office/drawing/2014/main" id="{B59A9D34-F52B-4D04-A33A-BBCD89C1EE08}"/>
                  </a:ext>
                </a:extLst>
              </p:cNvPr>
              <p:cNvSpPr/>
              <p:nvPr/>
            </p:nvSpPr>
            <p:spPr bwMode="auto">
              <a:xfrm>
                <a:off x="1818" y="3267"/>
                <a:ext cx="583" cy="135"/>
              </a:xfrm>
              <a:custGeom>
                <a:avLst/>
                <a:gdLst>
                  <a:gd name="T0" fmla="*/ 318 w 318"/>
                  <a:gd name="T1" fmla="*/ 0 h 74"/>
                  <a:gd name="T2" fmla="*/ 318 w 318"/>
                  <a:gd name="T3" fmla="*/ 47 h 74"/>
                  <a:gd name="T4" fmla="*/ 290 w 318"/>
                  <a:gd name="T5" fmla="*/ 74 h 74"/>
                  <a:gd name="T6" fmla="*/ 28 w 318"/>
                  <a:gd name="T7" fmla="*/ 74 h 74"/>
                  <a:gd name="T8" fmla="*/ 0 w 318"/>
                  <a:gd name="T9" fmla="*/ 47 h 74"/>
                  <a:gd name="T10" fmla="*/ 0 w 318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" h="74">
                    <a:moveTo>
                      <a:pt x="318" y="0"/>
                    </a:moveTo>
                    <a:cubicBezTo>
                      <a:pt x="318" y="47"/>
                      <a:pt x="318" y="47"/>
                      <a:pt x="318" y="47"/>
                    </a:cubicBezTo>
                    <a:cubicBezTo>
                      <a:pt x="318" y="62"/>
                      <a:pt x="305" y="74"/>
                      <a:pt x="290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12" y="74"/>
                      <a:pt x="0" y="62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C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8" name="ísḷíde">
                <a:extLst>
                  <a:ext uri="{FF2B5EF4-FFF2-40B4-BE49-F238E27FC236}">
                    <a16:creationId xmlns:a16="http://schemas.microsoft.com/office/drawing/2014/main" id="{97CA1016-E3CB-4F0C-BC08-ED753C320FA3}"/>
                  </a:ext>
                </a:extLst>
              </p:cNvPr>
              <p:cNvSpPr/>
              <p:nvPr/>
            </p:nvSpPr>
            <p:spPr bwMode="auto">
              <a:xfrm>
                <a:off x="1810" y="3142"/>
                <a:ext cx="599" cy="401"/>
              </a:xfrm>
              <a:custGeom>
                <a:avLst/>
                <a:gdLst>
                  <a:gd name="T0" fmla="*/ 285 w 326"/>
                  <a:gd name="T1" fmla="*/ 211 h 219"/>
                  <a:gd name="T2" fmla="*/ 8 w 326"/>
                  <a:gd name="T3" fmla="*/ 178 h 219"/>
                  <a:gd name="T4" fmla="*/ 4 w 326"/>
                  <a:gd name="T5" fmla="*/ 178 h 219"/>
                  <a:gd name="T6" fmla="*/ 8 w 326"/>
                  <a:gd name="T7" fmla="*/ 178 h 219"/>
                  <a:gd name="T8" fmla="*/ 8 w 326"/>
                  <a:gd name="T9" fmla="*/ 178 h 219"/>
                  <a:gd name="T10" fmla="*/ 8 w 326"/>
                  <a:gd name="T11" fmla="*/ 41 h 219"/>
                  <a:gd name="T12" fmla="*/ 41 w 326"/>
                  <a:gd name="T13" fmla="*/ 9 h 219"/>
                  <a:gd name="T14" fmla="*/ 40 w 326"/>
                  <a:gd name="T15" fmla="*/ 9 h 219"/>
                  <a:gd name="T16" fmla="*/ 41 w 326"/>
                  <a:gd name="T17" fmla="*/ 5 h 219"/>
                  <a:gd name="T18" fmla="*/ 40 w 326"/>
                  <a:gd name="T19" fmla="*/ 9 h 219"/>
                  <a:gd name="T20" fmla="*/ 318 w 326"/>
                  <a:gd name="T21" fmla="*/ 41 h 219"/>
                  <a:gd name="T22" fmla="*/ 322 w 326"/>
                  <a:gd name="T23" fmla="*/ 41 h 219"/>
                  <a:gd name="T24" fmla="*/ 317 w 326"/>
                  <a:gd name="T25" fmla="*/ 178 h 219"/>
                  <a:gd name="T26" fmla="*/ 285 w 326"/>
                  <a:gd name="T27" fmla="*/ 214 h 219"/>
                  <a:gd name="T28" fmla="*/ 285 w 326"/>
                  <a:gd name="T29" fmla="*/ 211 h 219"/>
                  <a:gd name="T30" fmla="*/ 285 w 326"/>
                  <a:gd name="T31" fmla="*/ 211 h 219"/>
                  <a:gd name="T32" fmla="*/ 285 w 326"/>
                  <a:gd name="T33" fmla="*/ 215 h 219"/>
                  <a:gd name="T34" fmla="*/ 285 w 326"/>
                  <a:gd name="T35" fmla="*/ 215 h 219"/>
                  <a:gd name="T36" fmla="*/ 285 w 326"/>
                  <a:gd name="T37" fmla="*/ 215 h 219"/>
                  <a:gd name="T38" fmla="*/ 285 w 326"/>
                  <a:gd name="T39" fmla="*/ 219 h 219"/>
                  <a:gd name="T40" fmla="*/ 285 w 326"/>
                  <a:gd name="T41" fmla="*/ 219 h 219"/>
                  <a:gd name="T42" fmla="*/ 285 w 326"/>
                  <a:gd name="T43" fmla="*/ 219 h 219"/>
                  <a:gd name="T44" fmla="*/ 285 w 326"/>
                  <a:gd name="T45" fmla="*/ 215 h 219"/>
                  <a:gd name="T46" fmla="*/ 285 w 326"/>
                  <a:gd name="T47" fmla="*/ 219 h 219"/>
                  <a:gd name="T48" fmla="*/ 326 w 326"/>
                  <a:gd name="T49" fmla="*/ 41 h 219"/>
                  <a:gd name="T50" fmla="*/ 323 w 326"/>
                  <a:gd name="T51" fmla="*/ 41 h 219"/>
                  <a:gd name="T52" fmla="*/ 326 w 326"/>
                  <a:gd name="T53" fmla="*/ 41 h 219"/>
                  <a:gd name="T54" fmla="*/ 326 w 326"/>
                  <a:gd name="T55" fmla="*/ 41 h 219"/>
                  <a:gd name="T56" fmla="*/ 285 w 326"/>
                  <a:gd name="T57" fmla="*/ 1 h 219"/>
                  <a:gd name="T58" fmla="*/ 41 w 326"/>
                  <a:gd name="T59" fmla="*/ 4 h 219"/>
                  <a:gd name="T60" fmla="*/ 41 w 326"/>
                  <a:gd name="T61" fmla="*/ 0 h 219"/>
                  <a:gd name="T62" fmla="*/ 41 w 326"/>
                  <a:gd name="T63" fmla="*/ 4 h 219"/>
                  <a:gd name="T64" fmla="*/ 41 w 326"/>
                  <a:gd name="T65" fmla="*/ 0 h 219"/>
                  <a:gd name="T66" fmla="*/ 41 w 326"/>
                  <a:gd name="T67" fmla="*/ 0 h 219"/>
                  <a:gd name="T68" fmla="*/ 0 w 326"/>
                  <a:gd name="T69" fmla="*/ 178 h 219"/>
                  <a:gd name="T70" fmla="*/ 0 w 326"/>
                  <a:gd name="T71" fmla="*/ 178 h 219"/>
                  <a:gd name="T72" fmla="*/ 40 w 326"/>
                  <a:gd name="T73" fmla="*/ 219 h 219"/>
                  <a:gd name="T74" fmla="*/ 285 w 326"/>
                  <a:gd name="T7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26" h="219">
                    <a:moveTo>
                      <a:pt x="285" y="215"/>
                    </a:moveTo>
                    <a:cubicBezTo>
                      <a:pt x="285" y="211"/>
                      <a:pt x="285" y="211"/>
                      <a:pt x="285" y="211"/>
                    </a:cubicBezTo>
                    <a:cubicBezTo>
                      <a:pt x="40" y="211"/>
                      <a:pt x="40" y="211"/>
                      <a:pt x="40" y="211"/>
                    </a:cubicBezTo>
                    <a:cubicBezTo>
                      <a:pt x="22" y="211"/>
                      <a:pt x="8" y="196"/>
                      <a:pt x="8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4" y="178"/>
                      <a:pt x="4" y="178"/>
                      <a:pt x="4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4" y="178"/>
                      <a:pt x="4" y="178"/>
                      <a:pt x="4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23"/>
                      <a:pt x="23" y="9"/>
                      <a:pt x="41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1" y="9"/>
                      <a:pt x="41" y="9"/>
                      <a:pt x="41" y="9"/>
                    </a:cubicBezTo>
                    <a:cubicBezTo>
                      <a:pt x="41" y="5"/>
                      <a:pt x="41" y="5"/>
                      <a:pt x="41" y="5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285" y="9"/>
                      <a:pt x="285" y="9"/>
                      <a:pt x="285" y="9"/>
                    </a:cubicBezTo>
                    <a:cubicBezTo>
                      <a:pt x="303" y="9"/>
                      <a:pt x="318" y="23"/>
                      <a:pt x="318" y="41"/>
                    </a:cubicBezTo>
                    <a:cubicBezTo>
                      <a:pt x="318" y="42"/>
                      <a:pt x="318" y="42"/>
                      <a:pt x="318" y="42"/>
                    </a:cubicBezTo>
                    <a:cubicBezTo>
                      <a:pt x="322" y="41"/>
                      <a:pt x="322" y="41"/>
                      <a:pt x="322" y="41"/>
                    </a:cubicBezTo>
                    <a:cubicBezTo>
                      <a:pt x="318" y="41"/>
                      <a:pt x="318" y="41"/>
                      <a:pt x="318" y="41"/>
                    </a:cubicBezTo>
                    <a:cubicBezTo>
                      <a:pt x="317" y="178"/>
                      <a:pt x="317" y="178"/>
                      <a:pt x="317" y="178"/>
                    </a:cubicBezTo>
                    <a:cubicBezTo>
                      <a:pt x="317" y="196"/>
                      <a:pt x="303" y="211"/>
                      <a:pt x="285" y="211"/>
                    </a:cubicBezTo>
                    <a:cubicBezTo>
                      <a:pt x="285" y="214"/>
                      <a:pt x="285" y="214"/>
                      <a:pt x="285" y="214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5" y="214"/>
                      <a:pt x="285" y="214"/>
                      <a:pt x="285" y="214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4" y="211"/>
                      <a:pt x="284" y="211"/>
                      <a:pt x="284" y="211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1"/>
                      <a:pt x="285" y="211"/>
                      <a:pt x="285" y="211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5"/>
                      <a:pt x="285" y="215"/>
                      <a:pt x="285" y="215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307" y="219"/>
                      <a:pt x="326" y="201"/>
                      <a:pt x="326" y="178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3" y="41"/>
                      <a:pt x="323" y="41"/>
                      <a:pt x="323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41"/>
                      <a:pt x="326" y="41"/>
                      <a:pt x="326" y="41"/>
                    </a:cubicBezTo>
                    <a:cubicBezTo>
                      <a:pt x="326" y="19"/>
                      <a:pt x="307" y="1"/>
                      <a:pt x="285" y="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9"/>
                      <a:pt x="0" y="41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4" y="178"/>
                      <a:pt x="4" y="178"/>
                      <a:pt x="4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0" y="200"/>
                      <a:pt x="18" y="219"/>
                      <a:pt x="40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cubicBezTo>
                      <a:pt x="285" y="219"/>
                      <a:pt x="285" y="219"/>
                      <a:pt x="285" y="219"/>
                    </a:cubicBezTo>
                    <a:lnTo>
                      <a:pt x="285" y="215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19" name="îṩḷîḍé">
                <a:extLst>
                  <a:ext uri="{FF2B5EF4-FFF2-40B4-BE49-F238E27FC236}">
                    <a16:creationId xmlns:a16="http://schemas.microsoft.com/office/drawing/2014/main" id="{F277DF21-884A-4405-BBAD-604650C90773}"/>
                  </a:ext>
                </a:extLst>
              </p:cNvPr>
              <p:cNvSpPr/>
              <p:nvPr/>
            </p:nvSpPr>
            <p:spPr bwMode="auto">
              <a:xfrm>
                <a:off x="1865" y="2400"/>
                <a:ext cx="474" cy="759"/>
              </a:xfrm>
              <a:custGeom>
                <a:avLst/>
                <a:gdLst>
                  <a:gd name="T0" fmla="*/ 9 w 258"/>
                  <a:gd name="T1" fmla="*/ 410 h 414"/>
                  <a:gd name="T2" fmla="*/ 95 w 258"/>
                  <a:gd name="T3" fmla="*/ 36 h 414"/>
                  <a:gd name="T4" fmla="*/ 109 w 258"/>
                  <a:gd name="T5" fmla="*/ 15 h 414"/>
                  <a:gd name="T6" fmla="*/ 132 w 258"/>
                  <a:gd name="T7" fmla="*/ 8 h 414"/>
                  <a:gd name="T8" fmla="*/ 155 w 258"/>
                  <a:gd name="T9" fmla="*/ 15 h 414"/>
                  <a:gd name="T10" fmla="*/ 169 w 258"/>
                  <a:gd name="T11" fmla="*/ 37 h 414"/>
                  <a:gd name="T12" fmla="*/ 250 w 258"/>
                  <a:gd name="T13" fmla="*/ 411 h 414"/>
                  <a:gd name="T14" fmla="*/ 254 w 258"/>
                  <a:gd name="T15" fmla="*/ 414 h 414"/>
                  <a:gd name="T16" fmla="*/ 258 w 258"/>
                  <a:gd name="T17" fmla="*/ 409 h 414"/>
                  <a:gd name="T18" fmla="*/ 177 w 258"/>
                  <a:gd name="T19" fmla="*/ 35 h 414"/>
                  <a:gd name="T20" fmla="*/ 160 w 258"/>
                  <a:gd name="T21" fmla="*/ 8 h 414"/>
                  <a:gd name="T22" fmla="*/ 132 w 258"/>
                  <a:gd name="T23" fmla="*/ 0 h 414"/>
                  <a:gd name="T24" fmla="*/ 104 w 258"/>
                  <a:gd name="T25" fmla="*/ 8 h 414"/>
                  <a:gd name="T26" fmla="*/ 87 w 258"/>
                  <a:gd name="T27" fmla="*/ 34 h 414"/>
                  <a:gd name="T28" fmla="*/ 1 w 258"/>
                  <a:gd name="T29" fmla="*/ 409 h 414"/>
                  <a:gd name="T30" fmla="*/ 4 w 258"/>
                  <a:gd name="T31" fmla="*/ 413 h 414"/>
                  <a:gd name="T32" fmla="*/ 9 w 258"/>
                  <a:gd name="T33" fmla="*/ 41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8" h="414">
                    <a:moveTo>
                      <a:pt x="9" y="410"/>
                    </a:moveTo>
                    <a:cubicBezTo>
                      <a:pt x="95" y="36"/>
                      <a:pt x="95" y="36"/>
                      <a:pt x="95" y="36"/>
                    </a:cubicBezTo>
                    <a:cubicBezTo>
                      <a:pt x="97" y="26"/>
                      <a:pt x="103" y="20"/>
                      <a:pt x="109" y="15"/>
                    </a:cubicBezTo>
                    <a:cubicBezTo>
                      <a:pt x="116" y="10"/>
                      <a:pt x="124" y="8"/>
                      <a:pt x="132" y="8"/>
                    </a:cubicBezTo>
                    <a:cubicBezTo>
                      <a:pt x="140" y="8"/>
                      <a:pt x="148" y="10"/>
                      <a:pt x="155" y="15"/>
                    </a:cubicBezTo>
                    <a:cubicBezTo>
                      <a:pt x="162" y="20"/>
                      <a:pt x="167" y="27"/>
                      <a:pt x="169" y="37"/>
                    </a:cubicBezTo>
                    <a:cubicBezTo>
                      <a:pt x="250" y="411"/>
                      <a:pt x="250" y="411"/>
                      <a:pt x="250" y="411"/>
                    </a:cubicBezTo>
                    <a:cubicBezTo>
                      <a:pt x="250" y="413"/>
                      <a:pt x="252" y="414"/>
                      <a:pt x="254" y="414"/>
                    </a:cubicBezTo>
                    <a:cubicBezTo>
                      <a:pt x="257" y="413"/>
                      <a:pt x="258" y="411"/>
                      <a:pt x="258" y="409"/>
                    </a:cubicBezTo>
                    <a:cubicBezTo>
                      <a:pt x="177" y="35"/>
                      <a:pt x="177" y="35"/>
                      <a:pt x="177" y="35"/>
                    </a:cubicBezTo>
                    <a:cubicBezTo>
                      <a:pt x="174" y="23"/>
                      <a:pt x="168" y="14"/>
                      <a:pt x="160" y="8"/>
                    </a:cubicBezTo>
                    <a:cubicBezTo>
                      <a:pt x="152" y="2"/>
                      <a:pt x="142" y="0"/>
                      <a:pt x="132" y="0"/>
                    </a:cubicBezTo>
                    <a:cubicBezTo>
                      <a:pt x="122" y="0"/>
                      <a:pt x="112" y="2"/>
                      <a:pt x="104" y="8"/>
                    </a:cubicBezTo>
                    <a:cubicBezTo>
                      <a:pt x="96" y="14"/>
                      <a:pt x="90" y="23"/>
                      <a:pt x="87" y="34"/>
                    </a:cubicBezTo>
                    <a:cubicBezTo>
                      <a:pt x="1" y="409"/>
                      <a:pt x="1" y="409"/>
                      <a:pt x="1" y="409"/>
                    </a:cubicBezTo>
                    <a:cubicBezTo>
                      <a:pt x="0" y="411"/>
                      <a:pt x="1" y="413"/>
                      <a:pt x="4" y="413"/>
                    </a:cubicBezTo>
                    <a:cubicBezTo>
                      <a:pt x="6" y="414"/>
                      <a:pt x="8" y="413"/>
                      <a:pt x="9" y="41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0" name="íSḻïḋê">
                <a:extLst>
                  <a:ext uri="{FF2B5EF4-FFF2-40B4-BE49-F238E27FC236}">
                    <a16:creationId xmlns:a16="http://schemas.microsoft.com/office/drawing/2014/main" id="{F8ABE6C5-3A88-43C6-AB38-B755F1194563}"/>
                  </a:ext>
                </a:extLst>
              </p:cNvPr>
              <p:cNvSpPr/>
              <p:nvPr/>
            </p:nvSpPr>
            <p:spPr bwMode="auto">
              <a:xfrm>
                <a:off x="1818" y="3226"/>
                <a:ext cx="583" cy="136"/>
              </a:xfrm>
              <a:custGeom>
                <a:avLst/>
                <a:gdLst>
                  <a:gd name="T0" fmla="*/ 318 w 318"/>
                  <a:gd name="T1" fmla="*/ 0 h 74"/>
                  <a:gd name="T2" fmla="*/ 318 w 318"/>
                  <a:gd name="T3" fmla="*/ 47 h 74"/>
                  <a:gd name="T4" fmla="*/ 290 w 318"/>
                  <a:gd name="T5" fmla="*/ 74 h 74"/>
                  <a:gd name="T6" fmla="*/ 28 w 318"/>
                  <a:gd name="T7" fmla="*/ 74 h 74"/>
                  <a:gd name="T8" fmla="*/ 0 w 318"/>
                  <a:gd name="T9" fmla="*/ 47 h 74"/>
                  <a:gd name="T10" fmla="*/ 0 w 318"/>
                  <a:gd name="T1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8" h="74">
                    <a:moveTo>
                      <a:pt x="318" y="0"/>
                    </a:moveTo>
                    <a:cubicBezTo>
                      <a:pt x="318" y="47"/>
                      <a:pt x="318" y="47"/>
                      <a:pt x="318" y="47"/>
                    </a:cubicBezTo>
                    <a:cubicBezTo>
                      <a:pt x="318" y="62"/>
                      <a:pt x="305" y="74"/>
                      <a:pt x="290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12" y="74"/>
                      <a:pt x="0" y="62"/>
                      <a:pt x="0" y="4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1" name="îşľide">
                <a:extLst>
                  <a:ext uri="{FF2B5EF4-FFF2-40B4-BE49-F238E27FC236}">
                    <a16:creationId xmlns:a16="http://schemas.microsoft.com/office/drawing/2014/main" id="{FED81B81-BAC4-42B9-81F4-4C04AFA047F1}"/>
                  </a:ext>
                </a:extLst>
              </p:cNvPr>
              <p:cNvSpPr/>
              <p:nvPr/>
            </p:nvSpPr>
            <p:spPr bwMode="auto">
              <a:xfrm>
                <a:off x="1810" y="3219"/>
                <a:ext cx="599" cy="150"/>
              </a:xfrm>
              <a:custGeom>
                <a:avLst/>
                <a:gdLst>
                  <a:gd name="T0" fmla="*/ 318 w 326"/>
                  <a:gd name="T1" fmla="*/ 4 h 82"/>
                  <a:gd name="T2" fmla="*/ 318 w 326"/>
                  <a:gd name="T3" fmla="*/ 51 h 82"/>
                  <a:gd name="T4" fmla="*/ 311 w 326"/>
                  <a:gd name="T5" fmla="*/ 67 h 82"/>
                  <a:gd name="T6" fmla="*/ 294 w 326"/>
                  <a:gd name="T7" fmla="*/ 74 h 82"/>
                  <a:gd name="T8" fmla="*/ 294 w 326"/>
                  <a:gd name="T9" fmla="*/ 77 h 82"/>
                  <a:gd name="T10" fmla="*/ 294 w 326"/>
                  <a:gd name="T11" fmla="*/ 74 h 82"/>
                  <a:gd name="T12" fmla="*/ 294 w 326"/>
                  <a:gd name="T13" fmla="*/ 74 h 82"/>
                  <a:gd name="T14" fmla="*/ 294 w 326"/>
                  <a:gd name="T15" fmla="*/ 77 h 82"/>
                  <a:gd name="T16" fmla="*/ 294 w 326"/>
                  <a:gd name="T17" fmla="*/ 74 h 82"/>
                  <a:gd name="T18" fmla="*/ 293 w 326"/>
                  <a:gd name="T19" fmla="*/ 74 h 82"/>
                  <a:gd name="T20" fmla="*/ 294 w 326"/>
                  <a:gd name="T21" fmla="*/ 78 h 82"/>
                  <a:gd name="T22" fmla="*/ 294 w 326"/>
                  <a:gd name="T23" fmla="*/ 74 h 82"/>
                  <a:gd name="T24" fmla="*/ 32 w 326"/>
                  <a:gd name="T25" fmla="*/ 74 h 82"/>
                  <a:gd name="T26" fmla="*/ 15 w 326"/>
                  <a:gd name="T27" fmla="*/ 67 h 82"/>
                  <a:gd name="T28" fmla="*/ 8 w 326"/>
                  <a:gd name="T29" fmla="*/ 51 h 82"/>
                  <a:gd name="T30" fmla="*/ 8 w 326"/>
                  <a:gd name="T31" fmla="*/ 51 h 82"/>
                  <a:gd name="T32" fmla="*/ 4 w 326"/>
                  <a:gd name="T33" fmla="*/ 51 h 82"/>
                  <a:gd name="T34" fmla="*/ 8 w 326"/>
                  <a:gd name="T35" fmla="*/ 51 h 82"/>
                  <a:gd name="T36" fmla="*/ 8 w 326"/>
                  <a:gd name="T37" fmla="*/ 51 h 82"/>
                  <a:gd name="T38" fmla="*/ 4 w 326"/>
                  <a:gd name="T39" fmla="*/ 51 h 82"/>
                  <a:gd name="T40" fmla="*/ 8 w 326"/>
                  <a:gd name="T41" fmla="*/ 51 h 82"/>
                  <a:gd name="T42" fmla="*/ 8 w 326"/>
                  <a:gd name="T43" fmla="*/ 51 h 82"/>
                  <a:gd name="T44" fmla="*/ 8 w 326"/>
                  <a:gd name="T45" fmla="*/ 4 h 82"/>
                  <a:gd name="T46" fmla="*/ 4 w 326"/>
                  <a:gd name="T47" fmla="*/ 0 h 82"/>
                  <a:gd name="T48" fmla="*/ 0 w 326"/>
                  <a:gd name="T49" fmla="*/ 4 h 82"/>
                  <a:gd name="T50" fmla="*/ 0 w 326"/>
                  <a:gd name="T51" fmla="*/ 51 h 82"/>
                  <a:gd name="T52" fmla="*/ 4 w 326"/>
                  <a:gd name="T53" fmla="*/ 51 h 82"/>
                  <a:gd name="T54" fmla="*/ 0 w 326"/>
                  <a:gd name="T55" fmla="*/ 51 h 82"/>
                  <a:gd name="T56" fmla="*/ 0 w 326"/>
                  <a:gd name="T57" fmla="*/ 51 h 82"/>
                  <a:gd name="T58" fmla="*/ 0 w 326"/>
                  <a:gd name="T59" fmla="*/ 51 h 82"/>
                  <a:gd name="T60" fmla="*/ 9 w 326"/>
                  <a:gd name="T61" fmla="*/ 73 h 82"/>
                  <a:gd name="T62" fmla="*/ 32 w 326"/>
                  <a:gd name="T63" fmla="*/ 82 h 82"/>
                  <a:gd name="T64" fmla="*/ 294 w 326"/>
                  <a:gd name="T65" fmla="*/ 82 h 82"/>
                  <a:gd name="T66" fmla="*/ 294 w 326"/>
                  <a:gd name="T67" fmla="*/ 82 h 82"/>
                  <a:gd name="T68" fmla="*/ 294 w 326"/>
                  <a:gd name="T69" fmla="*/ 78 h 82"/>
                  <a:gd name="T70" fmla="*/ 294 w 326"/>
                  <a:gd name="T71" fmla="*/ 82 h 82"/>
                  <a:gd name="T72" fmla="*/ 294 w 326"/>
                  <a:gd name="T73" fmla="*/ 82 h 82"/>
                  <a:gd name="T74" fmla="*/ 294 w 326"/>
                  <a:gd name="T75" fmla="*/ 78 h 82"/>
                  <a:gd name="T76" fmla="*/ 294 w 326"/>
                  <a:gd name="T77" fmla="*/ 82 h 82"/>
                  <a:gd name="T78" fmla="*/ 294 w 326"/>
                  <a:gd name="T79" fmla="*/ 79 h 82"/>
                  <a:gd name="T80" fmla="*/ 294 w 326"/>
                  <a:gd name="T81" fmla="*/ 82 h 82"/>
                  <a:gd name="T82" fmla="*/ 294 w 326"/>
                  <a:gd name="T83" fmla="*/ 82 h 82"/>
                  <a:gd name="T84" fmla="*/ 294 w 326"/>
                  <a:gd name="T85" fmla="*/ 79 h 82"/>
                  <a:gd name="T86" fmla="*/ 294 w 326"/>
                  <a:gd name="T87" fmla="*/ 82 h 82"/>
                  <a:gd name="T88" fmla="*/ 294 w 326"/>
                  <a:gd name="T89" fmla="*/ 82 h 82"/>
                  <a:gd name="T90" fmla="*/ 316 w 326"/>
                  <a:gd name="T91" fmla="*/ 73 h 82"/>
                  <a:gd name="T92" fmla="*/ 326 w 326"/>
                  <a:gd name="T93" fmla="*/ 51 h 82"/>
                  <a:gd name="T94" fmla="*/ 326 w 326"/>
                  <a:gd name="T95" fmla="*/ 4 h 82"/>
                  <a:gd name="T96" fmla="*/ 322 w 326"/>
                  <a:gd name="T97" fmla="*/ 0 h 82"/>
                  <a:gd name="T98" fmla="*/ 318 w 326"/>
                  <a:gd name="T99" fmla="*/ 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6" h="82">
                    <a:moveTo>
                      <a:pt x="318" y="4"/>
                    </a:moveTo>
                    <a:cubicBezTo>
                      <a:pt x="318" y="51"/>
                      <a:pt x="318" y="51"/>
                      <a:pt x="318" y="51"/>
                    </a:cubicBezTo>
                    <a:cubicBezTo>
                      <a:pt x="317" y="58"/>
                      <a:pt x="315" y="63"/>
                      <a:pt x="311" y="67"/>
                    </a:cubicBezTo>
                    <a:cubicBezTo>
                      <a:pt x="306" y="72"/>
                      <a:pt x="300" y="74"/>
                      <a:pt x="294" y="74"/>
                    </a:cubicBezTo>
                    <a:cubicBezTo>
                      <a:pt x="294" y="77"/>
                      <a:pt x="294" y="77"/>
                      <a:pt x="294" y="77"/>
                    </a:cubicBezTo>
                    <a:cubicBezTo>
                      <a:pt x="294" y="74"/>
                      <a:pt x="294" y="74"/>
                      <a:pt x="294" y="74"/>
                    </a:cubicBezTo>
                    <a:cubicBezTo>
                      <a:pt x="294" y="74"/>
                      <a:pt x="294" y="74"/>
                      <a:pt x="294" y="74"/>
                    </a:cubicBezTo>
                    <a:cubicBezTo>
                      <a:pt x="294" y="77"/>
                      <a:pt x="294" y="77"/>
                      <a:pt x="294" y="77"/>
                    </a:cubicBezTo>
                    <a:cubicBezTo>
                      <a:pt x="294" y="74"/>
                      <a:pt x="294" y="74"/>
                      <a:pt x="294" y="74"/>
                    </a:cubicBezTo>
                    <a:cubicBezTo>
                      <a:pt x="294" y="74"/>
                      <a:pt x="294" y="74"/>
                      <a:pt x="293" y="74"/>
                    </a:cubicBezTo>
                    <a:cubicBezTo>
                      <a:pt x="294" y="78"/>
                      <a:pt x="294" y="78"/>
                      <a:pt x="294" y="78"/>
                    </a:cubicBezTo>
                    <a:cubicBezTo>
                      <a:pt x="294" y="74"/>
                      <a:pt x="294" y="74"/>
                      <a:pt x="294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25" y="74"/>
                      <a:pt x="19" y="71"/>
                      <a:pt x="15" y="67"/>
                    </a:cubicBezTo>
                    <a:cubicBezTo>
                      <a:pt x="10" y="63"/>
                      <a:pt x="8" y="57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60"/>
                      <a:pt x="3" y="67"/>
                      <a:pt x="9" y="73"/>
                    </a:cubicBezTo>
                    <a:cubicBezTo>
                      <a:pt x="15" y="79"/>
                      <a:pt x="23" y="82"/>
                      <a:pt x="32" y="82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78"/>
                      <a:pt x="294" y="78"/>
                      <a:pt x="294" y="78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78"/>
                      <a:pt x="294" y="78"/>
                      <a:pt x="294" y="78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79"/>
                      <a:pt x="294" y="79"/>
                      <a:pt x="294" y="79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79"/>
                      <a:pt x="294" y="79"/>
                      <a:pt x="294" y="79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294" y="82"/>
                      <a:pt x="294" y="82"/>
                      <a:pt x="294" y="82"/>
                    </a:cubicBezTo>
                    <a:cubicBezTo>
                      <a:pt x="303" y="82"/>
                      <a:pt x="311" y="79"/>
                      <a:pt x="316" y="73"/>
                    </a:cubicBezTo>
                    <a:cubicBezTo>
                      <a:pt x="322" y="68"/>
                      <a:pt x="326" y="60"/>
                      <a:pt x="326" y="51"/>
                    </a:cubicBezTo>
                    <a:cubicBezTo>
                      <a:pt x="326" y="4"/>
                      <a:pt x="326" y="4"/>
                      <a:pt x="326" y="4"/>
                    </a:cubicBezTo>
                    <a:cubicBezTo>
                      <a:pt x="326" y="2"/>
                      <a:pt x="324" y="0"/>
                      <a:pt x="322" y="0"/>
                    </a:cubicBezTo>
                    <a:cubicBezTo>
                      <a:pt x="319" y="0"/>
                      <a:pt x="318" y="2"/>
                      <a:pt x="318" y="4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2" name="í$lïḋê">
                <a:extLst>
                  <a:ext uri="{FF2B5EF4-FFF2-40B4-BE49-F238E27FC236}">
                    <a16:creationId xmlns:a16="http://schemas.microsoft.com/office/drawing/2014/main" id="{C076DB6E-FA97-4F36-B4F9-C6313408CDA4}"/>
                  </a:ext>
                </a:extLst>
              </p:cNvPr>
              <p:cNvSpPr/>
              <p:nvPr/>
            </p:nvSpPr>
            <p:spPr bwMode="auto">
              <a:xfrm>
                <a:off x="2067" y="3283"/>
                <a:ext cx="53" cy="51"/>
              </a:xfrm>
              <a:prstGeom prst="ellipse">
                <a:avLst/>
              </a:prstGeom>
              <a:solidFill>
                <a:srgbClr val="CC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3" name="íSḻiḋê">
                <a:extLst>
                  <a:ext uri="{FF2B5EF4-FFF2-40B4-BE49-F238E27FC236}">
                    <a16:creationId xmlns:a16="http://schemas.microsoft.com/office/drawing/2014/main" id="{7F7CAF4C-8B68-43F7-B738-2CDCA2133FD7}"/>
                  </a:ext>
                </a:extLst>
              </p:cNvPr>
              <p:cNvSpPr/>
              <p:nvPr/>
            </p:nvSpPr>
            <p:spPr bwMode="auto">
              <a:xfrm>
                <a:off x="2058" y="3276"/>
                <a:ext cx="70" cy="66"/>
              </a:xfrm>
              <a:custGeom>
                <a:avLst/>
                <a:gdLst>
                  <a:gd name="T0" fmla="*/ 34 w 38"/>
                  <a:gd name="T1" fmla="*/ 18 h 36"/>
                  <a:gd name="T2" fmla="*/ 30 w 38"/>
                  <a:gd name="T3" fmla="*/ 18 h 36"/>
                  <a:gd name="T4" fmla="*/ 27 w 38"/>
                  <a:gd name="T5" fmla="*/ 25 h 36"/>
                  <a:gd name="T6" fmla="*/ 19 w 38"/>
                  <a:gd name="T7" fmla="*/ 28 h 36"/>
                  <a:gd name="T8" fmla="*/ 19 w 38"/>
                  <a:gd name="T9" fmla="*/ 28 h 36"/>
                  <a:gd name="T10" fmla="*/ 18 w 38"/>
                  <a:gd name="T11" fmla="*/ 28 h 36"/>
                  <a:gd name="T12" fmla="*/ 19 w 38"/>
                  <a:gd name="T13" fmla="*/ 32 h 36"/>
                  <a:gd name="T14" fmla="*/ 19 w 38"/>
                  <a:gd name="T15" fmla="*/ 28 h 36"/>
                  <a:gd name="T16" fmla="*/ 12 w 38"/>
                  <a:gd name="T17" fmla="*/ 25 h 36"/>
                  <a:gd name="T18" fmla="*/ 9 w 38"/>
                  <a:gd name="T19" fmla="*/ 18 h 36"/>
                  <a:gd name="T20" fmla="*/ 12 w 38"/>
                  <a:gd name="T21" fmla="*/ 11 h 36"/>
                  <a:gd name="T22" fmla="*/ 19 w 38"/>
                  <a:gd name="T23" fmla="*/ 8 h 36"/>
                  <a:gd name="T24" fmla="*/ 19 w 38"/>
                  <a:gd name="T25" fmla="*/ 8 h 36"/>
                  <a:gd name="T26" fmla="*/ 19 w 38"/>
                  <a:gd name="T27" fmla="*/ 4 h 36"/>
                  <a:gd name="T28" fmla="*/ 18 w 38"/>
                  <a:gd name="T29" fmla="*/ 8 h 36"/>
                  <a:gd name="T30" fmla="*/ 19 w 38"/>
                  <a:gd name="T31" fmla="*/ 8 h 36"/>
                  <a:gd name="T32" fmla="*/ 19 w 38"/>
                  <a:gd name="T33" fmla="*/ 4 h 36"/>
                  <a:gd name="T34" fmla="*/ 18 w 38"/>
                  <a:gd name="T35" fmla="*/ 8 h 36"/>
                  <a:gd name="T36" fmla="*/ 19 w 38"/>
                  <a:gd name="T37" fmla="*/ 8 h 36"/>
                  <a:gd name="T38" fmla="*/ 19 w 38"/>
                  <a:gd name="T39" fmla="*/ 8 h 36"/>
                  <a:gd name="T40" fmla="*/ 27 w 38"/>
                  <a:gd name="T41" fmla="*/ 11 h 36"/>
                  <a:gd name="T42" fmla="*/ 30 w 38"/>
                  <a:gd name="T43" fmla="*/ 18 h 36"/>
                  <a:gd name="T44" fmla="*/ 34 w 38"/>
                  <a:gd name="T45" fmla="*/ 18 h 36"/>
                  <a:gd name="T46" fmla="*/ 38 w 38"/>
                  <a:gd name="T47" fmla="*/ 18 h 36"/>
                  <a:gd name="T48" fmla="*/ 32 w 38"/>
                  <a:gd name="T49" fmla="*/ 5 h 36"/>
                  <a:gd name="T50" fmla="*/ 19 w 38"/>
                  <a:gd name="T51" fmla="*/ 0 h 36"/>
                  <a:gd name="T52" fmla="*/ 19 w 38"/>
                  <a:gd name="T53" fmla="*/ 4 h 36"/>
                  <a:gd name="T54" fmla="*/ 20 w 38"/>
                  <a:gd name="T55" fmla="*/ 0 h 36"/>
                  <a:gd name="T56" fmla="*/ 19 w 38"/>
                  <a:gd name="T57" fmla="*/ 0 h 36"/>
                  <a:gd name="T58" fmla="*/ 19 w 38"/>
                  <a:gd name="T59" fmla="*/ 0 h 36"/>
                  <a:gd name="T60" fmla="*/ 19 w 38"/>
                  <a:gd name="T61" fmla="*/ 4 h 36"/>
                  <a:gd name="T62" fmla="*/ 19 w 38"/>
                  <a:gd name="T63" fmla="*/ 0 h 36"/>
                  <a:gd name="T64" fmla="*/ 19 w 38"/>
                  <a:gd name="T65" fmla="*/ 0 h 36"/>
                  <a:gd name="T66" fmla="*/ 19 w 38"/>
                  <a:gd name="T67" fmla="*/ 4 h 36"/>
                  <a:gd name="T68" fmla="*/ 19 w 38"/>
                  <a:gd name="T69" fmla="*/ 0 h 36"/>
                  <a:gd name="T70" fmla="*/ 6 w 38"/>
                  <a:gd name="T71" fmla="*/ 5 h 36"/>
                  <a:gd name="T72" fmla="*/ 1 w 38"/>
                  <a:gd name="T73" fmla="*/ 18 h 36"/>
                  <a:gd name="T74" fmla="*/ 6 w 38"/>
                  <a:gd name="T75" fmla="*/ 31 h 36"/>
                  <a:gd name="T76" fmla="*/ 19 w 38"/>
                  <a:gd name="T77" fmla="*/ 36 h 36"/>
                  <a:gd name="T78" fmla="*/ 19 w 38"/>
                  <a:gd name="T79" fmla="*/ 36 h 36"/>
                  <a:gd name="T80" fmla="*/ 20 w 38"/>
                  <a:gd name="T81" fmla="*/ 36 h 36"/>
                  <a:gd name="T82" fmla="*/ 19 w 38"/>
                  <a:gd name="T83" fmla="*/ 32 h 36"/>
                  <a:gd name="T84" fmla="*/ 19 w 38"/>
                  <a:gd name="T85" fmla="*/ 36 h 36"/>
                  <a:gd name="T86" fmla="*/ 20 w 38"/>
                  <a:gd name="T87" fmla="*/ 36 h 36"/>
                  <a:gd name="T88" fmla="*/ 19 w 38"/>
                  <a:gd name="T89" fmla="*/ 32 h 36"/>
                  <a:gd name="T90" fmla="*/ 19 w 38"/>
                  <a:gd name="T91" fmla="*/ 36 h 36"/>
                  <a:gd name="T92" fmla="*/ 19 w 38"/>
                  <a:gd name="T93" fmla="*/ 36 h 36"/>
                  <a:gd name="T94" fmla="*/ 32 w 38"/>
                  <a:gd name="T95" fmla="*/ 31 h 36"/>
                  <a:gd name="T96" fmla="*/ 38 w 38"/>
                  <a:gd name="T97" fmla="*/ 18 h 36"/>
                  <a:gd name="T98" fmla="*/ 34 w 38"/>
                  <a:gd name="T9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8" h="36">
                    <a:moveTo>
                      <a:pt x="34" y="18"/>
                    </a:move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21"/>
                      <a:pt x="28" y="23"/>
                      <a:pt x="27" y="25"/>
                    </a:cubicBezTo>
                    <a:cubicBezTo>
                      <a:pt x="25" y="27"/>
                      <a:pt x="22" y="28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8" y="28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6" y="28"/>
                      <a:pt x="14" y="27"/>
                      <a:pt x="12" y="25"/>
                    </a:cubicBezTo>
                    <a:cubicBezTo>
                      <a:pt x="10" y="23"/>
                      <a:pt x="9" y="21"/>
                      <a:pt x="9" y="18"/>
                    </a:cubicBezTo>
                    <a:cubicBezTo>
                      <a:pt x="9" y="15"/>
                      <a:pt x="10" y="13"/>
                      <a:pt x="12" y="11"/>
                    </a:cubicBezTo>
                    <a:cubicBezTo>
                      <a:pt x="14" y="9"/>
                      <a:pt x="16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22" y="8"/>
                      <a:pt x="25" y="9"/>
                      <a:pt x="27" y="11"/>
                    </a:cubicBezTo>
                    <a:cubicBezTo>
                      <a:pt x="28" y="13"/>
                      <a:pt x="30" y="15"/>
                      <a:pt x="30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38" y="13"/>
                      <a:pt x="36" y="8"/>
                      <a:pt x="32" y="5"/>
                    </a:cubicBezTo>
                    <a:cubicBezTo>
                      <a:pt x="29" y="2"/>
                      <a:pt x="24" y="0"/>
                      <a:pt x="19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0"/>
                      <a:pt x="9" y="2"/>
                      <a:pt x="6" y="5"/>
                    </a:cubicBezTo>
                    <a:cubicBezTo>
                      <a:pt x="3" y="8"/>
                      <a:pt x="1" y="13"/>
                      <a:pt x="1" y="18"/>
                    </a:cubicBezTo>
                    <a:cubicBezTo>
                      <a:pt x="0" y="23"/>
                      <a:pt x="3" y="28"/>
                      <a:pt x="6" y="31"/>
                    </a:cubicBezTo>
                    <a:cubicBezTo>
                      <a:pt x="9" y="34"/>
                      <a:pt x="14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20" y="36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4" y="36"/>
                      <a:pt x="29" y="34"/>
                      <a:pt x="32" y="31"/>
                    </a:cubicBezTo>
                    <a:cubicBezTo>
                      <a:pt x="36" y="28"/>
                      <a:pt x="38" y="23"/>
                      <a:pt x="38" y="18"/>
                    </a:cubicBezTo>
                    <a:lnTo>
                      <a:pt x="34" y="1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4" name="ïs1íḓé">
                <a:extLst>
                  <a:ext uri="{FF2B5EF4-FFF2-40B4-BE49-F238E27FC236}">
                    <a16:creationId xmlns:a16="http://schemas.microsoft.com/office/drawing/2014/main" id="{D04996CC-AA0D-46CE-BEB7-AB1EB3B3AA61}"/>
                  </a:ext>
                </a:extLst>
              </p:cNvPr>
              <p:cNvSpPr/>
              <p:nvPr/>
            </p:nvSpPr>
            <p:spPr bwMode="auto">
              <a:xfrm>
                <a:off x="2231" y="1825"/>
                <a:ext cx="546" cy="586"/>
              </a:xfrm>
              <a:custGeom>
                <a:avLst/>
                <a:gdLst>
                  <a:gd name="T0" fmla="*/ 242 w 298"/>
                  <a:gd name="T1" fmla="*/ 0 h 320"/>
                  <a:gd name="T2" fmla="*/ 172 w 298"/>
                  <a:gd name="T3" fmla="*/ 0 h 320"/>
                  <a:gd name="T4" fmla="*/ 30 w 298"/>
                  <a:gd name="T5" fmla="*/ 115 h 320"/>
                  <a:gd name="T6" fmla="*/ 13 w 298"/>
                  <a:gd name="T7" fmla="*/ 195 h 320"/>
                  <a:gd name="T8" fmla="*/ 115 w 298"/>
                  <a:gd name="T9" fmla="*/ 318 h 320"/>
                  <a:gd name="T10" fmla="*/ 118 w 298"/>
                  <a:gd name="T11" fmla="*/ 318 h 320"/>
                  <a:gd name="T12" fmla="*/ 227 w 298"/>
                  <a:gd name="T13" fmla="*/ 196 h 320"/>
                  <a:gd name="T14" fmla="*/ 227 w 298"/>
                  <a:gd name="T15" fmla="*/ 123 h 320"/>
                  <a:gd name="T16" fmla="*/ 242 w 298"/>
                  <a:gd name="T17" fmla="*/ 107 h 320"/>
                  <a:gd name="T18" fmla="*/ 298 w 298"/>
                  <a:gd name="T19" fmla="*/ 54 h 320"/>
                  <a:gd name="T20" fmla="*/ 242 w 298"/>
                  <a:gd name="T21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8" h="320">
                    <a:moveTo>
                      <a:pt x="242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92" y="0"/>
                      <a:pt x="46" y="58"/>
                      <a:pt x="30" y="115"/>
                    </a:cubicBezTo>
                    <a:cubicBezTo>
                      <a:pt x="13" y="195"/>
                      <a:pt x="13" y="195"/>
                      <a:pt x="13" y="195"/>
                    </a:cubicBezTo>
                    <a:cubicBezTo>
                      <a:pt x="0" y="259"/>
                      <a:pt x="50" y="320"/>
                      <a:pt x="115" y="318"/>
                    </a:cubicBezTo>
                    <a:cubicBezTo>
                      <a:pt x="117" y="318"/>
                      <a:pt x="118" y="318"/>
                      <a:pt x="118" y="318"/>
                    </a:cubicBezTo>
                    <a:cubicBezTo>
                      <a:pt x="172" y="318"/>
                      <a:pt x="227" y="248"/>
                      <a:pt x="227" y="196"/>
                    </a:cubicBezTo>
                    <a:cubicBezTo>
                      <a:pt x="227" y="123"/>
                      <a:pt x="227" y="123"/>
                      <a:pt x="227" y="123"/>
                    </a:cubicBezTo>
                    <a:cubicBezTo>
                      <a:pt x="227" y="114"/>
                      <a:pt x="234" y="107"/>
                      <a:pt x="242" y="107"/>
                    </a:cubicBezTo>
                    <a:cubicBezTo>
                      <a:pt x="273" y="107"/>
                      <a:pt x="298" y="83"/>
                      <a:pt x="298" y="54"/>
                    </a:cubicBezTo>
                    <a:cubicBezTo>
                      <a:pt x="298" y="24"/>
                      <a:pt x="273" y="0"/>
                      <a:pt x="242" y="0"/>
                    </a:cubicBezTo>
                    <a:close/>
                  </a:path>
                </a:pathLst>
              </a:custGeom>
              <a:solidFill>
                <a:srgbClr val="FFD6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5" name="ïśľïdé">
                <a:extLst>
                  <a:ext uri="{FF2B5EF4-FFF2-40B4-BE49-F238E27FC236}">
                    <a16:creationId xmlns:a16="http://schemas.microsoft.com/office/drawing/2014/main" id="{7DA76EAA-F584-4DA1-A748-566F76B3ABD6}"/>
                  </a:ext>
                </a:extLst>
              </p:cNvPr>
              <p:cNvSpPr/>
              <p:nvPr/>
            </p:nvSpPr>
            <p:spPr bwMode="auto">
              <a:xfrm>
                <a:off x="2243" y="1817"/>
                <a:ext cx="542" cy="598"/>
              </a:xfrm>
              <a:custGeom>
                <a:avLst/>
                <a:gdLst>
                  <a:gd name="T0" fmla="*/ 235 w 295"/>
                  <a:gd name="T1" fmla="*/ 0 h 326"/>
                  <a:gd name="T2" fmla="*/ 67 w 295"/>
                  <a:gd name="T3" fmla="*/ 37 h 326"/>
                  <a:gd name="T4" fmla="*/ 19 w 295"/>
                  <a:gd name="T5" fmla="*/ 118 h 326"/>
                  <a:gd name="T6" fmla="*/ 0 w 295"/>
                  <a:gd name="T7" fmla="*/ 220 h 326"/>
                  <a:gd name="T8" fmla="*/ 105 w 295"/>
                  <a:gd name="T9" fmla="*/ 326 h 326"/>
                  <a:gd name="T10" fmla="*/ 111 w 295"/>
                  <a:gd name="T11" fmla="*/ 326 h 326"/>
                  <a:gd name="T12" fmla="*/ 111 w 295"/>
                  <a:gd name="T13" fmla="*/ 326 h 326"/>
                  <a:gd name="T14" fmla="*/ 153 w 295"/>
                  <a:gd name="T15" fmla="*/ 314 h 326"/>
                  <a:gd name="T16" fmla="*/ 224 w 295"/>
                  <a:gd name="T17" fmla="*/ 200 h 326"/>
                  <a:gd name="T18" fmla="*/ 235 w 295"/>
                  <a:gd name="T19" fmla="*/ 115 h 326"/>
                  <a:gd name="T20" fmla="*/ 235 w 295"/>
                  <a:gd name="T21" fmla="*/ 111 h 326"/>
                  <a:gd name="T22" fmla="*/ 235 w 295"/>
                  <a:gd name="T23" fmla="*/ 115 h 326"/>
                  <a:gd name="T24" fmla="*/ 235 w 295"/>
                  <a:gd name="T25" fmla="*/ 115 h 326"/>
                  <a:gd name="T26" fmla="*/ 235 w 295"/>
                  <a:gd name="T27" fmla="*/ 115 h 326"/>
                  <a:gd name="T28" fmla="*/ 277 w 295"/>
                  <a:gd name="T29" fmla="*/ 99 h 326"/>
                  <a:gd name="T30" fmla="*/ 295 w 295"/>
                  <a:gd name="T31" fmla="*/ 58 h 326"/>
                  <a:gd name="T32" fmla="*/ 235 w 295"/>
                  <a:gd name="T33" fmla="*/ 0 h 326"/>
                  <a:gd name="T34" fmla="*/ 235 w 295"/>
                  <a:gd name="T35" fmla="*/ 8 h 326"/>
                  <a:gd name="T36" fmla="*/ 287 w 295"/>
                  <a:gd name="T37" fmla="*/ 58 h 326"/>
                  <a:gd name="T38" fmla="*/ 272 w 295"/>
                  <a:gd name="T39" fmla="*/ 93 h 326"/>
                  <a:gd name="T40" fmla="*/ 235 w 295"/>
                  <a:gd name="T41" fmla="*/ 107 h 326"/>
                  <a:gd name="T42" fmla="*/ 236 w 295"/>
                  <a:gd name="T43" fmla="*/ 107 h 326"/>
                  <a:gd name="T44" fmla="*/ 235 w 295"/>
                  <a:gd name="T45" fmla="*/ 107 h 326"/>
                  <a:gd name="T46" fmla="*/ 216 w 295"/>
                  <a:gd name="T47" fmla="*/ 200 h 326"/>
                  <a:gd name="T48" fmla="*/ 149 w 295"/>
                  <a:gd name="T49" fmla="*/ 306 h 326"/>
                  <a:gd name="T50" fmla="*/ 111 w 295"/>
                  <a:gd name="T51" fmla="*/ 318 h 326"/>
                  <a:gd name="T52" fmla="*/ 110 w 295"/>
                  <a:gd name="T53" fmla="*/ 318 h 326"/>
                  <a:gd name="T54" fmla="*/ 108 w 295"/>
                  <a:gd name="T55" fmla="*/ 318 h 326"/>
                  <a:gd name="T56" fmla="*/ 36 w 295"/>
                  <a:gd name="T57" fmla="*/ 289 h 326"/>
                  <a:gd name="T58" fmla="*/ 10 w 295"/>
                  <a:gd name="T59" fmla="*/ 200 h 326"/>
                  <a:gd name="T60" fmla="*/ 23 w 295"/>
                  <a:gd name="T61" fmla="*/ 119 h 326"/>
                  <a:gd name="T62" fmla="*/ 73 w 295"/>
                  <a:gd name="T63" fmla="*/ 43 h 326"/>
                  <a:gd name="T64" fmla="*/ 235 w 295"/>
                  <a:gd name="T65" fmla="*/ 8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326">
                    <a:moveTo>
                      <a:pt x="235" y="4"/>
                    </a:moveTo>
                    <a:cubicBezTo>
                      <a:pt x="235" y="0"/>
                      <a:pt x="235" y="0"/>
                      <a:pt x="235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24" y="0"/>
                      <a:pt x="91" y="15"/>
                      <a:pt x="67" y="37"/>
                    </a:cubicBezTo>
                    <a:cubicBezTo>
                      <a:pt x="43" y="59"/>
                      <a:pt x="28" y="89"/>
                      <a:pt x="19" y="118"/>
                    </a:cubicBezTo>
                    <a:cubicBezTo>
                      <a:pt x="19" y="118"/>
                      <a:pt x="19" y="118"/>
                      <a:pt x="19" y="118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1" y="206"/>
                      <a:pt x="0" y="213"/>
                      <a:pt x="0" y="220"/>
                    </a:cubicBezTo>
                    <a:cubicBezTo>
                      <a:pt x="0" y="249"/>
                      <a:pt x="11" y="275"/>
                      <a:pt x="30" y="294"/>
                    </a:cubicBezTo>
                    <a:cubicBezTo>
                      <a:pt x="49" y="314"/>
                      <a:pt x="75" y="326"/>
                      <a:pt x="105" y="326"/>
                    </a:cubicBezTo>
                    <a:cubicBezTo>
                      <a:pt x="106" y="326"/>
                      <a:pt x="107" y="326"/>
                      <a:pt x="108" y="326"/>
                    </a:cubicBezTo>
                    <a:cubicBezTo>
                      <a:pt x="110" y="326"/>
                      <a:pt x="111" y="326"/>
                      <a:pt x="111" y="326"/>
                    </a:cubicBezTo>
                    <a:cubicBezTo>
                      <a:pt x="111" y="322"/>
                      <a:pt x="111" y="322"/>
                      <a:pt x="111" y="322"/>
                    </a:cubicBezTo>
                    <a:cubicBezTo>
                      <a:pt x="111" y="326"/>
                      <a:pt x="111" y="326"/>
                      <a:pt x="111" y="326"/>
                    </a:cubicBezTo>
                    <a:cubicBezTo>
                      <a:pt x="111" y="326"/>
                      <a:pt x="111" y="326"/>
                      <a:pt x="111" y="326"/>
                    </a:cubicBezTo>
                    <a:cubicBezTo>
                      <a:pt x="125" y="326"/>
                      <a:pt x="139" y="321"/>
                      <a:pt x="153" y="314"/>
                    </a:cubicBezTo>
                    <a:cubicBezTo>
                      <a:pt x="172" y="302"/>
                      <a:pt x="190" y="284"/>
                      <a:pt x="203" y="264"/>
                    </a:cubicBezTo>
                    <a:cubicBezTo>
                      <a:pt x="216" y="243"/>
                      <a:pt x="224" y="220"/>
                      <a:pt x="224" y="200"/>
                    </a:cubicBezTo>
                    <a:cubicBezTo>
                      <a:pt x="224" y="127"/>
                      <a:pt x="224" y="127"/>
                      <a:pt x="224" y="127"/>
                    </a:cubicBezTo>
                    <a:cubicBezTo>
                      <a:pt x="224" y="120"/>
                      <a:pt x="229" y="115"/>
                      <a:pt x="235" y="115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35" y="111"/>
                      <a:pt x="235" y="111"/>
                      <a:pt x="235" y="111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35" y="111"/>
                      <a:pt x="235" y="111"/>
                      <a:pt x="235" y="111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35" y="115"/>
                      <a:pt x="235" y="115"/>
                      <a:pt x="235" y="115"/>
                    </a:cubicBezTo>
                    <a:cubicBezTo>
                      <a:pt x="252" y="115"/>
                      <a:pt x="267" y="109"/>
                      <a:pt x="277" y="99"/>
                    </a:cubicBezTo>
                    <a:cubicBezTo>
                      <a:pt x="288" y="88"/>
                      <a:pt x="295" y="74"/>
                      <a:pt x="295" y="58"/>
                    </a:cubicBezTo>
                    <a:cubicBezTo>
                      <a:pt x="295" y="58"/>
                      <a:pt x="295" y="58"/>
                      <a:pt x="295" y="58"/>
                    </a:cubicBezTo>
                    <a:cubicBezTo>
                      <a:pt x="295" y="42"/>
                      <a:pt x="288" y="27"/>
                      <a:pt x="277" y="17"/>
                    </a:cubicBezTo>
                    <a:cubicBezTo>
                      <a:pt x="267" y="6"/>
                      <a:pt x="252" y="0"/>
                      <a:pt x="235" y="0"/>
                    </a:cubicBezTo>
                    <a:cubicBezTo>
                      <a:pt x="235" y="4"/>
                      <a:pt x="235" y="4"/>
                      <a:pt x="235" y="4"/>
                    </a:cubicBezTo>
                    <a:cubicBezTo>
                      <a:pt x="235" y="8"/>
                      <a:pt x="235" y="8"/>
                      <a:pt x="235" y="8"/>
                    </a:cubicBezTo>
                    <a:cubicBezTo>
                      <a:pt x="250" y="8"/>
                      <a:pt x="262" y="14"/>
                      <a:pt x="272" y="23"/>
                    </a:cubicBezTo>
                    <a:cubicBezTo>
                      <a:pt x="281" y="32"/>
                      <a:pt x="287" y="44"/>
                      <a:pt x="287" y="58"/>
                    </a:cubicBezTo>
                    <a:cubicBezTo>
                      <a:pt x="287" y="58"/>
                      <a:pt x="287" y="58"/>
                      <a:pt x="287" y="58"/>
                    </a:cubicBezTo>
                    <a:cubicBezTo>
                      <a:pt x="287" y="71"/>
                      <a:pt x="281" y="84"/>
                      <a:pt x="272" y="93"/>
                    </a:cubicBezTo>
                    <a:cubicBezTo>
                      <a:pt x="262" y="102"/>
                      <a:pt x="250" y="107"/>
                      <a:pt x="235" y="107"/>
                    </a:cubicBezTo>
                    <a:cubicBezTo>
                      <a:pt x="235" y="107"/>
                      <a:pt x="235" y="107"/>
                      <a:pt x="235" y="107"/>
                    </a:cubicBezTo>
                    <a:cubicBezTo>
                      <a:pt x="235" y="111"/>
                      <a:pt x="235" y="111"/>
                      <a:pt x="235" y="111"/>
                    </a:cubicBezTo>
                    <a:cubicBezTo>
                      <a:pt x="236" y="107"/>
                      <a:pt x="236" y="107"/>
                      <a:pt x="236" y="107"/>
                    </a:cubicBezTo>
                    <a:cubicBezTo>
                      <a:pt x="235" y="107"/>
                      <a:pt x="235" y="107"/>
                      <a:pt x="235" y="107"/>
                    </a:cubicBezTo>
                    <a:cubicBezTo>
                      <a:pt x="235" y="107"/>
                      <a:pt x="235" y="107"/>
                      <a:pt x="235" y="107"/>
                    </a:cubicBezTo>
                    <a:cubicBezTo>
                      <a:pt x="224" y="107"/>
                      <a:pt x="216" y="116"/>
                      <a:pt x="216" y="127"/>
                    </a:cubicBezTo>
                    <a:cubicBezTo>
                      <a:pt x="216" y="200"/>
                      <a:pt x="216" y="200"/>
                      <a:pt x="216" y="200"/>
                    </a:cubicBezTo>
                    <a:cubicBezTo>
                      <a:pt x="216" y="225"/>
                      <a:pt x="202" y="254"/>
                      <a:pt x="182" y="278"/>
                    </a:cubicBezTo>
                    <a:cubicBezTo>
                      <a:pt x="172" y="289"/>
                      <a:pt x="161" y="299"/>
                      <a:pt x="149" y="306"/>
                    </a:cubicBezTo>
                    <a:cubicBezTo>
                      <a:pt x="136" y="313"/>
                      <a:pt x="123" y="318"/>
                      <a:pt x="111" y="318"/>
                    </a:cubicBezTo>
                    <a:cubicBezTo>
                      <a:pt x="111" y="318"/>
                      <a:pt x="111" y="318"/>
                      <a:pt x="111" y="318"/>
                    </a:cubicBezTo>
                    <a:cubicBezTo>
                      <a:pt x="110" y="318"/>
                      <a:pt x="110" y="318"/>
                      <a:pt x="110" y="318"/>
                    </a:cubicBezTo>
                    <a:cubicBezTo>
                      <a:pt x="110" y="318"/>
                      <a:pt x="110" y="318"/>
                      <a:pt x="110" y="318"/>
                    </a:cubicBezTo>
                    <a:cubicBezTo>
                      <a:pt x="110" y="318"/>
                      <a:pt x="110" y="318"/>
                      <a:pt x="110" y="318"/>
                    </a:cubicBezTo>
                    <a:cubicBezTo>
                      <a:pt x="110" y="318"/>
                      <a:pt x="109" y="318"/>
                      <a:pt x="108" y="318"/>
                    </a:cubicBezTo>
                    <a:cubicBezTo>
                      <a:pt x="107" y="318"/>
                      <a:pt x="106" y="318"/>
                      <a:pt x="105" y="318"/>
                    </a:cubicBezTo>
                    <a:cubicBezTo>
                      <a:pt x="78" y="318"/>
                      <a:pt x="54" y="306"/>
                      <a:pt x="36" y="289"/>
                    </a:cubicBezTo>
                    <a:cubicBezTo>
                      <a:pt x="19" y="271"/>
                      <a:pt x="8" y="247"/>
                      <a:pt x="8" y="220"/>
                    </a:cubicBezTo>
                    <a:cubicBezTo>
                      <a:pt x="8" y="214"/>
                      <a:pt x="9" y="207"/>
                      <a:pt x="10" y="200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7" y="120"/>
                      <a:pt x="27" y="120"/>
                      <a:pt x="27" y="120"/>
                    </a:cubicBezTo>
                    <a:cubicBezTo>
                      <a:pt x="35" y="92"/>
                      <a:pt x="50" y="64"/>
                      <a:pt x="73" y="43"/>
                    </a:cubicBezTo>
                    <a:cubicBezTo>
                      <a:pt x="96" y="22"/>
                      <a:pt x="126" y="8"/>
                      <a:pt x="165" y="8"/>
                    </a:cubicBezTo>
                    <a:cubicBezTo>
                      <a:pt x="235" y="8"/>
                      <a:pt x="235" y="8"/>
                      <a:pt x="235" y="8"/>
                    </a:cubicBezTo>
                    <a:lnTo>
                      <a:pt x="235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6" name="iṣļîďe">
                <a:extLst>
                  <a:ext uri="{FF2B5EF4-FFF2-40B4-BE49-F238E27FC236}">
                    <a16:creationId xmlns:a16="http://schemas.microsoft.com/office/drawing/2014/main" id="{F6F5D07F-940E-4A99-8613-9208881B214A}"/>
                  </a:ext>
                </a:extLst>
              </p:cNvPr>
              <p:cNvSpPr/>
              <p:nvPr/>
            </p:nvSpPr>
            <p:spPr bwMode="auto">
              <a:xfrm>
                <a:off x="2612" y="2090"/>
                <a:ext cx="87" cy="83"/>
              </a:xfrm>
              <a:custGeom>
                <a:avLst/>
                <a:gdLst>
                  <a:gd name="T0" fmla="*/ 47 w 47"/>
                  <a:gd name="T1" fmla="*/ 23 h 45"/>
                  <a:gd name="T2" fmla="*/ 24 w 47"/>
                  <a:gd name="T3" fmla="*/ 0 h 45"/>
                  <a:gd name="T4" fmla="*/ 0 w 47"/>
                  <a:gd name="T5" fmla="*/ 23 h 45"/>
                  <a:gd name="T6" fmla="*/ 24 w 47"/>
                  <a:gd name="T7" fmla="*/ 45 h 45"/>
                  <a:gd name="T8" fmla="*/ 35 w 47"/>
                  <a:gd name="T9" fmla="*/ 4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45">
                    <a:moveTo>
                      <a:pt x="47" y="23"/>
                    </a:moveTo>
                    <a:cubicBezTo>
                      <a:pt x="47" y="11"/>
                      <a:pt x="36" y="0"/>
                      <a:pt x="24" y="0"/>
                    </a:cubicBezTo>
                    <a:cubicBezTo>
                      <a:pt x="11" y="0"/>
                      <a:pt x="0" y="11"/>
                      <a:pt x="0" y="23"/>
                    </a:cubicBezTo>
                    <a:cubicBezTo>
                      <a:pt x="0" y="35"/>
                      <a:pt x="11" y="45"/>
                      <a:pt x="24" y="45"/>
                    </a:cubicBezTo>
                    <a:cubicBezTo>
                      <a:pt x="28" y="45"/>
                      <a:pt x="32" y="44"/>
                      <a:pt x="35" y="42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7" name="îs1îdê">
                <a:extLst>
                  <a:ext uri="{FF2B5EF4-FFF2-40B4-BE49-F238E27FC236}">
                    <a16:creationId xmlns:a16="http://schemas.microsoft.com/office/drawing/2014/main" id="{6D0B7FD9-5BDD-441C-9E0E-5D18F3758AF4}"/>
                  </a:ext>
                </a:extLst>
              </p:cNvPr>
              <p:cNvSpPr/>
              <p:nvPr/>
            </p:nvSpPr>
            <p:spPr bwMode="auto">
              <a:xfrm>
                <a:off x="2605" y="2083"/>
                <a:ext cx="101" cy="97"/>
              </a:xfrm>
              <a:custGeom>
                <a:avLst/>
                <a:gdLst>
                  <a:gd name="T0" fmla="*/ 55 w 55"/>
                  <a:gd name="T1" fmla="*/ 27 h 53"/>
                  <a:gd name="T2" fmla="*/ 55 w 55"/>
                  <a:gd name="T3" fmla="*/ 27 h 53"/>
                  <a:gd name="T4" fmla="*/ 52 w 55"/>
                  <a:gd name="T5" fmla="*/ 27 h 53"/>
                  <a:gd name="T6" fmla="*/ 55 w 55"/>
                  <a:gd name="T7" fmla="*/ 27 h 53"/>
                  <a:gd name="T8" fmla="*/ 55 w 55"/>
                  <a:gd name="T9" fmla="*/ 27 h 53"/>
                  <a:gd name="T10" fmla="*/ 52 w 55"/>
                  <a:gd name="T11" fmla="*/ 27 h 53"/>
                  <a:gd name="T12" fmla="*/ 55 w 55"/>
                  <a:gd name="T13" fmla="*/ 27 h 53"/>
                  <a:gd name="T14" fmla="*/ 47 w 55"/>
                  <a:gd name="T15" fmla="*/ 8 h 53"/>
                  <a:gd name="T16" fmla="*/ 28 w 55"/>
                  <a:gd name="T17" fmla="*/ 0 h 53"/>
                  <a:gd name="T18" fmla="*/ 28 w 55"/>
                  <a:gd name="T19" fmla="*/ 4 h 53"/>
                  <a:gd name="T20" fmla="*/ 28 w 55"/>
                  <a:gd name="T21" fmla="*/ 0 h 53"/>
                  <a:gd name="T22" fmla="*/ 28 w 55"/>
                  <a:gd name="T23" fmla="*/ 0 h 53"/>
                  <a:gd name="T24" fmla="*/ 8 w 55"/>
                  <a:gd name="T25" fmla="*/ 8 h 53"/>
                  <a:gd name="T26" fmla="*/ 0 w 55"/>
                  <a:gd name="T27" fmla="*/ 27 h 53"/>
                  <a:gd name="T28" fmla="*/ 4 w 55"/>
                  <a:gd name="T29" fmla="*/ 27 h 53"/>
                  <a:gd name="T30" fmla="*/ 0 w 55"/>
                  <a:gd name="T31" fmla="*/ 27 h 53"/>
                  <a:gd name="T32" fmla="*/ 0 w 55"/>
                  <a:gd name="T33" fmla="*/ 27 h 53"/>
                  <a:gd name="T34" fmla="*/ 8 w 55"/>
                  <a:gd name="T35" fmla="*/ 46 h 53"/>
                  <a:gd name="T36" fmla="*/ 28 w 55"/>
                  <a:gd name="T37" fmla="*/ 53 h 53"/>
                  <a:gd name="T38" fmla="*/ 28 w 55"/>
                  <a:gd name="T39" fmla="*/ 53 h 53"/>
                  <a:gd name="T40" fmla="*/ 28 w 55"/>
                  <a:gd name="T41" fmla="*/ 50 h 53"/>
                  <a:gd name="T42" fmla="*/ 28 w 55"/>
                  <a:gd name="T43" fmla="*/ 53 h 53"/>
                  <a:gd name="T44" fmla="*/ 28 w 55"/>
                  <a:gd name="T45" fmla="*/ 53 h 53"/>
                  <a:gd name="T46" fmla="*/ 28 w 55"/>
                  <a:gd name="T47" fmla="*/ 50 h 53"/>
                  <a:gd name="T48" fmla="*/ 28 w 55"/>
                  <a:gd name="T49" fmla="*/ 53 h 53"/>
                  <a:gd name="T50" fmla="*/ 41 w 55"/>
                  <a:gd name="T51" fmla="*/ 50 h 53"/>
                  <a:gd name="T52" fmla="*/ 43 w 55"/>
                  <a:gd name="T53" fmla="*/ 44 h 53"/>
                  <a:gd name="T54" fmla="*/ 37 w 55"/>
                  <a:gd name="T55" fmla="*/ 43 h 53"/>
                  <a:gd name="T56" fmla="*/ 28 w 55"/>
                  <a:gd name="T57" fmla="*/ 45 h 53"/>
                  <a:gd name="T58" fmla="*/ 27 w 55"/>
                  <a:gd name="T59" fmla="*/ 45 h 53"/>
                  <a:gd name="T60" fmla="*/ 28 w 55"/>
                  <a:gd name="T61" fmla="*/ 49 h 53"/>
                  <a:gd name="T62" fmla="*/ 28 w 55"/>
                  <a:gd name="T63" fmla="*/ 45 h 53"/>
                  <a:gd name="T64" fmla="*/ 27 w 55"/>
                  <a:gd name="T65" fmla="*/ 45 h 53"/>
                  <a:gd name="T66" fmla="*/ 28 w 55"/>
                  <a:gd name="T67" fmla="*/ 49 h 53"/>
                  <a:gd name="T68" fmla="*/ 28 w 55"/>
                  <a:gd name="T69" fmla="*/ 45 h 53"/>
                  <a:gd name="T70" fmla="*/ 14 w 55"/>
                  <a:gd name="T71" fmla="*/ 40 h 53"/>
                  <a:gd name="T72" fmla="*/ 8 w 55"/>
                  <a:gd name="T73" fmla="*/ 27 h 53"/>
                  <a:gd name="T74" fmla="*/ 6 w 55"/>
                  <a:gd name="T75" fmla="*/ 27 h 53"/>
                  <a:gd name="T76" fmla="*/ 8 w 55"/>
                  <a:gd name="T77" fmla="*/ 27 h 53"/>
                  <a:gd name="T78" fmla="*/ 8 w 55"/>
                  <a:gd name="T79" fmla="*/ 27 h 53"/>
                  <a:gd name="T80" fmla="*/ 6 w 55"/>
                  <a:gd name="T81" fmla="*/ 27 h 53"/>
                  <a:gd name="T82" fmla="*/ 8 w 55"/>
                  <a:gd name="T83" fmla="*/ 27 h 53"/>
                  <a:gd name="T84" fmla="*/ 8 w 55"/>
                  <a:gd name="T85" fmla="*/ 27 h 53"/>
                  <a:gd name="T86" fmla="*/ 8 w 55"/>
                  <a:gd name="T87" fmla="*/ 27 h 53"/>
                  <a:gd name="T88" fmla="*/ 14 w 55"/>
                  <a:gd name="T89" fmla="*/ 14 h 53"/>
                  <a:gd name="T90" fmla="*/ 28 w 55"/>
                  <a:gd name="T91" fmla="*/ 9 h 53"/>
                  <a:gd name="T92" fmla="*/ 28 w 55"/>
                  <a:gd name="T93" fmla="*/ 5 h 53"/>
                  <a:gd name="T94" fmla="*/ 27 w 55"/>
                  <a:gd name="T95" fmla="*/ 9 h 53"/>
                  <a:gd name="T96" fmla="*/ 28 w 55"/>
                  <a:gd name="T97" fmla="*/ 9 h 53"/>
                  <a:gd name="T98" fmla="*/ 28 w 55"/>
                  <a:gd name="T99" fmla="*/ 5 h 53"/>
                  <a:gd name="T100" fmla="*/ 27 w 55"/>
                  <a:gd name="T101" fmla="*/ 9 h 53"/>
                  <a:gd name="T102" fmla="*/ 28 w 55"/>
                  <a:gd name="T103" fmla="*/ 9 h 53"/>
                  <a:gd name="T104" fmla="*/ 28 w 55"/>
                  <a:gd name="T105" fmla="*/ 9 h 53"/>
                  <a:gd name="T106" fmla="*/ 41 w 55"/>
                  <a:gd name="T107" fmla="*/ 14 h 53"/>
                  <a:gd name="T108" fmla="*/ 47 w 55"/>
                  <a:gd name="T109" fmla="*/ 27 h 53"/>
                  <a:gd name="T110" fmla="*/ 47 w 55"/>
                  <a:gd name="T111" fmla="*/ 27 h 53"/>
                  <a:gd name="T112" fmla="*/ 49 w 55"/>
                  <a:gd name="T113" fmla="*/ 27 h 53"/>
                  <a:gd name="T114" fmla="*/ 47 w 55"/>
                  <a:gd name="T115" fmla="*/ 27 h 53"/>
                  <a:gd name="T116" fmla="*/ 47 w 55"/>
                  <a:gd name="T117" fmla="*/ 27 h 53"/>
                  <a:gd name="T118" fmla="*/ 49 w 55"/>
                  <a:gd name="T119" fmla="*/ 27 h 53"/>
                  <a:gd name="T120" fmla="*/ 47 w 55"/>
                  <a:gd name="T121" fmla="*/ 27 h 53"/>
                  <a:gd name="T122" fmla="*/ 51 w 55"/>
                  <a:gd name="T123" fmla="*/ 31 h 53"/>
                  <a:gd name="T124" fmla="*/ 55 w 55"/>
                  <a:gd name="T12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5" h="53">
                    <a:moveTo>
                      <a:pt x="55" y="27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20"/>
                      <a:pt x="52" y="13"/>
                      <a:pt x="47" y="8"/>
                    </a:cubicBezTo>
                    <a:cubicBezTo>
                      <a:pt x="42" y="3"/>
                      <a:pt x="35" y="0"/>
                      <a:pt x="28" y="0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13" y="3"/>
                      <a:pt x="8" y="8"/>
                    </a:cubicBezTo>
                    <a:cubicBezTo>
                      <a:pt x="3" y="13"/>
                      <a:pt x="0" y="20"/>
                      <a:pt x="0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4"/>
                      <a:pt x="3" y="41"/>
                      <a:pt x="8" y="46"/>
                    </a:cubicBezTo>
                    <a:cubicBezTo>
                      <a:pt x="13" y="51"/>
                      <a:pt x="20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8" y="53"/>
                      <a:pt x="28" y="53"/>
                      <a:pt x="28" y="53"/>
                    </a:cubicBezTo>
                    <a:cubicBezTo>
                      <a:pt x="32" y="53"/>
                      <a:pt x="37" y="52"/>
                      <a:pt x="41" y="50"/>
                    </a:cubicBezTo>
                    <a:cubicBezTo>
                      <a:pt x="43" y="49"/>
                      <a:pt x="44" y="46"/>
                      <a:pt x="43" y="44"/>
                    </a:cubicBezTo>
                    <a:cubicBezTo>
                      <a:pt x="41" y="43"/>
                      <a:pt x="39" y="42"/>
                      <a:pt x="37" y="43"/>
                    </a:cubicBezTo>
                    <a:cubicBezTo>
                      <a:pt x="34" y="44"/>
                      <a:pt x="31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8" y="49"/>
                      <a:pt x="28" y="49"/>
                      <a:pt x="28" y="49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2" y="45"/>
                      <a:pt x="17" y="43"/>
                      <a:pt x="14" y="40"/>
                    </a:cubicBezTo>
                    <a:cubicBezTo>
                      <a:pt x="11" y="37"/>
                      <a:pt x="8" y="32"/>
                      <a:pt x="8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2"/>
                      <a:pt x="11" y="17"/>
                      <a:pt x="14" y="14"/>
                    </a:cubicBezTo>
                    <a:cubicBezTo>
                      <a:pt x="17" y="11"/>
                      <a:pt x="22" y="9"/>
                      <a:pt x="28" y="9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33" y="9"/>
                      <a:pt x="38" y="11"/>
                      <a:pt x="41" y="14"/>
                    </a:cubicBezTo>
                    <a:cubicBezTo>
                      <a:pt x="45" y="17"/>
                      <a:pt x="47" y="22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9"/>
                      <a:pt x="48" y="31"/>
                      <a:pt x="51" y="31"/>
                    </a:cubicBezTo>
                    <a:cubicBezTo>
                      <a:pt x="53" y="31"/>
                      <a:pt x="55" y="29"/>
                      <a:pt x="55" y="27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8" name="ïṧ1ïḋè">
                <a:extLst>
                  <a:ext uri="{FF2B5EF4-FFF2-40B4-BE49-F238E27FC236}">
                    <a16:creationId xmlns:a16="http://schemas.microsoft.com/office/drawing/2014/main" id="{7C26A77F-1311-494F-B252-BC9229A59822}"/>
                  </a:ext>
                </a:extLst>
              </p:cNvPr>
              <p:cNvSpPr/>
              <p:nvPr/>
            </p:nvSpPr>
            <p:spPr bwMode="auto">
              <a:xfrm>
                <a:off x="2631" y="2100"/>
                <a:ext cx="33" cy="31"/>
              </a:xfrm>
              <a:custGeom>
                <a:avLst/>
                <a:gdLst>
                  <a:gd name="T0" fmla="*/ 14 w 18"/>
                  <a:gd name="T1" fmla="*/ 0 h 17"/>
                  <a:gd name="T2" fmla="*/ 14 w 18"/>
                  <a:gd name="T3" fmla="*/ 0 h 17"/>
                  <a:gd name="T4" fmla="*/ 4 w 18"/>
                  <a:gd name="T5" fmla="*/ 4 h 17"/>
                  <a:gd name="T6" fmla="*/ 0 w 18"/>
                  <a:gd name="T7" fmla="*/ 13 h 17"/>
                  <a:gd name="T8" fmla="*/ 4 w 18"/>
                  <a:gd name="T9" fmla="*/ 17 h 17"/>
                  <a:gd name="T10" fmla="*/ 8 w 18"/>
                  <a:gd name="T11" fmla="*/ 13 h 17"/>
                  <a:gd name="T12" fmla="*/ 10 w 18"/>
                  <a:gd name="T13" fmla="*/ 10 h 17"/>
                  <a:gd name="T14" fmla="*/ 14 w 18"/>
                  <a:gd name="T15" fmla="*/ 8 h 17"/>
                  <a:gd name="T16" fmla="*/ 14 w 18"/>
                  <a:gd name="T17" fmla="*/ 4 h 17"/>
                  <a:gd name="T18" fmla="*/ 13 w 18"/>
                  <a:gd name="T19" fmla="*/ 8 h 17"/>
                  <a:gd name="T20" fmla="*/ 14 w 18"/>
                  <a:gd name="T21" fmla="*/ 8 h 17"/>
                  <a:gd name="T22" fmla="*/ 14 w 18"/>
                  <a:gd name="T23" fmla="*/ 4 h 17"/>
                  <a:gd name="T24" fmla="*/ 13 w 18"/>
                  <a:gd name="T25" fmla="*/ 8 h 17"/>
                  <a:gd name="T26" fmla="*/ 18 w 18"/>
                  <a:gd name="T27" fmla="*/ 4 h 17"/>
                  <a:gd name="T28" fmla="*/ 14 w 18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7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6" y="1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5"/>
                      <a:pt x="2" y="17"/>
                      <a:pt x="4" y="17"/>
                    </a:cubicBezTo>
                    <a:cubicBezTo>
                      <a:pt x="6" y="17"/>
                      <a:pt x="8" y="15"/>
                      <a:pt x="8" y="13"/>
                    </a:cubicBezTo>
                    <a:cubicBezTo>
                      <a:pt x="8" y="12"/>
                      <a:pt x="9" y="10"/>
                      <a:pt x="10" y="10"/>
                    </a:cubicBezTo>
                    <a:cubicBezTo>
                      <a:pt x="11" y="9"/>
                      <a:pt x="12" y="8"/>
                      <a:pt x="14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6" y="8"/>
                      <a:pt x="17" y="6"/>
                      <a:pt x="18" y="4"/>
                    </a:cubicBezTo>
                    <a:cubicBezTo>
                      <a:pt x="18" y="2"/>
                      <a:pt x="16" y="0"/>
                      <a:pt x="14" y="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29" name="ï$ḷïďe">
                <a:extLst>
                  <a:ext uri="{FF2B5EF4-FFF2-40B4-BE49-F238E27FC236}">
                    <a16:creationId xmlns:a16="http://schemas.microsoft.com/office/drawing/2014/main" id="{A50594BC-B64F-445C-BEA2-7888E7A61407}"/>
                  </a:ext>
                </a:extLst>
              </p:cNvPr>
              <p:cNvSpPr/>
              <p:nvPr/>
            </p:nvSpPr>
            <p:spPr bwMode="auto">
              <a:xfrm>
                <a:off x="2647" y="2147"/>
                <a:ext cx="22" cy="2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0" name="ïslïḋê">
                <a:extLst>
                  <a:ext uri="{FF2B5EF4-FFF2-40B4-BE49-F238E27FC236}">
                    <a16:creationId xmlns:a16="http://schemas.microsoft.com/office/drawing/2014/main" id="{29F34DA7-8E46-4AD6-9005-3BAC093518DD}"/>
                  </a:ext>
                </a:extLst>
              </p:cNvPr>
              <p:cNvSpPr/>
              <p:nvPr/>
            </p:nvSpPr>
            <p:spPr bwMode="auto">
              <a:xfrm>
                <a:off x="4963" y="1852"/>
                <a:ext cx="184" cy="141"/>
              </a:xfrm>
              <a:prstGeom prst="rect">
                <a:avLst/>
              </a:pr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1" name="îṩ1îḑé">
                <a:extLst>
                  <a:ext uri="{FF2B5EF4-FFF2-40B4-BE49-F238E27FC236}">
                    <a16:creationId xmlns:a16="http://schemas.microsoft.com/office/drawing/2014/main" id="{6F242FD5-C099-490B-A0FF-D277B9292E20}"/>
                  </a:ext>
                </a:extLst>
              </p:cNvPr>
              <p:cNvSpPr/>
              <p:nvPr/>
            </p:nvSpPr>
            <p:spPr bwMode="auto">
              <a:xfrm>
                <a:off x="4956" y="1845"/>
                <a:ext cx="198" cy="156"/>
              </a:xfrm>
              <a:custGeom>
                <a:avLst/>
                <a:gdLst>
                  <a:gd name="T0" fmla="*/ 7 w 198"/>
                  <a:gd name="T1" fmla="*/ 148 h 156"/>
                  <a:gd name="T2" fmla="*/ 7 w 198"/>
                  <a:gd name="T3" fmla="*/ 156 h 156"/>
                  <a:gd name="T4" fmla="*/ 198 w 198"/>
                  <a:gd name="T5" fmla="*/ 156 h 156"/>
                  <a:gd name="T6" fmla="*/ 198 w 198"/>
                  <a:gd name="T7" fmla="*/ 0 h 156"/>
                  <a:gd name="T8" fmla="*/ 0 w 198"/>
                  <a:gd name="T9" fmla="*/ 0 h 156"/>
                  <a:gd name="T10" fmla="*/ 0 w 198"/>
                  <a:gd name="T11" fmla="*/ 156 h 156"/>
                  <a:gd name="T12" fmla="*/ 7 w 198"/>
                  <a:gd name="T13" fmla="*/ 156 h 156"/>
                  <a:gd name="T14" fmla="*/ 7 w 198"/>
                  <a:gd name="T15" fmla="*/ 148 h 156"/>
                  <a:gd name="T16" fmla="*/ 14 w 198"/>
                  <a:gd name="T17" fmla="*/ 148 h 156"/>
                  <a:gd name="T18" fmla="*/ 14 w 198"/>
                  <a:gd name="T19" fmla="*/ 15 h 156"/>
                  <a:gd name="T20" fmla="*/ 183 w 198"/>
                  <a:gd name="T21" fmla="*/ 15 h 156"/>
                  <a:gd name="T22" fmla="*/ 183 w 198"/>
                  <a:gd name="T23" fmla="*/ 141 h 156"/>
                  <a:gd name="T24" fmla="*/ 7 w 198"/>
                  <a:gd name="T25" fmla="*/ 141 h 156"/>
                  <a:gd name="T26" fmla="*/ 7 w 198"/>
                  <a:gd name="T27" fmla="*/ 148 h 156"/>
                  <a:gd name="T28" fmla="*/ 14 w 198"/>
                  <a:gd name="T29" fmla="*/ 148 h 156"/>
                  <a:gd name="T30" fmla="*/ 7 w 198"/>
                  <a:gd name="T31" fmla="*/ 14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8" h="156">
                    <a:moveTo>
                      <a:pt x="7" y="148"/>
                    </a:moveTo>
                    <a:lnTo>
                      <a:pt x="7" y="156"/>
                    </a:lnTo>
                    <a:lnTo>
                      <a:pt x="198" y="156"/>
                    </a:lnTo>
                    <a:lnTo>
                      <a:pt x="198" y="0"/>
                    </a:lnTo>
                    <a:lnTo>
                      <a:pt x="0" y="0"/>
                    </a:lnTo>
                    <a:lnTo>
                      <a:pt x="0" y="156"/>
                    </a:lnTo>
                    <a:lnTo>
                      <a:pt x="7" y="156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14" y="15"/>
                    </a:lnTo>
                    <a:lnTo>
                      <a:pt x="183" y="15"/>
                    </a:lnTo>
                    <a:lnTo>
                      <a:pt x="183" y="141"/>
                    </a:lnTo>
                    <a:lnTo>
                      <a:pt x="7" y="141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7" y="148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2" name="íŝ1îḍe">
                <a:extLst>
                  <a:ext uri="{FF2B5EF4-FFF2-40B4-BE49-F238E27FC236}">
                    <a16:creationId xmlns:a16="http://schemas.microsoft.com/office/drawing/2014/main" id="{C3B42316-50B2-4AFE-8CEB-A2B857223417}"/>
                  </a:ext>
                </a:extLst>
              </p:cNvPr>
              <p:cNvSpPr/>
              <p:nvPr/>
            </p:nvSpPr>
            <p:spPr bwMode="auto">
              <a:xfrm>
                <a:off x="4666" y="3481"/>
                <a:ext cx="347" cy="324"/>
              </a:xfrm>
              <a:custGeom>
                <a:avLst/>
                <a:gdLst>
                  <a:gd name="T0" fmla="*/ 189 w 189"/>
                  <a:gd name="T1" fmla="*/ 128 h 177"/>
                  <a:gd name="T2" fmla="*/ 73 w 189"/>
                  <a:gd name="T3" fmla="*/ 177 h 177"/>
                  <a:gd name="T4" fmla="*/ 38 w 189"/>
                  <a:gd name="T5" fmla="*/ 177 h 177"/>
                  <a:gd name="T6" fmla="*/ 13 w 189"/>
                  <a:gd name="T7" fmla="*/ 177 h 177"/>
                  <a:gd name="T8" fmla="*/ 0 w 189"/>
                  <a:gd name="T9" fmla="*/ 177 h 177"/>
                  <a:gd name="T10" fmla="*/ 1 w 189"/>
                  <a:gd name="T11" fmla="*/ 175 h 177"/>
                  <a:gd name="T12" fmla="*/ 38 w 189"/>
                  <a:gd name="T13" fmla="*/ 87 h 177"/>
                  <a:gd name="T14" fmla="*/ 46 w 189"/>
                  <a:gd name="T15" fmla="*/ 36 h 177"/>
                  <a:gd name="T16" fmla="*/ 132 w 189"/>
                  <a:gd name="T17" fmla="*/ 0 h 177"/>
                  <a:gd name="T18" fmla="*/ 189 w 189"/>
                  <a:gd name="T19" fmla="*/ 12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77">
                    <a:moveTo>
                      <a:pt x="189" y="128"/>
                    </a:moveTo>
                    <a:cubicBezTo>
                      <a:pt x="73" y="177"/>
                      <a:pt x="73" y="177"/>
                      <a:pt x="73" y="177"/>
                    </a:cubicBezTo>
                    <a:cubicBezTo>
                      <a:pt x="38" y="177"/>
                      <a:pt x="38" y="177"/>
                      <a:pt x="38" y="177"/>
                    </a:cubicBezTo>
                    <a:cubicBezTo>
                      <a:pt x="13" y="177"/>
                      <a:pt x="13" y="177"/>
                      <a:pt x="13" y="177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1" y="175"/>
                      <a:pt x="1" y="175"/>
                      <a:pt x="1" y="175"/>
                    </a:cubicBezTo>
                    <a:cubicBezTo>
                      <a:pt x="15" y="147"/>
                      <a:pt x="28" y="117"/>
                      <a:pt x="38" y="87"/>
                    </a:cubicBezTo>
                    <a:cubicBezTo>
                      <a:pt x="43" y="70"/>
                      <a:pt x="46" y="53"/>
                      <a:pt x="46" y="36"/>
                    </a:cubicBezTo>
                    <a:cubicBezTo>
                      <a:pt x="132" y="0"/>
                      <a:pt x="132" y="0"/>
                      <a:pt x="132" y="0"/>
                    </a:cubicBezTo>
                    <a:lnTo>
                      <a:pt x="189" y="128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3" name="ïśḻiḍê">
                <a:extLst>
                  <a:ext uri="{FF2B5EF4-FFF2-40B4-BE49-F238E27FC236}">
                    <a16:creationId xmlns:a16="http://schemas.microsoft.com/office/drawing/2014/main" id="{3F72BB93-C496-4244-BAD5-568EAABF598D}"/>
                  </a:ext>
                </a:extLst>
              </p:cNvPr>
              <p:cNvSpPr/>
              <p:nvPr/>
            </p:nvSpPr>
            <p:spPr bwMode="auto">
              <a:xfrm>
                <a:off x="4651" y="3472"/>
                <a:ext cx="373" cy="341"/>
              </a:xfrm>
              <a:custGeom>
                <a:avLst/>
                <a:gdLst>
                  <a:gd name="T0" fmla="*/ 197 w 203"/>
                  <a:gd name="T1" fmla="*/ 133 h 186"/>
                  <a:gd name="T2" fmla="*/ 196 w 203"/>
                  <a:gd name="T3" fmla="*/ 129 h 186"/>
                  <a:gd name="T4" fmla="*/ 80 w 203"/>
                  <a:gd name="T5" fmla="*/ 178 h 186"/>
                  <a:gd name="T6" fmla="*/ 46 w 203"/>
                  <a:gd name="T7" fmla="*/ 178 h 186"/>
                  <a:gd name="T8" fmla="*/ 21 w 203"/>
                  <a:gd name="T9" fmla="*/ 178 h 186"/>
                  <a:gd name="T10" fmla="*/ 8 w 203"/>
                  <a:gd name="T11" fmla="*/ 178 h 186"/>
                  <a:gd name="T12" fmla="*/ 8 w 203"/>
                  <a:gd name="T13" fmla="*/ 182 h 186"/>
                  <a:gd name="T14" fmla="*/ 11 w 203"/>
                  <a:gd name="T15" fmla="*/ 185 h 186"/>
                  <a:gd name="T16" fmla="*/ 13 w 203"/>
                  <a:gd name="T17" fmla="*/ 182 h 186"/>
                  <a:gd name="T18" fmla="*/ 13 w 203"/>
                  <a:gd name="T19" fmla="*/ 182 h 186"/>
                  <a:gd name="T20" fmla="*/ 13 w 203"/>
                  <a:gd name="T21" fmla="*/ 182 h 186"/>
                  <a:gd name="T22" fmla="*/ 50 w 203"/>
                  <a:gd name="T23" fmla="*/ 93 h 186"/>
                  <a:gd name="T24" fmla="*/ 58 w 203"/>
                  <a:gd name="T25" fmla="*/ 41 h 186"/>
                  <a:gd name="T26" fmla="*/ 54 w 203"/>
                  <a:gd name="T27" fmla="*/ 41 h 186"/>
                  <a:gd name="T28" fmla="*/ 56 w 203"/>
                  <a:gd name="T29" fmla="*/ 45 h 186"/>
                  <a:gd name="T30" fmla="*/ 138 w 203"/>
                  <a:gd name="T31" fmla="*/ 10 h 186"/>
                  <a:gd name="T32" fmla="*/ 193 w 203"/>
                  <a:gd name="T33" fmla="*/ 135 h 186"/>
                  <a:gd name="T34" fmla="*/ 197 w 203"/>
                  <a:gd name="T35" fmla="*/ 133 h 186"/>
                  <a:gd name="T36" fmla="*/ 196 w 203"/>
                  <a:gd name="T37" fmla="*/ 129 h 186"/>
                  <a:gd name="T38" fmla="*/ 197 w 203"/>
                  <a:gd name="T39" fmla="*/ 133 h 186"/>
                  <a:gd name="T40" fmla="*/ 201 w 203"/>
                  <a:gd name="T41" fmla="*/ 132 h 186"/>
                  <a:gd name="T42" fmla="*/ 142 w 203"/>
                  <a:gd name="T43" fmla="*/ 0 h 186"/>
                  <a:gd name="T44" fmla="*/ 50 w 203"/>
                  <a:gd name="T45" fmla="*/ 38 h 186"/>
                  <a:gd name="T46" fmla="*/ 50 w 203"/>
                  <a:gd name="T47" fmla="*/ 41 h 186"/>
                  <a:gd name="T48" fmla="*/ 42 w 203"/>
                  <a:gd name="T49" fmla="*/ 90 h 186"/>
                  <a:gd name="T50" fmla="*/ 6 w 203"/>
                  <a:gd name="T51" fmla="*/ 178 h 186"/>
                  <a:gd name="T52" fmla="*/ 9 w 203"/>
                  <a:gd name="T53" fmla="*/ 180 h 186"/>
                  <a:gd name="T54" fmla="*/ 6 w 203"/>
                  <a:gd name="T55" fmla="*/ 178 h 186"/>
                  <a:gd name="T56" fmla="*/ 4 w 203"/>
                  <a:gd name="T57" fmla="*/ 180 h 186"/>
                  <a:gd name="T58" fmla="*/ 0 w 203"/>
                  <a:gd name="T59" fmla="*/ 186 h 186"/>
                  <a:gd name="T60" fmla="*/ 21 w 203"/>
                  <a:gd name="T61" fmla="*/ 186 h 186"/>
                  <a:gd name="T62" fmla="*/ 46 w 203"/>
                  <a:gd name="T63" fmla="*/ 186 h 186"/>
                  <a:gd name="T64" fmla="*/ 82 w 203"/>
                  <a:gd name="T65" fmla="*/ 186 h 186"/>
                  <a:gd name="T66" fmla="*/ 203 w 203"/>
                  <a:gd name="T67" fmla="*/ 135 h 186"/>
                  <a:gd name="T68" fmla="*/ 201 w 203"/>
                  <a:gd name="T69" fmla="*/ 132 h 186"/>
                  <a:gd name="T70" fmla="*/ 197 w 203"/>
                  <a:gd name="T71" fmla="*/ 133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3" h="186">
                    <a:moveTo>
                      <a:pt x="197" y="133"/>
                    </a:moveTo>
                    <a:cubicBezTo>
                      <a:pt x="196" y="129"/>
                      <a:pt x="196" y="129"/>
                      <a:pt x="196" y="129"/>
                    </a:cubicBezTo>
                    <a:cubicBezTo>
                      <a:pt x="80" y="178"/>
                      <a:pt x="80" y="178"/>
                      <a:pt x="80" y="178"/>
                    </a:cubicBezTo>
                    <a:cubicBezTo>
                      <a:pt x="46" y="178"/>
                      <a:pt x="46" y="178"/>
                      <a:pt x="46" y="178"/>
                    </a:cubicBezTo>
                    <a:cubicBezTo>
                      <a:pt x="21" y="178"/>
                      <a:pt x="21" y="178"/>
                      <a:pt x="21" y="178"/>
                    </a:cubicBezTo>
                    <a:cubicBezTo>
                      <a:pt x="8" y="178"/>
                      <a:pt x="8" y="178"/>
                      <a:pt x="8" y="178"/>
                    </a:cubicBezTo>
                    <a:cubicBezTo>
                      <a:pt x="8" y="182"/>
                      <a:pt x="8" y="182"/>
                      <a:pt x="8" y="182"/>
                    </a:cubicBezTo>
                    <a:cubicBezTo>
                      <a:pt x="11" y="185"/>
                      <a:pt x="11" y="185"/>
                      <a:pt x="11" y="185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13" y="182"/>
                      <a:pt x="13" y="182"/>
                      <a:pt x="13" y="182"/>
                    </a:cubicBezTo>
                    <a:cubicBezTo>
                      <a:pt x="27" y="154"/>
                      <a:pt x="40" y="123"/>
                      <a:pt x="50" y="93"/>
                    </a:cubicBezTo>
                    <a:cubicBezTo>
                      <a:pt x="55" y="76"/>
                      <a:pt x="58" y="59"/>
                      <a:pt x="58" y="41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138" y="10"/>
                      <a:pt x="138" y="10"/>
                      <a:pt x="138" y="10"/>
                    </a:cubicBezTo>
                    <a:cubicBezTo>
                      <a:pt x="193" y="135"/>
                      <a:pt x="193" y="135"/>
                      <a:pt x="193" y="135"/>
                    </a:cubicBezTo>
                    <a:cubicBezTo>
                      <a:pt x="197" y="133"/>
                      <a:pt x="197" y="133"/>
                      <a:pt x="197" y="133"/>
                    </a:cubicBezTo>
                    <a:cubicBezTo>
                      <a:pt x="196" y="129"/>
                      <a:pt x="196" y="129"/>
                      <a:pt x="196" y="129"/>
                    </a:cubicBezTo>
                    <a:cubicBezTo>
                      <a:pt x="197" y="133"/>
                      <a:pt x="197" y="133"/>
                      <a:pt x="197" y="133"/>
                    </a:cubicBezTo>
                    <a:cubicBezTo>
                      <a:pt x="201" y="132"/>
                      <a:pt x="201" y="132"/>
                      <a:pt x="201" y="132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50" y="38"/>
                      <a:pt x="50" y="38"/>
                      <a:pt x="50" y="38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0" y="58"/>
                      <a:pt x="47" y="74"/>
                      <a:pt x="42" y="90"/>
                    </a:cubicBezTo>
                    <a:cubicBezTo>
                      <a:pt x="33" y="120"/>
                      <a:pt x="19" y="150"/>
                      <a:pt x="6" y="178"/>
                    </a:cubicBezTo>
                    <a:cubicBezTo>
                      <a:pt x="9" y="180"/>
                      <a:pt x="9" y="180"/>
                      <a:pt x="9" y="180"/>
                    </a:cubicBezTo>
                    <a:cubicBezTo>
                      <a:pt x="6" y="178"/>
                      <a:pt x="6" y="178"/>
                      <a:pt x="6" y="178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1" y="186"/>
                      <a:pt x="21" y="186"/>
                      <a:pt x="21" y="186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82" y="186"/>
                      <a:pt x="82" y="186"/>
                      <a:pt x="82" y="186"/>
                    </a:cubicBezTo>
                    <a:cubicBezTo>
                      <a:pt x="203" y="135"/>
                      <a:pt x="203" y="135"/>
                      <a:pt x="203" y="135"/>
                    </a:cubicBezTo>
                    <a:cubicBezTo>
                      <a:pt x="201" y="132"/>
                      <a:pt x="201" y="132"/>
                      <a:pt x="201" y="132"/>
                    </a:cubicBezTo>
                    <a:lnTo>
                      <a:pt x="197" y="133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4" name="î$1iďê">
                <a:extLst>
                  <a:ext uri="{FF2B5EF4-FFF2-40B4-BE49-F238E27FC236}">
                    <a16:creationId xmlns:a16="http://schemas.microsoft.com/office/drawing/2014/main" id="{AE87167C-4645-4DB6-BEF7-FDE158A79152}"/>
                  </a:ext>
                </a:extLst>
              </p:cNvPr>
              <p:cNvSpPr/>
              <p:nvPr/>
            </p:nvSpPr>
            <p:spPr bwMode="auto">
              <a:xfrm>
                <a:off x="4855" y="3607"/>
                <a:ext cx="158" cy="174"/>
              </a:xfrm>
              <a:custGeom>
                <a:avLst/>
                <a:gdLst>
                  <a:gd name="T0" fmla="*/ 59 w 86"/>
                  <a:gd name="T1" fmla="*/ 0 h 95"/>
                  <a:gd name="T2" fmla="*/ 32 w 86"/>
                  <a:gd name="T3" fmla="*/ 11 h 95"/>
                  <a:gd name="T4" fmla="*/ 9 w 86"/>
                  <a:gd name="T5" fmla="*/ 40 h 95"/>
                  <a:gd name="T6" fmla="*/ 0 w 86"/>
                  <a:gd name="T7" fmla="*/ 95 h 95"/>
                  <a:gd name="T8" fmla="*/ 86 w 86"/>
                  <a:gd name="T9" fmla="*/ 59 h 95"/>
                  <a:gd name="T10" fmla="*/ 59 w 86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" h="95">
                    <a:moveTo>
                      <a:pt x="59" y="0"/>
                    </a:moveTo>
                    <a:cubicBezTo>
                      <a:pt x="32" y="11"/>
                      <a:pt x="32" y="11"/>
                      <a:pt x="32" y="11"/>
                    </a:cubicBezTo>
                    <a:cubicBezTo>
                      <a:pt x="20" y="16"/>
                      <a:pt x="11" y="27"/>
                      <a:pt x="9" y="4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86" y="59"/>
                      <a:pt x="86" y="59"/>
                      <a:pt x="86" y="59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C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5" name="ïśḷíďê">
                <a:extLst>
                  <a:ext uri="{FF2B5EF4-FFF2-40B4-BE49-F238E27FC236}">
                    <a16:creationId xmlns:a16="http://schemas.microsoft.com/office/drawing/2014/main" id="{7A217506-0E11-456E-B95C-2CFC04FE6F45}"/>
                  </a:ext>
                </a:extLst>
              </p:cNvPr>
              <p:cNvSpPr/>
              <p:nvPr/>
            </p:nvSpPr>
            <p:spPr bwMode="auto">
              <a:xfrm>
                <a:off x="4936" y="3642"/>
                <a:ext cx="56" cy="35"/>
              </a:xfrm>
              <a:custGeom>
                <a:avLst/>
                <a:gdLst>
                  <a:gd name="T0" fmla="*/ 7 w 31"/>
                  <a:gd name="T1" fmla="*/ 18 h 19"/>
                  <a:gd name="T2" fmla="*/ 28 w 31"/>
                  <a:gd name="T3" fmla="*/ 9 h 19"/>
                  <a:gd name="T4" fmla="*/ 30 w 31"/>
                  <a:gd name="T5" fmla="*/ 3 h 19"/>
                  <a:gd name="T6" fmla="*/ 25 w 31"/>
                  <a:gd name="T7" fmla="*/ 1 h 19"/>
                  <a:gd name="T8" fmla="*/ 3 w 31"/>
                  <a:gd name="T9" fmla="*/ 10 h 19"/>
                  <a:gd name="T10" fmla="*/ 1 w 31"/>
                  <a:gd name="T11" fmla="*/ 16 h 19"/>
                  <a:gd name="T12" fmla="*/ 7 w 31"/>
                  <a:gd name="T13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9">
                    <a:moveTo>
                      <a:pt x="7" y="18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30" y="8"/>
                      <a:pt x="31" y="5"/>
                      <a:pt x="30" y="3"/>
                    </a:cubicBezTo>
                    <a:cubicBezTo>
                      <a:pt x="29" y="1"/>
                      <a:pt x="27" y="0"/>
                      <a:pt x="25" y="1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1" y="11"/>
                      <a:pt x="0" y="14"/>
                      <a:pt x="1" y="16"/>
                    </a:cubicBezTo>
                    <a:cubicBezTo>
                      <a:pt x="2" y="18"/>
                      <a:pt x="4" y="19"/>
                      <a:pt x="7" y="18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6" name="išḻidé">
                <a:extLst>
                  <a:ext uri="{FF2B5EF4-FFF2-40B4-BE49-F238E27FC236}">
                    <a16:creationId xmlns:a16="http://schemas.microsoft.com/office/drawing/2014/main" id="{230DE36B-D179-42C2-B66C-C85F919CA99D}"/>
                  </a:ext>
                </a:extLst>
              </p:cNvPr>
              <p:cNvSpPr/>
              <p:nvPr/>
            </p:nvSpPr>
            <p:spPr bwMode="auto">
              <a:xfrm>
                <a:off x="4963" y="1871"/>
                <a:ext cx="171" cy="141"/>
              </a:xfrm>
              <a:prstGeom prst="rect">
                <a:avLst/>
              </a:pr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7" name="ïṡlîḍé">
                <a:extLst>
                  <a:ext uri="{FF2B5EF4-FFF2-40B4-BE49-F238E27FC236}">
                    <a16:creationId xmlns:a16="http://schemas.microsoft.com/office/drawing/2014/main" id="{E4E86F86-80ED-451E-A7D1-CA372A9DBDEA}"/>
                  </a:ext>
                </a:extLst>
              </p:cNvPr>
              <p:cNvSpPr/>
              <p:nvPr/>
            </p:nvSpPr>
            <p:spPr bwMode="auto">
              <a:xfrm>
                <a:off x="4956" y="1863"/>
                <a:ext cx="185" cy="156"/>
              </a:xfrm>
              <a:custGeom>
                <a:avLst/>
                <a:gdLst>
                  <a:gd name="T0" fmla="*/ 7 w 185"/>
                  <a:gd name="T1" fmla="*/ 149 h 156"/>
                  <a:gd name="T2" fmla="*/ 7 w 185"/>
                  <a:gd name="T3" fmla="*/ 156 h 156"/>
                  <a:gd name="T4" fmla="*/ 185 w 185"/>
                  <a:gd name="T5" fmla="*/ 156 h 156"/>
                  <a:gd name="T6" fmla="*/ 185 w 185"/>
                  <a:gd name="T7" fmla="*/ 0 h 156"/>
                  <a:gd name="T8" fmla="*/ 0 w 185"/>
                  <a:gd name="T9" fmla="*/ 0 h 156"/>
                  <a:gd name="T10" fmla="*/ 0 w 185"/>
                  <a:gd name="T11" fmla="*/ 156 h 156"/>
                  <a:gd name="T12" fmla="*/ 7 w 185"/>
                  <a:gd name="T13" fmla="*/ 156 h 156"/>
                  <a:gd name="T14" fmla="*/ 7 w 185"/>
                  <a:gd name="T15" fmla="*/ 149 h 156"/>
                  <a:gd name="T16" fmla="*/ 14 w 185"/>
                  <a:gd name="T17" fmla="*/ 149 h 156"/>
                  <a:gd name="T18" fmla="*/ 14 w 185"/>
                  <a:gd name="T19" fmla="*/ 15 h 156"/>
                  <a:gd name="T20" fmla="*/ 170 w 185"/>
                  <a:gd name="T21" fmla="*/ 15 h 156"/>
                  <a:gd name="T22" fmla="*/ 170 w 185"/>
                  <a:gd name="T23" fmla="*/ 141 h 156"/>
                  <a:gd name="T24" fmla="*/ 7 w 185"/>
                  <a:gd name="T25" fmla="*/ 141 h 156"/>
                  <a:gd name="T26" fmla="*/ 7 w 185"/>
                  <a:gd name="T27" fmla="*/ 149 h 156"/>
                  <a:gd name="T28" fmla="*/ 14 w 185"/>
                  <a:gd name="T29" fmla="*/ 149 h 156"/>
                  <a:gd name="T30" fmla="*/ 7 w 185"/>
                  <a:gd name="T31" fmla="*/ 149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5" h="156">
                    <a:moveTo>
                      <a:pt x="7" y="149"/>
                    </a:moveTo>
                    <a:lnTo>
                      <a:pt x="7" y="156"/>
                    </a:lnTo>
                    <a:lnTo>
                      <a:pt x="185" y="156"/>
                    </a:lnTo>
                    <a:lnTo>
                      <a:pt x="185" y="0"/>
                    </a:lnTo>
                    <a:lnTo>
                      <a:pt x="0" y="0"/>
                    </a:lnTo>
                    <a:lnTo>
                      <a:pt x="0" y="156"/>
                    </a:lnTo>
                    <a:lnTo>
                      <a:pt x="7" y="156"/>
                    </a:lnTo>
                    <a:lnTo>
                      <a:pt x="7" y="149"/>
                    </a:lnTo>
                    <a:lnTo>
                      <a:pt x="14" y="149"/>
                    </a:lnTo>
                    <a:lnTo>
                      <a:pt x="14" y="15"/>
                    </a:lnTo>
                    <a:lnTo>
                      <a:pt x="170" y="15"/>
                    </a:lnTo>
                    <a:lnTo>
                      <a:pt x="170" y="141"/>
                    </a:lnTo>
                    <a:lnTo>
                      <a:pt x="7" y="141"/>
                    </a:lnTo>
                    <a:lnTo>
                      <a:pt x="7" y="149"/>
                    </a:lnTo>
                    <a:lnTo>
                      <a:pt x="14" y="149"/>
                    </a:lnTo>
                    <a:lnTo>
                      <a:pt x="7" y="14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8" name="í$ḷîdé">
                <a:extLst>
                  <a:ext uri="{FF2B5EF4-FFF2-40B4-BE49-F238E27FC236}">
                    <a16:creationId xmlns:a16="http://schemas.microsoft.com/office/drawing/2014/main" id="{77409F7F-63EC-4597-965D-934B9A549390}"/>
                  </a:ext>
                </a:extLst>
              </p:cNvPr>
              <p:cNvSpPr/>
              <p:nvPr/>
            </p:nvSpPr>
            <p:spPr bwMode="auto">
              <a:xfrm>
                <a:off x="4581" y="2037"/>
                <a:ext cx="533" cy="451"/>
              </a:xfrm>
              <a:custGeom>
                <a:avLst/>
                <a:gdLst>
                  <a:gd name="T0" fmla="*/ 236 w 290"/>
                  <a:gd name="T1" fmla="*/ 0 h 246"/>
                  <a:gd name="T2" fmla="*/ 134 w 290"/>
                  <a:gd name="T3" fmla="*/ 186 h 246"/>
                  <a:gd name="T4" fmla="*/ 10 w 290"/>
                  <a:gd name="T5" fmla="*/ 206 h 246"/>
                  <a:gd name="T6" fmla="*/ 137 w 290"/>
                  <a:gd name="T7" fmla="*/ 246 h 246"/>
                  <a:gd name="T8" fmla="*/ 186 w 290"/>
                  <a:gd name="T9" fmla="*/ 217 h 246"/>
                  <a:gd name="T10" fmla="*/ 290 w 290"/>
                  <a:gd name="T11" fmla="*/ 28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246">
                    <a:moveTo>
                      <a:pt x="236" y="0"/>
                    </a:moveTo>
                    <a:cubicBezTo>
                      <a:pt x="134" y="186"/>
                      <a:pt x="134" y="186"/>
                      <a:pt x="134" y="186"/>
                    </a:cubicBezTo>
                    <a:cubicBezTo>
                      <a:pt x="10" y="206"/>
                      <a:pt x="10" y="206"/>
                      <a:pt x="10" y="206"/>
                    </a:cubicBezTo>
                    <a:cubicBezTo>
                      <a:pt x="0" y="206"/>
                      <a:pt x="137" y="246"/>
                      <a:pt x="137" y="246"/>
                    </a:cubicBezTo>
                    <a:cubicBezTo>
                      <a:pt x="158" y="246"/>
                      <a:pt x="177" y="235"/>
                      <a:pt x="186" y="217"/>
                    </a:cubicBezTo>
                    <a:cubicBezTo>
                      <a:pt x="290" y="28"/>
                      <a:pt x="290" y="28"/>
                      <a:pt x="290" y="28"/>
                    </a:cubicBezTo>
                  </a:path>
                </a:pathLst>
              </a:custGeom>
              <a:solidFill>
                <a:srgbClr val="CC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39" name="iŝḷíḋe">
                <a:extLst>
                  <a:ext uri="{FF2B5EF4-FFF2-40B4-BE49-F238E27FC236}">
                    <a16:creationId xmlns:a16="http://schemas.microsoft.com/office/drawing/2014/main" id="{704929FD-65F5-4958-9EF9-2F1ED4BEFDD8}"/>
                  </a:ext>
                </a:extLst>
              </p:cNvPr>
              <p:cNvSpPr/>
              <p:nvPr/>
            </p:nvSpPr>
            <p:spPr bwMode="auto">
              <a:xfrm>
                <a:off x="4592" y="2028"/>
                <a:ext cx="529" cy="467"/>
              </a:xfrm>
              <a:custGeom>
                <a:avLst/>
                <a:gdLst>
                  <a:gd name="T0" fmla="*/ 125 w 288"/>
                  <a:gd name="T1" fmla="*/ 188 h 255"/>
                  <a:gd name="T2" fmla="*/ 4 w 288"/>
                  <a:gd name="T3" fmla="*/ 211 h 255"/>
                  <a:gd name="T4" fmla="*/ 3 w 288"/>
                  <a:gd name="T5" fmla="*/ 208 h 255"/>
                  <a:gd name="T6" fmla="*/ 0 w 288"/>
                  <a:gd name="T7" fmla="*/ 210 h 255"/>
                  <a:gd name="T8" fmla="*/ 0 w 288"/>
                  <a:gd name="T9" fmla="*/ 214 h 255"/>
                  <a:gd name="T10" fmla="*/ 3 w 288"/>
                  <a:gd name="T11" fmla="*/ 216 h 255"/>
                  <a:gd name="T12" fmla="*/ 82 w 288"/>
                  <a:gd name="T13" fmla="*/ 241 h 255"/>
                  <a:gd name="T14" fmla="*/ 130 w 288"/>
                  <a:gd name="T15" fmla="*/ 255 h 255"/>
                  <a:gd name="T16" fmla="*/ 184 w 288"/>
                  <a:gd name="T17" fmla="*/ 224 h 255"/>
                  <a:gd name="T18" fmla="*/ 286 w 288"/>
                  <a:gd name="T19" fmla="*/ 29 h 255"/>
                  <a:gd name="T20" fmla="*/ 177 w 288"/>
                  <a:gd name="T21" fmla="*/ 220 h 255"/>
                  <a:gd name="T22" fmla="*/ 131 w 288"/>
                  <a:gd name="T23" fmla="*/ 251 h 255"/>
                  <a:gd name="T24" fmla="*/ 127 w 288"/>
                  <a:gd name="T25" fmla="*/ 245 h 255"/>
                  <a:gd name="T26" fmla="*/ 20 w 288"/>
                  <a:gd name="T27" fmla="*/ 214 h 255"/>
                  <a:gd name="T28" fmla="*/ 6 w 288"/>
                  <a:gd name="T29" fmla="*/ 209 h 255"/>
                  <a:gd name="T30" fmla="*/ 6 w 288"/>
                  <a:gd name="T31" fmla="*/ 208 h 255"/>
                  <a:gd name="T32" fmla="*/ 5 w 288"/>
                  <a:gd name="T33" fmla="*/ 211 h 255"/>
                  <a:gd name="T34" fmla="*/ 6 w 288"/>
                  <a:gd name="T35" fmla="*/ 208 h 255"/>
                  <a:gd name="T36" fmla="*/ 7 w 288"/>
                  <a:gd name="T37" fmla="*/ 209 h 255"/>
                  <a:gd name="T38" fmla="*/ 7 w 288"/>
                  <a:gd name="T39" fmla="*/ 209 h 255"/>
                  <a:gd name="T40" fmla="*/ 4 w 288"/>
                  <a:gd name="T41" fmla="*/ 211 h 255"/>
                  <a:gd name="T42" fmla="*/ 4 w 288"/>
                  <a:gd name="T43" fmla="*/ 212 h 255"/>
                  <a:gd name="T44" fmla="*/ 7 w 288"/>
                  <a:gd name="T45" fmla="*/ 209 h 255"/>
                  <a:gd name="T46" fmla="*/ 8 w 288"/>
                  <a:gd name="T47" fmla="*/ 212 h 255"/>
                  <a:gd name="T48" fmla="*/ 7 w 288"/>
                  <a:gd name="T49" fmla="*/ 213 h 255"/>
                  <a:gd name="T50" fmla="*/ 4 w 288"/>
                  <a:gd name="T51" fmla="*/ 212 h 255"/>
                  <a:gd name="T52" fmla="*/ 4 w 288"/>
                  <a:gd name="T53" fmla="*/ 212 h 255"/>
                  <a:gd name="T54" fmla="*/ 7 w 288"/>
                  <a:gd name="T55" fmla="*/ 213 h 255"/>
                  <a:gd name="T56" fmla="*/ 6 w 288"/>
                  <a:gd name="T57" fmla="*/ 215 h 255"/>
                  <a:gd name="T58" fmla="*/ 4 w 288"/>
                  <a:gd name="T59" fmla="*/ 215 h 255"/>
                  <a:gd name="T60" fmla="*/ 4 w 288"/>
                  <a:gd name="T61" fmla="*/ 212 h 255"/>
                  <a:gd name="T62" fmla="*/ 4 w 288"/>
                  <a:gd name="T63" fmla="*/ 214 h 255"/>
                  <a:gd name="T64" fmla="*/ 4 w 288"/>
                  <a:gd name="T65" fmla="*/ 215 h 255"/>
                  <a:gd name="T66" fmla="*/ 4 w 288"/>
                  <a:gd name="T67" fmla="*/ 216 h 255"/>
                  <a:gd name="T68" fmla="*/ 130 w 288"/>
                  <a:gd name="T69" fmla="*/ 195 h 255"/>
                  <a:gd name="T70" fmla="*/ 231 w 288"/>
                  <a:gd name="T71" fmla="*/ 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8" h="255">
                    <a:moveTo>
                      <a:pt x="226" y="3"/>
                    </a:moveTo>
                    <a:cubicBezTo>
                      <a:pt x="125" y="188"/>
                      <a:pt x="125" y="188"/>
                      <a:pt x="125" y="188"/>
                    </a:cubicBezTo>
                    <a:cubicBezTo>
                      <a:pt x="4" y="207"/>
                      <a:pt x="4" y="207"/>
                      <a:pt x="4" y="207"/>
                    </a:cubicBezTo>
                    <a:cubicBezTo>
                      <a:pt x="4" y="211"/>
                      <a:pt x="4" y="211"/>
                      <a:pt x="4" y="211"/>
                    </a:cubicBezTo>
                    <a:cubicBezTo>
                      <a:pt x="4" y="207"/>
                      <a:pt x="4" y="207"/>
                      <a:pt x="4" y="207"/>
                    </a:cubicBezTo>
                    <a:cubicBezTo>
                      <a:pt x="4" y="207"/>
                      <a:pt x="3" y="207"/>
                      <a:pt x="3" y="208"/>
                    </a:cubicBezTo>
                    <a:cubicBezTo>
                      <a:pt x="2" y="208"/>
                      <a:pt x="2" y="208"/>
                      <a:pt x="1" y="208"/>
                    </a:cubicBezTo>
                    <a:cubicBezTo>
                      <a:pt x="1" y="209"/>
                      <a:pt x="0" y="209"/>
                      <a:pt x="0" y="210"/>
                    </a:cubicBezTo>
                    <a:cubicBezTo>
                      <a:pt x="0" y="210"/>
                      <a:pt x="0" y="211"/>
                      <a:pt x="0" y="212"/>
                    </a:cubicBezTo>
                    <a:cubicBezTo>
                      <a:pt x="0" y="213"/>
                      <a:pt x="0" y="213"/>
                      <a:pt x="0" y="214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2" y="216"/>
                      <a:pt x="2" y="216"/>
                      <a:pt x="3" y="216"/>
                    </a:cubicBezTo>
                    <a:cubicBezTo>
                      <a:pt x="5" y="217"/>
                      <a:pt x="8" y="218"/>
                      <a:pt x="12" y="219"/>
                    </a:cubicBezTo>
                    <a:cubicBezTo>
                      <a:pt x="27" y="225"/>
                      <a:pt x="57" y="233"/>
                      <a:pt x="82" y="241"/>
                    </a:cubicBezTo>
                    <a:cubicBezTo>
                      <a:pt x="108" y="248"/>
                      <a:pt x="130" y="255"/>
                      <a:pt x="130" y="255"/>
                    </a:cubicBezTo>
                    <a:cubicBezTo>
                      <a:pt x="130" y="255"/>
                      <a:pt x="130" y="255"/>
                      <a:pt x="130" y="255"/>
                    </a:cubicBezTo>
                    <a:cubicBezTo>
                      <a:pt x="131" y="255"/>
                      <a:pt x="131" y="255"/>
                      <a:pt x="131" y="255"/>
                    </a:cubicBezTo>
                    <a:cubicBezTo>
                      <a:pt x="153" y="255"/>
                      <a:pt x="173" y="243"/>
                      <a:pt x="184" y="224"/>
                    </a:cubicBezTo>
                    <a:cubicBezTo>
                      <a:pt x="287" y="35"/>
                      <a:pt x="287" y="35"/>
                      <a:pt x="287" y="35"/>
                    </a:cubicBezTo>
                    <a:cubicBezTo>
                      <a:pt x="288" y="33"/>
                      <a:pt x="288" y="30"/>
                      <a:pt x="286" y="29"/>
                    </a:cubicBezTo>
                    <a:cubicBezTo>
                      <a:pt x="284" y="28"/>
                      <a:pt x="281" y="29"/>
                      <a:pt x="280" y="31"/>
                    </a:cubicBezTo>
                    <a:cubicBezTo>
                      <a:pt x="177" y="220"/>
                      <a:pt x="177" y="220"/>
                      <a:pt x="177" y="220"/>
                    </a:cubicBezTo>
                    <a:cubicBezTo>
                      <a:pt x="168" y="236"/>
                      <a:pt x="150" y="247"/>
                      <a:pt x="131" y="247"/>
                    </a:cubicBezTo>
                    <a:cubicBezTo>
                      <a:pt x="131" y="251"/>
                      <a:pt x="131" y="251"/>
                      <a:pt x="131" y="251"/>
                    </a:cubicBezTo>
                    <a:cubicBezTo>
                      <a:pt x="132" y="247"/>
                      <a:pt x="132" y="247"/>
                      <a:pt x="132" y="247"/>
                    </a:cubicBezTo>
                    <a:cubicBezTo>
                      <a:pt x="132" y="247"/>
                      <a:pt x="130" y="246"/>
                      <a:pt x="127" y="245"/>
                    </a:cubicBezTo>
                    <a:cubicBezTo>
                      <a:pt x="114" y="242"/>
                      <a:pt x="84" y="233"/>
                      <a:pt x="57" y="225"/>
                    </a:cubicBezTo>
                    <a:cubicBezTo>
                      <a:pt x="43" y="221"/>
                      <a:pt x="30" y="217"/>
                      <a:pt x="20" y="214"/>
                    </a:cubicBezTo>
                    <a:cubicBezTo>
                      <a:pt x="16" y="212"/>
                      <a:pt x="12" y="211"/>
                      <a:pt x="9" y="210"/>
                    </a:cubicBezTo>
                    <a:cubicBezTo>
                      <a:pt x="8" y="209"/>
                      <a:pt x="7" y="209"/>
                      <a:pt x="6" y="209"/>
                    </a:cubicBezTo>
                    <a:cubicBezTo>
                      <a:pt x="6" y="208"/>
                      <a:pt x="6" y="208"/>
                      <a:pt x="6" y="208"/>
                    </a:cubicBezTo>
                    <a:cubicBezTo>
                      <a:pt x="6" y="208"/>
                      <a:pt x="6" y="208"/>
                      <a:pt x="6" y="208"/>
                    </a:cubicBezTo>
                    <a:cubicBezTo>
                      <a:pt x="6" y="208"/>
                      <a:pt x="6" y="208"/>
                      <a:pt x="6" y="208"/>
                    </a:cubicBezTo>
                    <a:cubicBezTo>
                      <a:pt x="5" y="211"/>
                      <a:pt x="5" y="211"/>
                      <a:pt x="5" y="211"/>
                    </a:cubicBezTo>
                    <a:cubicBezTo>
                      <a:pt x="7" y="209"/>
                      <a:pt x="7" y="209"/>
                      <a:pt x="7" y="209"/>
                    </a:cubicBezTo>
                    <a:cubicBezTo>
                      <a:pt x="6" y="208"/>
                      <a:pt x="6" y="208"/>
                      <a:pt x="6" y="208"/>
                    </a:cubicBezTo>
                    <a:cubicBezTo>
                      <a:pt x="5" y="211"/>
                      <a:pt x="5" y="211"/>
                      <a:pt x="5" y="211"/>
                    </a:cubicBezTo>
                    <a:cubicBezTo>
                      <a:pt x="7" y="209"/>
                      <a:pt x="7" y="209"/>
                      <a:pt x="7" y="209"/>
                    </a:cubicBezTo>
                    <a:cubicBezTo>
                      <a:pt x="4" y="211"/>
                      <a:pt x="4" y="211"/>
                      <a:pt x="4" y="211"/>
                    </a:cubicBezTo>
                    <a:cubicBezTo>
                      <a:pt x="7" y="209"/>
                      <a:pt x="7" y="209"/>
                      <a:pt x="7" y="209"/>
                    </a:cubicBezTo>
                    <a:cubicBezTo>
                      <a:pt x="7" y="209"/>
                      <a:pt x="7" y="209"/>
                      <a:pt x="7" y="209"/>
                    </a:cubicBezTo>
                    <a:cubicBezTo>
                      <a:pt x="4" y="211"/>
                      <a:pt x="4" y="211"/>
                      <a:pt x="4" y="211"/>
                    </a:cubicBezTo>
                    <a:cubicBezTo>
                      <a:pt x="7" y="209"/>
                      <a:pt x="7" y="209"/>
                      <a:pt x="7" y="209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8" y="211"/>
                      <a:pt x="7" y="210"/>
                      <a:pt x="7" y="209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7" y="213"/>
                      <a:pt x="7" y="213"/>
                      <a:pt x="7" y="213"/>
                    </a:cubicBezTo>
                    <a:cubicBezTo>
                      <a:pt x="8" y="213"/>
                      <a:pt x="8" y="212"/>
                      <a:pt x="8" y="212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7" y="213"/>
                      <a:pt x="7" y="213"/>
                      <a:pt x="7" y="213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6" y="215"/>
                      <a:pt x="7" y="214"/>
                      <a:pt x="7" y="213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5" y="215"/>
                      <a:pt x="5" y="215"/>
                      <a:pt x="6" y="215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4"/>
                      <a:pt x="4" y="214"/>
                      <a:pt x="4" y="214"/>
                    </a:cubicBezTo>
                    <a:cubicBezTo>
                      <a:pt x="4" y="216"/>
                      <a:pt x="4" y="216"/>
                      <a:pt x="4" y="216"/>
                    </a:cubicBezTo>
                    <a:cubicBezTo>
                      <a:pt x="4" y="215"/>
                      <a:pt x="4" y="215"/>
                      <a:pt x="4" y="215"/>
                    </a:cubicBezTo>
                    <a:cubicBezTo>
                      <a:pt x="4" y="214"/>
                      <a:pt x="4" y="214"/>
                      <a:pt x="4" y="214"/>
                    </a:cubicBezTo>
                    <a:cubicBezTo>
                      <a:pt x="4" y="216"/>
                      <a:pt x="4" y="216"/>
                      <a:pt x="4" y="216"/>
                    </a:cubicBezTo>
                    <a:cubicBezTo>
                      <a:pt x="5" y="216"/>
                      <a:pt x="5" y="216"/>
                      <a:pt x="5" y="216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233" y="7"/>
                      <a:pt x="233" y="7"/>
                      <a:pt x="233" y="7"/>
                    </a:cubicBezTo>
                    <a:cubicBezTo>
                      <a:pt x="234" y="5"/>
                      <a:pt x="233" y="2"/>
                      <a:pt x="231" y="1"/>
                    </a:cubicBezTo>
                    <a:cubicBezTo>
                      <a:pt x="229" y="0"/>
                      <a:pt x="227" y="1"/>
                      <a:pt x="226" y="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0" name="ïṣľíḓè">
                <a:extLst>
                  <a:ext uri="{FF2B5EF4-FFF2-40B4-BE49-F238E27FC236}">
                    <a16:creationId xmlns:a16="http://schemas.microsoft.com/office/drawing/2014/main" id="{D8F5E0EB-9841-4C67-850F-D53103686D53}"/>
                  </a:ext>
                </a:extLst>
              </p:cNvPr>
              <p:cNvSpPr/>
              <p:nvPr/>
            </p:nvSpPr>
            <p:spPr bwMode="auto">
              <a:xfrm>
                <a:off x="4822" y="1982"/>
                <a:ext cx="523" cy="766"/>
              </a:xfrm>
              <a:custGeom>
                <a:avLst/>
                <a:gdLst>
                  <a:gd name="T0" fmla="*/ 163 w 285"/>
                  <a:gd name="T1" fmla="*/ 0 h 418"/>
                  <a:gd name="T2" fmla="*/ 208 w 285"/>
                  <a:gd name="T3" fmla="*/ 48 h 418"/>
                  <a:gd name="T4" fmla="*/ 276 w 285"/>
                  <a:gd name="T5" fmla="*/ 378 h 418"/>
                  <a:gd name="T6" fmla="*/ 140 w 285"/>
                  <a:gd name="T7" fmla="*/ 418 h 418"/>
                  <a:gd name="T8" fmla="*/ 101 w 285"/>
                  <a:gd name="T9" fmla="*/ 346 h 418"/>
                  <a:gd name="T10" fmla="*/ 70 w 285"/>
                  <a:gd name="T11" fmla="*/ 205 h 418"/>
                  <a:gd name="T12" fmla="*/ 63 w 285"/>
                  <a:gd name="T13" fmla="*/ 203 h 418"/>
                  <a:gd name="T14" fmla="*/ 24 w 285"/>
                  <a:gd name="T15" fmla="*/ 93 h 418"/>
                  <a:gd name="T16" fmla="*/ 85 w 285"/>
                  <a:gd name="T17" fmla="*/ 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418">
                    <a:moveTo>
                      <a:pt x="163" y="0"/>
                    </a:moveTo>
                    <a:cubicBezTo>
                      <a:pt x="185" y="6"/>
                      <a:pt x="203" y="24"/>
                      <a:pt x="208" y="48"/>
                    </a:cubicBezTo>
                    <a:cubicBezTo>
                      <a:pt x="276" y="378"/>
                      <a:pt x="276" y="378"/>
                      <a:pt x="276" y="378"/>
                    </a:cubicBezTo>
                    <a:cubicBezTo>
                      <a:pt x="285" y="417"/>
                      <a:pt x="181" y="418"/>
                      <a:pt x="140" y="418"/>
                    </a:cubicBezTo>
                    <a:cubicBezTo>
                      <a:pt x="101" y="346"/>
                      <a:pt x="101" y="346"/>
                      <a:pt x="101" y="346"/>
                    </a:cubicBezTo>
                    <a:cubicBezTo>
                      <a:pt x="70" y="205"/>
                      <a:pt x="70" y="205"/>
                      <a:pt x="70" y="205"/>
                    </a:cubicBezTo>
                    <a:cubicBezTo>
                      <a:pt x="63" y="203"/>
                      <a:pt x="63" y="203"/>
                      <a:pt x="63" y="203"/>
                    </a:cubicBezTo>
                    <a:cubicBezTo>
                      <a:pt x="18" y="189"/>
                      <a:pt x="0" y="128"/>
                      <a:pt x="24" y="93"/>
                    </a:cubicBezTo>
                    <a:cubicBezTo>
                      <a:pt x="24" y="93"/>
                      <a:pt x="77" y="13"/>
                      <a:pt x="85" y="9"/>
                    </a:cubicBezTo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1" name="ïşḻíḑé">
                <a:extLst>
                  <a:ext uri="{FF2B5EF4-FFF2-40B4-BE49-F238E27FC236}">
                    <a16:creationId xmlns:a16="http://schemas.microsoft.com/office/drawing/2014/main" id="{2D0E356C-97D4-4EE7-871E-A8949873440A}"/>
                  </a:ext>
                </a:extLst>
              </p:cNvPr>
              <p:cNvSpPr/>
              <p:nvPr/>
            </p:nvSpPr>
            <p:spPr bwMode="auto">
              <a:xfrm>
                <a:off x="4838" y="1975"/>
                <a:ext cx="499" cy="780"/>
              </a:xfrm>
              <a:custGeom>
                <a:avLst/>
                <a:gdLst>
                  <a:gd name="T0" fmla="*/ 153 w 272"/>
                  <a:gd name="T1" fmla="*/ 8 h 426"/>
                  <a:gd name="T2" fmla="*/ 195 w 272"/>
                  <a:gd name="T3" fmla="*/ 52 h 426"/>
                  <a:gd name="T4" fmla="*/ 195 w 272"/>
                  <a:gd name="T5" fmla="*/ 52 h 426"/>
                  <a:gd name="T6" fmla="*/ 263 w 272"/>
                  <a:gd name="T7" fmla="*/ 382 h 426"/>
                  <a:gd name="T8" fmla="*/ 264 w 272"/>
                  <a:gd name="T9" fmla="*/ 386 h 426"/>
                  <a:gd name="T10" fmla="*/ 260 w 272"/>
                  <a:gd name="T11" fmla="*/ 395 h 426"/>
                  <a:gd name="T12" fmla="*/ 238 w 272"/>
                  <a:gd name="T13" fmla="*/ 407 h 426"/>
                  <a:gd name="T14" fmla="*/ 183 w 272"/>
                  <a:gd name="T15" fmla="*/ 416 h 426"/>
                  <a:gd name="T16" fmla="*/ 131 w 272"/>
                  <a:gd name="T17" fmla="*/ 418 h 426"/>
                  <a:gd name="T18" fmla="*/ 131 w 272"/>
                  <a:gd name="T19" fmla="*/ 422 h 426"/>
                  <a:gd name="T20" fmla="*/ 134 w 272"/>
                  <a:gd name="T21" fmla="*/ 420 h 426"/>
                  <a:gd name="T22" fmla="*/ 96 w 272"/>
                  <a:gd name="T23" fmla="*/ 348 h 426"/>
                  <a:gd name="T24" fmla="*/ 65 w 272"/>
                  <a:gd name="T25" fmla="*/ 206 h 426"/>
                  <a:gd name="T26" fmla="*/ 56 w 272"/>
                  <a:gd name="T27" fmla="*/ 203 h 426"/>
                  <a:gd name="T28" fmla="*/ 21 w 272"/>
                  <a:gd name="T29" fmla="*/ 176 h 426"/>
                  <a:gd name="T30" fmla="*/ 9 w 272"/>
                  <a:gd name="T31" fmla="*/ 134 h 426"/>
                  <a:gd name="T32" fmla="*/ 19 w 272"/>
                  <a:gd name="T33" fmla="*/ 99 h 426"/>
                  <a:gd name="T34" fmla="*/ 19 w 272"/>
                  <a:gd name="T35" fmla="*/ 99 h 426"/>
                  <a:gd name="T36" fmla="*/ 21 w 272"/>
                  <a:gd name="T37" fmla="*/ 96 h 426"/>
                  <a:gd name="T38" fmla="*/ 51 w 272"/>
                  <a:gd name="T39" fmla="*/ 51 h 426"/>
                  <a:gd name="T40" fmla="*/ 69 w 272"/>
                  <a:gd name="T41" fmla="*/ 28 h 426"/>
                  <a:gd name="T42" fmla="*/ 75 w 272"/>
                  <a:gd name="T43" fmla="*/ 20 h 426"/>
                  <a:gd name="T44" fmla="*/ 77 w 272"/>
                  <a:gd name="T45" fmla="*/ 18 h 426"/>
                  <a:gd name="T46" fmla="*/ 77 w 272"/>
                  <a:gd name="T47" fmla="*/ 17 h 426"/>
                  <a:gd name="T48" fmla="*/ 78 w 272"/>
                  <a:gd name="T49" fmla="*/ 17 h 426"/>
                  <a:gd name="T50" fmla="*/ 77 w 272"/>
                  <a:gd name="T51" fmla="*/ 16 h 426"/>
                  <a:gd name="T52" fmla="*/ 78 w 272"/>
                  <a:gd name="T53" fmla="*/ 17 h 426"/>
                  <a:gd name="T54" fmla="*/ 78 w 272"/>
                  <a:gd name="T55" fmla="*/ 17 h 426"/>
                  <a:gd name="T56" fmla="*/ 77 w 272"/>
                  <a:gd name="T57" fmla="*/ 16 h 426"/>
                  <a:gd name="T58" fmla="*/ 78 w 272"/>
                  <a:gd name="T59" fmla="*/ 17 h 426"/>
                  <a:gd name="T60" fmla="*/ 79 w 272"/>
                  <a:gd name="T61" fmla="*/ 11 h 426"/>
                  <a:gd name="T62" fmla="*/ 74 w 272"/>
                  <a:gd name="T63" fmla="*/ 10 h 426"/>
                  <a:gd name="T64" fmla="*/ 71 w 272"/>
                  <a:gd name="T65" fmla="*/ 12 h 426"/>
                  <a:gd name="T66" fmla="*/ 65 w 272"/>
                  <a:gd name="T67" fmla="*/ 19 h 426"/>
                  <a:gd name="T68" fmla="*/ 32 w 272"/>
                  <a:gd name="T69" fmla="*/ 65 h 426"/>
                  <a:gd name="T70" fmla="*/ 12 w 272"/>
                  <a:gd name="T71" fmla="*/ 95 h 426"/>
                  <a:gd name="T72" fmla="*/ 12 w 272"/>
                  <a:gd name="T73" fmla="*/ 95 h 426"/>
                  <a:gd name="T74" fmla="*/ 0 w 272"/>
                  <a:gd name="T75" fmla="*/ 134 h 426"/>
                  <a:gd name="T76" fmla="*/ 14 w 272"/>
                  <a:gd name="T77" fmla="*/ 180 h 426"/>
                  <a:gd name="T78" fmla="*/ 53 w 272"/>
                  <a:gd name="T79" fmla="*/ 211 h 426"/>
                  <a:gd name="T80" fmla="*/ 58 w 272"/>
                  <a:gd name="T81" fmla="*/ 212 h 426"/>
                  <a:gd name="T82" fmla="*/ 88 w 272"/>
                  <a:gd name="T83" fmla="*/ 351 h 426"/>
                  <a:gd name="T84" fmla="*/ 128 w 272"/>
                  <a:gd name="T85" fmla="*/ 426 h 426"/>
                  <a:gd name="T86" fmla="*/ 131 w 272"/>
                  <a:gd name="T87" fmla="*/ 426 h 426"/>
                  <a:gd name="T88" fmla="*/ 215 w 272"/>
                  <a:gd name="T89" fmla="*/ 421 h 426"/>
                  <a:gd name="T90" fmla="*/ 254 w 272"/>
                  <a:gd name="T91" fmla="*/ 410 h 426"/>
                  <a:gd name="T92" fmla="*/ 267 w 272"/>
                  <a:gd name="T93" fmla="*/ 400 h 426"/>
                  <a:gd name="T94" fmla="*/ 272 w 272"/>
                  <a:gd name="T95" fmla="*/ 386 h 426"/>
                  <a:gd name="T96" fmla="*/ 271 w 272"/>
                  <a:gd name="T97" fmla="*/ 381 h 426"/>
                  <a:gd name="T98" fmla="*/ 203 w 272"/>
                  <a:gd name="T99" fmla="*/ 51 h 426"/>
                  <a:gd name="T100" fmla="*/ 199 w 272"/>
                  <a:gd name="T101" fmla="*/ 52 h 426"/>
                  <a:gd name="T102" fmla="*/ 203 w 272"/>
                  <a:gd name="T103" fmla="*/ 51 h 426"/>
                  <a:gd name="T104" fmla="*/ 155 w 272"/>
                  <a:gd name="T105" fmla="*/ 0 h 426"/>
                  <a:gd name="T106" fmla="*/ 150 w 272"/>
                  <a:gd name="T107" fmla="*/ 3 h 426"/>
                  <a:gd name="T108" fmla="*/ 153 w 272"/>
                  <a:gd name="T109" fmla="*/ 8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2" h="426">
                    <a:moveTo>
                      <a:pt x="153" y="8"/>
                    </a:moveTo>
                    <a:cubicBezTo>
                      <a:pt x="174" y="14"/>
                      <a:pt x="190" y="31"/>
                      <a:pt x="195" y="52"/>
                    </a:cubicBezTo>
                    <a:cubicBezTo>
                      <a:pt x="195" y="52"/>
                      <a:pt x="195" y="52"/>
                      <a:pt x="195" y="52"/>
                    </a:cubicBezTo>
                    <a:cubicBezTo>
                      <a:pt x="263" y="382"/>
                      <a:pt x="263" y="382"/>
                      <a:pt x="263" y="382"/>
                    </a:cubicBezTo>
                    <a:cubicBezTo>
                      <a:pt x="264" y="384"/>
                      <a:pt x="264" y="385"/>
                      <a:pt x="264" y="386"/>
                    </a:cubicBezTo>
                    <a:cubicBezTo>
                      <a:pt x="264" y="389"/>
                      <a:pt x="263" y="392"/>
                      <a:pt x="260" y="395"/>
                    </a:cubicBezTo>
                    <a:cubicBezTo>
                      <a:pt x="256" y="400"/>
                      <a:pt x="249" y="404"/>
                      <a:pt x="238" y="407"/>
                    </a:cubicBezTo>
                    <a:cubicBezTo>
                      <a:pt x="223" y="412"/>
                      <a:pt x="202" y="415"/>
                      <a:pt x="183" y="416"/>
                    </a:cubicBezTo>
                    <a:cubicBezTo>
                      <a:pt x="163" y="417"/>
                      <a:pt x="144" y="418"/>
                      <a:pt x="131" y="418"/>
                    </a:cubicBezTo>
                    <a:cubicBezTo>
                      <a:pt x="131" y="422"/>
                      <a:pt x="131" y="422"/>
                      <a:pt x="131" y="422"/>
                    </a:cubicBezTo>
                    <a:cubicBezTo>
                      <a:pt x="134" y="420"/>
                      <a:pt x="134" y="420"/>
                      <a:pt x="134" y="420"/>
                    </a:cubicBezTo>
                    <a:cubicBezTo>
                      <a:pt x="96" y="348"/>
                      <a:pt x="96" y="348"/>
                      <a:pt x="96" y="348"/>
                    </a:cubicBezTo>
                    <a:cubicBezTo>
                      <a:pt x="65" y="206"/>
                      <a:pt x="65" y="206"/>
                      <a:pt x="65" y="206"/>
                    </a:cubicBezTo>
                    <a:cubicBezTo>
                      <a:pt x="56" y="203"/>
                      <a:pt x="56" y="203"/>
                      <a:pt x="56" y="203"/>
                    </a:cubicBezTo>
                    <a:cubicBezTo>
                      <a:pt x="41" y="199"/>
                      <a:pt x="29" y="189"/>
                      <a:pt x="21" y="176"/>
                    </a:cubicBezTo>
                    <a:cubicBezTo>
                      <a:pt x="13" y="163"/>
                      <a:pt x="9" y="148"/>
                      <a:pt x="9" y="134"/>
                    </a:cubicBezTo>
                    <a:cubicBezTo>
                      <a:pt x="9" y="121"/>
                      <a:pt x="12" y="109"/>
                      <a:pt x="19" y="99"/>
                    </a:cubicBezTo>
                    <a:cubicBezTo>
                      <a:pt x="19" y="99"/>
                      <a:pt x="19" y="99"/>
                      <a:pt x="19" y="99"/>
                    </a:cubicBezTo>
                    <a:cubicBezTo>
                      <a:pt x="19" y="99"/>
                      <a:pt x="19" y="98"/>
                      <a:pt x="21" y="96"/>
                    </a:cubicBezTo>
                    <a:cubicBezTo>
                      <a:pt x="26" y="88"/>
                      <a:pt x="39" y="69"/>
                      <a:pt x="51" y="51"/>
                    </a:cubicBezTo>
                    <a:cubicBezTo>
                      <a:pt x="58" y="42"/>
                      <a:pt x="64" y="34"/>
                      <a:pt x="69" y="28"/>
                    </a:cubicBezTo>
                    <a:cubicBezTo>
                      <a:pt x="71" y="24"/>
                      <a:pt x="73" y="22"/>
                      <a:pt x="75" y="20"/>
                    </a:cubicBezTo>
                    <a:cubicBezTo>
                      <a:pt x="76" y="19"/>
                      <a:pt x="76" y="18"/>
                      <a:pt x="77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80" y="16"/>
                      <a:pt x="80" y="13"/>
                      <a:pt x="79" y="11"/>
                    </a:cubicBezTo>
                    <a:cubicBezTo>
                      <a:pt x="78" y="9"/>
                      <a:pt x="76" y="9"/>
                      <a:pt x="74" y="10"/>
                    </a:cubicBezTo>
                    <a:cubicBezTo>
                      <a:pt x="72" y="10"/>
                      <a:pt x="72" y="11"/>
                      <a:pt x="71" y="12"/>
                    </a:cubicBezTo>
                    <a:cubicBezTo>
                      <a:pt x="69" y="14"/>
                      <a:pt x="67" y="16"/>
                      <a:pt x="65" y="19"/>
                    </a:cubicBezTo>
                    <a:cubicBezTo>
                      <a:pt x="56" y="30"/>
                      <a:pt x="43" y="49"/>
                      <a:pt x="32" y="65"/>
                    </a:cubicBezTo>
                    <a:cubicBezTo>
                      <a:pt x="21" y="81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4" y="106"/>
                      <a:pt x="0" y="120"/>
                      <a:pt x="0" y="134"/>
                    </a:cubicBezTo>
                    <a:cubicBezTo>
                      <a:pt x="0" y="150"/>
                      <a:pt x="5" y="166"/>
                      <a:pt x="14" y="180"/>
                    </a:cubicBezTo>
                    <a:cubicBezTo>
                      <a:pt x="23" y="194"/>
                      <a:pt x="36" y="206"/>
                      <a:pt x="53" y="211"/>
                    </a:cubicBezTo>
                    <a:cubicBezTo>
                      <a:pt x="58" y="212"/>
                      <a:pt x="58" y="212"/>
                      <a:pt x="58" y="212"/>
                    </a:cubicBezTo>
                    <a:cubicBezTo>
                      <a:pt x="88" y="351"/>
                      <a:pt x="88" y="351"/>
                      <a:pt x="88" y="351"/>
                    </a:cubicBezTo>
                    <a:cubicBezTo>
                      <a:pt x="128" y="426"/>
                      <a:pt x="128" y="426"/>
                      <a:pt x="128" y="426"/>
                    </a:cubicBezTo>
                    <a:cubicBezTo>
                      <a:pt x="131" y="426"/>
                      <a:pt x="131" y="426"/>
                      <a:pt x="131" y="426"/>
                    </a:cubicBezTo>
                    <a:cubicBezTo>
                      <a:pt x="151" y="426"/>
                      <a:pt x="185" y="426"/>
                      <a:pt x="215" y="421"/>
                    </a:cubicBezTo>
                    <a:cubicBezTo>
                      <a:pt x="230" y="419"/>
                      <a:pt x="243" y="415"/>
                      <a:pt x="254" y="410"/>
                    </a:cubicBezTo>
                    <a:cubicBezTo>
                      <a:pt x="259" y="407"/>
                      <a:pt x="263" y="404"/>
                      <a:pt x="267" y="400"/>
                    </a:cubicBezTo>
                    <a:cubicBezTo>
                      <a:pt x="270" y="396"/>
                      <a:pt x="272" y="391"/>
                      <a:pt x="272" y="386"/>
                    </a:cubicBezTo>
                    <a:cubicBezTo>
                      <a:pt x="272" y="384"/>
                      <a:pt x="272" y="383"/>
                      <a:pt x="271" y="381"/>
                    </a:cubicBezTo>
                    <a:cubicBezTo>
                      <a:pt x="203" y="51"/>
                      <a:pt x="203" y="51"/>
                      <a:pt x="203" y="51"/>
                    </a:cubicBezTo>
                    <a:cubicBezTo>
                      <a:pt x="199" y="52"/>
                      <a:pt x="199" y="52"/>
                      <a:pt x="199" y="52"/>
                    </a:cubicBezTo>
                    <a:cubicBezTo>
                      <a:pt x="203" y="51"/>
                      <a:pt x="203" y="51"/>
                      <a:pt x="203" y="51"/>
                    </a:cubicBezTo>
                    <a:cubicBezTo>
                      <a:pt x="198" y="26"/>
                      <a:pt x="179" y="7"/>
                      <a:pt x="155" y="0"/>
                    </a:cubicBezTo>
                    <a:cubicBezTo>
                      <a:pt x="153" y="0"/>
                      <a:pt x="150" y="1"/>
                      <a:pt x="150" y="3"/>
                    </a:cubicBezTo>
                    <a:cubicBezTo>
                      <a:pt x="149" y="5"/>
                      <a:pt x="151" y="8"/>
                      <a:pt x="153" y="8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2" name="iŝliḋe">
                <a:extLst>
                  <a:ext uri="{FF2B5EF4-FFF2-40B4-BE49-F238E27FC236}">
                    <a16:creationId xmlns:a16="http://schemas.microsoft.com/office/drawing/2014/main" id="{C41A1EFD-FA77-4005-A831-28344671A32B}"/>
                  </a:ext>
                </a:extLst>
              </p:cNvPr>
              <p:cNvSpPr/>
              <p:nvPr/>
            </p:nvSpPr>
            <p:spPr bwMode="auto">
              <a:xfrm>
                <a:off x="4941" y="1951"/>
                <a:ext cx="191" cy="112"/>
              </a:xfrm>
              <a:custGeom>
                <a:avLst/>
                <a:gdLst>
                  <a:gd name="T0" fmla="*/ 189 w 191"/>
                  <a:gd name="T1" fmla="*/ 0 h 112"/>
                  <a:gd name="T2" fmla="*/ 191 w 191"/>
                  <a:gd name="T3" fmla="*/ 35 h 112"/>
                  <a:gd name="T4" fmla="*/ 0 w 191"/>
                  <a:gd name="T5" fmla="*/ 112 h 112"/>
                  <a:gd name="T6" fmla="*/ 22 w 191"/>
                  <a:gd name="T7" fmla="*/ 35 h 112"/>
                  <a:gd name="T8" fmla="*/ 189 w 191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1" h="112">
                    <a:moveTo>
                      <a:pt x="189" y="0"/>
                    </a:moveTo>
                    <a:lnTo>
                      <a:pt x="191" y="35"/>
                    </a:lnTo>
                    <a:lnTo>
                      <a:pt x="0" y="112"/>
                    </a:lnTo>
                    <a:lnTo>
                      <a:pt x="22" y="35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3" name="îSḷîḓé">
                <a:extLst>
                  <a:ext uri="{FF2B5EF4-FFF2-40B4-BE49-F238E27FC236}">
                    <a16:creationId xmlns:a16="http://schemas.microsoft.com/office/drawing/2014/main" id="{3C37189F-6ACD-411F-83C4-6981D092B6AC}"/>
                  </a:ext>
                </a:extLst>
              </p:cNvPr>
              <p:cNvSpPr/>
              <p:nvPr/>
            </p:nvSpPr>
            <p:spPr bwMode="auto">
              <a:xfrm>
                <a:off x="4928" y="1942"/>
                <a:ext cx="211" cy="134"/>
              </a:xfrm>
              <a:custGeom>
                <a:avLst/>
                <a:gdLst>
                  <a:gd name="T0" fmla="*/ 202 w 211"/>
                  <a:gd name="T1" fmla="*/ 9 h 134"/>
                  <a:gd name="T2" fmla="*/ 195 w 211"/>
                  <a:gd name="T3" fmla="*/ 9 h 134"/>
                  <a:gd name="T4" fmla="*/ 195 w 211"/>
                  <a:gd name="T5" fmla="*/ 38 h 134"/>
                  <a:gd name="T6" fmla="*/ 24 w 211"/>
                  <a:gd name="T7" fmla="*/ 108 h 134"/>
                  <a:gd name="T8" fmla="*/ 41 w 211"/>
                  <a:gd name="T9" fmla="*/ 51 h 134"/>
                  <a:gd name="T10" fmla="*/ 204 w 211"/>
                  <a:gd name="T11" fmla="*/ 16 h 134"/>
                  <a:gd name="T12" fmla="*/ 202 w 211"/>
                  <a:gd name="T13" fmla="*/ 9 h 134"/>
                  <a:gd name="T14" fmla="*/ 195 w 211"/>
                  <a:gd name="T15" fmla="*/ 9 h 134"/>
                  <a:gd name="T16" fmla="*/ 202 w 211"/>
                  <a:gd name="T17" fmla="*/ 9 h 134"/>
                  <a:gd name="T18" fmla="*/ 202 w 211"/>
                  <a:gd name="T19" fmla="*/ 2 h 134"/>
                  <a:gd name="T20" fmla="*/ 30 w 211"/>
                  <a:gd name="T21" fmla="*/ 38 h 134"/>
                  <a:gd name="T22" fmla="*/ 0 w 211"/>
                  <a:gd name="T23" fmla="*/ 134 h 134"/>
                  <a:gd name="T24" fmla="*/ 211 w 211"/>
                  <a:gd name="T25" fmla="*/ 49 h 134"/>
                  <a:gd name="T26" fmla="*/ 211 w 211"/>
                  <a:gd name="T27" fmla="*/ 0 h 134"/>
                  <a:gd name="T28" fmla="*/ 202 w 211"/>
                  <a:gd name="T29" fmla="*/ 2 h 134"/>
                  <a:gd name="T30" fmla="*/ 202 w 211"/>
                  <a:gd name="T31" fmla="*/ 9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1" h="134">
                    <a:moveTo>
                      <a:pt x="202" y="9"/>
                    </a:moveTo>
                    <a:lnTo>
                      <a:pt x="195" y="9"/>
                    </a:lnTo>
                    <a:lnTo>
                      <a:pt x="195" y="38"/>
                    </a:lnTo>
                    <a:lnTo>
                      <a:pt x="24" y="108"/>
                    </a:lnTo>
                    <a:lnTo>
                      <a:pt x="41" y="51"/>
                    </a:lnTo>
                    <a:lnTo>
                      <a:pt x="204" y="16"/>
                    </a:lnTo>
                    <a:lnTo>
                      <a:pt x="202" y="9"/>
                    </a:lnTo>
                    <a:lnTo>
                      <a:pt x="195" y="9"/>
                    </a:lnTo>
                    <a:lnTo>
                      <a:pt x="202" y="9"/>
                    </a:lnTo>
                    <a:lnTo>
                      <a:pt x="202" y="2"/>
                    </a:lnTo>
                    <a:lnTo>
                      <a:pt x="30" y="38"/>
                    </a:lnTo>
                    <a:lnTo>
                      <a:pt x="0" y="134"/>
                    </a:lnTo>
                    <a:lnTo>
                      <a:pt x="211" y="49"/>
                    </a:lnTo>
                    <a:lnTo>
                      <a:pt x="211" y="0"/>
                    </a:lnTo>
                    <a:lnTo>
                      <a:pt x="202" y="2"/>
                    </a:lnTo>
                    <a:lnTo>
                      <a:pt x="202" y="9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4" name="i$liḋe">
                <a:extLst>
                  <a:ext uri="{FF2B5EF4-FFF2-40B4-BE49-F238E27FC236}">
                    <a16:creationId xmlns:a16="http://schemas.microsoft.com/office/drawing/2014/main" id="{C513A2BD-5CE3-4B9C-82B4-E83D13DA37FE}"/>
                  </a:ext>
                </a:extLst>
              </p:cNvPr>
              <p:cNvSpPr/>
              <p:nvPr/>
            </p:nvSpPr>
            <p:spPr bwMode="auto">
              <a:xfrm>
                <a:off x="5020" y="2675"/>
                <a:ext cx="308" cy="69"/>
              </a:xfrm>
              <a:custGeom>
                <a:avLst/>
                <a:gdLst>
                  <a:gd name="T0" fmla="*/ 0 w 308"/>
                  <a:gd name="T1" fmla="*/ 24 h 69"/>
                  <a:gd name="T2" fmla="*/ 9 w 308"/>
                  <a:gd name="T3" fmla="*/ 69 h 69"/>
                  <a:gd name="T4" fmla="*/ 292 w 308"/>
                  <a:gd name="T5" fmla="*/ 35 h 69"/>
                  <a:gd name="T6" fmla="*/ 308 w 308"/>
                  <a:gd name="T7" fmla="*/ 0 h 69"/>
                  <a:gd name="T8" fmla="*/ 0 w 308"/>
                  <a:gd name="T9" fmla="*/ 2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69">
                    <a:moveTo>
                      <a:pt x="0" y="24"/>
                    </a:moveTo>
                    <a:lnTo>
                      <a:pt x="9" y="69"/>
                    </a:lnTo>
                    <a:lnTo>
                      <a:pt x="292" y="35"/>
                    </a:lnTo>
                    <a:lnTo>
                      <a:pt x="308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5" name="iŝļïḍè">
                <a:extLst>
                  <a:ext uri="{FF2B5EF4-FFF2-40B4-BE49-F238E27FC236}">
                    <a16:creationId xmlns:a16="http://schemas.microsoft.com/office/drawing/2014/main" id="{0D9EA15D-7785-43A1-B027-30D04CB8C18F}"/>
                  </a:ext>
                </a:extLst>
              </p:cNvPr>
              <p:cNvSpPr/>
              <p:nvPr/>
            </p:nvSpPr>
            <p:spPr bwMode="auto">
              <a:xfrm>
                <a:off x="5020" y="2675"/>
                <a:ext cx="308" cy="69"/>
              </a:xfrm>
              <a:custGeom>
                <a:avLst/>
                <a:gdLst>
                  <a:gd name="T0" fmla="*/ 0 w 308"/>
                  <a:gd name="T1" fmla="*/ 24 h 69"/>
                  <a:gd name="T2" fmla="*/ 9 w 308"/>
                  <a:gd name="T3" fmla="*/ 69 h 69"/>
                  <a:gd name="T4" fmla="*/ 292 w 308"/>
                  <a:gd name="T5" fmla="*/ 35 h 69"/>
                  <a:gd name="T6" fmla="*/ 308 w 308"/>
                  <a:gd name="T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8" h="69">
                    <a:moveTo>
                      <a:pt x="0" y="24"/>
                    </a:moveTo>
                    <a:lnTo>
                      <a:pt x="9" y="69"/>
                    </a:lnTo>
                    <a:lnTo>
                      <a:pt x="292" y="35"/>
                    </a:lnTo>
                    <a:lnTo>
                      <a:pt x="3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6" name="íṥḷïḑé">
                <a:extLst>
                  <a:ext uri="{FF2B5EF4-FFF2-40B4-BE49-F238E27FC236}">
                    <a16:creationId xmlns:a16="http://schemas.microsoft.com/office/drawing/2014/main" id="{67635669-EDAA-4E31-8D7A-3A1D72234859}"/>
                  </a:ext>
                </a:extLst>
              </p:cNvPr>
              <p:cNvSpPr/>
              <p:nvPr/>
            </p:nvSpPr>
            <p:spPr bwMode="auto">
              <a:xfrm>
                <a:off x="5013" y="2666"/>
                <a:ext cx="324" cy="86"/>
              </a:xfrm>
              <a:custGeom>
                <a:avLst/>
                <a:gdLst>
                  <a:gd name="T0" fmla="*/ 0 w 177"/>
                  <a:gd name="T1" fmla="*/ 19 h 47"/>
                  <a:gd name="T2" fmla="*/ 6 w 177"/>
                  <a:gd name="T3" fmla="*/ 47 h 47"/>
                  <a:gd name="T4" fmla="*/ 166 w 177"/>
                  <a:gd name="T5" fmla="*/ 27 h 47"/>
                  <a:gd name="T6" fmla="*/ 176 w 177"/>
                  <a:gd name="T7" fmla="*/ 6 h 47"/>
                  <a:gd name="T8" fmla="*/ 174 w 177"/>
                  <a:gd name="T9" fmla="*/ 1 h 47"/>
                  <a:gd name="T10" fmla="*/ 169 w 177"/>
                  <a:gd name="T11" fmla="*/ 3 h 47"/>
                  <a:gd name="T12" fmla="*/ 160 w 177"/>
                  <a:gd name="T13" fmla="*/ 20 h 47"/>
                  <a:gd name="T14" fmla="*/ 13 w 177"/>
                  <a:gd name="T15" fmla="*/ 38 h 47"/>
                  <a:gd name="T16" fmla="*/ 8 w 177"/>
                  <a:gd name="T17" fmla="*/ 17 h 47"/>
                  <a:gd name="T18" fmla="*/ 3 w 177"/>
                  <a:gd name="T19" fmla="*/ 14 h 47"/>
                  <a:gd name="T20" fmla="*/ 0 w 177"/>
                  <a:gd name="T21" fmla="*/ 1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7" h="47">
                    <a:moveTo>
                      <a:pt x="0" y="19"/>
                    </a:moveTo>
                    <a:cubicBezTo>
                      <a:pt x="6" y="47"/>
                      <a:pt x="6" y="47"/>
                      <a:pt x="6" y="47"/>
                    </a:cubicBezTo>
                    <a:cubicBezTo>
                      <a:pt x="166" y="27"/>
                      <a:pt x="166" y="27"/>
                      <a:pt x="166" y="27"/>
                    </a:cubicBezTo>
                    <a:cubicBezTo>
                      <a:pt x="176" y="6"/>
                      <a:pt x="176" y="6"/>
                      <a:pt x="176" y="6"/>
                    </a:cubicBezTo>
                    <a:cubicBezTo>
                      <a:pt x="177" y="4"/>
                      <a:pt x="176" y="2"/>
                      <a:pt x="174" y="1"/>
                    </a:cubicBezTo>
                    <a:cubicBezTo>
                      <a:pt x="172" y="0"/>
                      <a:pt x="170" y="1"/>
                      <a:pt x="169" y="3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5"/>
                      <a:pt x="5" y="13"/>
                      <a:pt x="3" y="14"/>
                    </a:cubicBezTo>
                    <a:cubicBezTo>
                      <a:pt x="1" y="14"/>
                      <a:pt x="0" y="17"/>
                      <a:pt x="0" y="19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7" name="îSļíḍè">
                <a:extLst>
                  <a:ext uri="{FF2B5EF4-FFF2-40B4-BE49-F238E27FC236}">
                    <a16:creationId xmlns:a16="http://schemas.microsoft.com/office/drawing/2014/main" id="{B288AE31-A3EB-47D5-8C46-8AC8AAD01E24}"/>
                  </a:ext>
                </a:extLst>
              </p:cNvPr>
              <p:cNvSpPr/>
              <p:nvPr/>
            </p:nvSpPr>
            <p:spPr bwMode="auto">
              <a:xfrm>
                <a:off x="4614" y="3642"/>
                <a:ext cx="204" cy="116"/>
              </a:xfrm>
              <a:custGeom>
                <a:avLst/>
                <a:gdLst>
                  <a:gd name="T0" fmla="*/ 31 w 111"/>
                  <a:gd name="T1" fmla="*/ 0 h 63"/>
                  <a:gd name="T2" fmla="*/ 0 w 111"/>
                  <a:gd name="T3" fmla="*/ 33 h 63"/>
                  <a:gd name="T4" fmla="*/ 0 w 111"/>
                  <a:gd name="T5" fmla="*/ 51 h 63"/>
                  <a:gd name="T6" fmla="*/ 22 w 111"/>
                  <a:gd name="T7" fmla="*/ 63 h 63"/>
                  <a:gd name="T8" fmla="*/ 86 w 111"/>
                  <a:gd name="T9" fmla="*/ 37 h 63"/>
                  <a:gd name="T10" fmla="*/ 97 w 111"/>
                  <a:gd name="T1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3">
                    <a:moveTo>
                      <a:pt x="31" y="0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17" y="62"/>
                      <a:pt x="22" y="63"/>
                    </a:cubicBezTo>
                    <a:cubicBezTo>
                      <a:pt x="27" y="63"/>
                      <a:pt x="86" y="39"/>
                      <a:pt x="86" y="37"/>
                    </a:cubicBezTo>
                    <a:cubicBezTo>
                      <a:pt x="85" y="36"/>
                      <a:pt x="111" y="34"/>
                      <a:pt x="97" y="22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8" name="íşľîḑe">
                <a:extLst>
                  <a:ext uri="{FF2B5EF4-FFF2-40B4-BE49-F238E27FC236}">
                    <a16:creationId xmlns:a16="http://schemas.microsoft.com/office/drawing/2014/main" id="{DA71D730-B4CE-4370-BDEB-B5508308E696}"/>
                  </a:ext>
                </a:extLst>
              </p:cNvPr>
              <p:cNvSpPr/>
              <p:nvPr/>
            </p:nvSpPr>
            <p:spPr bwMode="auto">
              <a:xfrm>
                <a:off x="4607" y="3633"/>
                <a:ext cx="200" cy="132"/>
              </a:xfrm>
              <a:custGeom>
                <a:avLst/>
                <a:gdLst>
                  <a:gd name="T0" fmla="*/ 0 w 109"/>
                  <a:gd name="T1" fmla="*/ 36 h 72"/>
                  <a:gd name="T2" fmla="*/ 1 w 109"/>
                  <a:gd name="T3" fmla="*/ 59 h 72"/>
                  <a:gd name="T4" fmla="*/ 19 w 109"/>
                  <a:gd name="T5" fmla="*/ 69 h 72"/>
                  <a:gd name="T6" fmla="*/ 26 w 109"/>
                  <a:gd name="T7" fmla="*/ 72 h 72"/>
                  <a:gd name="T8" fmla="*/ 26 w 109"/>
                  <a:gd name="T9" fmla="*/ 72 h 72"/>
                  <a:gd name="T10" fmla="*/ 29 w 109"/>
                  <a:gd name="T11" fmla="*/ 71 h 72"/>
                  <a:gd name="T12" fmla="*/ 74 w 109"/>
                  <a:gd name="T13" fmla="*/ 54 h 72"/>
                  <a:gd name="T14" fmla="*/ 90 w 109"/>
                  <a:gd name="T15" fmla="*/ 47 h 72"/>
                  <a:gd name="T16" fmla="*/ 93 w 109"/>
                  <a:gd name="T17" fmla="*/ 45 h 72"/>
                  <a:gd name="T18" fmla="*/ 94 w 109"/>
                  <a:gd name="T19" fmla="*/ 42 h 72"/>
                  <a:gd name="T20" fmla="*/ 93 w 109"/>
                  <a:gd name="T21" fmla="*/ 44 h 72"/>
                  <a:gd name="T22" fmla="*/ 90 w 109"/>
                  <a:gd name="T23" fmla="*/ 42 h 72"/>
                  <a:gd name="T24" fmla="*/ 90 w 109"/>
                  <a:gd name="T25" fmla="*/ 42 h 72"/>
                  <a:gd name="T26" fmla="*/ 93 w 109"/>
                  <a:gd name="T27" fmla="*/ 44 h 72"/>
                  <a:gd name="T28" fmla="*/ 92 w 109"/>
                  <a:gd name="T29" fmla="*/ 45 h 72"/>
                  <a:gd name="T30" fmla="*/ 92 w 109"/>
                  <a:gd name="T31" fmla="*/ 46 h 72"/>
                  <a:gd name="T32" fmla="*/ 91 w 109"/>
                  <a:gd name="T33" fmla="*/ 43 h 72"/>
                  <a:gd name="T34" fmla="*/ 92 w 109"/>
                  <a:gd name="T35" fmla="*/ 45 h 72"/>
                  <a:gd name="T36" fmla="*/ 106 w 109"/>
                  <a:gd name="T37" fmla="*/ 40 h 72"/>
                  <a:gd name="T38" fmla="*/ 109 w 109"/>
                  <a:gd name="T39" fmla="*/ 34 h 72"/>
                  <a:gd name="T40" fmla="*/ 103 w 109"/>
                  <a:gd name="T41" fmla="*/ 24 h 72"/>
                  <a:gd name="T42" fmla="*/ 98 w 109"/>
                  <a:gd name="T43" fmla="*/ 30 h 72"/>
                  <a:gd name="T44" fmla="*/ 101 w 109"/>
                  <a:gd name="T45" fmla="*/ 34 h 72"/>
                  <a:gd name="T46" fmla="*/ 101 w 109"/>
                  <a:gd name="T47" fmla="*/ 34 h 72"/>
                  <a:gd name="T48" fmla="*/ 101 w 109"/>
                  <a:gd name="T49" fmla="*/ 34 h 72"/>
                  <a:gd name="T50" fmla="*/ 101 w 109"/>
                  <a:gd name="T51" fmla="*/ 34 h 72"/>
                  <a:gd name="T52" fmla="*/ 101 w 109"/>
                  <a:gd name="T53" fmla="*/ 34 h 72"/>
                  <a:gd name="T54" fmla="*/ 101 w 109"/>
                  <a:gd name="T55" fmla="*/ 34 h 72"/>
                  <a:gd name="T56" fmla="*/ 101 w 109"/>
                  <a:gd name="T57" fmla="*/ 34 h 72"/>
                  <a:gd name="T58" fmla="*/ 101 w 109"/>
                  <a:gd name="T59" fmla="*/ 34 h 72"/>
                  <a:gd name="T60" fmla="*/ 101 w 109"/>
                  <a:gd name="T61" fmla="*/ 33 h 72"/>
                  <a:gd name="T62" fmla="*/ 99 w 109"/>
                  <a:gd name="T63" fmla="*/ 35 h 72"/>
                  <a:gd name="T64" fmla="*/ 90 w 109"/>
                  <a:gd name="T65" fmla="*/ 38 h 72"/>
                  <a:gd name="T66" fmla="*/ 87 w 109"/>
                  <a:gd name="T67" fmla="*/ 39 h 72"/>
                  <a:gd name="T68" fmla="*/ 86 w 109"/>
                  <a:gd name="T69" fmla="*/ 42 h 72"/>
                  <a:gd name="T70" fmla="*/ 86 w 109"/>
                  <a:gd name="T71" fmla="*/ 40 h 72"/>
                  <a:gd name="T72" fmla="*/ 89 w 109"/>
                  <a:gd name="T73" fmla="*/ 42 h 72"/>
                  <a:gd name="T74" fmla="*/ 88 w 109"/>
                  <a:gd name="T75" fmla="*/ 41 h 72"/>
                  <a:gd name="T76" fmla="*/ 86 w 109"/>
                  <a:gd name="T77" fmla="*/ 40 h 72"/>
                  <a:gd name="T78" fmla="*/ 87 w 109"/>
                  <a:gd name="T79" fmla="*/ 39 h 72"/>
                  <a:gd name="T80" fmla="*/ 83 w 109"/>
                  <a:gd name="T81" fmla="*/ 41 h 72"/>
                  <a:gd name="T82" fmla="*/ 34 w 109"/>
                  <a:gd name="T83" fmla="*/ 61 h 72"/>
                  <a:gd name="T84" fmla="*/ 26 w 109"/>
                  <a:gd name="T85" fmla="*/ 63 h 72"/>
                  <a:gd name="T86" fmla="*/ 26 w 109"/>
                  <a:gd name="T87" fmla="*/ 63 h 72"/>
                  <a:gd name="T88" fmla="*/ 26 w 109"/>
                  <a:gd name="T89" fmla="*/ 63 h 72"/>
                  <a:gd name="T90" fmla="*/ 26 w 109"/>
                  <a:gd name="T91" fmla="*/ 65 h 72"/>
                  <a:gd name="T92" fmla="*/ 26 w 109"/>
                  <a:gd name="T93" fmla="*/ 65 h 72"/>
                  <a:gd name="T94" fmla="*/ 26 w 109"/>
                  <a:gd name="T95" fmla="*/ 63 h 72"/>
                  <a:gd name="T96" fmla="*/ 26 w 109"/>
                  <a:gd name="T97" fmla="*/ 63 h 72"/>
                  <a:gd name="T98" fmla="*/ 26 w 109"/>
                  <a:gd name="T99" fmla="*/ 63 h 72"/>
                  <a:gd name="T100" fmla="*/ 26 w 109"/>
                  <a:gd name="T101" fmla="*/ 63 h 72"/>
                  <a:gd name="T102" fmla="*/ 26 w 109"/>
                  <a:gd name="T103" fmla="*/ 64 h 72"/>
                  <a:gd name="T104" fmla="*/ 25 w 109"/>
                  <a:gd name="T105" fmla="*/ 63 h 72"/>
                  <a:gd name="T106" fmla="*/ 8 w 109"/>
                  <a:gd name="T107" fmla="*/ 54 h 72"/>
                  <a:gd name="T108" fmla="*/ 6 w 109"/>
                  <a:gd name="T109" fmla="*/ 52 h 72"/>
                  <a:gd name="T110" fmla="*/ 8 w 109"/>
                  <a:gd name="T111" fmla="*/ 56 h 72"/>
                  <a:gd name="T112" fmla="*/ 38 w 109"/>
                  <a:gd name="T113" fmla="*/ 7 h 72"/>
                  <a:gd name="T114" fmla="*/ 32 w 109"/>
                  <a:gd name="T115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9" h="72">
                    <a:moveTo>
                      <a:pt x="32" y="2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1" y="59"/>
                      <a:pt x="6" y="62"/>
                      <a:pt x="11" y="65"/>
                    </a:cubicBezTo>
                    <a:cubicBezTo>
                      <a:pt x="13" y="67"/>
                      <a:pt x="16" y="68"/>
                      <a:pt x="19" y="69"/>
                    </a:cubicBezTo>
                    <a:cubicBezTo>
                      <a:pt x="20" y="70"/>
                      <a:pt x="21" y="70"/>
                      <a:pt x="22" y="71"/>
                    </a:cubicBezTo>
                    <a:cubicBezTo>
                      <a:pt x="23" y="71"/>
                      <a:pt x="24" y="72"/>
                      <a:pt x="26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2"/>
                      <a:pt x="28" y="71"/>
                      <a:pt x="29" y="71"/>
                    </a:cubicBezTo>
                    <a:cubicBezTo>
                      <a:pt x="32" y="70"/>
                      <a:pt x="37" y="69"/>
                      <a:pt x="43" y="66"/>
                    </a:cubicBezTo>
                    <a:cubicBezTo>
                      <a:pt x="53" y="63"/>
                      <a:pt x="65" y="58"/>
                      <a:pt x="74" y="54"/>
                    </a:cubicBezTo>
                    <a:cubicBezTo>
                      <a:pt x="79" y="52"/>
                      <a:pt x="84" y="50"/>
                      <a:pt x="87" y="49"/>
                    </a:cubicBezTo>
                    <a:cubicBezTo>
                      <a:pt x="88" y="48"/>
                      <a:pt x="89" y="47"/>
                      <a:pt x="90" y="47"/>
                    </a:cubicBezTo>
                    <a:cubicBezTo>
                      <a:pt x="91" y="46"/>
                      <a:pt x="91" y="46"/>
                      <a:pt x="92" y="46"/>
                    </a:cubicBezTo>
                    <a:cubicBezTo>
                      <a:pt x="92" y="45"/>
                      <a:pt x="92" y="45"/>
                      <a:pt x="93" y="45"/>
                    </a:cubicBezTo>
                    <a:cubicBezTo>
                      <a:pt x="93" y="45"/>
                      <a:pt x="93" y="44"/>
                      <a:pt x="93" y="44"/>
                    </a:cubicBezTo>
                    <a:cubicBezTo>
                      <a:pt x="93" y="43"/>
                      <a:pt x="94" y="43"/>
                      <a:pt x="94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4" y="43"/>
                      <a:pt x="94" y="43"/>
                      <a:pt x="94" y="42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3" y="44"/>
                      <a:pt x="93" y="44"/>
                      <a:pt x="93" y="44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45"/>
                      <a:pt x="93" y="45"/>
                      <a:pt x="93" y="44"/>
                    </a:cubicBezTo>
                    <a:cubicBezTo>
                      <a:pt x="90" y="42"/>
                      <a:pt x="90" y="42"/>
                      <a:pt x="90" y="42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5"/>
                      <a:pt x="92" y="46"/>
                      <a:pt x="92" y="45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6"/>
                      <a:pt x="92" y="45"/>
                      <a:pt x="92" y="45"/>
                    </a:cubicBezTo>
                    <a:cubicBezTo>
                      <a:pt x="94" y="45"/>
                      <a:pt x="98" y="44"/>
                      <a:pt x="101" y="43"/>
                    </a:cubicBezTo>
                    <a:cubicBezTo>
                      <a:pt x="103" y="42"/>
                      <a:pt x="105" y="41"/>
                      <a:pt x="106" y="40"/>
                    </a:cubicBezTo>
                    <a:cubicBezTo>
                      <a:pt x="107" y="39"/>
                      <a:pt x="108" y="38"/>
                      <a:pt x="108" y="37"/>
                    </a:cubicBezTo>
                    <a:cubicBezTo>
                      <a:pt x="109" y="36"/>
                      <a:pt x="109" y="35"/>
                      <a:pt x="109" y="34"/>
                    </a:cubicBezTo>
                    <a:cubicBezTo>
                      <a:pt x="109" y="32"/>
                      <a:pt x="108" y="30"/>
                      <a:pt x="107" y="29"/>
                    </a:cubicBezTo>
                    <a:cubicBezTo>
                      <a:pt x="106" y="27"/>
                      <a:pt x="105" y="26"/>
                      <a:pt x="103" y="24"/>
                    </a:cubicBezTo>
                    <a:cubicBezTo>
                      <a:pt x="102" y="23"/>
                      <a:pt x="99" y="23"/>
                      <a:pt x="98" y="25"/>
                    </a:cubicBezTo>
                    <a:cubicBezTo>
                      <a:pt x="96" y="26"/>
                      <a:pt x="96" y="29"/>
                      <a:pt x="98" y="30"/>
                    </a:cubicBezTo>
                    <a:cubicBezTo>
                      <a:pt x="99" y="32"/>
                      <a:pt x="100" y="32"/>
                      <a:pt x="100" y="33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3"/>
                      <a:pt x="101" y="33"/>
                      <a:pt x="101" y="33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3"/>
                      <a:pt x="101" y="33"/>
                      <a:pt x="101" y="33"/>
                    </a:cubicBezTo>
                    <a:cubicBezTo>
                      <a:pt x="101" y="34"/>
                      <a:pt x="101" y="34"/>
                      <a:pt x="101" y="34"/>
                    </a:cubicBezTo>
                    <a:cubicBezTo>
                      <a:pt x="101" y="34"/>
                      <a:pt x="100" y="34"/>
                      <a:pt x="99" y="35"/>
                    </a:cubicBezTo>
                    <a:cubicBezTo>
                      <a:pt x="97" y="36"/>
                      <a:pt x="94" y="36"/>
                      <a:pt x="92" y="37"/>
                    </a:cubicBezTo>
                    <a:cubicBezTo>
                      <a:pt x="91" y="37"/>
                      <a:pt x="90" y="37"/>
                      <a:pt x="90" y="38"/>
                    </a:cubicBezTo>
                    <a:cubicBezTo>
                      <a:pt x="89" y="38"/>
                      <a:pt x="89" y="38"/>
                      <a:pt x="88" y="38"/>
                    </a:cubicBezTo>
                    <a:cubicBezTo>
                      <a:pt x="88" y="38"/>
                      <a:pt x="88" y="38"/>
                      <a:pt x="87" y="39"/>
                    </a:cubicBezTo>
                    <a:cubicBezTo>
                      <a:pt x="87" y="39"/>
                      <a:pt x="86" y="39"/>
                      <a:pt x="86" y="40"/>
                    </a:cubicBezTo>
                    <a:cubicBezTo>
                      <a:pt x="86" y="40"/>
                      <a:pt x="86" y="41"/>
                      <a:pt x="86" y="42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86" y="40"/>
                      <a:pt x="86" y="41"/>
                      <a:pt x="86" y="42"/>
                    </a:cubicBezTo>
                    <a:cubicBezTo>
                      <a:pt x="89" y="42"/>
                      <a:pt x="89" y="42"/>
                      <a:pt x="89" y="42"/>
                    </a:cubicBezTo>
                    <a:cubicBezTo>
                      <a:pt x="86" y="40"/>
                      <a:pt x="86" y="40"/>
                      <a:pt x="86" y="40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6" y="40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86" y="40"/>
                      <a:pt x="85" y="40"/>
                      <a:pt x="83" y="41"/>
                    </a:cubicBezTo>
                    <a:cubicBezTo>
                      <a:pt x="76" y="45"/>
                      <a:pt x="63" y="50"/>
                      <a:pt x="50" y="55"/>
                    </a:cubicBezTo>
                    <a:cubicBezTo>
                      <a:pt x="44" y="57"/>
                      <a:pt x="38" y="60"/>
                      <a:pt x="34" y="61"/>
                    </a:cubicBezTo>
                    <a:cubicBezTo>
                      <a:pt x="32" y="62"/>
                      <a:pt x="30" y="62"/>
                      <a:pt x="28" y="63"/>
                    </a:cubicBezTo>
                    <a:cubicBezTo>
                      <a:pt x="27" y="63"/>
                      <a:pt x="27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4"/>
                      <a:pt x="26" y="64"/>
                      <a:pt x="26" y="64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6" y="63"/>
                      <a:pt x="26" y="63"/>
                      <a:pt x="25" y="63"/>
                    </a:cubicBezTo>
                    <a:cubicBezTo>
                      <a:pt x="22" y="62"/>
                      <a:pt x="17" y="59"/>
                      <a:pt x="13" y="57"/>
                    </a:cubicBezTo>
                    <a:cubicBezTo>
                      <a:pt x="11" y="56"/>
                      <a:pt x="9" y="54"/>
                      <a:pt x="8" y="54"/>
                    </a:cubicBezTo>
                    <a:cubicBezTo>
                      <a:pt x="7" y="53"/>
                      <a:pt x="7" y="53"/>
                      <a:pt x="6" y="53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40" y="6"/>
                      <a:pt x="39" y="3"/>
                      <a:pt x="38" y="2"/>
                    </a:cubicBezTo>
                    <a:cubicBezTo>
                      <a:pt x="36" y="0"/>
                      <a:pt x="34" y="0"/>
                      <a:pt x="32" y="2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49" name="íśḻîḋè">
                <a:extLst>
                  <a:ext uri="{FF2B5EF4-FFF2-40B4-BE49-F238E27FC236}">
                    <a16:creationId xmlns:a16="http://schemas.microsoft.com/office/drawing/2014/main" id="{4D13C61E-1C5F-4E6E-B089-1935628C729B}"/>
                  </a:ext>
                </a:extLst>
              </p:cNvPr>
              <p:cNvSpPr/>
              <p:nvPr/>
            </p:nvSpPr>
            <p:spPr bwMode="auto">
              <a:xfrm>
                <a:off x="4805" y="3699"/>
                <a:ext cx="114" cy="110"/>
              </a:xfrm>
              <a:custGeom>
                <a:avLst/>
                <a:gdLst>
                  <a:gd name="T0" fmla="*/ 35 w 62"/>
                  <a:gd name="T1" fmla="*/ 60 h 60"/>
                  <a:gd name="T2" fmla="*/ 27 w 62"/>
                  <a:gd name="T3" fmla="*/ 60 h 60"/>
                  <a:gd name="T4" fmla="*/ 0 w 62"/>
                  <a:gd name="T5" fmla="*/ 32 h 60"/>
                  <a:gd name="T6" fmla="*/ 0 w 62"/>
                  <a:gd name="T7" fmla="*/ 0 h 60"/>
                  <a:gd name="T8" fmla="*/ 62 w 62"/>
                  <a:gd name="T9" fmla="*/ 0 h 60"/>
                  <a:gd name="T10" fmla="*/ 62 w 62"/>
                  <a:gd name="T11" fmla="*/ 32 h 60"/>
                  <a:gd name="T12" fmla="*/ 35 w 62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0">
                    <a:moveTo>
                      <a:pt x="35" y="60"/>
                    </a:moveTo>
                    <a:cubicBezTo>
                      <a:pt x="27" y="60"/>
                      <a:pt x="27" y="60"/>
                      <a:pt x="27" y="60"/>
                    </a:cubicBezTo>
                    <a:cubicBezTo>
                      <a:pt x="12" y="60"/>
                      <a:pt x="0" y="48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2" y="48"/>
                      <a:pt x="50" y="60"/>
                      <a:pt x="35" y="60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0" name="išļîḋê">
                <a:extLst>
                  <a:ext uri="{FF2B5EF4-FFF2-40B4-BE49-F238E27FC236}">
                    <a16:creationId xmlns:a16="http://schemas.microsoft.com/office/drawing/2014/main" id="{C1F2F405-ED39-4F62-82A3-579FD2A82E31}"/>
                  </a:ext>
                </a:extLst>
              </p:cNvPr>
              <p:cNvSpPr/>
              <p:nvPr/>
            </p:nvSpPr>
            <p:spPr bwMode="auto">
              <a:xfrm>
                <a:off x="5347" y="3697"/>
                <a:ext cx="113" cy="112"/>
              </a:xfrm>
              <a:custGeom>
                <a:avLst/>
                <a:gdLst>
                  <a:gd name="T0" fmla="*/ 34 w 62"/>
                  <a:gd name="T1" fmla="*/ 61 h 61"/>
                  <a:gd name="T2" fmla="*/ 27 w 62"/>
                  <a:gd name="T3" fmla="*/ 61 h 61"/>
                  <a:gd name="T4" fmla="*/ 0 w 62"/>
                  <a:gd name="T5" fmla="*/ 33 h 61"/>
                  <a:gd name="T6" fmla="*/ 0 w 62"/>
                  <a:gd name="T7" fmla="*/ 0 h 61"/>
                  <a:gd name="T8" fmla="*/ 62 w 62"/>
                  <a:gd name="T9" fmla="*/ 0 h 61"/>
                  <a:gd name="T10" fmla="*/ 62 w 62"/>
                  <a:gd name="T11" fmla="*/ 33 h 61"/>
                  <a:gd name="T12" fmla="*/ 34 w 62"/>
                  <a:gd name="T13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1">
                    <a:moveTo>
                      <a:pt x="34" y="61"/>
                    </a:moveTo>
                    <a:cubicBezTo>
                      <a:pt x="27" y="61"/>
                      <a:pt x="27" y="61"/>
                      <a:pt x="27" y="61"/>
                    </a:cubicBezTo>
                    <a:cubicBezTo>
                      <a:pt x="12" y="61"/>
                      <a:pt x="0" y="48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48"/>
                      <a:pt x="49" y="60"/>
                      <a:pt x="34" y="61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1" name="ïṡľîďê">
                <a:extLst>
                  <a:ext uri="{FF2B5EF4-FFF2-40B4-BE49-F238E27FC236}">
                    <a16:creationId xmlns:a16="http://schemas.microsoft.com/office/drawing/2014/main" id="{6E4FBCCF-B8D3-46F3-A55A-579E2C5BFED2}"/>
                  </a:ext>
                </a:extLst>
              </p:cNvPr>
              <p:cNvSpPr/>
              <p:nvPr/>
            </p:nvSpPr>
            <p:spPr bwMode="auto">
              <a:xfrm>
                <a:off x="4829" y="1579"/>
                <a:ext cx="329" cy="378"/>
              </a:xfrm>
              <a:custGeom>
                <a:avLst/>
                <a:gdLst>
                  <a:gd name="T0" fmla="*/ 179 w 179"/>
                  <a:gd name="T1" fmla="*/ 59 h 206"/>
                  <a:gd name="T2" fmla="*/ 179 w 179"/>
                  <a:gd name="T3" fmla="*/ 119 h 206"/>
                  <a:gd name="T4" fmla="*/ 90 w 179"/>
                  <a:gd name="T5" fmla="*/ 206 h 206"/>
                  <a:gd name="T6" fmla="*/ 90 w 179"/>
                  <a:gd name="T7" fmla="*/ 206 h 206"/>
                  <a:gd name="T8" fmla="*/ 0 w 179"/>
                  <a:gd name="T9" fmla="*/ 119 h 206"/>
                  <a:gd name="T10" fmla="*/ 0 w 179"/>
                  <a:gd name="T11" fmla="*/ 56 h 206"/>
                  <a:gd name="T12" fmla="*/ 0 w 179"/>
                  <a:gd name="T13" fmla="*/ 45 h 206"/>
                  <a:gd name="T14" fmla="*/ 46 w 179"/>
                  <a:gd name="T15" fmla="*/ 1 h 206"/>
                  <a:gd name="T16" fmla="*/ 133 w 179"/>
                  <a:gd name="T17" fmla="*/ 1 h 206"/>
                  <a:gd name="T18" fmla="*/ 179 w 179"/>
                  <a:gd name="T19" fmla="*/ 45 h 206"/>
                  <a:gd name="T20" fmla="*/ 179 w 179"/>
                  <a:gd name="T21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9" h="206">
                    <a:moveTo>
                      <a:pt x="179" y="59"/>
                    </a:moveTo>
                    <a:cubicBezTo>
                      <a:pt x="179" y="119"/>
                      <a:pt x="179" y="119"/>
                      <a:pt x="179" y="119"/>
                    </a:cubicBezTo>
                    <a:cubicBezTo>
                      <a:pt x="179" y="167"/>
                      <a:pt x="139" y="206"/>
                      <a:pt x="90" y="206"/>
                    </a:cubicBezTo>
                    <a:cubicBezTo>
                      <a:pt x="90" y="206"/>
                      <a:pt x="90" y="206"/>
                      <a:pt x="90" y="206"/>
                    </a:cubicBezTo>
                    <a:cubicBezTo>
                      <a:pt x="40" y="206"/>
                      <a:pt x="0" y="167"/>
                      <a:pt x="0" y="11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1"/>
                      <a:pt x="21" y="1"/>
                      <a:pt x="46" y="1"/>
                    </a:cubicBezTo>
                    <a:cubicBezTo>
                      <a:pt x="133" y="1"/>
                      <a:pt x="133" y="1"/>
                      <a:pt x="133" y="1"/>
                    </a:cubicBezTo>
                    <a:cubicBezTo>
                      <a:pt x="158" y="0"/>
                      <a:pt x="179" y="20"/>
                      <a:pt x="179" y="45"/>
                    </a:cubicBezTo>
                    <a:cubicBezTo>
                      <a:pt x="179" y="66"/>
                      <a:pt x="179" y="66"/>
                      <a:pt x="179" y="66"/>
                    </a:cubicBezTo>
                  </a:path>
                </a:pathLst>
              </a:custGeom>
              <a:solidFill>
                <a:srgbClr val="FFED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2" name="íŝľiḓé">
                <a:extLst>
                  <a:ext uri="{FF2B5EF4-FFF2-40B4-BE49-F238E27FC236}">
                    <a16:creationId xmlns:a16="http://schemas.microsoft.com/office/drawing/2014/main" id="{8238623F-9544-480C-BEDB-A068B05ACFBE}"/>
                  </a:ext>
                </a:extLst>
              </p:cNvPr>
              <p:cNvSpPr/>
              <p:nvPr/>
            </p:nvSpPr>
            <p:spPr bwMode="auto">
              <a:xfrm>
                <a:off x="4822" y="1572"/>
                <a:ext cx="343" cy="392"/>
              </a:xfrm>
              <a:custGeom>
                <a:avLst/>
                <a:gdLst>
                  <a:gd name="T0" fmla="*/ 179 w 187"/>
                  <a:gd name="T1" fmla="*/ 63 h 214"/>
                  <a:gd name="T2" fmla="*/ 179 w 187"/>
                  <a:gd name="T3" fmla="*/ 123 h 214"/>
                  <a:gd name="T4" fmla="*/ 179 w 187"/>
                  <a:gd name="T5" fmla="*/ 123 h 214"/>
                  <a:gd name="T6" fmla="*/ 154 w 187"/>
                  <a:gd name="T7" fmla="*/ 181 h 214"/>
                  <a:gd name="T8" fmla="*/ 94 w 187"/>
                  <a:gd name="T9" fmla="*/ 206 h 214"/>
                  <a:gd name="T10" fmla="*/ 94 w 187"/>
                  <a:gd name="T11" fmla="*/ 206 h 214"/>
                  <a:gd name="T12" fmla="*/ 94 w 187"/>
                  <a:gd name="T13" fmla="*/ 206 h 214"/>
                  <a:gd name="T14" fmla="*/ 33 w 187"/>
                  <a:gd name="T15" fmla="*/ 182 h 214"/>
                  <a:gd name="T16" fmla="*/ 8 w 187"/>
                  <a:gd name="T17" fmla="*/ 123 h 214"/>
                  <a:gd name="T18" fmla="*/ 8 w 187"/>
                  <a:gd name="T19" fmla="*/ 60 h 214"/>
                  <a:gd name="T20" fmla="*/ 8 w 187"/>
                  <a:gd name="T21" fmla="*/ 49 h 214"/>
                  <a:gd name="T22" fmla="*/ 8 w 187"/>
                  <a:gd name="T23" fmla="*/ 49 h 214"/>
                  <a:gd name="T24" fmla="*/ 7 w 187"/>
                  <a:gd name="T25" fmla="*/ 49 h 214"/>
                  <a:gd name="T26" fmla="*/ 8 w 187"/>
                  <a:gd name="T27" fmla="*/ 49 h 214"/>
                  <a:gd name="T28" fmla="*/ 8 w 187"/>
                  <a:gd name="T29" fmla="*/ 49 h 214"/>
                  <a:gd name="T30" fmla="*/ 7 w 187"/>
                  <a:gd name="T31" fmla="*/ 49 h 214"/>
                  <a:gd name="T32" fmla="*/ 8 w 187"/>
                  <a:gd name="T33" fmla="*/ 49 h 214"/>
                  <a:gd name="T34" fmla="*/ 20 w 187"/>
                  <a:gd name="T35" fmla="*/ 21 h 214"/>
                  <a:gd name="T36" fmla="*/ 50 w 187"/>
                  <a:gd name="T37" fmla="*/ 9 h 214"/>
                  <a:gd name="T38" fmla="*/ 137 w 187"/>
                  <a:gd name="T39" fmla="*/ 9 h 214"/>
                  <a:gd name="T40" fmla="*/ 137 w 187"/>
                  <a:gd name="T41" fmla="*/ 9 h 214"/>
                  <a:gd name="T42" fmla="*/ 137 w 187"/>
                  <a:gd name="T43" fmla="*/ 8 h 214"/>
                  <a:gd name="T44" fmla="*/ 137 w 187"/>
                  <a:gd name="T45" fmla="*/ 9 h 214"/>
                  <a:gd name="T46" fmla="*/ 137 w 187"/>
                  <a:gd name="T47" fmla="*/ 9 h 214"/>
                  <a:gd name="T48" fmla="*/ 137 w 187"/>
                  <a:gd name="T49" fmla="*/ 8 h 214"/>
                  <a:gd name="T50" fmla="*/ 137 w 187"/>
                  <a:gd name="T51" fmla="*/ 9 h 214"/>
                  <a:gd name="T52" fmla="*/ 166 w 187"/>
                  <a:gd name="T53" fmla="*/ 20 h 214"/>
                  <a:gd name="T54" fmla="*/ 179 w 187"/>
                  <a:gd name="T55" fmla="*/ 49 h 214"/>
                  <a:gd name="T56" fmla="*/ 179 w 187"/>
                  <a:gd name="T57" fmla="*/ 70 h 214"/>
                  <a:gd name="T58" fmla="*/ 183 w 187"/>
                  <a:gd name="T59" fmla="*/ 74 h 214"/>
                  <a:gd name="T60" fmla="*/ 187 w 187"/>
                  <a:gd name="T61" fmla="*/ 70 h 214"/>
                  <a:gd name="T62" fmla="*/ 187 w 187"/>
                  <a:gd name="T63" fmla="*/ 49 h 214"/>
                  <a:gd name="T64" fmla="*/ 172 w 187"/>
                  <a:gd name="T65" fmla="*/ 15 h 214"/>
                  <a:gd name="T66" fmla="*/ 137 w 187"/>
                  <a:gd name="T67" fmla="*/ 0 h 214"/>
                  <a:gd name="T68" fmla="*/ 137 w 187"/>
                  <a:gd name="T69" fmla="*/ 0 h 214"/>
                  <a:gd name="T70" fmla="*/ 137 w 187"/>
                  <a:gd name="T71" fmla="*/ 5 h 214"/>
                  <a:gd name="T72" fmla="*/ 137 w 187"/>
                  <a:gd name="T73" fmla="*/ 0 h 214"/>
                  <a:gd name="T74" fmla="*/ 50 w 187"/>
                  <a:gd name="T75" fmla="*/ 1 h 214"/>
                  <a:gd name="T76" fmla="*/ 15 w 187"/>
                  <a:gd name="T77" fmla="*/ 15 h 214"/>
                  <a:gd name="T78" fmla="*/ 0 w 187"/>
                  <a:gd name="T79" fmla="*/ 49 h 214"/>
                  <a:gd name="T80" fmla="*/ 0 w 187"/>
                  <a:gd name="T81" fmla="*/ 49 h 214"/>
                  <a:gd name="T82" fmla="*/ 4 w 187"/>
                  <a:gd name="T83" fmla="*/ 49 h 214"/>
                  <a:gd name="T84" fmla="*/ 0 w 187"/>
                  <a:gd name="T85" fmla="*/ 49 h 214"/>
                  <a:gd name="T86" fmla="*/ 0 w 187"/>
                  <a:gd name="T87" fmla="*/ 60 h 214"/>
                  <a:gd name="T88" fmla="*/ 0 w 187"/>
                  <a:gd name="T89" fmla="*/ 123 h 214"/>
                  <a:gd name="T90" fmla="*/ 28 w 187"/>
                  <a:gd name="T91" fmla="*/ 187 h 214"/>
                  <a:gd name="T92" fmla="*/ 94 w 187"/>
                  <a:gd name="T93" fmla="*/ 214 h 214"/>
                  <a:gd name="T94" fmla="*/ 94 w 187"/>
                  <a:gd name="T95" fmla="*/ 214 h 214"/>
                  <a:gd name="T96" fmla="*/ 94 w 187"/>
                  <a:gd name="T97" fmla="*/ 214 h 214"/>
                  <a:gd name="T98" fmla="*/ 159 w 187"/>
                  <a:gd name="T99" fmla="*/ 187 h 214"/>
                  <a:gd name="T100" fmla="*/ 187 w 187"/>
                  <a:gd name="T101" fmla="*/ 123 h 214"/>
                  <a:gd name="T102" fmla="*/ 187 w 187"/>
                  <a:gd name="T103" fmla="*/ 123 h 214"/>
                  <a:gd name="T104" fmla="*/ 187 w 187"/>
                  <a:gd name="T105" fmla="*/ 63 h 214"/>
                  <a:gd name="T106" fmla="*/ 183 w 187"/>
                  <a:gd name="T107" fmla="*/ 59 h 214"/>
                  <a:gd name="T108" fmla="*/ 179 w 187"/>
                  <a:gd name="T109" fmla="*/ 63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7" h="214">
                    <a:moveTo>
                      <a:pt x="179" y="63"/>
                    </a:moveTo>
                    <a:cubicBezTo>
                      <a:pt x="179" y="123"/>
                      <a:pt x="179" y="123"/>
                      <a:pt x="179" y="123"/>
                    </a:cubicBezTo>
                    <a:cubicBezTo>
                      <a:pt x="179" y="123"/>
                      <a:pt x="179" y="123"/>
                      <a:pt x="179" y="123"/>
                    </a:cubicBezTo>
                    <a:cubicBezTo>
                      <a:pt x="179" y="146"/>
                      <a:pt x="169" y="167"/>
                      <a:pt x="154" y="181"/>
                    </a:cubicBezTo>
                    <a:cubicBezTo>
                      <a:pt x="138" y="196"/>
                      <a:pt x="117" y="206"/>
                      <a:pt x="94" y="206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94" y="206"/>
                      <a:pt x="94" y="206"/>
                      <a:pt x="94" y="206"/>
                    </a:cubicBezTo>
                    <a:cubicBezTo>
                      <a:pt x="70" y="206"/>
                      <a:pt x="49" y="196"/>
                      <a:pt x="33" y="182"/>
                    </a:cubicBezTo>
                    <a:cubicBezTo>
                      <a:pt x="18" y="167"/>
                      <a:pt x="8" y="146"/>
                      <a:pt x="8" y="123"/>
                    </a:cubicBezTo>
                    <a:cubicBezTo>
                      <a:pt x="8" y="60"/>
                      <a:pt x="8" y="60"/>
                      <a:pt x="8" y="60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7" y="49"/>
                      <a:pt x="7" y="49"/>
                      <a:pt x="7" y="4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8"/>
                      <a:pt x="20" y="21"/>
                    </a:cubicBezTo>
                    <a:cubicBezTo>
                      <a:pt x="28" y="13"/>
                      <a:pt x="38" y="9"/>
                      <a:pt x="50" y="9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9"/>
                      <a:pt x="137" y="9"/>
                      <a:pt x="137" y="9"/>
                    </a:cubicBezTo>
                    <a:cubicBezTo>
                      <a:pt x="148" y="9"/>
                      <a:pt x="159" y="13"/>
                      <a:pt x="166" y="20"/>
                    </a:cubicBezTo>
                    <a:cubicBezTo>
                      <a:pt x="174" y="28"/>
                      <a:pt x="179" y="38"/>
                      <a:pt x="179" y="49"/>
                    </a:cubicBezTo>
                    <a:cubicBezTo>
                      <a:pt x="179" y="70"/>
                      <a:pt x="179" y="70"/>
                      <a:pt x="179" y="70"/>
                    </a:cubicBezTo>
                    <a:cubicBezTo>
                      <a:pt x="179" y="72"/>
                      <a:pt x="180" y="74"/>
                      <a:pt x="183" y="74"/>
                    </a:cubicBezTo>
                    <a:cubicBezTo>
                      <a:pt x="185" y="74"/>
                      <a:pt x="187" y="72"/>
                      <a:pt x="187" y="70"/>
                    </a:cubicBezTo>
                    <a:cubicBezTo>
                      <a:pt x="187" y="49"/>
                      <a:pt x="187" y="49"/>
                      <a:pt x="187" y="49"/>
                    </a:cubicBezTo>
                    <a:cubicBezTo>
                      <a:pt x="187" y="35"/>
                      <a:pt x="181" y="23"/>
                      <a:pt x="172" y="15"/>
                    </a:cubicBezTo>
                    <a:cubicBezTo>
                      <a:pt x="163" y="6"/>
                      <a:pt x="151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5"/>
                      <a:pt x="137" y="5"/>
                      <a:pt x="137" y="5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36" y="1"/>
                      <a:pt x="24" y="6"/>
                      <a:pt x="15" y="15"/>
                    </a:cubicBezTo>
                    <a:cubicBezTo>
                      <a:pt x="6" y="23"/>
                      <a:pt x="0" y="36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48"/>
                      <a:pt x="11" y="171"/>
                      <a:pt x="28" y="187"/>
                    </a:cubicBezTo>
                    <a:cubicBezTo>
                      <a:pt x="45" y="204"/>
                      <a:pt x="68" y="214"/>
                      <a:pt x="94" y="214"/>
                    </a:cubicBezTo>
                    <a:cubicBezTo>
                      <a:pt x="94" y="214"/>
                      <a:pt x="94" y="214"/>
                      <a:pt x="94" y="214"/>
                    </a:cubicBezTo>
                    <a:cubicBezTo>
                      <a:pt x="94" y="214"/>
                      <a:pt x="94" y="214"/>
                      <a:pt x="94" y="214"/>
                    </a:cubicBezTo>
                    <a:cubicBezTo>
                      <a:pt x="119" y="214"/>
                      <a:pt x="143" y="204"/>
                      <a:pt x="159" y="187"/>
                    </a:cubicBezTo>
                    <a:cubicBezTo>
                      <a:pt x="176" y="171"/>
                      <a:pt x="187" y="148"/>
                      <a:pt x="187" y="123"/>
                    </a:cubicBezTo>
                    <a:cubicBezTo>
                      <a:pt x="187" y="123"/>
                      <a:pt x="187" y="123"/>
                      <a:pt x="187" y="123"/>
                    </a:cubicBezTo>
                    <a:cubicBezTo>
                      <a:pt x="187" y="63"/>
                      <a:pt x="187" y="63"/>
                      <a:pt x="187" y="63"/>
                    </a:cubicBezTo>
                    <a:cubicBezTo>
                      <a:pt x="187" y="61"/>
                      <a:pt x="185" y="59"/>
                      <a:pt x="183" y="59"/>
                    </a:cubicBezTo>
                    <a:cubicBezTo>
                      <a:pt x="180" y="59"/>
                      <a:pt x="179" y="61"/>
                      <a:pt x="179" y="63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3" name="iṧḷïḑè">
                <a:extLst>
                  <a:ext uri="{FF2B5EF4-FFF2-40B4-BE49-F238E27FC236}">
                    <a16:creationId xmlns:a16="http://schemas.microsoft.com/office/drawing/2014/main" id="{2671DB95-A598-46CC-998C-9850F097A652}"/>
                  </a:ext>
                </a:extLst>
              </p:cNvPr>
              <p:cNvSpPr/>
              <p:nvPr/>
            </p:nvSpPr>
            <p:spPr bwMode="auto">
              <a:xfrm>
                <a:off x="4961" y="1579"/>
                <a:ext cx="197" cy="378"/>
              </a:xfrm>
              <a:custGeom>
                <a:avLst/>
                <a:gdLst>
                  <a:gd name="T0" fmla="*/ 86 w 107"/>
                  <a:gd name="T1" fmla="*/ 119 h 206"/>
                  <a:gd name="T2" fmla="*/ 86 w 107"/>
                  <a:gd name="T3" fmla="*/ 119 h 206"/>
                  <a:gd name="T4" fmla="*/ 86 w 107"/>
                  <a:gd name="T5" fmla="*/ 59 h 206"/>
                  <a:gd name="T6" fmla="*/ 86 w 107"/>
                  <a:gd name="T7" fmla="*/ 66 h 206"/>
                  <a:gd name="T8" fmla="*/ 86 w 107"/>
                  <a:gd name="T9" fmla="*/ 45 h 206"/>
                  <a:gd name="T10" fmla="*/ 40 w 107"/>
                  <a:gd name="T11" fmla="*/ 1 h 206"/>
                  <a:gd name="T12" fmla="*/ 61 w 107"/>
                  <a:gd name="T13" fmla="*/ 1 h 206"/>
                  <a:gd name="T14" fmla="*/ 107 w 107"/>
                  <a:gd name="T15" fmla="*/ 45 h 206"/>
                  <a:gd name="T16" fmla="*/ 107 w 107"/>
                  <a:gd name="T17" fmla="*/ 66 h 206"/>
                  <a:gd name="T18" fmla="*/ 107 w 107"/>
                  <a:gd name="T19" fmla="*/ 59 h 206"/>
                  <a:gd name="T20" fmla="*/ 107 w 107"/>
                  <a:gd name="T21" fmla="*/ 119 h 206"/>
                  <a:gd name="T22" fmla="*/ 107 w 107"/>
                  <a:gd name="T23" fmla="*/ 119 h 206"/>
                  <a:gd name="T24" fmla="*/ 18 w 107"/>
                  <a:gd name="T25" fmla="*/ 206 h 206"/>
                  <a:gd name="T26" fmla="*/ 3 w 107"/>
                  <a:gd name="T27" fmla="*/ 206 h 206"/>
                  <a:gd name="T28" fmla="*/ 0 w 107"/>
                  <a:gd name="T2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7" h="206">
                    <a:moveTo>
                      <a:pt x="86" y="119"/>
                    </a:moveTo>
                    <a:cubicBezTo>
                      <a:pt x="86" y="119"/>
                      <a:pt x="86" y="119"/>
                      <a:pt x="86" y="119"/>
                    </a:cubicBezTo>
                    <a:cubicBezTo>
                      <a:pt x="86" y="59"/>
                      <a:pt x="86" y="59"/>
                      <a:pt x="86" y="59"/>
                    </a:cubicBezTo>
                    <a:cubicBezTo>
                      <a:pt x="86" y="66"/>
                      <a:pt x="86" y="66"/>
                      <a:pt x="86" y="66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86" y="20"/>
                      <a:pt x="66" y="1"/>
                      <a:pt x="40" y="1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86" y="0"/>
                      <a:pt x="107" y="20"/>
                      <a:pt x="107" y="4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107" y="59"/>
                      <a:pt x="107" y="59"/>
                      <a:pt x="107" y="59"/>
                    </a:cubicBezTo>
                    <a:cubicBezTo>
                      <a:pt x="107" y="119"/>
                      <a:pt x="107" y="119"/>
                      <a:pt x="107" y="119"/>
                    </a:cubicBezTo>
                    <a:cubicBezTo>
                      <a:pt x="107" y="119"/>
                      <a:pt x="107" y="119"/>
                      <a:pt x="107" y="119"/>
                    </a:cubicBezTo>
                    <a:cubicBezTo>
                      <a:pt x="107" y="167"/>
                      <a:pt x="67" y="206"/>
                      <a:pt x="18" y="206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2" y="206"/>
                      <a:pt x="1" y="206"/>
                      <a:pt x="0" y="206"/>
                    </a:cubicBezTo>
                  </a:path>
                </a:pathLst>
              </a:custGeom>
              <a:solidFill>
                <a:srgbClr val="FCD3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4" name="ïṩ1íḑe">
                <a:extLst>
                  <a:ext uri="{FF2B5EF4-FFF2-40B4-BE49-F238E27FC236}">
                    <a16:creationId xmlns:a16="http://schemas.microsoft.com/office/drawing/2014/main" id="{FEDCB11E-1C0F-42B6-8CE8-C0F0CA0E6A87}"/>
                  </a:ext>
                </a:extLst>
              </p:cNvPr>
              <p:cNvSpPr/>
              <p:nvPr/>
            </p:nvSpPr>
            <p:spPr bwMode="auto">
              <a:xfrm>
                <a:off x="4822" y="1572"/>
                <a:ext cx="343" cy="390"/>
              </a:xfrm>
              <a:custGeom>
                <a:avLst/>
                <a:gdLst>
                  <a:gd name="T0" fmla="*/ 179 w 187"/>
                  <a:gd name="T1" fmla="*/ 62 h 213"/>
                  <a:gd name="T2" fmla="*/ 179 w 187"/>
                  <a:gd name="T3" fmla="*/ 123 h 213"/>
                  <a:gd name="T4" fmla="*/ 179 w 187"/>
                  <a:gd name="T5" fmla="*/ 123 h 213"/>
                  <a:gd name="T6" fmla="*/ 179 w 187"/>
                  <a:gd name="T7" fmla="*/ 123 h 213"/>
                  <a:gd name="T8" fmla="*/ 154 w 187"/>
                  <a:gd name="T9" fmla="*/ 181 h 213"/>
                  <a:gd name="T10" fmla="*/ 94 w 187"/>
                  <a:gd name="T11" fmla="*/ 205 h 213"/>
                  <a:gd name="T12" fmla="*/ 94 w 187"/>
                  <a:gd name="T13" fmla="*/ 205 h 213"/>
                  <a:gd name="T14" fmla="*/ 94 w 187"/>
                  <a:gd name="T15" fmla="*/ 205 h 213"/>
                  <a:gd name="T16" fmla="*/ 33 w 187"/>
                  <a:gd name="T17" fmla="*/ 181 h 213"/>
                  <a:gd name="T18" fmla="*/ 8 w 187"/>
                  <a:gd name="T19" fmla="*/ 123 h 213"/>
                  <a:gd name="T20" fmla="*/ 8 w 187"/>
                  <a:gd name="T21" fmla="*/ 59 h 213"/>
                  <a:gd name="T22" fmla="*/ 8 w 187"/>
                  <a:gd name="T23" fmla="*/ 49 h 213"/>
                  <a:gd name="T24" fmla="*/ 8 w 187"/>
                  <a:gd name="T25" fmla="*/ 48 h 213"/>
                  <a:gd name="T26" fmla="*/ 8 w 187"/>
                  <a:gd name="T27" fmla="*/ 48 h 213"/>
                  <a:gd name="T28" fmla="*/ 8 w 187"/>
                  <a:gd name="T29" fmla="*/ 48 h 213"/>
                  <a:gd name="T30" fmla="*/ 8 w 187"/>
                  <a:gd name="T31" fmla="*/ 48 h 213"/>
                  <a:gd name="T32" fmla="*/ 8 w 187"/>
                  <a:gd name="T33" fmla="*/ 48 h 213"/>
                  <a:gd name="T34" fmla="*/ 8 w 187"/>
                  <a:gd name="T35" fmla="*/ 48 h 213"/>
                  <a:gd name="T36" fmla="*/ 20 w 187"/>
                  <a:gd name="T37" fmla="*/ 20 h 213"/>
                  <a:gd name="T38" fmla="*/ 50 w 187"/>
                  <a:gd name="T39" fmla="*/ 8 h 213"/>
                  <a:gd name="T40" fmla="*/ 137 w 187"/>
                  <a:gd name="T41" fmla="*/ 8 h 213"/>
                  <a:gd name="T42" fmla="*/ 137 w 187"/>
                  <a:gd name="T43" fmla="*/ 8 h 213"/>
                  <a:gd name="T44" fmla="*/ 137 w 187"/>
                  <a:gd name="T45" fmla="*/ 8 h 213"/>
                  <a:gd name="T46" fmla="*/ 137 w 187"/>
                  <a:gd name="T47" fmla="*/ 8 h 213"/>
                  <a:gd name="T48" fmla="*/ 137 w 187"/>
                  <a:gd name="T49" fmla="*/ 8 h 213"/>
                  <a:gd name="T50" fmla="*/ 137 w 187"/>
                  <a:gd name="T51" fmla="*/ 8 h 213"/>
                  <a:gd name="T52" fmla="*/ 137 w 187"/>
                  <a:gd name="T53" fmla="*/ 8 h 213"/>
                  <a:gd name="T54" fmla="*/ 166 w 187"/>
                  <a:gd name="T55" fmla="*/ 20 h 213"/>
                  <a:gd name="T56" fmla="*/ 179 w 187"/>
                  <a:gd name="T57" fmla="*/ 48 h 213"/>
                  <a:gd name="T58" fmla="*/ 179 w 187"/>
                  <a:gd name="T59" fmla="*/ 70 h 213"/>
                  <a:gd name="T60" fmla="*/ 183 w 187"/>
                  <a:gd name="T61" fmla="*/ 74 h 213"/>
                  <a:gd name="T62" fmla="*/ 187 w 187"/>
                  <a:gd name="T63" fmla="*/ 70 h 213"/>
                  <a:gd name="T64" fmla="*/ 187 w 187"/>
                  <a:gd name="T65" fmla="*/ 48 h 213"/>
                  <a:gd name="T66" fmla="*/ 172 w 187"/>
                  <a:gd name="T67" fmla="*/ 14 h 213"/>
                  <a:gd name="T68" fmla="*/ 137 w 187"/>
                  <a:gd name="T69" fmla="*/ 0 h 213"/>
                  <a:gd name="T70" fmla="*/ 137 w 187"/>
                  <a:gd name="T71" fmla="*/ 0 h 213"/>
                  <a:gd name="T72" fmla="*/ 137 w 187"/>
                  <a:gd name="T73" fmla="*/ 4 h 213"/>
                  <a:gd name="T74" fmla="*/ 137 w 187"/>
                  <a:gd name="T75" fmla="*/ 0 h 213"/>
                  <a:gd name="T76" fmla="*/ 50 w 187"/>
                  <a:gd name="T77" fmla="*/ 0 h 213"/>
                  <a:gd name="T78" fmla="*/ 15 w 187"/>
                  <a:gd name="T79" fmla="*/ 14 h 213"/>
                  <a:gd name="T80" fmla="*/ 0 w 187"/>
                  <a:gd name="T81" fmla="*/ 48 h 213"/>
                  <a:gd name="T82" fmla="*/ 0 w 187"/>
                  <a:gd name="T83" fmla="*/ 49 h 213"/>
                  <a:gd name="T84" fmla="*/ 4 w 187"/>
                  <a:gd name="T85" fmla="*/ 49 h 213"/>
                  <a:gd name="T86" fmla="*/ 0 w 187"/>
                  <a:gd name="T87" fmla="*/ 49 h 213"/>
                  <a:gd name="T88" fmla="*/ 0 w 187"/>
                  <a:gd name="T89" fmla="*/ 59 h 213"/>
                  <a:gd name="T90" fmla="*/ 0 w 187"/>
                  <a:gd name="T91" fmla="*/ 123 h 213"/>
                  <a:gd name="T92" fmla="*/ 28 w 187"/>
                  <a:gd name="T93" fmla="*/ 187 h 213"/>
                  <a:gd name="T94" fmla="*/ 94 w 187"/>
                  <a:gd name="T95" fmla="*/ 213 h 213"/>
                  <a:gd name="T96" fmla="*/ 94 w 187"/>
                  <a:gd name="T97" fmla="*/ 213 h 213"/>
                  <a:gd name="T98" fmla="*/ 94 w 187"/>
                  <a:gd name="T99" fmla="*/ 213 h 213"/>
                  <a:gd name="T100" fmla="*/ 159 w 187"/>
                  <a:gd name="T101" fmla="*/ 187 h 213"/>
                  <a:gd name="T102" fmla="*/ 187 w 187"/>
                  <a:gd name="T103" fmla="*/ 123 h 213"/>
                  <a:gd name="T104" fmla="*/ 187 w 187"/>
                  <a:gd name="T105" fmla="*/ 123 h 213"/>
                  <a:gd name="T106" fmla="*/ 187 w 187"/>
                  <a:gd name="T107" fmla="*/ 123 h 213"/>
                  <a:gd name="T108" fmla="*/ 187 w 187"/>
                  <a:gd name="T109" fmla="*/ 62 h 213"/>
                  <a:gd name="T110" fmla="*/ 183 w 187"/>
                  <a:gd name="T111" fmla="*/ 58 h 213"/>
                  <a:gd name="T112" fmla="*/ 179 w 187"/>
                  <a:gd name="T113" fmla="*/ 6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7" h="213">
                    <a:moveTo>
                      <a:pt x="179" y="62"/>
                    </a:moveTo>
                    <a:cubicBezTo>
                      <a:pt x="179" y="123"/>
                      <a:pt x="179" y="123"/>
                      <a:pt x="179" y="123"/>
                    </a:cubicBezTo>
                    <a:cubicBezTo>
                      <a:pt x="179" y="123"/>
                      <a:pt x="179" y="123"/>
                      <a:pt x="179" y="123"/>
                    </a:cubicBezTo>
                    <a:cubicBezTo>
                      <a:pt x="179" y="123"/>
                      <a:pt x="179" y="123"/>
                      <a:pt x="179" y="123"/>
                    </a:cubicBezTo>
                    <a:cubicBezTo>
                      <a:pt x="179" y="146"/>
                      <a:pt x="169" y="166"/>
                      <a:pt x="154" y="181"/>
                    </a:cubicBezTo>
                    <a:cubicBezTo>
                      <a:pt x="138" y="196"/>
                      <a:pt x="117" y="205"/>
                      <a:pt x="94" y="205"/>
                    </a:cubicBezTo>
                    <a:cubicBezTo>
                      <a:pt x="94" y="205"/>
                      <a:pt x="94" y="205"/>
                      <a:pt x="94" y="205"/>
                    </a:cubicBezTo>
                    <a:cubicBezTo>
                      <a:pt x="94" y="205"/>
                      <a:pt x="94" y="205"/>
                      <a:pt x="94" y="205"/>
                    </a:cubicBezTo>
                    <a:cubicBezTo>
                      <a:pt x="70" y="205"/>
                      <a:pt x="49" y="196"/>
                      <a:pt x="33" y="181"/>
                    </a:cubicBezTo>
                    <a:cubicBezTo>
                      <a:pt x="18" y="166"/>
                      <a:pt x="8" y="146"/>
                      <a:pt x="8" y="123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37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50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37" y="8"/>
                      <a:pt x="137" y="8"/>
                      <a:pt x="137" y="8"/>
                    </a:cubicBezTo>
                    <a:cubicBezTo>
                      <a:pt x="148" y="8"/>
                      <a:pt x="159" y="13"/>
                      <a:pt x="166" y="20"/>
                    </a:cubicBezTo>
                    <a:cubicBezTo>
                      <a:pt x="174" y="27"/>
                      <a:pt x="179" y="37"/>
                      <a:pt x="179" y="48"/>
                    </a:cubicBezTo>
                    <a:cubicBezTo>
                      <a:pt x="179" y="70"/>
                      <a:pt x="179" y="70"/>
                      <a:pt x="179" y="70"/>
                    </a:cubicBezTo>
                    <a:cubicBezTo>
                      <a:pt x="179" y="72"/>
                      <a:pt x="180" y="74"/>
                      <a:pt x="183" y="74"/>
                    </a:cubicBezTo>
                    <a:cubicBezTo>
                      <a:pt x="185" y="74"/>
                      <a:pt x="187" y="72"/>
                      <a:pt x="187" y="70"/>
                    </a:cubicBezTo>
                    <a:cubicBezTo>
                      <a:pt x="187" y="48"/>
                      <a:pt x="187" y="48"/>
                      <a:pt x="187" y="48"/>
                    </a:cubicBezTo>
                    <a:cubicBezTo>
                      <a:pt x="187" y="35"/>
                      <a:pt x="181" y="23"/>
                      <a:pt x="172" y="14"/>
                    </a:cubicBezTo>
                    <a:cubicBezTo>
                      <a:pt x="163" y="5"/>
                      <a:pt x="151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4"/>
                      <a:pt x="137" y="4"/>
                      <a:pt x="137" y="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36" y="0"/>
                      <a:pt x="24" y="5"/>
                      <a:pt x="15" y="14"/>
                    </a:cubicBezTo>
                    <a:cubicBezTo>
                      <a:pt x="6" y="23"/>
                      <a:pt x="0" y="35"/>
                      <a:pt x="0" y="4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48"/>
                      <a:pt x="11" y="171"/>
                      <a:pt x="28" y="187"/>
                    </a:cubicBezTo>
                    <a:cubicBezTo>
                      <a:pt x="45" y="203"/>
                      <a:pt x="68" y="213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119" y="213"/>
                      <a:pt x="143" y="203"/>
                      <a:pt x="159" y="187"/>
                    </a:cubicBezTo>
                    <a:cubicBezTo>
                      <a:pt x="176" y="171"/>
                      <a:pt x="187" y="148"/>
                      <a:pt x="187" y="123"/>
                    </a:cubicBezTo>
                    <a:cubicBezTo>
                      <a:pt x="187" y="123"/>
                      <a:pt x="187" y="123"/>
                      <a:pt x="187" y="123"/>
                    </a:cubicBezTo>
                    <a:cubicBezTo>
                      <a:pt x="187" y="123"/>
                      <a:pt x="187" y="123"/>
                      <a:pt x="187" y="123"/>
                    </a:cubicBezTo>
                    <a:cubicBezTo>
                      <a:pt x="187" y="62"/>
                      <a:pt x="187" y="62"/>
                      <a:pt x="187" y="62"/>
                    </a:cubicBezTo>
                    <a:cubicBezTo>
                      <a:pt x="187" y="60"/>
                      <a:pt x="185" y="58"/>
                      <a:pt x="183" y="58"/>
                    </a:cubicBezTo>
                    <a:cubicBezTo>
                      <a:pt x="180" y="58"/>
                      <a:pt x="179" y="60"/>
                      <a:pt x="179" y="62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5" name="îṥliḓê">
                <a:extLst>
                  <a:ext uri="{FF2B5EF4-FFF2-40B4-BE49-F238E27FC236}">
                    <a16:creationId xmlns:a16="http://schemas.microsoft.com/office/drawing/2014/main" id="{1B933857-972D-48BB-B687-01C1CF014515}"/>
                  </a:ext>
                </a:extLst>
              </p:cNvPr>
              <p:cNvSpPr/>
              <p:nvPr/>
            </p:nvSpPr>
            <p:spPr bwMode="auto">
              <a:xfrm>
                <a:off x="4836" y="3541"/>
                <a:ext cx="188" cy="253"/>
              </a:xfrm>
              <a:custGeom>
                <a:avLst/>
                <a:gdLst>
                  <a:gd name="T0" fmla="*/ 52 w 102"/>
                  <a:gd name="T1" fmla="*/ 6 h 138"/>
                  <a:gd name="T2" fmla="*/ 91 w 102"/>
                  <a:gd name="T3" fmla="*/ 93 h 138"/>
                  <a:gd name="T4" fmla="*/ 3 w 102"/>
                  <a:gd name="T5" fmla="*/ 130 h 138"/>
                  <a:gd name="T6" fmla="*/ 1 w 102"/>
                  <a:gd name="T7" fmla="*/ 135 h 138"/>
                  <a:gd name="T8" fmla="*/ 6 w 102"/>
                  <a:gd name="T9" fmla="*/ 138 h 138"/>
                  <a:gd name="T10" fmla="*/ 102 w 102"/>
                  <a:gd name="T11" fmla="*/ 97 h 138"/>
                  <a:gd name="T12" fmla="*/ 59 w 102"/>
                  <a:gd name="T13" fmla="*/ 3 h 138"/>
                  <a:gd name="T14" fmla="*/ 54 w 102"/>
                  <a:gd name="T15" fmla="*/ 1 h 138"/>
                  <a:gd name="T16" fmla="*/ 52 w 102"/>
                  <a:gd name="T17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2" h="138">
                    <a:moveTo>
                      <a:pt x="52" y="6"/>
                    </a:moveTo>
                    <a:cubicBezTo>
                      <a:pt x="91" y="93"/>
                      <a:pt x="91" y="93"/>
                      <a:pt x="91" y="93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1"/>
                      <a:pt x="0" y="133"/>
                      <a:pt x="1" y="135"/>
                    </a:cubicBezTo>
                    <a:cubicBezTo>
                      <a:pt x="2" y="137"/>
                      <a:pt x="4" y="138"/>
                      <a:pt x="6" y="138"/>
                    </a:cubicBezTo>
                    <a:cubicBezTo>
                      <a:pt x="102" y="97"/>
                      <a:pt x="102" y="97"/>
                      <a:pt x="102" y="97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8" y="1"/>
                      <a:pt x="56" y="0"/>
                      <a:pt x="54" y="1"/>
                    </a:cubicBezTo>
                    <a:cubicBezTo>
                      <a:pt x="52" y="2"/>
                      <a:pt x="51" y="4"/>
                      <a:pt x="52" y="6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6" name="ïSḷïḍe">
                <a:extLst>
                  <a:ext uri="{FF2B5EF4-FFF2-40B4-BE49-F238E27FC236}">
                    <a16:creationId xmlns:a16="http://schemas.microsoft.com/office/drawing/2014/main" id="{748CB7D4-7E9F-4981-A452-72A147614EDB}"/>
                  </a:ext>
                </a:extLst>
              </p:cNvPr>
              <p:cNvSpPr/>
              <p:nvPr/>
            </p:nvSpPr>
            <p:spPr bwMode="auto">
              <a:xfrm>
                <a:off x="4780" y="3682"/>
                <a:ext cx="702" cy="61"/>
              </a:xfrm>
              <a:custGeom>
                <a:avLst/>
                <a:gdLst>
                  <a:gd name="T0" fmla="*/ 383 w 383"/>
                  <a:gd name="T1" fmla="*/ 33 h 33"/>
                  <a:gd name="T2" fmla="*/ 0 w 383"/>
                  <a:gd name="T3" fmla="*/ 33 h 33"/>
                  <a:gd name="T4" fmla="*/ 0 w 383"/>
                  <a:gd name="T5" fmla="*/ 29 h 33"/>
                  <a:gd name="T6" fmla="*/ 29 w 383"/>
                  <a:gd name="T7" fmla="*/ 0 h 33"/>
                  <a:gd name="T8" fmla="*/ 354 w 383"/>
                  <a:gd name="T9" fmla="*/ 0 h 33"/>
                  <a:gd name="T10" fmla="*/ 383 w 383"/>
                  <a:gd name="T11" fmla="*/ 29 h 33"/>
                  <a:gd name="T12" fmla="*/ 383 w 383"/>
                  <a:gd name="T1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3" h="33">
                    <a:moveTo>
                      <a:pt x="383" y="33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354" y="0"/>
                      <a:pt x="354" y="0"/>
                      <a:pt x="354" y="0"/>
                    </a:cubicBezTo>
                    <a:cubicBezTo>
                      <a:pt x="370" y="0"/>
                      <a:pt x="383" y="13"/>
                      <a:pt x="383" y="29"/>
                    </a:cubicBezTo>
                    <a:lnTo>
                      <a:pt x="383" y="33"/>
                    </a:lnTo>
                    <a:close/>
                  </a:path>
                </a:pathLst>
              </a:custGeom>
              <a:solidFill>
                <a:srgbClr val="9F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7" name="ïŝḻîḋê">
                <a:extLst>
                  <a:ext uri="{FF2B5EF4-FFF2-40B4-BE49-F238E27FC236}">
                    <a16:creationId xmlns:a16="http://schemas.microsoft.com/office/drawing/2014/main" id="{98B3DE79-C2A9-4EE1-A654-260CE3148382}"/>
                  </a:ext>
                </a:extLst>
              </p:cNvPr>
              <p:cNvSpPr/>
              <p:nvPr/>
            </p:nvSpPr>
            <p:spPr bwMode="auto">
              <a:xfrm>
                <a:off x="4772" y="3675"/>
                <a:ext cx="718" cy="75"/>
              </a:xfrm>
              <a:custGeom>
                <a:avLst/>
                <a:gdLst>
                  <a:gd name="T0" fmla="*/ 387 w 391"/>
                  <a:gd name="T1" fmla="*/ 37 h 41"/>
                  <a:gd name="T2" fmla="*/ 387 w 391"/>
                  <a:gd name="T3" fmla="*/ 32 h 41"/>
                  <a:gd name="T4" fmla="*/ 4 w 391"/>
                  <a:gd name="T5" fmla="*/ 33 h 41"/>
                  <a:gd name="T6" fmla="*/ 4 w 391"/>
                  <a:gd name="T7" fmla="*/ 37 h 41"/>
                  <a:gd name="T8" fmla="*/ 8 w 391"/>
                  <a:gd name="T9" fmla="*/ 37 h 41"/>
                  <a:gd name="T10" fmla="*/ 8 w 391"/>
                  <a:gd name="T11" fmla="*/ 33 h 41"/>
                  <a:gd name="T12" fmla="*/ 8 w 391"/>
                  <a:gd name="T13" fmla="*/ 33 h 41"/>
                  <a:gd name="T14" fmla="*/ 8 w 391"/>
                  <a:gd name="T15" fmla="*/ 33 h 41"/>
                  <a:gd name="T16" fmla="*/ 6 w 391"/>
                  <a:gd name="T17" fmla="*/ 33 h 41"/>
                  <a:gd name="T18" fmla="*/ 8 w 391"/>
                  <a:gd name="T19" fmla="*/ 33 h 41"/>
                  <a:gd name="T20" fmla="*/ 8 w 391"/>
                  <a:gd name="T21" fmla="*/ 33 h 41"/>
                  <a:gd name="T22" fmla="*/ 6 w 391"/>
                  <a:gd name="T23" fmla="*/ 33 h 41"/>
                  <a:gd name="T24" fmla="*/ 8 w 391"/>
                  <a:gd name="T25" fmla="*/ 33 h 41"/>
                  <a:gd name="T26" fmla="*/ 33 w 391"/>
                  <a:gd name="T27" fmla="*/ 8 h 41"/>
                  <a:gd name="T28" fmla="*/ 358 w 391"/>
                  <a:gd name="T29" fmla="*/ 8 h 41"/>
                  <a:gd name="T30" fmla="*/ 358 w 391"/>
                  <a:gd name="T31" fmla="*/ 8 h 41"/>
                  <a:gd name="T32" fmla="*/ 358 w 391"/>
                  <a:gd name="T33" fmla="*/ 4 h 41"/>
                  <a:gd name="T34" fmla="*/ 358 w 391"/>
                  <a:gd name="T35" fmla="*/ 8 h 41"/>
                  <a:gd name="T36" fmla="*/ 358 w 391"/>
                  <a:gd name="T37" fmla="*/ 8 h 41"/>
                  <a:gd name="T38" fmla="*/ 358 w 391"/>
                  <a:gd name="T39" fmla="*/ 4 h 41"/>
                  <a:gd name="T40" fmla="*/ 358 w 391"/>
                  <a:gd name="T41" fmla="*/ 8 h 41"/>
                  <a:gd name="T42" fmla="*/ 383 w 391"/>
                  <a:gd name="T43" fmla="*/ 33 h 41"/>
                  <a:gd name="T44" fmla="*/ 383 w 391"/>
                  <a:gd name="T45" fmla="*/ 37 h 41"/>
                  <a:gd name="T46" fmla="*/ 387 w 391"/>
                  <a:gd name="T47" fmla="*/ 37 h 41"/>
                  <a:gd name="T48" fmla="*/ 387 w 391"/>
                  <a:gd name="T49" fmla="*/ 32 h 41"/>
                  <a:gd name="T50" fmla="*/ 387 w 391"/>
                  <a:gd name="T51" fmla="*/ 37 h 41"/>
                  <a:gd name="T52" fmla="*/ 391 w 391"/>
                  <a:gd name="T53" fmla="*/ 37 h 41"/>
                  <a:gd name="T54" fmla="*/ 391 w 391"/>
                  <a:gd name="T55" fmla="*/ 33 h 41"/>
                  <a:gd name="T56" fmla="*/ 358 w 391"/>
                  <a:gd name="T57" fmla="*/ 0 h 41"/>
                  <a:gd name="T58" fmla="*/ 358 w 391"/>
                  <a:gd name="T59" fmla="*/ 0 h 41"/>
                  <a:gd name="T60" fmla="*/ 358 w 391"/>
                  <a:gd name="T61" fmla="*/ 4 h 41"/>
                  <a:gd name="T62" fmla="*/ 358 w 391"/>
                  <a:gd name="T63" fmla="*/ 0 h 41"/>
                  <a:gd name="T64" fmla="*/ 33 w 391"/>
                  <a:gd name="T65" fmla="*/ 0 h 41"/>
                  <a:gd name="T66" fmla="*/ 0 w 391"/>
                  <a:gd name="T67" fmla="*/ 33 h 41"/>
                  <a:gd name="T68" fmla="*/ 0 w 391"/>
                  <a:gd name="T69" fmla="*/ 33 h 41"/>
                  <a:gd name="T70" fmla="*/ 4 w 391"/>
                  <a:gd name="T71" fmla="*/ 33 h 41"/>
                  <a:gd name="T72" fmla="*/ 0 w 391"/>
                  <a:gd name="T73" fmla="*/ 33 h 41"/>
                  <a:gd name="T74" fmla="*/ 0 w 391"/>
                  <a:gd name="T75" fmla="*/ 37 h 41"/>
                  <a:gd name="T76" fmla="*/ 0 w 391"/>
                  <a:gd name="T77" fmla="*/ 41 h 41"/>
                  <a:gd name="T78" fmla="*/ 391 w 391"/>
                  <a:gd name="T79" fmla="*/ 41 h 41"/>
                  <a:gd name="T80" fmla="*/ 391 w 391"/>
                  <a:gd name="T81" fmla="*/ 37 h 41"/>
                  <a:gd name="T82" fmla="*/ 387 w 391"/>
                  <a:gd name="T8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1" h="41">
                    <a:moveTo>
                      <a:pt x="387" y="37"/>
                    </a:moveTo>
                    <a:cubicBezTo>
                      <a:pt x="387" y="32"/>
                      <a:pt x="387" y="32"/>
                      <a:pt x="387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9"/>
                      <a:pt x="19" y="8"/>
                      <a:pt x="33" y="8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58" y="4"/>
                      <a:pt x="358" y="4"/>
                      <a:pt x="358" y="4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58" y="4"/>
                      <a:pt x="358" y="4"/>
                      <a:pt x="358" y="4"/>
                    </a:cubicBezTo>
                    <a:cubicBezTo>
                      <a:pt x="358" y="8"/>
                      <a:pt x="358" y="8"/>
                      <a:pt x="358" y="8"/>
                    </a:cubicBezTo>
                    <a:cubicBezTo>
                      <a:pt x="372" y="8"/>
                      <a:pt x="383" y="19"/>
                      <a:pt x="383" y="33"/>
                    </a:cubicBezTo>
                    <a:cubicBezTo>
                      <a:pt x="383" y="37"/>
                      <a:pt x="383" y="37"/>
                      <a:pt x="383" y="37"/>
                    </a:cubicBezTo>
                    <a:cubicBezTo>
                      <a:pt x="387" y="37"/>
                      <a:pt x="387" y="37"/>
                      <a:pt x="387" y="37"/>
                    </a:cubicBezTo>
                    <a:cubicBezTo>
                      <a:pt x="387" y="32"/>
                      <a:pt x="387" y="32"/>
                      <a:pt x="387" y="32"/>
                    </a:cubicBezTo>
                    <a:cubicBezTo>
                      <a:pt x="387" y="37"/>
                      <a:pt x="387" y="37"/>
                      <a:pt x="387" y="37"/>
                    </a:cubicBezTo>
                    <a:cubicBezTo>
                      <a:pt x="391" y="37"/>
                      <a:pt x="391" y="37"/>
                      <a:pt x="391" y="37"/>
                    </a:cubicBezTo>
                    <a:cubicBezTo>
                      <a:pt x="391" y="33"/>
                      <a:pt x="391" y="33"/>
                      <a:pt x="391" y="33"/>
                    </a:cubicBezTo>
                    <a:cubicBezTo>
                      <a:pt x="391" y="15"/>
                      <a:pt x="376" y="0"/>
                      <a:pt x="358" y="0"/>
                    </a:cubicBezTo>
                    <a:cubicBezTo>
                      <a:pt x="358" y="0"/>
                      <a:pt x="358" y="0"/>
                      <a:pt x="358" y="0"/>
                    </a:cubicBezTo>
                    <a:cubicBezTo>
                      <a:pt x="358" y="4"/>
                      <a:pt x="358" y="4"/>
                      <a:pt x="358" y="4"/>
                    </a:cubicBezTo>
                    <a:cubicBezTo>
                      <a:pt x="358" y="0"/>
                      <a:pt x="358" y="0"/>
                      <a:pt x="358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391" y="41"/>
                      <a:pt x="391" y="41"/>
                      <a:pt x="391" y="41"/>
                    </a:cubicBezTo>
                    <a:cubicBezTo>
                      <a:pt x="391" y="37"/>
                      <a:pt x="391" y="37"/>
                      <a:pt x="391" y="37"/>
                    </a:cubicBezTo>
                    <a:lnTo>
                      <a:pt x="387" y="37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8" name="ïSľiḑè">
                <a:extLst>
                  <a:ext uri="{FF2B5EF4-FFF2-40B4-BE49-F238E27FC236}">
                    <a16:creationId xmlns:a16="http://schemas.microsoft.com/office/drawing/2014/main" id="{596CFAD3-202B-4A17-A6D7-FF63F25B77A9}"/>
                  </a:ext>
                </a:extLst>
              </p:cNvPr>
              <p:cNvSpPr/>
              <p:nvPr/>
            </p:nvSpPr>
            <p:spPr bwMode="auto">
              <a:xfrm>
                <a:off x="4468" y="3549"/>
                <a:ext cx="361" cy="258"/>
              </a:xfrm>
              <a:custGeom>
                <a:avLst/>
                <a:gdLst>
                  <a:gd name="T0" fmla="*/ 197 w 197"/>
                  <a:gd name="T1" fmla="*/ 140 h 141"/>
                  <a:gd name="T2" fmla="*/ 17 w 197"/>
                  <a:gd name="T3" fmla="*/ 141 h 141"/>
                  <a:gd name="T4" fmla="*/ 0 w 197"/>
                  <a:gd name="T5" fmla="*/ 124 h 141"/>
                  <a:gd name="T6" fmla="*/ 6 w 197"/>
                  <a:gd name="T7" fmla="*/ 111 h 141"/>
                  <a:gd name="T8" fmla="*/ 76 w 197"/>
                  <a:gd name="T9" fmla="*/ 44 h 141"/>
                  <a:gd name="T10" fmla="*/ 104 w 197"/>
                  <a:gd name="T11" fmla="*/ 0 h 141"/>
                  <a:gd name="T12" fmla="*/ 197 w 197"/>
                  <a:gd name="T13" fmla="*/ 0 h 141"/>
                  <a:gd name="T14" fmla="*/ 197 w 197"/>
                  <a:gd name="T15" fmla="*/ 14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141">
                    <a:moveTo>
                      <a:pt x="197" y="140"/>
                    </a:moveTo>
                    <a:cubicBezTo>
                      <a:pt x="17" y="141"/>
                      <a:pt x="17" y="141"/>
                      <a:pt x="17" y="141"/>
                    </a:cubicBezTo>
                    <a:cubicBezTo>
                      <a:pt x="8" y="141"/>
                      <a:pt x="0" y="133"/>
                      <a:pt x="0" y="124"/>
                    </a:cubicBezTo>
                    <a:cubicBezTo>
                      <a:pt x="0" y="119"/>
                      <a:pt x="2" y="114"/>
                      <a:pt x="6" y="111"/>
                    </a:cubicBezTo>
                    <a:cubicBezTo>
                      <a:pt x="30" y="90"/>
                      <a:pt x="54" y="68"/>
                      <a:pt x="76" y="44"/>
                    </a:cubicBezTo>
                    <a:cubicBezTo>
                      <a:pt x="87" y="31"/>
                      <a:pt x="96" y="16"/>
                      <a:pt x="104" y="0"/>
                    </a:cubicBezTo>
                    <a:cubicBezTo>
                      <a:pt x="197" y="0"/>
                      <a:pt x="197" y="0"/>
                      <a:pt x="197" y="0"/>
                    </a:cubicBezTo>
                    <a:lnTo>
                      <a:pt x="197" y="140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59" name="î$liďé">
                <a:extLst>
                  <a:ext uri="{FF2B5EF4-FFF2-40B4-BE49-F238E27FC236}">
                    <a16:creationId xmlns:a16="http://schemas.microsoft.com/office/drawing/2014/main" id="{D935CADD-AF55-4E2D-A7A9-AB62AC4A13BF}"/>
                  </a:ext>
                </a:extLst>
              </p:cNvPr>
              <p:cNvSpPr/>
              <p:nvPr/>
            </p:nvSpPr>
            <p:spPr bwMode="auto">
              <a:xfrm>
                <a:off x="4460" y="3541"/>
                <a:ext cx="376" cy="273"/>
              </a:xfrm>
              <a:custGeom>
                <a:avLst/>
                <a:gdLst>
                  <a:gd name="T0" fmla="*/ 201 w 205"/>
                  <a:gd name="T1" fmla="*/ 144 h 149"/>
                  <a:gd name="T2" fmla="*/ 201 w 205"/>
                  <a:gd name="T3" fmla="*/ 140 h 149"/>
                  <a:gd name="T4" fmla="*/ 21 w 205"/>
                  <a:gd name="T5" fmla="*/ 140 h 149"/>
                  <a:gd name="T6" fmla="*/ 21 w 205"/>
                  <a:gd name="T7" fmla="*/ 140 h 149"/>
                  <a:gd name="T8" fmla="*/ 21 w 205"/>
                  <a:gd name="T9" fmla="*/ 143 h 149"/>
                  <a:gd name="T10" fmla="*/ 21 w 205"/>
                  <a:gd name="T11" fmla="*/ 140 h 149"/>
                  <a:gd name="T12" fmla="*/ 21 w 205"/>
                  <a:gd name="T13" fmla="*/ 140 h 149"/>
                  <a:gd name="T14" fmla="*/ 21 w 205"/>
                  <a:gd name="T15" fmla="*/ 143 h 149"/>
                  <a:gd name="T16" fmla="*/ 21 w 205"/>
                  <a:gd name="T17" fmla="*/ 140 h 149"/>
                  <a:gd name="T18" fmla="*/ 21 w 205"/>
                  <a:gd name="T19" fmla="*/ 140 h 149"/>
                  <a:gd name="T20" fmla="*/ 12 w 205"/>
                  <a:gd name="T21" fmla="*/ 137 h 149"/>
                  <a:gd name="T22" fmla="*/ 8 w 205"/>
                  <a:gd name="T23" fmla="*/ 128 h 149"/>
                  <a:gd name="T24" fmla="*/ 8 w 205"/>
                  <a:gd name="T25" fmla="*/ 128 h 149"/>
                  <a:gd name="T26" fmla="*/ 8 w 205"/>
                  <a:gd name="T27" fmla="*/ 128 h 149"/>
                  <a:gd name="T28" fmla="*/ 8 w 205"/>
                  <a:gd name="T29" fmla="*/ 128 h 149"/>
                  <a:gd name="T30" fmla="*/ 8 w 205"/>
                  <a:gd name="T31" fmla="*/ 128 h 149"/>
                  <a:gd name="T32" fmla="*/ 8 w 205"/>
                  <a:gd name="T33" fmla="*/ 128 h 149"/>
                  <a:gd name="T34" fmla="*/ 8 w 205"/>
                  <a:gd name="T35" fmla="*/ 128 h 149"/>
                  <a:gd name="T36" fmla="*/ 8 w 205"/>
                  <a:gd name="T37" fmla="*/ 128 h 149"/>
                  <a:gd name="T38" fmla="*/ 12 w 205"/>
                  <a:gd name="T39" fmla="*/ 118 h 149"/>
                  <a:gd name="T40" fmla="*/ 83 w 205"/>
                  <a:gd name="T41" fmla="*/ 51 h 149"/>
                  <a:gd name="T42" fmla="*/ 111 w 205"/>
                  <a:gd name="T43" fmla="*/ 6 h 149"/>
                  <a:gd name="T44" fmla="*/ 108 w 205"/>
                  <a:gd name="T45" fmla="*/ 4 h 149"/>
                  <a:gd name="T46" fmla="*/ 108 w 205"/>
                  <a:gd name="T47" fmla="*/ 9 h 149"/>
                  <a:gd name="T48" fmla="*/ 197 w 205"/>
                  <a:gd name="T49" fmla="*/ 8 h 149"/>
                  <a:gd name="T50" fmla="*/ 197 w 205"/>
                  <a:gd name="T51" fmla="*/ 144 h 149"/>
                  <a:gd name="T52" fmla="*/ 201 w 205"/>
                  <a:gd name="T53" fmla="*/ 144 h 149"/>
                  <a:gd name="T54" fmla="*/ 201 w 205"/>
                  <a:gd name="T55" fmla="*/ 140 h 149"/>
                  <a:gd name="T56" fmla="*/ 201 w 205"/>
                  <a:gd name="T57" fmla="*/ 144 h 149"/>
                  <a:gd name="T58" fmla="*/ 205 w 205"/>
                  <a:gd name="T59" fmla="*/ 144 h 149"/>
                  <a:gd name="T60" fmla="*/ 205 w 205"/>
                  <a:gd name="T61" fmla="*/ 0 h 149"/>
                  <a:gd name="T62" fmla="*/ 105 w 205"/>
                  <a:gd name="T63" fmla="*/ 0 h 149"/>
                  <a:gd name="T64" fmla="*/ 104 w 205"/>
                  <a:gd name="T65" fmla="*/ 3 h 149"/>
                  <a:gd name="T66" fmla="*/ 77 w 205"/>
                  <a:gd name="T67" fmla="*/ 45 h 149"/>
                  <a:gd name="T68" fmla="*/ 7 w 205"/>
                  <a:gd name="T69" fmla="*/ 112 h 149"/>
                  <a:gd name="T70" fmla="*/ 0 w 205"/>
                  <a:gd name="T71" fmla="*/ 128 h 149"/>
                  <a:gd name="T72" fmla="*/ 0 w 205"/>
                  <a:gd name="T73" fmla="*/ 128 h 149"/>
                  <a:gd name="T74" fmla="*/ 4 w 205"/>
                  <a:gd name="T75" fmla="*/ 128 h 149"/>
                  <a:gd name="T76" fmla="*/ 0 w 205"/>
                  <a:gd name="T77" fmla="*/ 128 h 149"/>
                  <a:gd name="T78" fmla="*/ 6 w 205"/>
                  <a:gd name="T79" fmla="*/ 143 h 149"/>
                  <a:gd name="T80" fmla="*/ 21 w 205"/>
                  <a:gd name="T81" fmla="*/ 149 h 149"/>
                  <a:gd name="T82" fmla="*/ 21 w 205"/>
                  <a:gd name="T83" fmla="*/ 146 h 149"/>
                  <a:gd name="T84" fmla="*/ 21 w 205"/>
                  <a:gd name="T85" fmla="*/ 149 h 149"/>
                  <a:gd name="T86" fmla="*/ 21 w 205"/>
                  <a:gd name="T87" fmla="*/ 149 h 149"/>
                  <a:gd name="T88" fmla="*/ 21 w 205"/>
                  <a:gd name="T89" fmla="*/ 146 h 149"/>
                  <a:gd name="T90" fmla="*/ 21 w 205"/>
                  <a:gd name="T91" fmla="*/ 149 h 149"/>
                  <a:gd name="T92" fmla="*/ 21 w 205"/>
                  <a:gd name="T93" fmla="*/ 149 h 149"/>
                  <a:gd name="T94" fmla="*/ 205 w 205"/>
                  <a:gd name="T95" fmla="*/ 148 h 149"/>
                  <a:gd name="T96" fmla="*/ 205 w 205"/>
                  <a:gd name="T97" fmla="*/ 144 h 149"/>
                  <a:gd name="T98" fmla="*/ 201 w 205"/>
                  <a:gd name="T99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49">
                    <a:moveTo>
                      <a:pt x="201" y="144"/>
                    </a:moveTo>
                    <a:cubicBezTo>
                      <a:pt x="201" y="140"/>
                      <a:pt x="201" y="140"/>
                      <a:pt x="20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3"/>
                      <a:pt x="21" y="143"/>
                      <a:pt x="21" y="143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3"/>
                      <a:pt x="21" y="143"/>
                      <a:pt x="21" y="143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18" y="140"/>
                      <a:pt x="14" y="139"/>
                      <a:pt x="12" y="137"/>
                    </a:cubicBezTo>
                    <a:cubicBezTo>
                      <a:pt x="9" y="134"/>
                      <a:pt x="8" y="131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4"/>
                      <a:pt x="9" y="120"/>
                      <a:pt x="12" y="118"/>
                    </a:cubicBezTo>
                    <a:cubicBezTo>
                      <a:pt x="36" y="97"/>
                      <a:pt x="61" y="75"/>
                      <a:pt x="83" y="51"/>
                    </a:cubicBezTo>
                    <a:cubicBezTo>
                      <a:pt x="95" y="37"/>
                      <a:pt x="104" y="22"/>
                      <a:pt x="111" y="6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97" y="8"/>
                      <a:pt x="197" y="8"/>
                      <a:pt x="197" y="8"/>
                    </a:cubicBezTo>
                    <a:cubicBezTo>
                      <a:pt x="197" y="144"/>
                      <a:pt x="197" y="144"/>
                      <a:pt x="197" y="144"/>
                    </a:cubicBezTo>
                    <a:cubicBezTo>
                      <a:pt x="201" y="144"/>
                      <a:pt x="201" y="144"/>
                      <a:pt x="201" y="144"/>
                    </a:cubicBezTo>
                    <a:cubicBezTo>
                      <a:pt x="201" y="140"/>
                      <a:pt x="201" y="140"/>
                      <a:pt x="201" y="140"/>
                    </a:cubicBezTo>
                    <a:cubicBezTo>
                      <a:pt x="201" y="144"/>
                      <a:pt x="201" y="144"/>
                      <a:pt x="201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97" y="18"/>
                      <a:pt x="88" y="32"/>
                      <a:pt x="77" y="45"/>
                    </a:cubicBezTo>
                    <a:cubicBezTo>
                      <a:pt x="55" y="69"/>
                      <a:pt x="31" y="91"/>
                      <a:pt x="7" y="112"/>
                    </a:cubicBezTo>
                    <a:cubicBezTo>
                      <a:pt x="2" y="116"/>
                      <a:pt x="0" y="122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3"/>
                      <a:pt x="2" y="139"/>
                      <a:pt x="6" y="143"/>
                    </a:cubicBezTo>
                    <a:cubicBezTo>
                      <a:pt x="10" y="146"/>
                      <a:pt x="15" y="149"/>
                      <a:pt x="21" y="149"/>
                    </a:cubicBezTo>
                    <a:cubicBezTo>
                      <a:pt x="21" y="146"/>
                      <a:pt x="21" y="146"/>
                      <a:pt x="21" y="146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146"/>
                      <a:pt x="21" y="146"/>
                      <a:pt x="21" y="146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ubicBezTo>
                      <a:pt x="205" y="144"/>
                      <a:pt x="205" y="144"/>
                      <a:pt x="205" y="144"/>
                    </a:cubicBezTo>
                    <a:lnTo>
                      <a:pt x="201" y="14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0" name="ïṥḷídè">
                <a:extLst>
                  <a:ext uri="{FF2B5EF4-FFF2-40B4-BE49-F238E27FC236}">
                    <a16:creationId xmlns:a16="http://schemas.microsoft.com/office/drawing/2014/main" id="{4FFBA427-C503-44E8-843D-D14BD09BD11E}"/>
                  </a:ext>
                </a:extLst>
              </p:cNvPr>
              <p:cNvSpPr/>
              <p:nvPr/>
            </p:nvSpPr>
            <p:spPr bwMode="auto">
              <a:xfrm>
                <a:off x="4396" y="2345"/>
                <a:ext cx="156" cy="33"/>
              </a:xfrm>
              <a:custGeom>
                <a:avLst/>
                <a:gdLst>
                  <a:gd name="T0" fmla="*/ 81 w 85"/>
                  <a:gd name="T1" fmla="*/ 18 h 18"/>
                  <a:gd name="T2" fmla="*/ 4 w 85"/>
                  <a:gd name="T3" fmla="*/ 18 h 18"/>
                  <a:gd name="T4" fmla="*/ 0 w 85"/>
                  <a:gd name="T5" fmla="*/ 14 h 18"/>
                  <a:gd name="T6" fmla="*/ 0 w 85"/>
                  <a:gd name="T7" fmla="*/ 4 h 18"/>
                  <a:gd name="T8" fmla="*/ 4 w 85"/>
                  <a:gd name="T9" fmla="*/ 0 h 18"/>
                  <a:gd name="T10" fmla="*/ 81 w 85"/>
                  <a:gd name="T11" fmla="*/ 0 h 18"/>
                  <a:gd name="T12" fmla="*/ 85 w 85"/>
                  <a:gd name="T13" fmla="*/ 4 h 18"/>
                  <a:gd name="T14" fmla="*/ 85 w 85"/>
                  <a:gd name="T15" fmla="*/ 14 h 18"/>
                  <a:gd name="T16" fmla="*/ 81 w 85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18">
                    <a:moveTo>
                      <a:pt x="81" y="18"/>
                    </a:moveTo>
                    <a:cubicBezTo>
                      <a:pt x="4" y="18"/>
                      <a:pt x="4" y="18"/>
                      <a:pt x="4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3" y="0"/>
                      <a:pt x="85" y="2"/>
                      <a:pt x="85" y="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5" y="16"/>
                      <a:pt x="83" y="18"/>
                      <a:pt x="81" y="18"/>
                    </a:cubicBezTo>
                    <a:close/>
                  </a:path>
                </a:pathLst>
              </a:custGeom>
              <a:solidFill>
                <a:srgbClr val="CC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1" name="î$ḻîḍê">
                <a:extLst>
                  <a:ext uri="{FF2B5EF4-FFF2-40B4-BE49-F238E27FC236}">
                    <a16:creationId xmlns:a16="http://schemas.microsoft.com/office/drawing/2014/main" id="{290D1449-B0AB-4C7E-85C4-F35AAFA941BA}"/>
                  </a:ext>
                </a:extLst>
              </p:cNvPr>
              <p:cNvSpPr/>
              <p:nvPr/>
            </p:nvSpPr>
            <p:spPr bwMode="auto">
              <a:xfrm>
                <a:off x="4389" y="2338"/>
                <a:ext cx="170" cy="47"/>
              </a:xfrm>
              <a:custGeom>
                <a:avLst/>
                <a:gdLst>
                  <a:gd name="T0" fmla="*/ 85 w 93"/>
                  <a:gd name="T1" fmla="*/ 22 h 26"/>
                  <a:gd name="T2" fmla="*/ 85 w 93"/>
                  <a:gd name="T3" fmla="*/ 18 h 26"/>
                  <a:gd name="T4" fmla="*/ 8 w 93"/>
                  <a:gd name="T5" fmla="*/ 18 h 26"/>
                  <a:gd name="T6" fmla="*/ 8 w 93"/>
                  <a:gd name="T7" fmla="*/ 18 h 26"/>
                  <a:gd name="T8" fmla="*/ 8 w 93"/>
                  <a:gd name="T9" fmla="*/ 18 h 26"/>
                  <a:gd name="T10" fmla="*/ 8 w 93"/>
                  <a:gd name="T11" fmla="*/ 18 h 26"/>
                  <a:gd name="T12" fmla="*/ 8 w 93"/>
                  <a:gd name="T13" fmla="*/ 18 h 26"/>
                  <a:gd name="T14" fmla="*/ 8 w 93"/>
                  <a:gd name="T15" fmla="*/ 18 h 26"/>
                  <a:gd name="T16" fmla="*/ 8 w 93"/>
                  <a:gd name="T17" fmla="*/ 8 h 26"/>
                  <a:gd name="T18" fmla="*/ 8 w 93"/>
                  <a:gd name="T19" fmla="*/ 8 h 26"/>
                  <a:gd name="T20" fmla="*/ 8 w 93"/>
                  <a:gd name="T21" fmla="*/ 8 h 26"/>
                  <a:gd name="T22" fmla="*/ 8 w 93"/>
                  <a:gd name="T23" fmla="*/ 8 h 26"/>
                  <a:gd name="T24" fmla="*/ 8 w 93"/>
                  <a:gd name="T25" fmla="*/ 8 h 26"/>
                  <a:gd name="T26" fmla="*/ 8 w 93"/>
                  <a:gd name="T27" fmla="*/ 8 h 26"/>
                  <a:gd name="T28" fmla="*/ 85 w 93"/>
                  <a:gd name="T29" fmla="*/ 8 h 26"/>
                  <a:gd name="T30" fmla="*/ 85 w 93"/>
                  <a:gd name="T31" fmla="*/ 8 h 26"/>
                  <a:gd name="T32" fmla="*/ 85 w 93"/>
                  <a:gd name="T33" fmla="*/ 8 h 26"/>
                  <a:gd name="T34" fmla="*/ 85 w 93"/>
                  <a:gd name="T35" fmla="*/ 8 h 26"/>
                  <a:gd name="T36" fmla="*/ 85 w 93"/>
                  <a:gd name="T37" fmla="*/ 8 h 26"/>
                  <a:gd name="T38" fmla="*/ 85 w 93"/>
                  <a:gd name="T39" fmla="*/ 8 h 26"/>
                  <a:gd name="T40" fmla="*/ 85 w 93"/>
                  <a:gd name="T41" fmla="*/ 18 h 26"/>
                  <a:gd name="T42" fmla="*/ 85 w 93"/>
                  <a:gd name="T43" fmla="*/ 18 h 26"/>
                  <a:gd name="T44" fmla="*/ 85 w 93"/>
                  <a:gd name="T45" fmla="*/ 18 h 26"/>
                  <a:gd name="T46" fmla="*/ 85 w 93"/>
                  <a:gd name="T47" fmla="*/ 18 h 26"/>
                  <a:gd name="T48" fmla="*/ 85 w 93"/>
                  <a:gd name="T49" fmla="*/ 18 h 26"/>
                  <a:gd name="T50" fmla="*/ 85 w 93"/>
                  <a:gd name="T51" fmla="*/ 18 h 26"/>
                  <a:gd name="T52" fmla="*/ 85 w 93"/>
                  <a:gd name="T53" fmla="*/ 22 h 26"/>
                  <a:gd name="T54" fmla="*/ 85 w 93"/>
                  <a:gd name="T55" fmla="*/ 26 h 26"/>
                  <a:gd name="T56" fmla="*/ 93 w 93"/>
                  <a:gd name="T57" fmla="*/ 18 h 26"/>
                  <a:gd name="T58" fmla="*/ 93 w 93"/>
                  <a:gd name="T59" fmla="*/ 8 h 26"/>
                  <a:gd name="T60" fmla="*/ 85 w 93"/>
                  <a:gd name="T61" fmla="*/ 0 h 26"/>
                  <a:gd name="T62" fmla="*/ 8 w 93"/>
                  <a:gd name="T63" fmla="*/ 0 h 26"/>
                  <a:gd name="T64" fmla="*/ 0 w 93"/>
                  <a:gd name="T65" fmla="*/ 8 h 26"/>
                  <a:gd name="T66" fmla="*/ 0 w 93"/>
                  <a:gd name="T67" fmla="*/ 18 h 26"/>
                  <a:gd name="T68" fmla="*/ 8 w 93"/>
                  <a:gd name="T69" fmla="*/ 26 h 26"/>
                  <a:gd name="T70" fmla="*/ 85 w 93"/>
                  <a:gd name="T71" fmla="*/ 26 h 26"/>
                  <a:gd name="T72" fmla="*/ 85 w 93"/>
                  <a:gd name="T73" fmla="*/ 2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26">
                    <a:moveTo>
                      <a:pt x="85" y="22"/>
                    </a:moveTo>
                    <a:cubicBezTo>
                      <a:pt x="85" y="18"/>
                      <a:pt x="85" y="18"/>
                      <a:pt x="85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9" y="26"/>
                      <a:pt x="93" y="23"/>
                      <a:pt x="93" y="1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3" y="4"/>
                      <a:pt x="89" y="0"/>
                      <a:pt x="8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3" y="26"/>
                      <a:pt x="8" y="26"/>
                    </a:cubicBezTo>
                    <a:cubicBezTo>
                      <a:pt x="85" y="26"/>
                      <a:pt x="85" y="26"/>
                      <a:pt x="85" y="26"/>
                    </a:cubicBezTo>
                    <a:lnTo>
                      <a:pt x="85" y="22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2" name="ïśľîďê">
                <a:extLst>
                  <a:ext uri="{FF2B5EF4-FFF2-40B4-BE49-F238E27FC236}">
                    <a16:creationId xmlns:a16="http://schemas.microsoft.com/office/drawing/2014/main" id="{C60AE2E1-96C6-46DB-875D-4A08B5892A1C}"/>
                  </a:ext>
                </a:extLst>
              </p:cNvPr>
              <p:cNvSpPr/>
              <p:nvPr/>
            </p:nvSpPr>
            <p:spPr bwMode="auto">
              <a:xfrm>
                <a:off x="4407" y="2378"/>
                <a:ext cx="134" cy="174"/>
              </a:xfrm>
              <a:custGeom>
                <a:avLst/>
                <a:gdLst>
                  <a:gd name="T0" fmla="*/ 73 w 73"/>
                  <a:gd name="T1" fmla="*/ 0 h 95"/>
                  <a:gd name="T2" fmla="*/ 66 w 73"/>
                  <a:gd name="T3" fmla="*/ 90 h 95"/>
                  <a:gd name="T4" fmla="*/ 60 w 73"/>
                  <a:gd name="T5" fmla="*/ 95 h 95"/>
                  <a:gd name="T6" fmla="*/ 13 w 73"/>
                  <a:gd name="T7" fmla="*/ 95 h 95"/>
                  <a:gd name="T8" fmla="*/ 7 w 73"/>
                  <a:gd name="T9" fmla="*/ 90 h 95"/>
                  <a:gd name="T10" fmla="*/ 0 w 73"/>
                  <a:gd name="T11" fmla="*/ 0 h 95"/>
                  <a:gd name="T12" fmla="*/ 73 w 73"/>
                  <a:gd name="T1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5">
                    <a:moveTo>
                      <a:pt x="73" y="0"/>
                    </a:move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92"/>
                      <a:pt x="63" y="95"/>
                      <a:pt x="60" y="95"/>
                    </a:cubicBezTo>
                    <a:cubicBezTo>
                      <a:pt x="13" y="95"/>
                      <a:pt x="13" y="95"/>
                      <a:pt x="13" y="95"/>
                    </a:cubicBezTo>
                    <a:cubicBezTo>
                      <a:pt x="10" y="95"/>
                      <a:pt x="7" y="92"/>
                      <a:pt x="7" y="9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3" name="ísliḑè">
                <a:extLst>
                  <a:ext uri="{FF2B5EF4-FFF2-40B4-BE49-F238E27FC236}">
                    <a16:creationId xmlns:a16="http://schemas.microsoft.com/office/drawing/2014/main" id="{6AA51374-C3AD-4F81-800C-0B28E50CF698}"/>
                  </a:ext>
                </a:extLst>
              </p:cNvPr>
              <p:cNvSpPr/>
              <p:nvPr/>
            </p:nvSpPr>
            <p:spPr bwMode="auto">
              <a:xfrm>
                <a:off x="4400" y="2371"/>
                <a:ext cx="148" cy="188"/>
              </a:xfrm>
              <a:custGeom>
                <a:avLst/>
                <a:gdLst>
                  <a:gd name="T0" fmla="*/ 77 w 81"/>
                  <a:gd name="T1" fmla="*/ 4 h 103"/>
                  <a:gd name="T2" fmla="*/ 73 w 81"/>
                  <a:gd name="T3" fmla="*/ 4 h 103"/>
                  <a:gd name="T4" fmla="*/ 66 w 81"/>
                  <a:gd name="T5" fmla="*/ 93 h 103"/>
                  <a:gd name="T6" fmla="*/ 64 w 81"/>
                  <a:gd name="T7" fmla="*/ 95 h 103"/>
                  <a:gd name="T8" fmla="*/ 17 w 81"/>
                  <a:gd name="T9" fmla="*/ 95 h 103"/>
                  <a:gd name="T10" fmla="*/ 15 w 81"/>
                  <a:gd name="T11" fmla="*/ 93 h 103"/>
                  <a:gd name="T12" fmla="*/ 15 w 81"/>
                  <a:gd name="T13" fmla="*/ 93 h 103"/>
                  <a:gd name="T14" fmla="*/ 8 w 81"/>
                  <a:gd name="T15" fmla="*/ 8 h 103"/>
                  <a:gd name="T16" fmla="*/ 77 w 81"/>
                  <a:gd name="T17" fmla="*/ 8 h 103"/>
                  <a:gd name="T18" fmla="*/ 77 w 81"/>
                  <a:gd name="T19" fmla="*/ 4 h 103"/>
                  <a:gd name="T20" fmla="*/ 73 w 81"/>
                  <a:gd name="T21" fmla="*/ 4 h 103"/>
                  <a:gd name="T22" fmla="*/ 77 w 81"/>
                  <a:gd name="T23" fmla="*/ 4 h 103"/>
                  <a:gd name="T24" fmla="*/ 77 w 81"/>
                  <a:gd name="T25" fmla="*/ 0 h 103"/>
                  <a:gd name="T26" fmla="*/ 0 w 81"/>
                  <a:gd name="T27" fmla="*/ 0 h 103"/>
                  <a:gd name="T28" fmla="*/ 7 w 81"/>
                  <a:gd name="T29" fmla="*/ 94 h 103"/>
                  <a:gd name="T30" fmla="*/ 7 w 81"/>
                  <a:gd name="T31" fmla="*/ 94 h 103"/>
                  <a:gd name="T32" fmla="*/ 17 w 81"/>
                  <a:gd name="T33" fmla="*/ 103 h 103"/>
                  <a:gd name="T34" fmla="*/ 64 w 81"/>
                  <a:gd name="T35" fmla="*/ 103 h 103"/>
                  <a:gd name="T36" fmla="*/ 74 w 81"/>
                  <a:gd name="T37" fmla="*/ 94 h 103"/>
                  <a:gd name="T38" fmla="*/ 81 w 81"/>
                  <a:gd name="T39" fmla="*/ 0 h 103"/>
                  <a:gd name="T40" fmla="*/ 77 w 81"/>
                  <a:gd name="T41" fmla="*/ 0 h 103"/>
                  <a:gd name="T42" fmla="*/ 77 w 81"/>
                  <a:gd name="T43" fmla="*/ 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103">
                    <a:moveTo>
                      <a:pt x="77" y="4"/>
                    </a:moveTo>
                    <a:cubicBezTo>
                      <a:pt x="73" y="4"/>
                      <a:pt x="73" y="4"/>
                      <a:pt x="73" y="4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4"/>
                      <a:pt x="65" y="95"/>
                      <a:pt x="64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6" y="95"/>
                      <a:pt x="15" y="94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9"/>
                      <a:pt x="12" y="103"/>
                      <a:pt x="17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9" y="103"/>
                      <a:pt x="74" y="99"/>
                      <a:pt x="74" y="94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7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4" name="îṩḻïḍé">
                <a:extLst>
                  <a:ext uri="{FF2B5EF4-FFF2-40B4-BE49-F238E27FC236}">
                    <a16:creationId xmlns:a16="http://schemas.microsoft.com/office/drawing/2014/main" id="{DAE07DD1-00A0-42C5-8B25-C2FE63A8DD32}"/>
                  </a:ext>
                </a:extLst>
              </p:cNvPr>
              <p:cNvSpPr/>
              <p:nvPr/>
            </p:nvSpPr>
            <p:spPr bwMode="auto">
              <a:xfrm>
                <a:off x="4416" y="2312"/>
                <a:ext cx="114" cy="33"/>
              </a:xfrm>
              <a:custGeom>
                <a:avLst/>
                <a:gdLst>
                  <a:gd name="T0" fmla="*/ 62 w 62"/>
                  <a:gd name="T1" fmla="*/ 18 h 18"/>
                  <a:gd name="T2" fmla="*/ 0 w 62"/>
                  <a:gd name="T3" fmla="*/ 18 h 18"/>
                  <a:gd name="T4" fmla="*/ 0 w 62"/>
                  <a:gd name="T5" fmla="*/ 14 h 18"/>
                  <a:gd name="T6" fmla="*/ 7 w 62"/>
                  <a:gd name="T7" fmla="*/ 6 h 18"/>
                  <a:gd name="T8" fmla="*/ 54 w 62"/>
                  <a:gd name="T9" fmla="*/ 1 h 18"/>
                  <a:gd name="T10" fmla="*/ 62 w 62"/>
                  <a:gd name="T11" fmla="*/ 9 h 18"/>
                  <a:gd name="T12" fmla="*/ 62 w 6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18">
                    <a:moveTo>
                      <a:pt x="62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0"/>
                      <a:pt x="3" y="7"/>
                      <a:pt x="7" y="6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8" y="0"/>
                      <a:pt x="62" y="4"/>
                      <a:pt x="62" y="9"/>
                    </a:cubicBezTo>
                    <a:lnTo>
                      <a:pt x="62" y="18"/>
                    </a:lnTo>
                    <a:close/>
                  </a:path>
                </a:pathLst>
              </a:custGeom>
              <a:solidFill>
                <a:srgbClr val="E259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5" name="îŝ1idê">
                <a:extLst>
                  <a:ext uri="{FF2B5EF4-FFF2-40B4-BE49-F238E27FC236}">
                    <a16:creationId xmlns:a16="http://schemas.microsoft.com/office/drawing/2014/main" id="{7917501A-D4E6-4C76-9294-1A62E4EB00F8}"/>
                  </a:ext>
                </a:extLst>
              </p:cNvPr>
              <p:cNvSpPr/>
              <p:nvPr/>
            </p:nvSpPr>
            <p:spPr bwMode="auto">
              <a:xfrm>
                <a:off x="4409" y="2307"/>
                <a:ext cx="128" cy="45"/>
              </a:xfrm>
              <a:custGeom>
                <a:avLst/>
                <a:gdLst>
                  <a:gd name="T0" fmla="*/ 66 w 70"/>
                  <a:gd name="T1" fmla="*/ 21 h 25"/>
                  <a:gd name="T2" fmla="*/ 66 w 70"/>
                  <a:gd name="T3" fmla="*/ 17 h 25"/>
                  <a:gd name="T4" fmla="*/ 4 w 70"/>
                  <a:gd name="T5" fmla="*/ 17 h 25"/>
                  <a:gd name="T6" fmla="*/ 4 w 70"/>
                  <a:gd name="T7" fmla="*/ 21 h 25"/>
                  <a:gd name="T8" fmla="*/ 8 w 70"/>
                  <a:gd name="T9" fmla="*/ 21 h 25"/>
                  <a:gd name="T10" fmla="*/ 8 w 70"/>
                  <a:gd name="T11" fmla="*/ 17 h 25"/>
                  <a:gd name="T12" fmla="*/ 12 w 70"/>
                  <a:gd name="T13" fmla="*/ 13 h 25"/>
                  <a:gd name="T14" fmla="*/ 58 w 70"/>
                  <a:gd name="T15" fmla="*/ 8 h 25"/>
                  <a:gd name="T16" fmla="*/ 58 w 70"/>
                  <a:gd name="T17" fmla="*/ 8 h 25"/>
                  <a:gd name="T18" fmla="*/ 62 w 70"/>
                  <a:gd name="T19" fmla="*/ 12 h 25"/>
                  <a:gd name="T20" fmla="*/ 62 w 70"/>
                  <a:gd name="T21" fmla="*/ 21 h 25"/>
                  <a:gd name="T22" fmla="*/ 66 w 70"/>
                  <a:gd name="T23" fmla="*/ 21 h 25"/>
                  <a:gd name="T24" fmla="*/ 66 w 70"/>
                  <a:gd name="T25" fmla="*/ 17 h 25"/>
                  <a:gd name="T26" fmla="*/ 66 w 70"/>
                  <a:gd name="T27" fmla="*/ 21 h 25"/>
                  <a:gd name="T28" fmla="*/ 70 w 70"/>
                  <a:gd name="T29" fmla="*/ 21 h 25"/>
                  <a:gd name="T30" fmla="*/ 70 w 70"/>
                  <a:gd name="T31" fmla="*/ 12 h 25"/>
                  <a:gd name="T32" fmla="*/ 58 w 70"/>
                  <a:gd name="T33" fmla="*/ 0 h 25"/>
                  <a:gd name="T34" fmla="*/ 57 w 70"/>
                  <a:gd name="T35" fmla="*/ 0 h 25"/>
                  <a:gd name="T36" fmla="*/ 11 w 70"/>
                  <a:gd name="T37" fmla="*/ 5 h 25"/>
                  <a:gd name="T38" fmla="*/ 0 w 70"/>
                  <a:gd name="T39" fmla="*/ 17 h 25"/>
                  <a:gd name="T40" fmla="*/ 0 w 70"/>
                  <a:gd name="T41" fmla="*/ 21 h 25"/>
                  <a:gd name="T42" fmla="*/ 0 w 70"/>
                  <a:gd name="T43" fmla="*/ 25 h 25"/>
                  <a:gd name="T44" fmla="*/ 70 w 70"/>
                  <a:gd name="T45" fmla="*/ 25 h 25"/>
                  <a:gd name="T46" fmla="*/ 70 w 70"/>
                  <a:gd name="T47" fmla="*/ 21 h 25"/>
                  <a:gd name="T48" fmla="*/ 66 w 70"/>
                  <a:gd name="T49" fmla="*/ 2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25">
                    <a:moveTo>
                      <a:pt x="66" y="21"/>
                    </a:moveTo>
                    <a:cubicBezTo>
                      <a:pt x="66" y="17"/>
                      <a:pt x="66" y="17"/>
                      <a:pt x="66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5"/>
                      <a:pt x="10" y="14"/>
                      <a:pt x="12" y="13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61" y="8"/>
                      <a:pt x="62" y="10"/>
                      <a:pt x="62" y="12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5"/>
                      <a:pt x="65" y="0"/>
                      <a:pt x="58" y="0"/>
                    </a:cubicBezTo>
                    <a:cubicBezTo>
                      <a:pt x="58" y="0"/>
                      <a:pt x="58" y="0"/>
                      <a:pt x="57" y="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6"/>
                      <a:pt x="0" y="11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70" y="25"/>
                      <a:pt x="70" y="25"/>
                      <a:pt x="70" y="25"/>
                    </a:cubicBezTo>
                    <a:cubicBezTo>
                      <a:pt x="70" y="21"/>
                      <a:pt x="70" y="21"/>
                      <a:pt x="70" y="21"/>
                    </a:cubicBezTo>
                    <a:lnTo>
                      <a:pt x="66" y="21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6" name="íŝļîdê">
                <a:extLst>
                  <a:ext uri="{FF2B5EF4-FFF2-40B4-BE49-F238E27FC236}">
                    <a16:creationId xmlns:a16="http://schemas.microsoft.com/office/drawing/2014/main" id="{16C45342-9811-4E77-B290-BD1E60B71571}"/>
                  </a:ext>
                </a:extLst>
              </p:cNvPr>
              <p:cNvSpPr/>
              <p:nvPr/>
            </p:nvSpPr>
            <p:spPr bwMode="auto">
              <a:xfrm>
                <a:off x="4502" y="2378"/>
                <a:ext cx="39" cy="174"/>
              </a:xfrm>
              <a:custGeom>
                <a:avLst/>
                <a:gdLst>
                  <a:gd name="T0" fmla="*/ 21 w 21"/>
                  <a:gd name="T1" fmla="*/ 0 h 95"/>
                  <a:gd name="T2" fmla="*/ 14 w 21"/>
                  <a:gd name="T3" fmla="*/ 90 h 95"/>
                  <a:gd name="T4" fmla="*/ 8 w 21"/>
                  <a:gd name="T5" fmla="*/ 95 h 95"/>
                  <a:gd name="T6" fmla="*/ 0 w 21"/>
                  <a:gd name="T7" fmla="*/ 95 h 95"/>
                  <a:gd name="T8" fmla="*/ 6 w 21"/>
                  <a:gd name="T9" fmla="*/ 0 h 95"/>
                  <a:gd name="T10" fmla="*/ 21 w 21"/>
                  <a:gd name="T11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95">
                    <a:moveTo>
                      <a:pt x="21" y="0"/>
                    </a:moveTo>
                    <a:cubicBezTo>
                      <a:pt x="14" y="90"/>
                      <a:pt x="14" y="90"/>
                      <a:pt x="14" y="90"/>
                    </a:cubicBezTo>
                    <a:cubicBezTo>
                      <a:pt x="14" y="92"/>
                      <a:pt x="11" y="95"/>
                      <a:pt x="8" y="95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7F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7" name="ïsḷîḋè">
                <a:extLst>
                  <a:ext uri="{FF2B5EF4-FFF2-40B4-BE49-F238E27FC236}">
                    <a16:creationId xmlns:a16="http://schemas.microsoft.com/office/drawing/2014/main" id="{172382A2-4F10-432B-849D-4369B450DB54}"/>
                  </a:ext>
                </a:extLst>
              </p:cNvPr>
              <p:cNvSpPr/>
              <p:nvPr/>
            </p:nvSpPr>
            <p:spPr bwMode="auto">
              <a:xfrm>
                <a:off x="4400" y="2371"/>
                <a:ext cx="148" cy="188"/>
              </a:xfrm>
              <a:custGeom>
                <a:avLst/>
                <a:gdLst>
                  <a:gd name="T0" fmla="*/ 77 w 81"/>
                  <a:gd name="T1" fmla="*/ 4 h 103"/>
                  <a:gd name="T2" fmla="*/ 73 w 81"/>
                  <a:gd name="T3" fmla="*/ 4 h 103"/>
                  <a:gd name="T4" fmla="*/ 66 w 81"/>
                  <a:gd name="T5" fmla="*/ 93 h 103"/>
                  <a:gd name="T6" fmla="*/ 64 w 81"/>
                  <a:gd name="T7" fmla="*/ 95 h 103"/>
                  <a:gd name="T8" fmla="*/ 17 w 81"/>
                  <a:gd name="T9" fmla="*/ 95 h 103"/>
                  <a:gd name="T10" fmla="*/ 15 w 81"/>
                  <a:gd name="T11" fmla="*/ 93 h 103"/>
                  <a:gd name="T12" fmla="*/ 15 w 81"/>
                  <a:gd name="T13" fmla="*/ 93 h 103"/>
                  <a:gd name="T14" fmla="*/ 8 w 81"/>
                  <a:gd name="T15" fmla="*/ 8 h 103"/>
                  <a:gd name="T16" fmla="*/ 77 w 81"/>
                  <a:gd name="T17" fmla="*/ 8 h 103"/>
                  <a:gd name="T18" fmla="*/ 77 w 81"/>
                  <a:gd name="T19" fmla="*/ 4 h 103"/>
                  <a:gd name="T20" fmla="*/ 73 w 81"/>
                  <a:gd name="T21" fmla="*/ 4 h 103"/>
                  <a:gd name="T22" fmla="*/ 77 w 81"/>
                  <a:gd name="T23" fmla="*/ 4 h 103"/>
                  <a:gd name="T24" fmla="*/ 77 w 81"/>
                  <a:gd name="T25" fmla="*/ 0 h 103"/>
                  <a:gd name="T26" fmla="*/ 0 w 81"/>
                  <a:gd name="T27" fmla="*/ 0 h 103"/>
                  <a:gd name="T28" fmla="*/ 7 w 81"/>
                  <a:gd name="T29" fmla="*/ 94 h 103"/>
                  <a:gd name="T30" fmla="*/ 7 w 81"/>
                  <a:gd name="T31" fmla="*/ 94 h 103"/>
                  <a:gd name="T32" fmla="*/ 17 w 81"/>
                  <a:gd name="T33" fmla="*/ 103 h 103"/>
                  <a:gd name="T34" fmla="*/ 64 w 81"/>
                  <a:gd name="T35" fmla="*/ 103 h 103"/>
                  <a:gd name="T36" fmla="*/ 74 w 81"/>
                  <a:gd name="T37" fmla="*/ 94 h 103"/>
                  <a:gd name="T38" fmla="*/ 81 w 81"/>
                  <a:gd name="T39" fmla="*/ 0 h 103"/>
                  <a:gd name="T40" fmla="*/ 77 w 81"/>
                  <a:gd name="T41" fmla="*/ 0 h 103"/>
                  <a:gd name="T42" fmla="*/ 77 w 81"/>
                  <a:gd name="T43" fmla="*/ 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103">
                    <a:moveTo>
                      <a:pt x="77" y="4"/>
                    </a:moveTo>
                    <a:cubicBezTo>
                      <a:pt x="73" y="4"/>
                      <a:pt x="73" y="4"/>
                      <a:pt x="73" y="4"/>
                    </a:cubicBezTo>
                    <a:cubicBezTo>
                      <a:pt x="66" y="93"/>
                      <a:pt x="66" y="93"/>
                      <a:pt x="66" y="93"/>
                    </a:cubicBezTo>
                    <a:cubicBezTo>
                      <a:pt x="66" y="94"/>
                      <a:pt x="65" y="95"/>
                      <a:pt x="64" y="95"/>
                    </a:cubicBezTo>
                    <a:cubicBezTo>
                      <a:pt x="17" y="95"/>
                      <a:pt x="17" y="95"/>
                      <a:pt x="17" y="95"/>
                    </a:cubicBezTo>
                    <a:cubicBezTo>
                      <a:pt x="16" y="95"/>
                      <a:pt x="15" y="94"/>
                      <a:pt x="15" y="93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4"/>
                      <a:pt x="7" y="94"/>
                      <a:pt x="7" y="94"/>
                    </a:cubicBezTo>
                    <a:cubicBezTo>
                      <a:pt x="7" y="99"/>
                      <a:pt x="12" y="103"/>
                      <a:pt x="17" y="103"/>
                    </a:cubicBezTo>
                    <a:cubicBezTo>
                      <a:pt x="64" y="103"/>
                      <a:pt x="64" y="103"/>
                      <a:pt x="64" y="103"/>
                    </a:cubicBezTo>
                    <a:cubicBezTo>
                      <a:pt x="69" y="103"/>
                      <a:pt x="74" y="99"/>
                      <a:pt x="74" y="94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77" y="0"/>
                      <a:pt x="77" y="0"/>
                      <a:pt x="77" y="0"/>
                    </a:cubicBezTo>
                    <a:lnTo>
                      <a:pt x="77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8" name="isľíḓé">
                <a:extLst>
                  <a:ext uri="{FF2B5EF4-FFF2-40B4-BE49-F238E27FC236}">
                    <a16:creationId xmlns:a16="http://schemas.microsoft.com/office/drawing/2014/main" id="{B33E224F-B7A1-4C53-924A-488606BF4BEC}"/>
                  </a:ext>
                </a:extLst>
              </p:cNvPr>
              <p:cNvSpPr/>
              <p:nvPr/>
            </p:nvSpPr>
            <p:spPr bwMode="auto">
              <a:xfrm>
                <a:off x="4504" y="2400"/>
                <a:ext cx="41" cy="126"/>
              </a:xfrm>
              <a:custGeom>
                <a:avLst/>
                <a:gdLst>
                  <a:gd name="T0" fmla="*/ 21 w 22"/>
                  <a:gd name="T1" fmla="*/ 3 h 69"/>
                  <a:gd name="T2" fmla="*/ 17 w 22"/>
                  <a:gd name="T3" fmla="*/ 66 h 69"/>
                  <a:gd name="T4" fmla="*/ 14 w 22"/>
                  <a:gd name="T5" fmla="*/ 69 h 69"/>
                  <a:gd name="T6" fmla="*/ 0 w 22"/>
                  <a:gd name="T7" fmla="*/ 69 h 69"/>
                  <a:gd name="T8" fmla="*/ 5 w 22"/>
                  <a:gd name="T9" fmla="*/ 0 h 69"/>
                  <a:gd name="T10" fmla="*/ 19 w 22"/>
                  <a:gd name="T11" fmla="*/ 0 h 69"/>
                  <a:gd name="T12" fmla="*/ 21 w 22"/>
                  <a:gd name="T13" fmla="*/ 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69">
                    <a:moveTo>
                      <a:pt x="21" y="3"/>
                    </a:moveTo>
                    <a:cubicBezTo>
                      <a:pt x="17" y="66"/>
                      <a:pt x="17" y="66"/>
                      <a:pt x="17" y="66"/>
                    </a:cubicBezTo>
                    <a:cubicBezTo>
                      <a:pt x="17" y="68"/>
                      <a:pt x="16" y="69"/>
                      <a:pt x="14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2" y="1"/>
                      <a:pt x="21" y="3"/>
                    </a:cubicBezTo>
                    <a:close/>
                  </a:path>
                </a:pathLst>
              </a:custGeom>
              <a:solidFill>
                <a:srgbClr val="9FCC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69" name="íṥḻíḓé">
                <a:extLst>
                  <a:ext uri="{FF2B5EF4-FFF2-40B4-BE49-F238E27FC236}">
                    <a16:creationId xmlns:a16="http://schemas.microsoft.com/office/drawing/2014/main" id="{D77AB1A9-78D4-416D-9A3D-8C29EC807AFA}"/>
                  </a:ext>
                </a:extLst>
              </p:cNvPr>
              <p:cNvSpPr/>
              <p:nvPr/>
            </p:nvSpPr>
            <p:spPr bwMode="auto">
              <a:xfrm>
                <a:off x="4403" y="2400"/>
                <a:ext cx="110" cy="126"/>
              </a:xfrm>
              <a:custGeom>
                <a:avLst/>
                <a:gdLst>
                  <a:gd name="T0" fmla="*/ 60 w 60"/>
                  <a:gd name="T1" fmla="*/ 0 h 69"/>
                  <a:gd name="T2" fmla="*/ 55 w 60"/>
                  <a:gd name="T3" fmla="*/ 69 h 69"/>
                  <a:gd name="T4" fmla="*/ 8 w 60"/>
                  <a:gd name="T5" fmla="*/ 69 h 69"/>
                  <a:gd name="T6" fmla="*/ 5 w 60"/>
                  <a:gd name="T7" fmla="*/ 66 h 69"/>
                  <a:gd name="T8" fmla="*/ 0 w 60"/>
                  <a:gd name="T9" fmla="*/ 3 h 69"/>
                  <a:gd name="T10" fmla="*/ 3 w 60"/>
                  <a:gd name="T11" fmla="*/ 0 h 69"/>
                  <a:gd name="T12" fmla="*/ 60 w 60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69">
                    <a:moveTo>
                      <a:pt x="60" y="0"/>
                    </a:moveTo>
                    <a:cubicBezTo>
                      <a:pt x="55" y="69"/>
                      <a:pt x="55" y="69"/>
                      <a:pt x="55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6" y="69"/>
                      <a:pt x="5" y="68"/>
                      <a:pt x="5" y="6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CDE0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0" name="íŝḷídé">
                <a:extLst>
                  <a:ext uri="{FF2B5EF4-FFF2-40B4-BE49-F238E27FC236}">
                    <a16:creationId xmlns:a16="http://schemas.microsoft.com/office/drawing/2014/main" id="{FFA354FF-60AB-4676-BDC0-176BE00F9408}"/>
                  </a:ext>
                </a:extLst>
              </p:cNvPr>
              <p:cNvSpPr/>
              <p:nvPr/>
            </p:nvSpPr>
            <p:spPr bwMode="auto">
              <a:xfrm>
                <a:off x="4396" y="2393"/>
                <a:ext cx="156" cy="141"/>
              </a:xfrm>
              <a:custGeom>
                <a:avLst/>
                <a:gdLst>
                  <a:gd name="T0" fmla="*/ 7 w 85"/>
                  <a:gd name="T1" fmla="*/ 4 h 77"/>
                  <a:gd name="T2" fmla="*/ 7 w 85"/>
                  <a:gd name="T3" fmla="*/ 8 h 77"/>
                  <a:gd name="T4" fmla="*/ 64 w 85"/>
                  <a:gd name="T5" fmla="*/ 8 h 77"/>
                  <a:gd name="T6" fmla="*/ 78 w 85"/>
                  <a:gd name="T7" fmla="*/ 8 h 77"/>
                  <a:gd name="T8" fmla="*/ 78 w 85"/>
                  <a:gd name="T9" fmla="*/ 7 h 77"/>
                  <a:gd name="T10" fmla="*/ 76 w 85"/>
                  <a:gd name="T11" fmla="*/ 7 h 77"/>
                  <a:gd name="T12" fmla="*/ 78 w 85"/>
                  <a:gd name="T13" fmla="*/ 8 h 77"/>
                  <a:gd name="T14" fmla="*/ 78 w 85"/>
                  <a:gd name="T15" fmla="*/ 7 h 77"/>
                  <a:gd name="T16" fmla="*/ 76 w 85"/>
                  <a:gd name="T17" fmla="*/ 7 h 77"/>
                  <a:gd name="T18" fmla="*/ 77 w 85"/>
                  <a:gd name="T19" fmla="*/ 7 h 77"/>
                  <a:gd name="T20" fmla="*/ 76 w 85"/>
                  <a:gd name="T21" fmla="*/ 7 h 77"/>
                  <a:gd name="T22" fmla="*/ 76 w 85"/>
                  <a:gd name="T23" fmla="*/ 7 h 77"/>
                  <a:gd name="T24" fmla="*/ 77 w 85"/>
                  <a:gd name="T25" fmla="*/ 7 h 77"/>
                  <a:gd name="T26" fmla="*/ 76 w 85"/>
                  <a:gd name="T27" fmla="*/ 7 h 77"/>
                  <a:gd name="T28" fmla="*/ 72 w 85"/>
                  <a:gd name="T29" fmla="*/ 70 h 77"/>
                  <a:gd name="T30" fmla="*/ 73 w 85"/>
                  <a:gd name="T31" fmla="*/ 70 h 77"/>
                  <a:gd name="T32" fmla="*/ 73 w 85"/>
                  <a:gd name="T33" fmla="*/ 69 h 77"/>
                  <a:gd name="T34" fmla="*/ 72 w 85"/>
                  <a:gd name="T35" fmla="*/ 70 h 77"/>
                  <a:gd name="T36" fmla="*/ 73 w 85"/>
                  <a:gd name="T37" fmla="*/ 70 h 77"/>
                  <a:gd name="T38" fmla="*/ 73 w 85"/>
                  <a:gd name="T39" fmla="*/ 69 h 77"/>
                  <a:gd name="T40" fmla="*/ 59 w 85"/>
                  <a:gd name="T41" fmla="*/ 69 h 77"/>
                  <a:gd name="T42" fmla="*/ 12 w 85"/>
                  <a:gd name="T43" fmla="*/ 69 h 77"/>
                  <a:gd name="T44" fmla="*/ 12 w 85"/>
                  <a:gd name="T45" fmla="*/ 70 h 77"/>
                  <a:gd name="T46" fmla="*/ 13 w 85"/>
                  <a:gd name="T47" fmla="*/ 70 h 77"/>
                  <a:gd name="T48" fmla="*/ 12 w 85"/>
                  <a:gd name="T49" fmla="*/ 69 h 77"/>
                  <a:gd name="T50" fmla="*/ 12 w 85"/>
                  <a:gd name="T51" fmla="*/ 70 h 77"/>
                  <a:gd name="T52" fmla="*/ 13 w 85"/>
                  <a:gd name="T53" fmla="*/ 70 h 77"/>
                  <a:gd name="T54" fmla="*/ 8 w 85"/>
                  <a:gd name="T55" fmla="*/ 7 h 77"/>
                  <a:gd name="T56" fmla="*/ 7 w 85"/>
                  <a:gd name="T57" fmla="*/ 7 h 77"/>
                  <a:gd name="T58" fmla="*/ 8 w 85"/>
                  <a:gd name="T59" fmla="*/ 7 h 77"/>
                  <a:gd name="T60" fmla="*/ 8 w 85"/>
                  <a:gd name="T61" fmla="*/ 7 h 77"/>
                  <a:gd name="T62" fmla="*/ 7 w 85"/>
                  <a:gd name="T63" fmla="*/ 7 h 77"/>
                  <a:gd name="T64" fmla="*/ 8 w 85"/>
                  <a:gd name="T65" fmla="*/ 7 h 77"/>
                  <a:gd name="T66" fmla="*/ 7 w 85"/>
                  <a:gd name="T67" fmla="*/ 7 h 77"/>
                  <a:gd name="T68" fmla="*/ 7 w 85"/>
                  <a:gd name="T69" fmla="*/ 8 h 77"/>
                  <a:gd name="T70" fmla="*/ 8 w 85"/>
                  <a:gd name="T71" fmla="*/ 7 h 77"/>
                  <a:gd name="T72" fmla="*/ 7 w 85"/>
                  <a:gd name="T73" fmla="*/ 7 h 77"/>
                  <a:gd name="T74" fmla="*/ 7 w 85"/>
                  <a:gd name="T75" fmla="*/ 8 h 77"/>
                  <a:gd name="T76" fmla="*/ 7 w 85"/>
                  <a:gd name="T77" fmla="*/ 4 h 77"/>
                  <a:gd name="T78" fmla="*/ 7 w 85"/>
                  <a:gd name="T79" fmla="*/ 0 h 77"/>
                  <a:gd name="T80" fmla="*/ 0 w 85"/>
                  <a:gd name="T81" fmla="*/ 7 h 77"/>
                  <a:gd name="T82" fmla="*/ 0 w 85"/>
                  <a:gd name="T83" fmla="*/ 7 h 77"/>
                  <a:gd name="T84" fmla="*/ 5 w 85"/>
                  <a:gd name="T85" fmla="*/ 70 h 77"/>
                  <a:gd name="T86" fmla="*/ 12 w 85"/>
                  <a:gd name="T87" fmla="*/ 77 h 77"/>
                  <a:gd name="T88" fmla="*/ 59 w 85"/>
                  <a:gd name="T89" fmla="*/ 77 h 77"/>
                  <a:gd name="T90" fmla="*/ 73 w 85"/>
                  <a:gd name="T91" fmla="*/ 77 h 77"/>
                  <a:gd name="T92" fmla="*/ 80 w 85"/>
                  <a:gd name="T93" fmla="*/ 70 h 77"/>
                  <a:gd name="T94" fmla="*/ 84 w 85"/>
                  <a:gd name="T95" fmla="*/ 7 h 77"/>
                  <a:gd name="T96" fmla="*/ 84 w 85"/>
                  <a:gd name="T97" fmla="*/ 7 h 77"/>
                  <a:gd name="T98" fmla="*/ 85 w 85"/>
                  <a:gd name="T99" fmla="*/ 7 h 77"/>
                  <a:gd name="T100" fmla="*/ 78 w 85"/>
                  <a:gd name="T101" fmla="*/ 0 h 77"/>
                  <a:gd name="T102" fmla="*/ 64 w 85"/>
                  <a:gd name="T103" fmla="*/ 0 h 77"/>
                  <a:gd name="T104" fmla="*/ 7 w 85"/>
                  <a:gd name="T105" fmla="*/ 0 h 77"/>
                  <a:gd name="T106" fmla="*/ 7 w 85"/>
                  <a:gd name="T107" fmla="*/ 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5" h="77">
                    <a:moveTo>
                      <a:pt x="7" y="4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78" y="8"/>
                      <a:pt x="78" y="8"/>
                      <a:pt x="78" y="8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77" y="8"/>
                      <a:pt x="78" y="8"/>
                    </a:cubicBezTo>
                    <a:cubicBezTo>
                      <a:pt x="78" y="7"/>
                      <a:pt x="78" y="7"/>
                      <a:pt x="78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2" y="70"/>
                      <a:pt x="72" y="70"/>
                      <a:pt x="72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2" y="69"/>
                      <a:pt x="72" y="69"/>
                      <a:pt x="72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59" y="69"/>
                      <a:pt x="59" y="69"/>
                      <a:pt x="59" y="69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13" y="69"/>
                      <a:pt x="13" y="69"/>
                      <a:pt x="12" y="69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3" y="70"/>
                      <a:pt x="13" y="70"/>
                      <a:pt x="13" y="70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4"/>
                      <a:pt x="8" y="77"/>
                      <a:pt x="12" y="77"/>
                    </a:cubicBezTo>
                    <a:cubicBezTo>
                      <a:pt x="59" y="77"/>
                      <a:pt x="59" y="77"/>
                      <a:pt x="59" y="77"/>
                    </a:cubicBezTo>
                    <a:cubicBezTo>
                      <a:pt x="73" y="77"/>
                      <a:pt x="73" y="77"/>
                      <a:pt x="73" y="77"/>
                    </a:cubicBezTo>
                    <a:cubicBezTo>
                      <a:pt x="77" y="77"/>
                      <a:pt x="80" y="74"/>
                      <a:pt x="80" y="7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5" y="7"/>
                      <a:pt x="85" y="7"/>
                      <a:pt x="85" y="7"/>
                    </a:cubicBezTo>
                    <a:cubicBezTo>
                      <a:pt x="85" y="3"/>
                      <a:pt x="81" y="0"/>
                      <a:pt x="7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" y="0"/>
                      <a:pt x="7" y="0"/>
                      <a:pt x="7" y="0"/>
                    </a:cubicBez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1" name="îšlîḋe">
                <a:extLst>
                  <a:ext uri="{FF2B5EF4-FFF2-40B4-BE49-F238E27FC236}">
                    <a16:creationId xmlns:a16="http://schemas.microsoft.com/office/drawing/2014/main" id="{58770B09-4BED-4DD4-BE8A-62613198F245}"/>
                  </a:ext>
                </a:extLst>
              </p:cNvPr>
              <p:cNvSpPr/>
              <p:nvPr/>
            </p:nvSpPr>
            <p:spPr bwMode="auto">
              <a:xfrm>
                <a:off x="4658" y="3686"/>
                <a:ext cx="171" cy="119"/>
              </a:xfrm>
              <a:custGeom>
                <a:avLst/>
                <a:gdLst>
                  <a:gd name="T0" fmla="*/ 93 w 93"/>
                  <a:gd name="T1" fmla="*/ 0 h 65"/>
                  <a:gd name="T2" fmla="*/ 63 w 93"/>
                  <a:gd name="T3" fmla="*/ 0 h 65"/>
                  <a:gd name="T4" fmla="*/ 30 w 93"/>
                  <a:gd name="T5" fmla="*/ 18 h 65"/>
                  <a:gd name="T6" fmla="*/ 0 w 93"/>
                  <a:gd name="T7" fmla="*/ 65 h 65"/>
                  <a:gd name="T8" fmla="*/ 93 w 93"/>
                  <a:gd name="T9" fmla="*/ 65 h 65"/>
                  <a:gd name="T10" fmla="*/ 93 w 93"/>
                  <a:gd name="T11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" h="65">
                    <a:moveTo>
                      <a:pt x="93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50" y="0"/>
                      <a:pt x="38" y="7"/>
                      <a:pt x="30" y="18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93" y="65"/>
                      <a:pt x="93" y="65"/>
                      <a:pt x="93" y="65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CE3E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2" name="íṧḻíḋè">
                <a:extLst>
                  <a:ext uri="{FF2B5EF4-FFF2-40B4-BE49-F238E27FC236}">
                    <a16:creationId xmlns:a16="http://schemas.microsoft.com/office/drawing/2014/main" id="{3D447C37-9332-4235-94F8-F75A1C59717E}"/>
                  </a:ext>
                </a:extLst>
              </p:cNvPr>
              <p:cNvSpPr/>
              <p:nvPr/>
            </p:nvSpPr>
            <p:spPr bwMode="auto">
              <a:xfrm>
                <a:off x="4460" y="3541"/>
                <a:ext cx="376" cy="273"/>
              </a:xfrm>
              <a:custGeom>
                <a:avLst/>
                <a:gdLst>
                  <a:gd name="T0" fmla="*/ 201 w 205"/>
                  <a:gd name="T1" fmla="*/ 144 h 149"/>
                  <a:gd name="T2" fmla="*/ 201 w 205"/>
                  <a:gd name="T3" fmla="*/ 140 h 149"/>
                  <a:gd name="T4" fmla="*/ 21 w 205"/>
                  <a:gd name="T5" fmla="*/ 140 h 149"/>
                  <a:gd name="T6" fmla="*/ 21 w 205"/>
                  <a:gd name="T7" fmla="*/ 140 h 149"/>
                  <a:gd name="T8" fmla="*/ 21 w 205"/>
                  <a:gd name="T9" fmla="*/ 143 h 149"/>
                  <a:gd name="T10" fmla="*/ 21 w 205"/>
                  <a:gd name="T11" fmla="*/ 140 h 149"/>
                  <a:gd name="T12" fmla="*/ 21 w 205"/>
                  <a:gd name="T13" fmla="*/ 140 h 149"/>
                  <a:gd name="T14" fmla="*/ 21 w 205"/>
                  <a:gd name="T15" fmla="*/ 143 h 149"/>
                  <a:gd name="T16" fmla="*/ 21 w 205"/>
                  <a:gd name="T17" fmla="*/ 140 h 149"/>
                  <a:gd name="T18" fmla="*/ 21 w 205"/>
                  <a:gd name="T19" fmla="*/ 140 h 149"/>
                  <a:gd name="T20" fmla="*/ 12 w 205"/>
                  <a:gd name="T21" fmla="*/ 137 h 149"/>
                  <a:gd name="T22" fmla="*/ 8 w 205"/>
                  <a:gd name="T23" fmla="*/ 128 h 149"/>
                  <a:gd name="T24" fmla="*/ 8 w 205"/>
                  <a:gd name="T25" fmla="*/ 128 h 149"/>
                  <a:gd name="T26" fmla="*/ 8 w 205"/>
                  <a:gd name="T27" fmla="*/ 128 h 149"/>
                  <a:gd name="T28" fmla="*/ 8 w 205"/>
                  <a:gd name="T29" fmla="*/ 128 h 149"/>
                  <a:gd name="T30" fmla="*/ 8 w 205"/>
                  <a:gd name="T31" fmla="*/ 128 h 149"/>
                  <a:gd name="T32" fmla="*/ 8 w 205"/>
                  <a:gd name="T33" fmla="*/ 128 h 149"/>
                  <a:gd name="T34" fmla="*/ 8 w 205"/>
                  <a:gd name="T35" fmla="*/ 128 h 149"/>
                  <a:gd name="T36" fmla="*/ 8 w 205"/>
                  <a:gd name="T37" fmla="*/ 128 h 149"/>
                  <a:gd name="T38" fmla="*/ 12 w 205"/>
                  <a:gd name="T39" fmla="*/ 118 h 149"/>
                  <a:gd name="T40" fmla="*/ 83 w 205"/>
                  <a:gd name="T41" fmla="*/ 51 h 149"/>
                  <a:gd name="T42" fmla="*/ 111 w 205"/>
                  <a:gd name="T43" fmla="*/ 6 h 149"/>
                  <a:gd name="T44" fmla="*/ 108 w 205"/>
                  <a:gd name="T45" fmla="*/ 4 h 149"/>
                  <a:gd name="T46" fmla="*/ 108 w 205"/>
                  <a:gd name="T47" fmla="*/ 9 h 149"/>
                  <a:gd name="T48" fmla="*/ 197 w 205"/>
                  <a:gd name="T49" fmla="*/ 8 h 149"/>
                  <a:gd name="T50" fmla="*/ 197 w 205"/>
                  <a:gd name="T51" fmla="*/ 144 h 149"/>
                  <a:gd name="T52" fmla="*/ 201 w 205"/>
                  <a:gd name="T53" fmla="*/ 144 h 149"/>
                  <a:gd name="T54" fmla="*/ 201 w 205"/>
                  <a:gd name="T55" fmla="*/ 140 h 149"/>
                  <a:gd name="T56" fmla="*/ 201 w 205"/>
                  <a:gd name="T57" fmla="*/ 144 h 149"/>
                  <a:gd name="T58" fmla="*/ 205 w 205"/>
                  <a:gd name="T59" fmla="*/ 144 h 149"/>
                  <a:gd name="T60" fmla="*/ 205 w 205"/>
                  <a:gd name="T61" fmla="*/ 0 h 149"/>
                  <a:gd name="T62" fmla="*/ 105 w 205"/>
                  <a:gd name="T63" fmla="*/ 0 h 149"/>
                  <a:gd name="T64" fmla="*/ 104 w 205"/>
                  <a:gd name="T65" fmla="*/ 3 h 149"/>
                  <a:gd name="T66" fmla="*/ 77 w 205"/>
                  <a:gd name="T67" fmla="*/ 45 h 149"/>
                  <a:gd name="T68" fmla="*/ 7 w 205"/>
                  <a:gd name="T69" fmla="*/ 112 h 149"/>
                  <a:gd name="T70" fmla="*/ 0 w 205"/>
                  <a:gd name="T71" fmla="*/ 128 h 149"/>
                  <a:gd name="T72" fmla="*/ 0 w 205"/>
                  <a:gd name="T73" fmla="*/ 128 h 149"/>
                  <a:gd name="T74" fmla="*/ 4 w 205"/>
                  <a:gd name="T75" fmla="*/ 128 h 149"/>
                  <a:gd name="T76" fmla="*/ 0 w 205"/>
                  <a:gd name="T77" fmla="*/ 128 h 149"/>
                  <a:gd name="T78" fmla="*/ 6 w 205"/>
                  <a:gd name="T79" fmla="*/ 143 h 149"/>
                  <a:gd name="T80" fmla="*/ 21 w 205"/>
                  <a:gd name="T81" fmla="*/ 149 h 149"/>
                  <a:gd name="T82" fmla="*/ 21 w 205"/>
                  <a:gd name="T83" fmla="*/ 146 h 149"/>
                  <a:gd name="T84" fmla="*/ 21 w 205"/>
                  <a:gd name="T85" fmla="*/ 149 h 149"/>
                  <a:gd name="T86" fmla="*/ 21 w 205"/>
                  <a:gd name="T87" fmla="*/ 149 h 149"/>
                  <a:gd name="T88" fmla="*/ 21 w 205"/>
                  <a:gd name="T89" fmla="*/ 146 h 149"/>
                  <a:gd name="T90" fmla="*/ 21 w 205"/>
                  <a:gd name="T91" fmla="*/ 149 h 149"/>
                  <a:gd name="T92" fmla="*/ 21 w 205"/>
                  <a:gd name="T93" fmla="*/ 149 h 149"/>
                  <a:gd name="T94" fmla="*/ 205 w 205"/>
                  <a:gd name="T95" fmla="*/ 148 h 149"/>
                  <a:gd name="T96" fmla="*/ 205 w 205"/>
                  <a:gd name="T97" fmla="*/ 144 h 149"/>
                  <a:gd name="T98" fmla="*/ 201 w 205"/>
                  <a:gd name="T99" fmla="*/ 14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49">
                    <a:moveTo>
                      <a:pt x="201" y="144"/>
                    </a:moveTo>
                    <a:cubicBezTo>
                      <a:pt x="201" y="140"/>
                      <a:pt x="201" y="140"/>
                      <a:pt x="20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3"/>
                      <a:pt x="21" y="143"/>
                      <a:pt x="21" y="143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3"/>
                      <a:pt x="21" y="143"/>
                      <a:pt x="21" y="143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21" y="140"/>
                      <a:pt x="21" y="140"/>
                      <a:pt x="21" y="140"/>
                    </a:cubicBezTo>
                    <a:cubicBezTo>
                      <a:pt x="18" y="140"/>
                      <a:pt x="14" y="139"/>
                      <a:pt x="12" y="137"/>
                    </a:cubicBezTo>
                    <a:cubicBezTo>
                      <a:pt x="9" y="134"/>
                      <a:pt x="8" y="131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8"/>
                      <a:pt x="8" y="128"/>
                      <a:pt x="8" y="128"/>
                    </a:cubicBezTo>
                    <a:cubicBezTo>
                      <a:pt x="8" y="124"/>
                      <a:pt x="9" y="120"/>
                      <a:pt x="12" y="118"/>
                    </a:cubicBezTo>
                    <a:cubicBezTo>
                      <a:pt x="36" y="97"/>
                      <a:pt x="61" y="75"/>
                      <a:pt x="83" y="51"/>
                    </a:cubicBezTo>
                    <a:cubicBezTo>
                      <a:pt x="95" y="37"/>
                      <a:pt x="104" y="22"/>
                      <a:pt x="111" y="6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97" y="8"/>
                      <a:pt x="197" y="8"/>
                      <a:pt x="197" y="8"/>
                    </a:cubicBezTo>
                    <a:cubicBezTo>
                      <a:pt x="197" y="144"/>
                      <a:pt x="197" y="144"/>
                      <a:pt x="197" y="144"/>
                    </a:cubicBezTo>
                    <a:cubicBezTo>
                      <a:pt x="201" y="144"/>
                      <a:pt x="201" y="144"/>
                      <a:pt x="201" y="144"/>
                    </a:cubicBezTo>
                    <a:cubicBezTo>
                      <a:pt x="201" y="140"/>
                      <a:pt x="201" y="140"/>
                      <a:pt x="201" y="140"/>
                    </a:cubicBezTo>
                    <a:cubicBezTo>
                      <a:pt x="201" y="144"/>
                      <a:pt x="201" y="144"/>
                      <a:pt x="201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97" y="18"/>
                      <a:pt x="88" y="32"/>
                      <a:pt x="77" y="45"/>
                    </a:cubicBezTo>
                    <a:cubicBezTo>
                      <a:pt x="55" y="69"/>
                      <a:pt x="31" y="91"/>
                      <a:pt x="7" y="112"/>
                    </a:cubicBezTo>
                    <a:cubicBezTo>
                      <a:pt x="2" y="116"/>
                      <a:pt x="0" y="122"/>
                      <a:pt x="0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3"/>
                      <a:pt x="2" y="139"/>
                      <a:pt x="6" y="143"/>
                    </a:cubicBezTo>
                    <a:cubicBezTo>
                      <a:pt x="10" y="146"/>
                      <a:pt x="15" y="149"/>
                      <a:pt x="21" y="149"/>
                    </a:cubicBezTo>
                    <a:cubicBezTo>
                      <a:pt x="21" y="146"/>
                      <a:pt x="21" y="146"/>
                      <a:pt x="21" y="146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146"/>
                      <a:pt x="21" y="146"/>
                      <a:pt x="21" y="146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1" y="149"/>
                      <a:pt x="21" y="149"/>
                      <a:pt x="21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ubicBezTo>
                      <a:pt x="205" y="144"/>
                      <a:pt x="205" y="144"/>
                      <a:pt x="205" y="144"/>
                    </a:cubicBezTo>
                    <a:lnTo>
                      <a:pt x="201" y="144"/>
                    </a:ln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3" name="ïšlîḓè">
                <a:extLst>
                  <a:ext uri="{FF2B5EF4-FFF2-40B4-BE49-F238E27FC236}">
                    <a16:creationId xmlns:a16="http://schemas.microsoft.com/office/drawing/2014/main" id="{44970A04-EFFC-4ACF-AC5D-E6BBC2BCE617}"/>
                  </a:ext>
                </a:extLst>
              </p:cNvPr>
              <p:cNvSpPr/>
              <p:nvPr/>
            </p:nvSpPr>
            <p:spPr bwMode="auto">
              <a:xfrm>
                <a:off x="4780" y="3726"/>
                <a:ext cx="56" cy="17"/>
              </a:xfrm>
              <a:custGeom>
                <a:avLst/>
                <a:gdLst>
                  <a:gd name="T0" fmla="*/ 4 w 31"/>
                  <a:gd name="T1" fmla="*/ 9 h 9"/>
                  <a:gd name="T2" fmla="*/ 27 w 31"/>
                  <a:gd name="T3" fmla="*/ 9 h 9"/>
                  <a:gd name="T4" fmla="*/ 31 w 31"/>
                  <a:gd name="T5" fmla="*/ 4 h 9"/>
                  <a:gd name="T6" fmla="*/ 27 w 31"/>
                  <a:gd name="T7" fmla="*/ 0 h 9"/>
                  <a:gd name="T8" fmla="*/ 4 w 31"/>
                  <a:gd name="T9" fmla="*/ 1 h 9"/>
                  <a:gd name="T10" fmla="*/ 0 w 31"/>
                  <a:gd name="T11" fmla="*/ 5 h 9"/>
                  <a:gd name="T12" fmla="*/ 4 w 31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9">
                    <a:moveTo>
                      <a:pt x="4" y="9"/>
                    </a:moveTo>
                    <a:cubicBezTo>
                      <a:pt x="27" y="9"/>
                      <a:pt x="27" y="9"/>
                      <a:pt x="27" y="9"/>
                    </a:cubicBezTo>
                    <a:cubicBezTo>
                      <a:pt x="30" y="9"/>
                      <a:pt x="31" y="7"/>
                      <a:pt x="31" y="4"/>
                    </a:cubicBezTo>
                    <a:cubicBezTo>
                      <a:pt x="31" y="2"/>
                      <a:pt x="30" y="0"/>
                      <a:pt x="27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2"/>
                      <a:pt x="0" y="5"/>
                    </a:cubicBezTo>
                    <a:cubicBezTo>
                      <a:pt x="0" y="7"/>
                      <a:pt x="2" y="9"/>
                      <a:pt x="4" y="9"/>
                    </a:cubicBezTo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74" name="ísḻíḑè">
                <a:extLst>
                  <a:ext uri="{FF2B5EF4-FFF2-40B4-BE49-F238E27FC236}">
                    <a16:creationId xmlns:a16="http://schemas.microsoft.com/office/drawing/2014/main" id="{0943A319-DCA4-4AE6-B0D1-09CFE8F39614}"/>
                  </a:ext>
                </a:extLst>
              </p:cNvPr>
              <p:cNvSpPr/>
              <p:nvPr/>
            </p:nvSpPr>
            <p:spPr bwMode="auto">
              <a:xfrm>
                <a:off x="5075" y="3697"/>
                <a:ext cx="114" cy="112"/>
              </a:xfrm>
              <a:custGeom>
                <a:avLst/>
                <a:gdLst>
                  <a:gd name="T0" fmla="*/ 35 w 62"/>
                  <a:gd name="T1" fmla="*/ 61 h 61"/>
                  <a:gd name="T2" fmla="*/ 26 w 62"/>
                  <a:gd name="T3" fmla="*/ 61 h 61"/>
                  <a:gd name="T4" fmla="*/ 0 w 62"/>
                  <a:gd name="T5" fmla="*/ 34 h 61"/>
                  <a:gd name="T6" fmla="*/ 0 w 62"/>
                  <a:gd name="T7" fmla="*/ 27 h 61"/>
                  <a:gd name="T8" fmla="*/ 26 w 62"/>
                  <a:gd name="T9" fmla="*/ 0 h 61"/>
                  <a:gd name="T10" fmla="*/ 35 w 62"/>
                  <a:gd name="T11" fmla="*/ 0 h 61"/>
                  <a:gd name="T12" fmla="*/ 62 w 62"/>
                  <a:gd name="T13" fmla="*/ 27 h 61"/>
                  <a:gd name="T14" fmla="*/ 62 w 62"/>
                  <a:gd name="T15" fmla="*/ 34 h 61"/>
                  <a:gd name="T16" fmla="*/ 35 w 62"/>
                  <a:gd name="T17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61">
                    <a:moveTo>
                      <a:pt x="35" y="61"/>
                    </a:moveTo>
                    <a:cubicBezTo>
                      <a:pt x="26" y="61"/>
                      <a:pt x="26" y="61"/>
                      <a:pt x="26" y="61"/>
                    </a:cubicBezTo>
                    <a:cubicBezTo>
                      <a:pt x="11" y="61"/>
                      <a:pt x="0" y="49"/>
                      <a:pt x="0" y="3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50" y="0"/>
                      <a:pt x="62" y="12"/>
                      <a:pt x="62" y="27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2" y="49"/>
                      <a:pt x="50" y="61"/>
                      <a:pt x="35" y="61"/>
                    </a:cubicBezTo>
                    <a:close/>
                  </a:path>
                </a:pathLst>
              </a:custGeom>
              <a:solidFill>
                <a:srgbClr val="640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34" name="ïSḻïdè">
              <a:extLst>
                <a:ext uri="{FF2B5EF4-FFF2-40B4-BE49-F238E27FC236}">
                  <a16:creationId xmlns:a16="http://schemas.microsoft.com/office/drawing/2014/main" id="{45369301-22DC-4545-B5F3-EACE93D0EE39}"/>
                </a:ext>
              </a:extLst>
            </p:cNvPr>
            <p:cNvSpPr/>
            <p:nvPr/>
          </p:nvSpPr>
          <p:spPr bwMode="auto">
            <a:xfrm>
              <a:off x="7081152" y="4648949"/>
              <a:ext cx="63282" cy="527020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5" name="iṣ1idè">
              <a:extLst>
                <a:ext uri="{FF2B5EF4-FFF2-40B4-BE49-F238E27FC236}">
                  <a16:creationId xmlns:a16="http://schemas.microsoft.com/office/drawing/2014/main" id="{7476E339-B35E-4F5E-8EA6-33399B3E8396}"/>
                </a:ext>
              </a:extLst>
            </p:cNvPr>
            <p:cNvSpPr/>
            <p:nvPr/>
          </p:nvSpPr>
          <p:spPr bwMode="auto">
            <a:xfrm>
              <a:off x="7072253" y="4642027"/>
              <a:ext cx="79103" cy="540863"/>
            </a:xfrm>
            <a:custGeom>
              <a:avLst/>
              <a:gdLst>
                <a:gd name="T0" fmla="*/ 73 w 80"/>
                <a:gd name="T1" fmla="*/ 540 h 547"/>
                <a:gd name="T2" fmla="*/ 73 w 80"/>
                <a:gd name="T3" fmla="*/ 531 h 547"/>
                <a:gd name="T4" fmla="*/ 16 w 80"/>
                <a:gd name="T5" fmla="*/ 531 h 547"/>
                <a:gd name="T6" fmla="*/ 16 w 80"/>
                <a:gd name="T7" fmla="*/ 14 h 547"/>
                <a:gd name="T8" fmla="*/ 66 w 80"/>
                <a:gd name="T9" fmla="*/ 14 h 547"/>
                <a:gd name="T10" fmla="*/ 66 w 80"/>
                <a:gd name="T11" fmla="*/ 540 h 547"/>
                <a:gd name="T12" fmla="*/ 73 w 80"/>
                <a:gd name="T13" fmla="*/ 540 h 547"/>
                <a:gd name="T14" fmla="*/ 73 w 80"/>
                <a:gd name="T15" fmla="*/ 531 h 547"/>
                <a:gd name="T16" fmla="*/ 73 w 80"/>
                <a:gd name="T17" fmla="*/ 540 h 547"/>
                <a:gd name="T18" fmla="*/ 80 w 80"/>
                <a:gd name="T19" fmla="*/ 540 h 547"/>
                <a:gd name="T20" fmla="*/ 80 w 80"/>
                <a:gd name="T21" fmla="*/ 0 h 547"/>
                <a:gd name="T22" fmla="*/ 0 w 80"/>
                <a:gd name="T23" fmla="*/ 0 h 547"/>
                <a:gd name="T24" fmla="*/ 2 w 80"/>
                <a:gd name="T25" fmla="*/ 547 h 547"/>
                <a:gd name="T26" fmla="*/ 80 w 80"/>
                <a:gd name="T27" fmla="*/ 547 h 547"/>
                <a:gd name="T28" fmla="*/ 80 w 80"/>
                <a:gd name="T29" fmla="*/ 540 h 547"/>
                <a:gd name="T30" fmla="*/ 73 w 80"/>
                <a:gd name="T31" fmla="*/ 54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547">
                  <a:moveTo>
                    <a:pt x="73" y="540"/>
                  </a:moveTo>
                  <a:lnTo>
                    <a:pt x="73" y="531"/>
                  </a:lnTo>
                  <a:lnTo>
                    <a:pt x="16" y="531"/>
                  </a:lnTo>
                  <a:lnTo>
                    <a:pt x="16" y="14"/>
                  </a:lnTo>
                  <a:lnTo>
                    <a:pt x="66" y="14"/>
                  </a:lnTo>
                  <a:lnTo>
                    <a:pt x="66" y="540"/>
                  </a:lnTo>
                  <a:lnTo>
                    <a:pt x="73" y="540"/>
                  </a:lnTo>
                  <a:lnTo>
                    <a:pt x="73" y="531"/>
                  </a:lnTo>
                  <a:lnTo>
                    <a:pt x="73" y="540"/>
                  </a:lnTo>
                  <a:lnTo>
                    <a:pt x="80" y="540"/>
                  </a:lnTo>
                  <a:lnTo>
                    <a:pt x="80" y="0"/>
                  </a:lnTo>
                  <a:lnTo>
                    <a:pt x="0" y="0"/>
                  </a:lnTo>
                  <a:lnTo>
                    <a:pt x="2" y="547"/>
                  </a:lnTo>
                  <a:lnTo>
                    <a:pt x="80" y="547"/>
                  </a:lnTo>
                  <a:lnTo>
                    <a:pt x="80" y="540"/>
                  </a:lnTo>
                  <a:lnTo>
                    <a:pt x="73" y="54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6" name="iṩḷide">
              <a:extLst>
                <a:ext uri="{FF2B5EF4-FFF2-40B4-BE49-F238E27FC236}">
                  <a16:creationId xmlns:a16="http://schemas.microsoft.com/office/drawing/2014/main" id="{442AFA7A-93B7-4425-A539-7C18F7A0F567}"/>
                </a:ext>
              </a:extLst>
            </p:cNvPr>
            <p:cNvSpPr/>
            <p:nvPr/>
          </p:nvSpPr>
          <p:spPr bwMode="auto">
            <a:xfrm>
              <a:off x="7081152" y="4648949"/>
              <a:ext cx="63282" cy="32630"/>
            </a:xfrm>
            <a:prstGeom prst="rect">
              <a:avLst/>
            </a:prstGeom>
            <a:solidFill>
              <a:srgbClr val="AB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7" name="ï$lîḑê">
              <a:extLst>
                <a:ext uri="{FF2B5EF4-FFF2-40B4-BE49-F238E27FC236}">
                  <a16:creationId xmlns:a16="http://schemas.microsoft.com/office/drawing/2014/main" id="{4697C66C-A201-45C0-B4A6-4C8C538F273E}"/>
                </a:ext>
              </a:extLst>
            </p:cNvPr>
            <p:cNvSpPr/>
            <p:nvPr/>
          </p:nvSpPr>
          <p:spPr bwMode="auto">
            <a:xfrm>
              <a:off x="7072253" y="4642027"/>
              <a:ext cx="79103" cy="525043"/>
            </a:xfrm>
            <a:custGeom>
              <a:avLst/>
              <a:gdLst>
                <a:gd name="T0" fmla="*/ 73 w 80"/>
                <a:gd name="T1" fmla="*/ 523 h 531"/>
                <a:gd name="T2" fmla="*/ 73 w 80"/>
                <a:gd name="T3" fmla="*/ 516 h 531"/>
                <a:gd name="T4" fmla="*/ 16 w 80"/>
                <a:gd name="T5" fmla="*/ 516 h 531"/>
                <a:gd name="T6" fmla="*/ 16 w 80"/>
                <a:gd name="T7" fmla="*/ 14 h 531"/>
                <a:gd name="T8" fmla="*/ 66 w 80"/>
                <a:gd name="T9" fmla="*/ 14 h 531"/>
                <a:gd name="T10" fmla="*/ 66 w 80"/>
                <a:gd name="T11" fmla="*/ 523 h 531"/>
                <a:gd name="T12" fmla="*/ 73 w 80"/>
                <a:gd name="T13" fmla="*/ 523 h 531"/>
                <a:gd name="T14" fmla="*/ 73 w 80"/>
                <a:gd name="T15" fmla="*/ 516 h 531"/>
                <a:gd name="T16" fmla="*/ 73 w 80"/>
                <a:gd name="T17" fmla="*/ 523 h 531"/>
                <a:gd name="T18" fmla="*/ 80 w 80"/>
                <a:gd name="T19" fmla="*/ 523 h 531"/>
                <a:gd name="T20" fmla="*/ 80 w 80"/>
                <a:gd name="T21" fmla="*/ 0 h 531"/>
                <a:gd name="T22" fmla="*/ 0 w 80"/>
                <a:gd name="T23" fmla="*/ 0 h 531"/>
                <a:gd name="T24" fmla="*/ 2 w 80"/>
                <a:gd name="T25" fmla="*/ 531 h 531"/>
                <a:gd name="T26" fmla="*/ 80 w 80"/>
                <a:gd name="T27" fmla="*/ 531 h 531"/>
                <a:gd name="T28" fmla="*/ 80 w 80"/>
                <a:gd name="T29" fmla="*/ 523 h 531"/>
                <a:gd name="T30" fmla="*/ 73 w 80"/>
                <a:gd name="T31" fmla="*/ 5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531">
                  <a:moveTo>
                    <a:pt x="73" y="523"/>
                  </a:moveTo>
                  <a:lnTo>
                    <a:pt x="73" y="516"/>
                  </a:lnTo>
                  <a:lnTo>
                    <a:pt x="16" y="516"/>
                  </a:lnTo>
                  <a:lnTo>
                    <a:pt x="16" y="14"/>
                  </a:lnTo>
                  <a:lnTo>
                    <a:pt x="66" y="14"/>
                  </a:lnTo>
                  <a:lnTo>
                    <a:pt x="66" y="523"/>
                  </a:lnTo>
                  <a:lnTo>
                    <a:pt x="73" y="523"/>
                  </a:lnTo>
                  <a:lnTo>
                    <a:pt x="73" y="516"/>
                  </a:lnTo>
                  <a:lnTo>
                    <a:pt x="73" y="523"/>
                  </a:lnTo>
                  <a:lnTo>
                    <a:pt x="80" y="523"/>
                  </a:lnTo>
                  <a:lnTo>
                    <a:pt x="80" y="0"/>
                  </a:lnTo>
                  <a:lnTo>
                    <a:pt x="0" y="0"/>
                  </a:lnTo>
                  <a:lnTo>
                    <a:pt x="2" y="531"/>
                  </a:lnTo>
                  <a:lnTo>
                    <a:pt x="80" y="531"/>
                  </a:lnTo>
                  <a:lnTo>
                    <a:pt x="80" y="523"/>
                  </a:lnTo>
                  <a:lnTo>
                    <a:pt x="73" y="52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8" name="îşḻídê">
              <a:extLst>
                <a:ext uri="{FF2B5EF4-FFF2-40B4-BE49-F238E27FC236}">
                  <a16:creationId xmlns:a16="http://schemas.microsoft.com/office/drawing/2014/main" id="{3CA2F245-CA3D-4DF2-AB35-BC6882ABF020}"/>
                </a:ext>
              </a:extLst>
            </p:cNvPr>
            <p:cNvSpPr/>
            <p:nvPr/>
          </p:nvSpPr>
          <p:spPr bwMode="auto">
            <a:xfrm>
              <a:off x="7055443" y="5159160"/>
              <a:ext cx="114699" cy="60316"/>
            </a:xfrm>
            <a:custGeom>
              <a:avLst/>
              <a:gdLst>
                <a:gd name="T0" fmla="*/ 63 w 63"/>
                <a:gd name="T1" fmla="*/ 33 h 33"/>
                <a:gd name="T2" fmla="*/ 0 w 63"/>
                <a:gd name="T3" fmla="*/ 33 h 33"/>
                <a:gd name="T4" fmla="*/ 0 w 63"/>
                <a:gd name="T5" fmla="*/ 28 h 33"/>
                <a:gd name="T6" fmla="*/ 28 w 63"/>
                <a:gd name="T7" fmla="*/ 0 h 33"/>
                <a:gd name="T8" fmla="*/ 35 w 63"/>
                <a:gd name="T9" fmla="*/ 0 h 33"/>
                <a:gd name="T10" fmla="*/ 63 w 63"/>
                <a:gd name="T11" fmla="*/ 28 h 33"/>
                <a:gd name="T12" fmla="*/ 63 w 6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3">
                  <a:moveTo>
                    <a:pt x="63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0" y="0"/>
                    <a:pt x="63" y="12"/>
                    <a:pt x="63" y="28"/>
                  </a:cubicBezTo>
                  <a:lnTo>
                    <a:pt x="63" y="33"/>
                  </a:ln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9" name="ï$lïḑè">
              <a:extLst>
                <a:ext uri="{FF2B5EF4-FFF2-40B4-BE49-F238E27FC236}">
                  <a16:creationId xmlns:a16="http://schemas.microsoft.com/office/drawing/2014/main" id="{EECA7793-0BB5-4968-8CDC-8DF25F2E7642}"/>
                </a:ext>
              </a:extLst>
            </p:cNvPr>
            <p:cNvSpPr/>
            <p:nvPr/>
          </p:nvSpPr>
          <p:spPr bwMode="auto">
            <a:xfrm>
              <a:off x="7048522" y="5152239"/>
              <a:ext cx="128542" cy="74159"/>
            </a:xfrm>
            <a:custGeom>
              <a:avLst/>
              <a:gdLst>
                <a:gd name="T0" fmla="*/ 67 w 71"/>
                <a:gd name="T1" fmla="*/ 37 h 41"/>
                <a:gd name="T2" fmla="*/ 67 w 71"/>
                <a:gd name="T3" fmla="*/ 33 h 41"/>
                <a:gd name="T4" fmla="*/ 8 w 71"/>
                <a:gd name="T5" fmla="*/ 33 h 41"/>
                <a:gd name="T6" fmla="*/ 8 w 71"/>
                <a:gd name="T7" fmla="*/ 32 h 41"/>
                <a:gd name="T8" fmla="*/ 8 w 71"/>
                <a:gd name="T9" fmla="*/ 32 h 41"/>
                <a:gd name="T10" fmla="*/ 8 w 71"/>
                <a:gd name="T11" fmla="*/ 32 h 41"/>
                <a:gd name="T12" fmla="*/ 5 w 71"/>
                <a:gd name="T13" fmla="*/ 32 h 41"/>
                <a:gd name="T14" fmla="*/ 8 w 71"/>
                <a:gd name="T15" fmla="*/ 32 h 41"/>
                <a:gd name="T16" fmla="*/ 8 w 71"/>
                <a:gd name="T17" fmla="*/ 32 h 41"/>
                <a:gd name="T18" fmla="*/ 5 w 71"/>
                <a:gd name="T19" fmla="*/ 32 h 41"/>
                <a:gd name="T20" fmla="*/ 8 w 71"/>
                <a:gd name="T21" fmla="*/ 32 h 41"/>
                <a:gd name="T22" fmla="*/ 32 w 71"/>
                <a:gd name="T23" fmla="*/ 8 h 41"/>
                <a:gd name="T24" fmla="*/ 39 w 71"/>
                <a:gd name="T25" fmla="*/ 8 h 41"/>
                <a:gd name="T26" fmla="*/ 39 w 71"/>
                <a:gd name="T27" fmla="*/ 8 h 41"/>
                <a:gd name="T28" fmla="*/ 39 w 71"/>
                <a:gd name="T29" fmla="*/ 5 h 41"/>
                <a:gd name="T30" fmla="*/ 39 w 71"/>
                <a:gd name="T31" fmla="*/ 8 h 41"/>
                <a:gd name="T32" fmla="*/ 39 w 71"/>
                <a:gd name="T33" fmla="*/ 8 h 41"/>
                <a:gd name="T34" fmla="*/ 39 w 71"/>
                <a:gd name="T35" fmla="*/ 5 h 41"/>
                <a:gd name="T36" fmla="*/ 39 w 71"/>
                <a:gd name="T37" fmla="*/ 8 h 41"/>
                <a:gd name="T38" fmla="*/ 63 w 71"/>
                <a:gd name="T39" fmla="*/ 32 h 41"/>
                <a:gd name="T40" fmla="*/ 63 w 71"/>
                <a:gd name="T41" fmla="*/ 37 h 41"/>
                <a:gd name="T42" fmla="*/ 67 w 71"/>
                <a:gd name="T43" fmla="*/ 37 h 41"/>
                <a:gd name="T44" fmla="*/ 67 w 71"/>
                <a:gd name="T45" fmla="*/ 33 h 41"/>
                <a:gd name="T46" fmla="*/ 67 w 71"/>
                <a:gd name="T47" fmla="*/ 37 h 41"/>
                <a:gd name="T48" fmla="*/ 71 w 71"/>
                <a:gd name="T49" fmla="*/ 37 h 41"/>
                <a:gd name="T50" fmla="*/ 71 w 71"/>
                <a:gd name="T51" fmla="*/ 32 h 41"/>
                <a:gd name="T52" fmla="*/ 39 w 71"/>
                <a:gd name="T53" fmla="*/ 0 h 41"/>
                <a:gd name="T54" fmla="*/ 39 w 71"/>
                <a:gd name="T55" fmla="*/ 0 h 41"/>
                <a:gd name="T56" fmla="*/ 39 w 71"/>
                <a:gd name="T57" fmla="*/ 4 h 41"/>
                <a:gd name="T58" fmla="*/ 39 w 71"/>
                <a:gd name="T59" fmla="*/ 0 h 41"/>
                <a:gd name="T60" fmla="*/ 32 w 71"/>
                <a:gd name="T61" fmla="*/ 0 h 41"/>
                <a:gd name="T62" fmla="*/ 0 w 71"/>
                <a:gd name="T63" fmla="*/ 32 h 41"/>
                <a:gd name="T64" fmla="*/ 0 w 71"/>
                <a:gd name="T65" fmla="*/ 32 h 41"/>
                <a:gd name="T66" fmla="*/ 4 w 71"/>
                <a:gd name="T67" fmla="*/ 32 h 41"/>
                <a:gd name="T68" fmla="*/ 0 w 71"/>
                <a:gd name="T69" fmla="*/ 32 h 41"/>
                <a:gd name="T70" fmla="*/ 0 w 71"/>
                <a:gd name="T71" fmla="*/ 37 h 41"/>
                <a:gd name="T72" fmla="*/ 0 w 71"/>
                <a:gd name="T73" fmla="*/ 41 h 41"/>
                <a:gd name="T74" fmla="*/ 71 w 71"/>
                <a:gd name="T75" fmla="*/ 41 h 41"/>
                <a:gd name="T76" fmla="*/ 71 w 71"/>
                <a:gd name="T77" fmla="*/ 37 h 41"/>
                <a:gd name="T78" fmla="*/ 67 w 71"/>
                <a:gd name="T79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1" h="41">
                  <a:moveTo>
                    <a:pt x="67" y="37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19"/>
                    <a:pt x="19" y="8"/>
                    <a:pt x="32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52" y="8"/>
                    <a:pt x="63" y="19"/>
                    <a:pt x="63" y="32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14"/>
                    <a:pt x="57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7"/>
                    <a:pt x="71" y="37"/>
                    <a:pt x="71" y="37"/>
                  </a:cubicBezTo>
                  <a:lnTo>
                    <a:pt x="67" y="3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0" name="iṩļîdé">
              <a:extLst>
                <a:ext uri="{FF2B5EF4-FFF2-40B4-BE49-F238E27FC236}">
                  <a16:creationId xmlns:a16="http://schemas.microsoft.com/office/drawing/2014/main" id="{2118F2A3-9BDF-46A6-B29C-503D18F67F26}"/>
                </a:ext>
              </a:extLst>
            </p:cNvPr>
            <p:cNvSpPr/>
            <p:nvPr/>
          </p:nvSpPr>
          <p:spPr bwMode="auto">
            <a:xfrm>
              <a:off x="7324392" y="3547447"/>
              <a:ext cx="135463" cy="999658"/>
            </a:xfrm>
            <a:custGeom>
              <a:avLst/>
              <a:gdLst>
                <a:gd name="T0" fmla="*/ 0 w 75"/>
                <a:gd name="T1" fmla="*/ 552 h 552"/>
                <a:gd name="T2" fmla="*/ 47 w 75"/>
                <a:gd name="T3" fmla="*/ 552 h 552"/>
                <a:gd name="T4" fmla="*/ 75 w 75"/>
                <a:gd name="T5" fmla="*/ 526 h 552"/>
                <a:gd name="T6" fmla="*/ 74 w 75"/>
                <a:gd name="T7" fmla="*/ 36 h 552"/>
                <a:gd name="T8" fmla="*/ 37 w 75"/>
                <a:gd name="T9" fmla="*/ 0 h 552"/>
                <a:gd name="T10" fmla="*/ 0 w 75"/>
                <a:gd name="T11" fmla="*/ 36 h 552"/>
                <a:gd name="T12" fmla="*/ 0 w 75"/>
                <a:gd name="T13" fmla="*/ 491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52">
                  <a:moveTo>
                    <a:pt x="0" y="552"/>
                  </a:moveTo>
                  <a:cubicBezTo>
                    <a:pt x="47" y="552"/>
                    <a:pt x="47" y="552"/>
                    <a:pt x="47" y="552"/>
                  </a:cubicBezTo>
                  <a:cubicBezTo>
                    <a:pt x="62" y="552"/>
                    <a:pt x="75" y="541"/>
                    <a:pt x="75" y="52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491"/>
                    <a:pt x="0" y="491"/>
                    <a:pt x="0" y="491"/>
                  </a:cubicBezTo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1" name="íṧḻïḍè">
              <a:extLst>
                <a:ext uri="{FF2B5EF4-FFF2-40B4-BE49-F238E27FC236}">
                  <a16:creationId xmlns:a16="http://schemas.microsoft.com/office/drawing/2014/main" id="{E7DBD898-BF81-4F5A-BFFF-F6E10F8E6B4C}"/>
                </a:ext>
              </a:extLst>
            </p:cNvPr>
            <p:cNvSpPr/>
            <p:nvPr/>
          </p:nvSpPr>
          <p:spPr bwMode="auto">
            <a:xfrm>
              <a:off x="7316482" y="3540525"/>
              <a:ext cx="151284" cy="1014490"/>
            </a:xfrm>
            <a:custGeom>
              <a:avLst/>
              <a:gdLst>
                <a:gd name="T0" fmla="*/ 51 w 83"/>
                <a:gd name="T1" fmla="*/ 560 h 560"/>
                <a:gd name="T2" fmla="*/ 83 w 83"/>
                <a:gd name="T3" fmla="*/ 530 h 560"/>
                <a:gd name="T4" fmla="*/ 79 w 83"/>
                <a:gd name="T5" fmla="*/ 530 h 560"/>
                <a:gd name="T6" fmla="*/ 83 w 83"/>
                <a:gd name="T7" fmla="*/ 530 h 560"/>
                <a:gd name="T8" fmla="*/ 83 w 83"/>
                <a:gd name="T9" fmla="*/ 530 h 560"/>
                <a:gd name="T10" fmla="*/ 82 w 83"/>
                <a:gd name="T11" fmla="*/ 40 h 560"/>
                <a:gd name="T12" fmla="*/ 41 w 83"/>
                <a:gd name="T13" fmla="*/ 0 h 560"/>
                <a:gd name="T14" fmla="*/ 41 w 83"/>
                <a:gd name="T15" fmla="*/ 0 h 560"/>
                <a:gd name="T16" fmla="*/ 41 w 83"/>
                <a:gd name="T17" fmla="*/ 0 h 560"/>
                <a:gd name="T18" fmla="*/ 0 w 83"/>
                <a:gd name="T19" fmla="*/ 40 h 560"/>
                <a:gd name="T20" fmla="*/ 0 w 83"/>
                <a:gd name="T21" fmla="*/ 40 h 560"/>
                <a:gd name="T22" fmla="*/ 2 w 83"/>
                <a:gd name="T23" fmla="*/ 40 h 560"/>
                <a:gd name="T24" fmla="*/ 0 w 83"/>
                <a:gd name="T25" fmla="*/ 40 h 560"/>
                <a:gd name="T26" fmla="*/ 0 w 83"/>
                <a:gd name="T27" fmla="*/ 40 h 560"/>
                <a:gd name="T28" fmla="*/ 4 w 83"/>
                <a:gd name="T29" fmla="*/ 499 h 560"/>
                <a:gd name="T30" fmla="*/ 8 w 83"/>
                <a:gd name="T31" fmla="*/ 40 h 560"/>
                <a:gd name="T32" fmla="*/ 4 w 83"/>
                <a:gd name="T33" fmla="*/ 40 h 560"/>
                <a:gd name="T34" fmla="*/ 8 w 83"/>
                <a:gd name="T35" fmla="*/ 40 h 560"/>
                <a:gd name="T36" fmla="*/ 8 w 83"/>
                <a:gd name="T37" fmla="*/ 40 h 560"/>
                <a:gd name="T38" fmla="*/ 8 w 83"/>
                <a:gd name="T39" fmla="*/ 40 h 560"/>
                <a:gd name="T40" fmla="*/ 5 w 83"/>
                <a:gd name="T41" fmla="*/ 40 h 560"/>
                <a:gd name="T42" fmla="*/ 8 w 83"/>
                <a:gd name="T43" fmla="*/ 40 h 560"/>
                <a:gd name="T44" fmla="*/ 41 w 83"/>
                <a:gd name="T45" fmla="*/ 8 h 560"/>
                <a:gd name="T46" fmla="*/ 41 w 83"/>
                <a:gd name="T47" fmla="*/ 8 h 560"/>
                <a:gd name="T48" fmla="*/ 41 w 83"/>
                <a:gd name="T49" fmla="*/ 8 h 560"/>
                <a:gd name="T50" fmla="*/ 41 w 83"/>
                <a:gd name="T51" fmla="*/ 4 h 560"/>
                <a:gd name="T52" fmla="*/ 41 w 83"/>
                <a:gd name="T53" fmla="*/ 8 h 560"/>
                <a:gd name="T54" fmla="*/ 74 w 83"/>
                <a:gd name="T55" fmla="*/ 40 h 560"/>
                <a:gd name="T56" fmla="*/ 79 w 83"/>
                <a:gd name="T57" fmla="*/ 530 h 560"/>
                <a:gd name="T58" fmla="*/ 74 w 83"/>
                <a:gd name="T59" fmla="*/ 530 h 560"/>
                <a:gd name="T60" fmla="*/ 68 w 83"/>
                <a:gd name="T61" fmla="*/ 546 h 560"/>
                <a:gd name="T62" fmla="*/ 4 w 83"/>
                <a:gd name="T63" fmla="*/ 552 h 560"/>
                <a:gd name="T64" fmla="*/ 4 w 83"/>
                <a:gd name="T65" fmla="*/ 56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3" h="560">
                  <a:moveTo>
                    <a:pt x="4" y="560"/>
                  </a:moveTo>
                  <a:cubicBezTo>
                    <a:pt x="51" y="560"/>
                    <a:pt x="51" y="560"/>
                    <a:pt x="51" y="560"/>
                  </a:cubicBezTo>
                  <a:cubicBezTo>
                    <a:pt x="60" y="560"/>
                    <a:pt x="68" y="557"/>
                    <a:pt x="73" y="552"/>
                  </a:cubicBezTo>
                  <a:cubicBezTo>
                    <a:pt x="79" y="546"/>
                    <a:pt x="83" y="538"/>
                    <a:pt x="83" y="530"/>
                  </a:cubicBezTo>
                  <a:cubicBezTo>
                    <a:pt x="83" y="530"/>
                    <a:pt x="83" y="530"/>
                    <a:pt x="83" y="530"/>
                  </a:cubicBezTo>
                  <a:cubicBezTo>
                    <a:pt x="79" y="530"/>
                    <a:pt x="79" y="530"/>
                    <a:pt x="79" y="530"/>
                  </a:cubicBezTo>
                  <a:cubicBezTo>
                    <a:pt x="83" y="530"/>
                    <a:pt x="83" y="530"/>
                    <a:pt x="83" y="530"/>
                  </a:cubicBezTo>
                  <a:cubicBezTo>
                    <a:pt x="83" y="530"/>
                    <a:pt x="83" y="530"/>
                    <a:pt x="83" y="530"/>
                  </a:cubicBezTo>
                  <a:cubicBezTo>
                    <a:pt x="79" y="530"/>
                    <a:pt x="79" y="530"/>
                    <a:pt x="79" y="530"/>
                  </a:cubicBezTo>
                  <a:cubicBezTo>
                    <a:pt x="83" y="530"/>
                    <a:pt x="83" y="530"/>
                    <a:pt x="83" y="530"/>
                  </a:cubicBezTo>
                  <a:cubicBezTo>
                    <a:pt x="83" y="530"/>
                    <a:pt x="83" y="530"/>
                    <a:pt x="83" y="530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29"/>
                    <a:pt x="77" y="19"/>
                    <a:pt x="70" y="12"/>
                  </a:cubicBezTo>
                  <a:cubicBezTo>
                    <a:pt x="63" y="4"/>
                    <a:pt x="5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9" y="0"/>
                    <a:pt x="19" y="4"/>
                    <a:pt x="12" y="12"/>
                  </a:cubicBezTo>
                  <a:cubicBezTo>
                    <a:pt x="4" y="19"/>
                    <a:pt x="0" y="29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497"/>
                    <a:pt x="2" y="499"/>
                    <a:pt x="4" y="499"/>
                  </a:cubicBezTo>
                  <a:cubicBezTo>
                    <a:pt x="6" y="499"/>
                    <a:pt x="8" y="497"/>
                    <a:pt x="8" y="495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1"/>
                    <a:pt x="11" y="23"/>
                    <a:pt x="17" y="17"/>
                  </a:cubicBezTo>
                  <a:cubicBezTo>
                    <a:pt x="23" y="12"/>
                    <a:pt x="32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50" y="8"/>
                    <a:pt x="58" y="12"/>
                    <a:pt x="64" y="17"/>
                  </a:cubicBezTo>
                  <a:cubicBezTo>
                    <a:pt x="70" y="23"/>
                    <a:pt x="74" y="31"/>
                    <a:pt x="74" y="40"/>
                  </a:cubicBezTo>
                  <a:cubicBezTo>
                    <a:pt x="74" y="530"/>
                    <a:pt x="74" y="530"/>
                    <a:pt x="74" y="530"/>
                  </a:cubicBezTo>
                  <a:cubicBezTo>
                    <a:pt x="79" y="530"/>
                    <a:pt x="79" y="530"/>
                    <a:pt x="79" y="530"/>
                  </a:cubicBezTo>
                  <a:cubicBezTo>
                    <a:pt x="74" y="530"/>
                    <a:pt x="74" y="530"/>
                    <a:pt x="74" y="530"/>
                  </a:cubicBezTo>
                  <a:cubicBezTo>
                    <a:pt x="74" y="530"/>
                    <a:pt x="74" y="530"/>
                    <a:pt x="74" y="530"/>
                  </a:cubicBezTo>
                  <a:cubicBezTo>
                    <a:pt x="74" y="530"/>
                    <a:pt x="74" y="530"/>
                    <a:pt x="74" y="530"/>
                  </a:cubicBezTo>
                  <a:cubicBezTo>
                    <a:pt x="74" y="536"/>
                    <a:pt x="72" y="542"/>
                    <a:pt x="68" y="546"/>
                  </a:cubicBezTo>
                  <a:cubicBezTo>
                    <a:pt x="64" y="550"/>
                    <a:pt x="58" y="552"/>
                    <a:pt x="51" y="552"/>
                  </a:cubicBezTo>
                  <a:cubicBezTo>
                    <a:pt x="4" y="552"/>
                    <a:pt x="4" y="552"/>
                    <a:pt x="4" y="552"/>
                  </a:cubicBezTo>
                  <a:cubicBezTo>
                    <a:pt x="2" y="552"/>
                    <a:pt x="0" y="554"/>
                    <a:pt x="0" y="556"/>
                  </a:cubicBezTo>
                  <a:cubicBezTo>
                    <a:pt x="0" y="559"/>
                    <a:pt x="2" y="560"/>
                    <a:pt x="4" y="56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2" name="îs1ïḑè">
              <a:extLst>
                <a:ext uri="{FF2B5EF4-FFF2-40B4-BE49-F238E27FC236}">
                  <a16:creationId xmlns:a16="http://schemas.microsoft.com/office/drawing/2014/main" id="{60AB162A-D3CD-429C-A131-1C74EE806831}"/>
                </a:ext>
              </a:extLst>
            </p:cNvPr>
            <p:cNvSpPr/>
            <p:nvPr/>
          </p:nvSpPr>
          <p:spPr bwMode="auto">
            <a:xfrm>
              <a:off x="6400870" y="3569200"/>
              <a:ext cx="727743" cy="445940"/>
            </a:xfrm>
            <a:custGeom>
              <a:avLst/>
              <a:gdLst>
                <a:gd name="T0" fmla="*/ 347 w 401"/>
                <a:gd name="T1" fmla="*/ 0 h 246"/>
                <a:gd name="T2" fmla="*/ 245 w 401"/>
                <a:gd name="T3" fmla="*/ 186 h 246"/>
                <a:gd name="T4" fmla="*/ 103 w 401"/>
                <a:gd name="T5" fmla="*/ 186 h 246"/>
                <a:gd name="T6" fmla="*/ 85 w 401"/>
                <a:gd name="T7" fmla="*/ 205 h 246"/>
                <a:gd name="T8" fmla="*/ 85 w 401"/>
                <a:gd name="T9" fmla="*/ 211 h 246"/>
                <a:gd name="T10" fmla="*/ 17 w 401"/>
                <a:gd name="T11" fmla="*/ 246 h 246"/>
                <a:gd name="T12" fmla="*/ 249 w 401"/>
                <a:gd name="T13" fmla="*/ 246 h 246"/>
                <a:gd name="T14" fmla="*/ 298 w 401"/>
                <a:gd name="T15" fmla="*/ 217 h 246"/>
                <a:gd name="T16" fmla="*/ 401 w 401"/>
                <a:gd name="T17" fmla="*/ 2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246">
                  <a:moveTo>
                    <a:pt x="347" y="0"/>
                  </a:moveTo>
                  <a:cubicBezTo>
                    <a:pt x="245" y="186"/>
                    <a:pt x="245" y="186"/>
                    <a:pt x="245" y="186"/>
                  </a:cubicBezTo>
                  <a:cubicBezTo>
                    <a:pt x="103" y="186"/>
                    <a:pt x="103" y="186"/>
                    <a:pt x="103" y="186"/>
                  </a:cubicBezTo>
                  <a:cubicBezTo>
                    <a:pt x="93" y="186"/>
                    <a:pt x="85" y="195"/>
                    <a:pt x="85" y="205"/>
                  </a:cubicBezTo>
                  <a:cubicBezTo>
                    <a:pt x="85" y="211"/>
                    <a:pt x="85" y="211"/>
                    <a:pt x="85" y="211"/>
                  </a:cubicBezTo>
                  <a:cubicBezTo>
                    <a:pt x="85" y="211"/>
                    <a:pt x="0" y="246"/>
                    <a:pt x="17" y="246"/>
                  </a:cubicBezTo>
                  <a:cubicBezTo>
                    <a:pt x="249" y="246"/>
                    <a:pt x="249" y="246"/>
                    <a:pt x="249" y="246"/>
                  </a:cubicBezTo>
                  <a:cubicBezTo>
                    <a:pt x="269" y="246"/>
                    <a:pt x="288" y="235"/>
                    <a:pt x="298" y="217"/>
                  </a:cubicBezTo>
                  <a:cubicBezTo>
                    <a:pt x="401" y="28"/>
                    <a:pt x="401" y="28"/>
                    <a:pt x="401" y="28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3" name="iṡļiḋe">
              <a:extLst>
                <a:ext uri="{FF2B5EF4-FFF2-40B4-BE49-F238E27FC236}">
                  <a16:creationId xmlns:a16="http://schemas.microsoft.com/office/drawing/2014/main" id="{C29D9EA8-0DEE-4F1E-886E-9B9BE66D884C}"/>
                </a:ext>
              </a:extLst>
            </p:cNvPr>
            <p:cNvSpPr/>
            <p:nvPr/>
          </p:nvSpPr>
          <p:spPr bwMode="auto">
            <a:xfrm>
              <a:off x="6420646" y="3560301"/>
              <a:ext cx="716866" cy="461761"/>
            </a:xfrm>
            <a:custGeom>
              <a:avLst/>
              <a:gdLst>
                <a:gd name="T0" fmla="*/ 232 w 395"/>
                <a:gd name="T1" fmla="*/ 187 h 255"/>
                <a:gd name="T2" fmla="*/ 76 w 395"/>
                <a:gd name="T3" fmla="*/ 194 h 255"/>
                <a:gd name="T4" fmla="*/ 73 w 395"/>
                <a:gd name="T5" fmla="*/ 210 h 255"/>
                <a:gd name="T6" fmla="*/ 69 w 395"/>
                <a:gd name="T7" fmla="*/ 210 h 255"/>
                <a:gd name="T8" fmla="*/ 69 w 395"/>
                <a:gd name="T9" fmla="*/ 209 h 255"/>
                <a:gd name="T10" fmla="*/ 74 w 395"/>
                <a:gd name="T11" fmla="*/ 210 h 255"/>
                <a:gd name="T12" fmla="*/ 69 w 395"/>
                <a:gd name="T13" fmla="*/ 216 h 255"/>
                <a:gd name="T14" fmla="*/ 72 w 395"/>
                <a:gd name="T15" fmla="*/ 213 h 255"/>
                <a:gd name="T16" fmla="*/ 13 w 395"/>
                <a:gd name="T17" fmla="*/ 239 h 255"/>
                <a:gd name="T18" fmla="*/ 2 w 395"/>
                <a:gd name="T19" fmla="*/ 246 h 255"/>
                <a:gd name="T20" fmla="*/ 0 w 395"/>
                <a:gd name="T21" fmla="*/ 250 h 255"/>
                <a:gd name="T22" fmla="*/ 4 w 395"/>
                <a:gd name="T23" fmla="*/ 255 h 255"/>
                <a:gd name="T24" fmla="*/ 6 w 395"/>
                <a:gd name="T25" fmla="*/ 255 h 255"/>
                <a:gd name="T26" fmla="*/ 6 w 395"/>
                <a:gd name="T27" fmla="*/ 255 h 255"/>
                <a:gd name="T28" fmla="*/ 6 w 395"/>
                <a:gd name="T29" fmla="*/ 251 h 255"/>
                <a:gd name="T30" fmla="*/ 6 w 395"/>
                <a:gd name="T31" fmla="*/ 255 h 255"/>
                <a:gd name="T32" fmla="*/ 291 w 395"/>
                <a:gd name="T33" fmla="*/ 224 h 255"/>
                <a:gd name="T34" fmla="*/ 392 w 395"/>
                <a:gd name="T35" fmla="*/ 29 h 255"/>
                <a:gd name="T36" fmla="*/ 284 w 395"/>
                <a:gd name="T37" fmla="*/ 220 h 255"/>
                <a:gd name="T38" fmla="*/ 6 w 395"/>
                <a:gd name="T39" fmla="*/ 247 h 255"/>
                <a:gd name="T40" fmla="*/ 7 w 395"/>
                <a:gd name="T41" fmla="*/ 247 h 255"/>
                <a:gd name="T42" fmla="*/ 6 w 395"/>
                <a:gd name="T43" fmla="*/ 247 h 255"/>
                <a:gd name="T44" fmla="*/ 6 w 395"/>
                <a:gd name="T45" fmla="*/ 247 h 255"/>
                <a:gd name="T46" fmla="*/ 6 w 395"/>
                <a:gd name="T47" fmla="*/ 251 h 255"/>
                <a:gd name="T48" fmla="*/ 6 w 395"/>
                <a:gd name="T49" fmla="*/ 247 h 255"/>
                <a:gd name="T50" fmla="*/ 5 w 395"/>
                <a:gd name="T51" fmla="*/ 249 h 255"/>
                <a:gd name="T52" fmla="*/ 6 w 395"/>
                <a:gd name="T53" fmla="*/ 247 h 255"/>
                <a:gd name="T54" fmla="*/ 7 w 395"/>
                <a:gd name="T55" fmla="*/ 247 h 255"/>
                <a:gd name="T56" fmla="*/ 8 w 395"/>
                <a:gd name="T57" fmla="*/ 249 h 255"/>
                <a:gd name="T58" fmla="*/ 5 w 395"/>
                <a:gd name="T59" fmla="*/ 250 h 255"/>
                <a:gd name="T60" fmla="*/ 4 w 395"/>
                <a:gd name="T61" fmla="*/ 250 h 255"/>
                <a:gd name="T62" fmla="*/ 8 w 395"/>
                <a:gd name="T63" fmla="*/ 249 h 255"/>
                <a:gd name="T64" fmla="*/ 8 w 395"/>
                <a:gd name="T65" fmla="*/ 250 h 255"/>
                <a:gd name="T66" fmla="*/ 8 w 395"/>
                <a:gd name="T67" fmla="*/ 252 h 255"/>
                <a:gd name="T68" fmla="*/ 5 w 395"/>
                <a:gd name="T69" fmla="*/ 250 h 255"/>
                <a:gd name="T70" fmla="*/ 7 w 395"/>
                <a:gd name="T71" fmla="*/ 251 h 255"/>
                <a:gd name="T72" fmla="*/ 8 w 395"/>
                <a:gd name="T73" fmla="*/ 252 h 255"/>
                <a:gd name="T74" fmla="*/ 8 w 395"/>
                <a:gd name="T75" fmla="*/ 252 h 255"/>
                <a:gd name="T76" fmla="*/ 14 w 395"/>
                <a:gd name="T77" fmla="*/ 248 h 255"/>
                <a:gd name="T78" fmla="*/ 68 w 395"/>
                <a:gd name="T79" fmla="*/ 223 h 255"/>
                <a:gd name="T80" fmla="*/ 78 w 395"/>
                <a:gd name="T81" fmla="*/ 219 h 255"/>
                <a:gd name="T82" fmla="*/ 78 w 395"/>
                <a:gd name="T83" fmla="*/ 209 h 255"/>
                <a:gd name="T84" fmla="*/ 78 w 395"/>
                <a:gd name="T85" fmla="*/ 209 h 255"/>
                <a:gd name="T86" fmla="*/ 74 w 395"/>
                <a:gd name="T87" fmla="*/ 210 h 255"/>
                <a:gd name="T88" fmla="*/ 74 w 395"/>
                <a:gd name="T89" fmla="*/ 210 h 255"/>
                <a:gd name="T90" fmla="*/ 78 w 395"/>
                <a:gd name="T91" fmla="*/ 209 h 255"/>
                <a:gd name="T92" fmla="*/ 78 w 395"/>
                <a:gd name="T93" fmla="*/ 210 h 255"/>
                <a:gd name="T94" fmla="*/ 82 w 395"/>
                <a:gd name="T95" fmla="*/ 200 h 255"/>
                <a:gd name="T96" fmla="*/ 237 w 395"/>
                <a:gd name="T97" fmla="*/ 195 h 255"/>
                <a:gd name="T98" fmla="*/ 338 w 395"/>
                <a:gd name="T99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5" h="255">
                  <a:moveTo>
                    <a:pt x="333" y="3"/>
                  </a:moveTo>
                  <a:cubicBezTo>
                    <a:pt x="232" y="187"/>
                    <a:pt x="232" y="187"/>
                    <a:pt x="232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86" y="187"/>
                    <a:pt x="80" y="190"/>
                    <a:pt x="76" y="194"/>
                  </a:cubicBezTo>
                  <a:cubicBezTo>
                    <a:pt x="72" y="198"/>
                    <a:pt x="69" y="203"/>
                    <a:pt x="69" y="210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69" y="209"/>
                    <a:pt x="69" y="209"/>
                    <a:pt x="69" y="209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69" y="209"/>
                    <a:pt x="69" y="209"/>
                    <a:pt x="69" y="209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69" y="210"/>
                    <a:pt x="69" y="210"/>
                    <a:pt x="69" y="210"/>
                  </a:cubicBezTo>
                  <a:cubicBezTo>
                    <a:pt x="69" y="216"/>
                    <a:pt x="69" y="216"/>
                    <a:pt x="69" y="216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72" y="213"/>
                    <a:pt x="72" y="213"/>
                    <a:pt x="72" y="213"/>
                  </a:cubicBezTo>
                  <a:cubicBezTo>
                    <a:pt x="72" y="213"/>
                    <a:pt x="55" y="220"/>
                    <a:pt x="37" y="228"/>
                  </a:cubicBezTo>
                  <a:cubicBezTo>
                    <a:pt x="28" y="232"/>
                    <a:pt x="20" y="236"/>
                    <a:pt x="13" y="239"/>
                  </a:cubicBezTo>
                  <a:cubicBezTo>
                    <a:pt x="10" y="241"/>
                    <a:pt x="7" y="242"/>
                    <a:pt x="5" y="244"/>
                  </a:cubicBezTo>
                  <a:cubicBezTo>
                    <a:pt x="4" y="245"/>
                    <a:pt x="3" y="245"/>
                    <a:pt x="2" y="246"/>
                  </a:cubicBezTo>
                  <a:cubicBezTo>
                    <a:pt x="1" y="246"/>
                    <a:pt x="1" y="247"/>
                    <a:pt x="1" y="247"/>
                  </a:cubicBezTo>
                  <a:cubicBezTo>
                    <a:pt x="0" y="248"/>
                    <a:pt x="0" y="249"/>
                    <a:pt x="0" y="250"/>
                  </a:cubicBezTo>
                  <a:cubicBezTo>
                    <a:pt x="0" y="251"/>
                    <a:pt x="0" y="253"/>
                    <a:pt x="1" y="253"/>
                  </a:cubicBezTo>
                  <a:cubicBezTo>
                    <a:pt x="2" y="254"/>
                    <a:pt x="3" y="255"/>
                    <a:pt x="4" y="255"/>
                  </a:cubicBezTo>
                  <a:cubicBezTo>
                    <a:pt x="5" y="255"/>
                    <a:pt x="5" y="255"/>
                    <a:pt x="6" y="255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6" y="255"/>
                    <a:pt x="6" y="255"/>
                    <a:pt x="6" y="255"/>
                  </a:cubicBezTo>
                  <a:cubicBezTo>
                    <a:pt x="238" y="255"/>
                    <a:pt x="238" y="255"/>
                    <a:pt x="238" y="255"/>
                  </a:cubicBezTo>
                  <a:cubicBezTo>
                    <a:pt x="260" y="255"/>
                    <a:pt x="280" y="243"/>
                    <a:pt x="291" y="224"/>
                  </a:cubicBezTo>
                  <a:cubicBezTo>
                    <a:pt x="394" y="35"/>
                    <a:pt x="394" y="35"/>
                    <a:pt x="394" y="35"/>
                  </a:cubicBezTo>
                  <a:cubicBezTo>
                    <a:pt x="395" y="33"/>
                    <a:pt x="394" y="30"/>
                    <a:pt x="392" y="29"/>
                  </a:cubicBezTo>
                  <a:cubicBezTo>
                    <a:pt x="390" y="28"/>
                    <a:pt x="388" y="29"/>
                    <a:pt x="387" y="31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75" y="236"/>
                    <a:pt x="257" y="247"/>
                    <a:pt x="238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5" y="249"/>
                    <a:pt x="5" y="249"/>
                    <a:pt x="5" y="249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5" y="249"/>
                    <a:pt x="5" y="249"/>
                    <a:pt x="5" y="249"/>
                  </a:cubicBezTo>
                  <a:cubicBezTo>
                    <a:pt x="7" y="247"/>
                    <a:pt x="7" y="247"/>
                    <a:pt x="7" y="247"/>
                  </a:cubicBezTo>
                  <a:cubicBezTo>
                    <a:pt x="5" y="250"/>
                    <a:pt x="5" y="250"/>
                    <a:pt x="5" y="250"/>
                  </a:cubicBezTo>
                  <a:cubicBezTo>
                    <a:pt x="8" y="249"/>
                    <a:pt x="8" y="249"/>
                    <a:pt x="8" y="249"/>
                  </a:cubicBezTo>
                  <a:cubicBezTo>
                    <a:pt x="7" y="248"/>
                    <a:pt x="7" y="248"/>
                    <a:pt x="7" y="247"/>
                  </a:cubicBezTo>
                  <a:cubicBezTo>
                    <a:pt x="5" y="250"/>
                    <a:pt x="5" y="250"/>
                    <a:pt x="5" y="250"/>
                  </a:cubicBezTo>
                  <a:cubicBezTo>
                    <a:pt x="8" y="249"/>
                    <a:pt x="8" y="249"/>
                    <a:pt x="8" y="249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8" y="250"/>
                    <a:pt x="8" y="249"/>
                    <a:pt x="8" y="249"/>
                  </a:cubicBezTo>
                  <a:cubicBezTo>
                    <a:pt x="4" y="250"/>
                    <a:pt x="4" y="250"/>
                    <a:pt x="4" y="250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5" y="250"/>
                    <a:pt x="5" y="250"/>
                    <a:pt x="5" y="250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8" y="252"/>
                    <a:pt x="8" y="251"/>
                    <a:pt x="8" y="250"/>
                  </a:cubicBezTo>
                  <a:cubicBezTo>
                    <a:pt x="5" y="250"/>
                    <a:pt x="5" y="250"/>
                    <a:pt x="5" y="250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7" y="251"/>
                    <a:pt x="7" y="251"/>
                    <a:pt x="7" y="251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7" y="251"/>
                    <a:pt x="7" y="251"/>
                    <a:pt x="7" y="251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8" y="252"/>
                    <a:pt x="8" y="252"/>
                    <a:pt x="9" y="251"/>
                  </a:cubicBezTo>
                  <a:cubicBezTo>
                    <a:pt x="10" y="250"/>
                    <a:pt x="12" y="249"/>
                    <a:pt x="14" y="248"/>
                  </a:cubicBezTo>
                  <a:cubicBezTo>
                    <a:pt x="23" y="243"/>
                    <a:pt x="39" y="236"/>
                    <a:pt x="52" y="230"/>
                  </a:cubicBezTo>
                  <a:cubicBezTo>
                    <a:pt x="58" y="227"/>
                    <a:pt x="64" y="225"/>
                    <a:pt x="68" y="223"/>
                  </a:cubicBezTo>
                  <a:cubicBezTo>
                    <a:pt x="72" y="221"/>
                    <a:pt x="75" y="220"/>
                    <a:pt x="75" y="220"/>
                  </a:cubicBezTo>
                  <a:cubicBezTo>
                    <a:pt x="78" y="219"/>
                    <a:pt x="78" y="219"/>
                    <a:pt x="78" y="21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09"/>
                    <a:pt x="78" y="209"/>
                    <a:pt x="78" y="209"/>
                  </a:cubicBezTo>
                  <a:cubicBezTo>
                    <a:pt x="74" y="210"/>
                    <a:pt x="74" y="210"/>
                    <a:pt x="74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78" y="206"/>
                    <a:pt x="79" y="202"/>
                    <a:pt x="82" y="200"/>
                  </a:cubicBezTo>
                  <a:cubicBezTo>
                    <a:pt x="84" y="197"/>
                    <a:pt x="88" y="196"/>
                    <a:pt x="92" y="196"/>
                  </a:cubicBezTo>
                  <a:cubicBezTo>
                    <a:pt x="237" y="195"/>
                    <a:pt x="237" y="195"/>
                    <a:pt x="237" y="195"/>
                  </a:cubicBezTo>
                  <a:cubicBezTo>
                    <a:pt x="340" y="7"/>
                    <a:pt x="340" y="7"/>
                    <a:pt x="340" y="7"/>
                  </a:cubicBezTo>
                  <a:cubicBezTo>
                    <a:pt x="341" y="5"/>
                    <a:pt x="340" y="2"/>
                    <a:pt x="338" y="1"/>
                  </a:cubicBezTo>
                  <a:cubicBezTo>
                    <a:pt x="336" y="0"/>
                    <a:pt x="334" y="1"/>
                    <a:pt x="333" y="3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4" name="îṧļidê">
              <a:extLst>
                <a:ext uri="{FF2B5EF4-FFF2-40B4-BE49-F238E27FC236}">
                  <a16:creationId xmlns:a16="http://schemas.microsoft.com/office/drawing/2014/main" id="{23B06F63-A68F-47F1-A9C0-41F4E0E56803}"/>
                </a:ext>
              </a:extLst>
            </p:cNvPr>
            <p:cNvSpPr/>
            <p:nvPr/>
          </p:nvSpPr>
          <p:spPr bwMode="auto">
            <a:xfrm>
              <a:off x="6389993" y="3928127"/>
              <a:ext cx="165126" cy="87013"/>
            </a:xfrm>
            <a:custGeom>
              <a:avLst/>
              <a:gdLst>
                <a:gd name="T0" fmla="*/ 8 w 91"/>
                <a:gd name="T1" fmla="*/ 48 h 48"/>
                <a:gd name="T2" fmla="*/ 91 w 91"/>
                <a:gd name="T3" fmla="*/ 48 h 48"/>
                <a:gd name="T4" fmla="*/ 91 w 91"/>
                <a:gd name="T5" fmla="*/ 0 h 48"/>
                <a:gd name="T6" fmla="*/ 67 w 91"/>
                <a:gd name="T7" fmla="*/ 0 h 48"/>
                <a:gd name="T8" fmla="*/ 30 w 91"/>
                <a:gd name="T9" fmla="*/ 7 h 48"/>
                <a:gd name="T10" fmla="*/ 25 w 91"/>
                <a:gd name="T11" fmla="*/ 9 h 48"/>
                <a:gd name="T12" fmla="*/ 10 w 91"/>
                <a:gd name="T13" fmla="*/ 48 h 48"/>
                <a:gd name="T14" fmla="*/ 8 w 91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48">
                  <a:moveTo>
                    <a:pt x="8" y="48"/>
                  </a:moveTo>
                  <a:cubicBezTo>
                    <a:pt x="91" y="48"/>
                    <a:pt x="91" y="48"/>
                    <a:pt x="91" y="4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5" y="0"/>
                    <a:pt x="42" y="2"/>
                    <a:pt x="30" y="7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15" y="13"/>
                    <a:pt x="0" y="48"/>
                    <a:pt x="10" y="48"/>
                  </a:cubicBezTo>
                  <a:lnTo>
                    <a:pt x="8" y="48"/>
                  </a:ln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5" name="iṡḻîďé">
              <a:extLst>
                <a:ext uri="{FF2B5EF4-FFF2-40B4-BE49-F238E27FC236}">
                  <a16:creationId xmlns:a16="http://schemas.microsoft.com/office/drawing/2014/main" id="{8B658A5D-231F-4406-97EC-2E5333A47951}"/>
                </a:ext>
              </a:extLst>
            </p:cNvPr>
            <p:cNvSpPr/>
            <p:nvPr/>
          </p:nvSpPr>
          <p:spPr bwMode="auto">
            <a:xfrm>
              <a:off x="6394937" y="3920217"/>
              <a:ext cx="167104" cy="101844"/>
            </a:xfrm>
            <a:custGeom>
              <a:avLst/>
              <a:gdLst>
                <a:gd name="T0" fmla="*/ 5 w 92"/>
                <a:gd name="T1" fmla="*/ 52 h 56"/>
                <a:gd name="T2" fmla="*/ 5 w 92"/>
                <a:gd name="T3" fmla="*/ 56 h 56"/>
                <a:gd name="T4" fmla="*/ 92 w 92"/>
                <a:gd name="T5" fmla="*/ 56 h 56"/>
                <a:gd name="T6" fmla="*/ 92 w 92"/>
                <a:gd name="T7" fmla="*/ 0 h 56"/>
                <a:gd name="T8" fmla="*/ 64 w 92"/>
                <a:gd name="T9" fmla="*/ 0 h 56"/>
                <a:gd name="T10" fmla="*/ 26 w 92"/>
                <a:gd name="T11" fmla="*/ 7 h 56"/>
                <a:gd name="T12" fmla="*/ 21 w 92"/>
                <a:gd name="T13" fmla="*/ 9 h 56"/>
                <a:gd name="T14" fmla="*/ 20 w 92"/>
                <a:gd name="T15" fmla="*/ 9 h 56"/>
                <a:gd name="T16" fmla="*/ 16 w 92"/>
                <a:gd name="T17" fmla="*/ 12 h 56"/>
                <a:gd name="T18" fmla="*/ 10 w 92"/>
                <a:gd name="T19" fmla="*/ 19 h 56"/>
                <a:gd name="T20" fmla="*/ 3 w 92"/>
                <a:gd name="T21" fmla="*/ 33 h 56"/>
                <a:gd name="T22" fmla="*/ 0 w 92"/>
                <a:gd name="T23" fmla="*/ 47 h 56"/>
                <a:gd name="T24" fmla="*/ 1 w 92"/>
                <a:gd name="T25" fmla="*/ 53 h 56"/>
                <a:gd name="T26" fmla="*/ 4 w 92"/>
                <a:gd name="T27" fmla="*/ 55 h 56"/>
                <a:gd name="T28" fmla="*/ 7 w 92"/>
                <a:gd name="T29" fmla="*/ 56 h 56"/>
                <a:gd name="T30" fmla="*/ 7 w 92"/>
                <a:gd name="T31" fmla="*/ 48 h 56"/>
                <a:gd name="T32" fmla="*/ 5 w 92"/>
                <a:gd name="T33" fmla="*/ 48 h 56"/>
                <a:gd name="T34" fmla="*/ 5 w 92"/>
                <a:gd name="T35" fmla="*/ 56 h 56"/>
                <a:gd name="T36" fmla="*/ 5 w 92"/>
                <a:gd name="T37" fmla="*/ 52 h 56"/>
                <a:gd name="T38" fmla="*/ 5 w 92"/>
                <a:gd name="T39" fmla="*/ 56 h 56"/>
                <a:gd name="T40" fmla="*/ 7 w 92"/>
                <a:gd name="T41" fmla="*/ 56 h 56"/>
                <a:gd name="T42" fmla="*/ 7 w 92"/>
                <a:gd name="T43" fmla="*/ 48 h 56"/>
                <a:gd name="T44" fmla="*/ 7 w 92"/>
                <a:gd name="T45" fmla="*/ 48 h 56"/>
                <a:gd name="T46" fmla="*/ 7 w 92"/>
                <a:gd name="T47" fmla="*/ 48 h 56"/>
                <a:gd name="T48" fmla="*/ 7 w 92"/>
                <a:gd name="T49" fmla="*/ 48 h 56"/>
                <a:gd name="T50" fmla="*/ 7 w 92"/>
                <a:gd name="T51" fmla="*/ 48 h 56"/>
                <a:gd name="T52" fmla="*/ 7 w 92"/>
                <a:gd name="T53" fmla="*/ 48 h 56"/>
                <a:gd name="T54" fmla="*/ 7 w 92"/>
                <a:gd name="T55" fmla="*/ 49 h 56"/>
                <a:gd name="T56" fmla="*/ 8 w 92"/>
                <a:gd name="T57" fmla="*/ 48 h 56"/>
                <a:gd name="T58" fmla="*/ 7 w 92"/>
                <a:gd name="T59" fmla="*/ 48 h 56"/>
                <a:gd name="T60" fmla="*/ 7 w 92"/>
                <a:gd name="T61" fmla="*/ 49 h 56"/>
                <a:gd name="T62" fmla="*/ 8 w 92"/>
                <a:gd name="T63" fmla="*/ 48 h 56"/>
                <a:gd name="T64" fmla="*/ 7 w 92"/>
                <a:gd name="T65" fmla="*/ 49 h 56"/>
                <a:gd name="T66" fmla="*/ 8 w 92"/>
                <a:gd name="T67" fmla="*/ 48 h 56"/>
                <a:gd name="T68" fmla="*/ 8 w 92"/>
                <a:gd name="T69" fmla="*/ 48 h 56"/>
                <a:gd name="T70" fmla="*/ 7 w 92"/>
                <a:gd name="T71" fmla="*/ 49 h 56"/>
                <a:gd name="T72" fmla="*/ 8 w 92"/>
                <a:gd name="T73" fmla="*/ 48 h 56"/>
                <a:gd name="T74" fmla="*/ 8 w 92"/>
                <a:gd name="T75" fmla="*/ 49 h 56"/>
                <a:gd name="T76" fmla="*/ 8 w 92"/>
                <a:gd name="T77" fmla="*/ 48 h 56"/>
                <a:gd name="T78" fmla="*/ 8 w 92"/>
                <a:gd name="T79" fmla="*/ 48 h 56"/>
                <a:gd name="T80" fmla="*/ 8 w 92"/>
                <a:gd name="T81" fmla="*/ 49 h 56"/>
                <a:gd name="T82" fmla="*/ 8 w 92"/>
                <a:gd name="T83" fmla="*/ 48 h 56"/>
                <a:gd name="T84" fmla="*/ 8 w 92"/>
                <a:gd name="T85" fmla="*/ 47 h 56"/>
                <a:gd name="T86" fmla="*/ 9 w 92"/>
                <a:gd name="T87" fmla="*/ 39 h 56"/>
                <a:gd name="T88" fmla="*/ 16 w 92"/>
                <a:gd name="T89" fmla="*/ 24 h 56"/>
                <a:gd name="T90" fmla="*/ 21 w 92"/>
                <a:gd name="T91" fmla="*/ 19 h 56"/>
                <a:gd name="T92" fmla="*/ 24 w 92"/>
                <a:gd name="T93" fmla="*/ 17 h 56"/>
                <a:gd name="T94" fmla="*/ 22 w 92"/>
                <a:gd name="T95" fmla="*/ 13 h 56"/>
                <a:gd name="T96" fmla="*/ 23 w 92"/>
                <a:gd name="T97" fmla="*/ 17 h 56"/>
                <a:gd name="T98" fmla="*/ 28 w 92"/>
                <a:gd name="T99" fmla="*/ 15 h 56"/>
                <a:gd name="T100" fmla="*/ 64 w 92"/>
                <a:gd name="T101" fmla="*/ 8 h 56"/>
                <a:gd name="T102" fmla="*/ 83 w 92"/>
                <a:gd name="T103" fmla="*/ 8 h 56"/>
                <a:gd name="T104" fmla="*/ 83 w 92"/>
                <a:gd name="T105" fmla="*/ 48 h 56"/>
                <a:gd name="T106" fmla="*/ 5 w 92"/>
                <a:gd name="T107" fmla="*/ 48 h 56"/>
                <a:gd name="T108" fmla="*/ 5 w 92"/>
                <a:gd name="T109" fmla="*/ 56 h 56"/>
                <a:gd name="T110" fmla="*/ 5 w 92"/>
                <a:gd name="T111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56">
                  <a:moveTo>
                    <a:pt x="5" y="52"/>
                  </a:moveTo>
                  <a:cubicBezTo>
                    <a:pt x="5" y="56"/>
                    <a:pt x="5" y="56"/>
                    <a:pt x="5" y="56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51" y="0"/>
                    <a:pt x="38" y="2"/>
                    <a:pt x="26" y="7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10"/>
                    <a:pt x="18" y="11"/>
                    <a:pt x="16" y="12"/>
                  </a:cubicBezTo>
                  <a:cubicBezTo>
                    <a:pt x="14" y="14"/>
                    <a:pt x="12" y="16"/>
                    <a:pt x="10" y="19"/>
                  </a:cubicBezTo>
                  <a:cubicBezTo>
                    <a:pt x="7" y="23"/>
                    <a:pt x="5" y="28"/>
                    <a:pt x="3" y="33"/>
                  </a:cubicBezTo>
                  <a:cubicBezTo>
                    <a:pt x="1" y="38"/>
                    <a:pt x="0" y="43"/>
                    <a:pt x="0" y="47"/>
                  </a:cubicBezTo>
                  <a:cubicBezTo>
                    <a:pt x="0" y="49"/>
                    <a:pt x="0" y="51"/>
                    <a:pt x="1" y="53"/>
                  </a:cubicBezTo>
                  <a:cubicBezTo>
                    <a:pt x="2" y="54"/>
                    <a:pt x="3" y="55"/>
                    <a:pt x="4" y="55"/>
                  </a:cubicBezTo>
                  <a:cubicBezTo>
                    <a:pt x="5" y="56"/>
                    <a:pt x="6" y="56"/>
                    <a:pt x="7" y="56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8"/>
                    <a:pt x="8" y="48"/>
                    <a:pt x="8" y="47"/>
                  </a:cubicBezTo>
                  <a:cubicBezTo>
                    <a:pt x="8" y="45"/>
                    <a:pt x="8" y="42"/>
                    <a:pt x="9" y="39"/>
                  </a:cubicBezTo>
                  <a:cubicBezTo>
                    <a:pt x="11" y="34"/>
                    <a:pt x="14" y="29"/>
                    <a:pt x="16" y="24"/>
                  </a:cubicBezTo>
                  <a:cubicBezTo>
                    <a:pt x="18" y="22"/>
                    <a:pt x="19" y="20"/>
                    <a:pt x="21" y="19"/>
                  </a:cubicBezTo>
                  <a:cubicBezTo>
                    <a:pt x="22" y="18"/>
                    <a:pt x="23" y="17"/>
                    <a:pt x="24" y="1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0" y="10"/>
                    <a:pt x="52" y="8"/>
                    <a:pt x="64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6"/>
                    <a:pt x="5" y="56"/>
                    <a:pt x="5" y="56"/>
                  </a:cubicBezTo>
                  <a:lnTo>
                    <a:pt x="5" y="52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6" name="í$1îḋé">
              <a:extLst>
                <a:ext uri="{FF2B5EF4-FFF2-40B4-BE49-F238E27FC236}">
                  <a16:creationId xmlns:a16="http://schemas.microsoft.com/office/drawing/2014/main" id="{F122FC80-FDA5-45BD-9E68-100699B03C29}"/>
                </a:ext>
              </a:extLst>
            </p:cNvPr>
            <p:cNvSpPr/>
            <p:nvPr/>
          </p:nvSpPr>
          <p:spPr bwMode="auto">
            <a:xfrm>
              <a:off x="6370218" y="3939004"/>
              <a:ext cx="81080" cy="68226"/>
            </a:xfrm>
            <a:custGeom>
              <a:avLst/>
              <a:gdLst>
                <a:gd name="T0" fmla="*/ 45 w 45"/>
                <a:gd name="T1" fmla="*/ 0 h 38"/>
                <a:gd name="T2" fmla="*/ 3 w 45"/>
                <a:gd name="T3" fmla="*/ 23 h 38"/>
                <a:gd name="T4" fmla="*/ 5 w 45"/>
                <a:gd name="T5" fmla="*/ 36 h 38"/>
                <a:gd name="T6" fmla="*/ 11 w 45"/>
                <a:gd name="T7" fmla="*/ 38 h 38"/>
                <a:gd name="T8" fmla="*/ 19 w 45"/>
                <a:gd name="T9" fmla="*/ 34 h 38"/>
                <a:gd name="T10" fmla="*/ 44 w 45"/>
                <a:gd name="T1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8">
                  <a:moveTo>
                    <a:pt x="45" y="0"/>
                  </a:moveTo>
                  <a:cubicBezTo>
                    <a:pt x="33" y="2"/>
                    <a:pt x="14" y="7"/>
                    <a:pt x="3" y="23"/>
                  </a:cubicBezTo>
                  <a:cubicBezTo>
                    <a:pt x="0" y="27"/>
                    <a:pt x="1" y="33"/>
                    <a:pt x="5" y="36"/>
                  </a:cubicBezTo>
                  <a:cubicBezTo>
                    <a:pt x="7" y="37"/>
                    <a:pt x="9" y="38"/>
                    <a:pt x="11" y="38"/>
                  </a:cubicBezTo>
                  <a:cubicBezTo>
                    <a:pt x="14" y="38"/>
                    <a:pt x="17" y="36"/>
                    <a:pt x="19" y="34"/>
                  </a:cubicBezTo>
                  <a:cubicBezTo>
                    <a:pt x="30" y="17"/>
                    <a:pt x="44" y="19"/>
                    <a:pt x="44" y="19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7" name="ïŝļîďê">
              <a:extLst>
                <a:ext uri="{FF2B5EF4-FFF2-40B4-BE49-F238E27FC236}">
                  <a16:creationId xmlns:a16="http://schemas.microsoft.com/office/drawing/2014/main" id="{815E2114-E7BC-497D-912B-A09FBA027F65}"/>
                </a:ext>
              </a:extLst>
            </p:cNvPr>
            <p:cNvSpPr/>
            <p:nvPr/>
          </p:nvSpPr>
          <p:spPr bwMode="auto">
            <a:xfrm>
              <a:off x="6364285" y="3929116"/>
              <a:ext cx="95912" cy="86024"/>
            </a:xfrm>
            <a:custGeom>
              <a:avLst/>
              <a:gdLst>
                <a:gd name="T0" fmla="*/ 48 w 53"/>
                <a:gd name="T1" fmla="*/ 1 h 47"/>
                <a:gd name="T2" fmla="*/ 25 w 53"/>
                <a:gd name="T3" fmla="*/ 7 h 47"/>
                <a:gd name="T4" fmla="*/ 3 w 53"/>
                <a:gd name="T5" fmla="*/ 25 h 47"/>
                <a:gd name="T6" fmla="*/ 0 w 53"/>
                <a:gd name="T7" fmla="*/ 33 h 47"/>
                <a:gd name="T8" fmla="*/ 6 w 53"/>
                <a:gd name="T9" fmla="*/ 45 h 47"/>
                <a:gd name="T10" fmla="*/ 14 w 53"/>
                <a:gd name="T11" fmla="*/ 47 h 47"/>
                <a:gd name="T12" fmla="*/ 14 w 53"/>
                <a:gd name="T13" fmla="*/ 47 h 47"/>
                <a:gd name="T14" fmla="*/ 14 w 53"/>
                <a:gd name="T15" fmla="*/ 43 h 47"/>
                <a:gd name="T16" fmla="*/ 13 w 53"/>
                <a:gd name="T17" fmla="*/ 47 h 47"/>
                <a:gd name="T18" fmla="*/ 14 w 53"/>
                <a:gd name="T19" fmla="*/ 47 h 47"/>
                <a:gd name="T20" fmla="*/ 14 w 53"/>
                <a:gd name="T21" fmla="*/ 43 h 47"/>
                <a:gd name="T22" fmla="*/ 13 w 53"/>
                <a:gd name="T23" fmla="*/ 47 h 47"/>
                <a:gd name="T24" fmla="*/ 14 w 53"/>
                <a:gd name="T25" fmla="*/ 47 h 47"/>
                <a:gd name="T26" fmla="*/ 14 w 53"/>
                <a:gd name="T27" fmla="*/ 47 h 47"/>
                <a:gd name="T28" fmla="*/ 25 w 53"/>
                <a:gd name="T29" fmla="*/ 41 h 47"/>
                <a:gd name="T30" fmla="*/ 37 w 53"/>
                <a:gd name="T31" fmla="*/ 30 h 47"/>
                <a:gd name="T32" fmla="*/ 46 w 53"/>
                <a:gd name="T33" fmla="*/ 28 h 47"/>
                <a:gd name="T34" fmla="*/ 46 w 53"/>
                <a:gd name="T35" fmla="*/ 28 h 47"/>
                <a:gd name="T36" fmla="*/ 47 w 53"/>
                <a:gd name="T37" fmla="*/ 28 h 47"/>
                <a:gd name="T38" fmla="*/ 47 w 53"/>
                <a:gd name="T39" fmla="*/ 28 h 47"/>
                <a:gd name="T40" fmla="*/ 47 w 53"/>
                <a:gd name="T41" fmla="*/ 28 h 47"/>
                <a:gd name="T42" fmla="*/ 51 w 53"/>
                <a:gd name="T43" fmla="*/ 24 h 47"/>
                <a:gd name="T44" fmla="*/ 47 w 53"/>
                <a:gd name="T45" fmla="*/ 20 h 47"/>
                <a:gd name="T46" fmla="*/ 47 w 53"/>
                <a:gd name="T47" fmla="*/ 24 h 47"/>
                <a:gd name="T48" fmla="*/ 48 w 53"/>
                <a:gd name="T49" fmla="*/ 20 h 47"/>
                <a:gd name="T50" fmla="*/ 47 w 53"/>
                <a:gd name="T51" fmla="*/ 20 h 47"/>
                <a:gd name="T52" fmla="*/ 47 w 53"/>
                <a:gd name="T53" fmla="*/ 24 h 47"/>
                <a:gd name="T54" fmla="*/ 48 w 53"/>
                <a:gd name="T55" fmla="*/ 20 h 47"/>
                <a:gd name="T56" fmla="*/ 48 w 53"/>
                <a:gd name="T57" fmla="*/ 21 h 47"/>
                <a:gd name="T58" fmla="*/ 48 w 53"/>
                <a:gd name="T59" fmla="*/ 20 h 47"/>
                <a:gd name="T60" fmla="*/ 48 w 53"/>
                <a:gd name="T61" fmla="*/ 20 h 47"/>
                <a:gd name="T62" fmla="*/ 48 w 53"/>
                <a:gd name="T63" fmla="*/ 21 h 47"/>
                <a:gd name="T64" fmla="*/ 48 w 53"/>
                <a:gd name="T65" fmla="*/ 20 h 47"/>
                <a:gd name="T66" fmla="*/ 46 w 53"/>
                <a:gd name="T67" fmla="*/ 20 h 47"/>
                <a:gd name="T68" fmla="*/ 34 w 53"/>
                <a:gd name="T69" fmla="*/ 22 h 47"/>
                <a:gd name="T70" fmla="*/ 18 w 53"/>
                <a:gd name="T71" fmla="*/ 36 h 47"/>
                <a:gd name="T72" fmla="*/ 14 w 53"/>
                <a:gd name="T73" fmla="*/ 39 h 47"/>
                <a:gd name="T74" fmla="*/ 14 w 53"/>
                <a:gd name="T75" fmla="*/ 43 h 47"/>
                <a:gd name="T76" fmla="*/ 14 w 53"/>
                <a:gd name="T77" fmla="*/ 39 h 47"/>
                <a:gd name="T78" fmla="*/ 14 w 53"/>
                <a:gd name="T79" fmla="*/ 39 h 47"/>
                <a:gd name="T80" fmla="*/ 14 w 53"/>
                <a:gd name="T81" fmla="*/ 39 h 47"/>
                <a:gd name="T82" fmla="*/ 11 w 53"/>
                <a:gd name="T83" fmla="*/ 38 h 47"/>
                <a:gd name="T84" fmla="*/ 8 w 53"/>
                <a:gd name="T85" fmla="*/ 33 h 47"/>
                <a:gd name="T86" fmla="*/ 10 w 53"/>
                <a:gd name="T87" fmla="*/ 30 h 47"/>
                <a:gd name="T88" fmla="*/ 28 w 53"/>
                <a:gd name="T89" fmla="*/ 15 h 47"/>
                <a:gd name="T90" fmla="*/ 49 w 53"/>
                <a:gd name="T91" fmla="*/ 9 h 47"/>
                <a:gd name="T92" fmla="*/ 52 w 53"/>
                <a:gd name="T93" fmla="*/ 4 h 47"/>
                <a:gd name="T94" fmla="*/ 48 w 53"/>
                <a:gd name="T9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47">
                  <a:moveTo>
                    <a:pt x="48" y="1"/>
                  </a:moveTo>
                  <a:cubicBezTo>
                    <a:pt x="41" y="2"/>
                    <a:pt x="33" y="4"/>
                    <a:pt x="25" y="7"/>
                  </a:cubicBezTo>
                  <a:cubicBezTo>
                    <a:pt x="17" y="11"/>
                    <a:pt x="9" y="17"/>
                    <a:pt x="3" y="25"/>
                  </a:cubicBezTo>
                  <a:cubicBezTo>
                    <a:pt x="1" y="28"/>
                    <a:pt x="0" y="31"/>
                    <a:pt x="0" y="33"/>
                  </a:cubicBezTo>
                  <a:cubicBezTo>
                    <a:pt x="0" y="38"/>
                    <a:pt x="2" y="42"/>
                    <a:pt x="6" y="45"/>
                  </a:cubicBezTo>
                  <a:cubicBezTo>
                    <a:pt x="8" y="46"/>
                    <a:pt x="11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8" y="47"/>
                    <a:pt x="22" y="45"/>
                    <a:pt x="25" y="41"/>
                  </a:cubicBezTo>
                  <a:cubicBezTo>
                    <a:pt x="29" y="35"/>
                    <a:pt x="33" y="32"/>
                    <a:pt x="37" y="30"/>
                  </a:cubicBezTo>
                  <a:cubicBezTo>
                    <a:pt x="41" y="28"/>
                    <a:pt x="44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9" y="28"/>
                    <a:pt x="51" y="26"/>
                    <a:pt x="51" y="24"/>
                  </a:cubicBezTo>
                  <a:cubicBezTo>
                    <a:pt x="51" y="22"/>
                    <a:pt x="50" y="20"/>
                    <a:pt x="47" y="20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3" y="20"/>
                    <a:pt x="39" y="20"/>
                    <a:pt x="34" y="22"/>
                  </a:cubicBezTo>
                  <a:cubicBezTo>
                    <a:pt x="29" y="25"/>
                    <a:pt x="23" y="29"/>
                    <a:pt x="18" y="36"/>
                  </a:cubicBezTo>
                  <a:cubicBezTo>
                    <a:pt x="17" y="38"/>
                    <a:pt x="15" y="39"/>
                    <a:pt x="14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2" y="39"/>
                    <a:pt x="11" y="38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32"/>
                    <a:pt x="9" y="31"/>
                    <a:pt x="10" y="30"/>
                  </a:cubicBezTo>
                  <a:cubicBezTo>
                    <a:pt x="14" y="23"/>
                    <a:pt x="21" y="18"/>
                    <a:pt x="28" y="15"/>
                  </a:cubicBezTo>
                  <a:cubicBezTo>
                    <a:pt x="35" y="11"/>
                    <a:pt x="43" y="10"/>
                    <a:pt x="49" y="9"/>
                  </a:cubicBezTo>
                  <a:cubicBezTo>
                    <a:pt x="51" y="9"/>
                    <a:pt x="53" y="7"/>
                    <a:pt x="52" y="4"/>
                  </a:cubicBezTo>
                  <a:cubicBezTo>
                    <a:pt x="52" y="2"/>
                    <a:pt x="50" y="0"/>
                    <a:pt x="48" y="1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8" name="ïSļïḑè">
              <a:extLst>
                <a:ext uri="{FF2B5EF4-FFF2-40B4-BE49-F238E27FC236}">
                  <a16:creationId xmlns:a16="http://schemas.microsoft.com/office/drawing/2014/main" id="{B7404DD3-EDC2-47A7-A37B-3DD88C951AFB}"/>
                </a:ext>
              </a:extLst>
            </p:cNvPr>
            <p:cNvSpPr/>
            <p:nvPr/>
          </p:nvSpPr>
          <p:spPr bwMode="auto">
            <a:xfrm>
              <a:off x="6379117" y="3956802"/>
              <a:ext cx="91957" cy="69215"/>
            </a:xfrm>
            <a:custGeom>
              <a:avLst/>
              <a:gdLst>
                <a:gd name="T0" fmla="*/ 46 w 51"/>
                <a:gd name="T1" fmla="*/ 0 h 38"/>
                <a:gd name="T2" fmla="*/ 3 w 51"/>
                <a:gd name="T3" fmla="*/ 22 h 38"/>
                <a:gd name="T4" fmla="*/ 5 w 51"/>
                <a:gd name="T5" fmla="*/ 36 h 38"/>
                <a:gd name="T6" fmla="*/ 11 w 51"/>
                <a:gd name="T7" fmla="*/ 38 h 38"/>
                <a:gd name="T8" fmla="*/ 19 w 51"/>
                <a:gd name="T9" fmla="*/ 33 h 38"/>
                <a:gd name="T10" fmla="*/ 51 w 51"/>
                <a:gd name="T1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8">
                  <a:moveTo>
                    <a:pt x="46" y="0"/>
                  </a:moveTo>
                  <a:cubicBezTo>
                    <a:pt x="33" y="1"/>
                    <a:pt x="14" y="7"/>
                    <a:pt x="3" y="22"/>
                  </a:cubicBezTo>
                  <a:cubicBezTo>
                    <a:pt x="0" y="27"/>
                    <a:pt x="1" y="33"/>
                    <a:pt x="5" y="36"/>
                  </a:cubicBezTo>
                  <a:cubicBezTo>
                    <a:pt x="7" y="37"/>
                    <a:pt x="9" y="38"/>
                    <a:pt x="11" y="38"/>
                  </a:cubicBezTo>
                  <a:cubicBezTo>
                    <a:pt x="14" y="38"/>
                    <a:pt x="17" y="36"/>
                    <a:pt x="19" y="33"/>
                  </a:cubicBezTo>
                  <a:cubicBezTo>
                    <a:pt x="30" y="17"/>
                    <a:pt x="51" y="19"/>
                    <a:pt x="51" y="19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9" name="ïSlídè">
              <a:extLst>
                <a:ext uri="{FF2B5EF4-FFF2-40B4-BE49-F238E27FC236}">
                  <a16:creationId xmlns:a16="http://schemas.microsoft.com/office/drawing/2014/main" id="{1B035599-05C3-4A4A-AF5E-2A2F4533ED70}"/>
                </a:ext>
              </a:extLst>
            </p:cNvPr>
            <p:cNvSpPr/>
            <p:nvPr/>
          </p:nvSpPr>
          <p:spPr bwMode="auto">
            <a:xfrm>
              <a:off x="6373184" y="3947903"/>
              <a:ext cx="105800" cy="85035"/>
            </a:xfrm>
            <a:custGeom>
              <a:avLst/>
              <a:gdLst>
                <a:gd name="T0" fmla="*/ 49 w 58"/>
                <a:gd name="T1" fmla="*/ 1 h 47"/>
                <a:gd name="T2" fmla="*/ 25 w 58"/>
                <a:gd name="T3" fmla="*/ 7 h 47"/>
                <a:gd name="T4" fmla="*/ 3 w 58"/>
                <a:gd name="T5" fmla="*/ 25 h 47"/>
                <a:gd name="T6" fmla="*/ 0 w 58"/>
                <a:gd name="T7" fmla="*/ 33 h 47"/>
                <a:gd name="T8" fmla="*/ 6 w 58"/>
                <a:gd name="T9" fmla="*/ 45 h 47"/>
                <a:gd name="T10" fmla="*/ 14 w 58"/>
                <a:gd name="T11" fmla="*/ 47 h 47"/>
                <a:gd name="T12" fmla="*/ 25 w 58"/>
                <a:gd name="T13" fmla="*/ 41 h 47"/>
                <a:gd name="T14" fmla="*/ 39 w 58"/>
                <a:gd name="T15" fmla="*/ 30 h 47"/>
                <a:gd name="T16" fmla="*/ 52 w 58"/>
                <a:gd name="T17" fmla="*/ 28 h 47"/>
                <a:gd name="T18" fmla="*/ 53 w 58"/>
                <a:gd name="T19" fmla="*/ 28 h 47"/>
                <a:gd name="T20" fmla="*/ 53 w 58"/>
                <a:gd name="T21" fmla="*/ 28 h 47"/>
                <a:gd name="T22" fmla="*/ 53 w 58"/>
                <a:gd name="T23" fmla="*/ 28 h 47"/>
                <a:gd name="T24" fmla="*/ 54 w 58"/>
                <a:gd name="T25" fmla="*/ 28 h 47"/>
                <a:gd name="T26" fmla="*/ 58 w 58"/>
                <a:gd name="T27" fmla="*/ 24 h 47"/>
                <a:gd name="T28" fmla="*/ 54 w 58"/>
                <a:gd name="T29" fmla="*/ 20 h 47"/>
                <a:gd name="T30" fmla="*/ 54 w 58"/>
                <a:gd name="T31" fmla="*/ 23 h 47"/>
                <a:gd name="T32" fmla="*/ 54 w 58"/>
                <a:gd name="T33" fmla="*/ 20 h 47"/>
                <a:gd name="T34" fmla="*/ 54 w 58"/>
                <a:gd name="T35" fmla="*/ 20 h 47"/>
                <a:gd name="T36" fmla="*/ 54 w 58"/>
                <a:gd name="T37" fmla="*/ 23 h 47"/>
                <a:gd name="T38" fmla="*/ 54 w 58"/>
                <a:gd name="T39" fmla="*/ 20 h 47"/>
                <a:gd name="T40" fmla="*/ 52 w 58"/>
                <a:gd name="T41" fmla="*/ 19 h 47"/>
                <a:gd name="T42" fmla="*/ 37 w 58"/>
                <a:gd name="T43" fmla="*/ 22 h 47"/>
                <a:gd name="T44" fmla="*/ 18 w 58"/>
                <a:gd name="T45" fmla="*/ 36 h 47"/>
                <a:gd name="T46" fmla="*/ 14 w 58"/>
                <a:gd name="T47" fmla="*/ 39 h 47"/>
                <a:gd name="T48" fmla="*/ 10 w 58"/>
                <a:gd name="T49" fmla="*/ 38 h 47"/>
                <a:gd name="T50" fmla="*/ 8 w 58"/>
                <a:gd name="T51" fmla="*/ 33 h 47"/>
                <a:gd name="T52" fmla="*/ 9 w 58"/>
                <a:gd name="T53" fmla="*/ 30 h 47"/>
                <a:gd name="T54" fmla="*/ 28 w 58"/>
                <a:gd name="T55" fmla="*/ 14 h 47"/>
                <a:gd name="T56" fmla="*/ 50 w 58"/>
                <a:gd name="T57" fmla="*/ 9 h 47"/>
                <a:gd name="T58" fmla="*/ 53 w 58"/>
                <a:gd name="T59" fmla="*/ 4 h 47"/>
                <a:gd name="T60" fmla="*/ 49 w 58"/>
                <a:gd name="T6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47">
                  <a:moveTo>
                    <a:pt x="49" y="1"/>
                  </a:moveTo>
                  <a:cubicBezTo>
                    <a:pt x="42" y="1"/>
                    <a:pt x="33" y="3"/>
                    <a:pt x="25" y="7"/>
                  </a:cubicBezTo>
                  <a:cubicBezTo>
                    <a:pt x="17" y="11"/>
                    <a:pt x="9" y="16"/>
                    <a:pt x="3" y="25"/>
                  </a:cubicBezTo>
                  <a:cubicBezTo>
                    <a:pt x="1" y="28"/>
                    <a:pt x="0" y="30"/>
                    <a:pt x="0" y="33"/>
                  </a:cubicBezTo>
                  <a:cubicBezTo>
                    <a:pt x="0" y="37"/>
                    <a:pt x="2" y="42"/>
                    <a:pt x="6" y="45"/>
                  </a:cubicBezTo>
                  <a:cubicBezTo>
                    <a:pt x="8" y="46"/>
                    <a:pt x="11" y="47"/>
                    <a:pt x="14" y="47"/>
                  </a:cubicBezTo>
                  <a:cubicBezTo>
                    <a:pt x="18" y="47"/>
                    <a:pt x="23" y="45"/>
                    <a:pt x="25" y="41"/>
                  </a:cubicBezTo>
                  <a:cubicBezTo>
                    <a:pt x="29" y="35"/>
                    <a:pt x="34" y="32"/>
                    <a:pt x="39" y="30"/>
                  </a:cubicBezTo>
                  <a:cubicBezTo>
                    <a:pt x="44" y="28"/>
                    <a:pt x="49" y="28"/>
                    <a:pt x="52" y="28"/>
                  </a:cubicBezTo>
                  <a:cubicBezTo>
                    <a:pt x="52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6" y="28"/>
                    <a:pt x="58" y="26"/>
                    <a:pt x="58" y="24"/>
                  </a:cubicBezTo>
                  <a:cubicBezTo>
                    <a:pt x="58" y="22"/>
                    <a:pt x="56" y="20"/>
                    <a:pt x="54" y="2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3" y="19"/>
                    <a:pt x="52" y="19"/>
                  </a:cubicBezTo>
                  <a:cubicBezTo>
                    <a:pt x="48" y="19"/>
                    <a:pt x="43" y="20"/>
                    <a:pt x="37" y="22"/>
                  </a:cubicBezTo>
                  <a:cubicBezTo>
                    <a:pt x="30" y="24"/>
                    <a:pt x="24" y="28"/>
                    <a:pt x="18" y="36"/>
                  </a:cubicBezTo>
                  <a:cubicBezTo>
                    <a:pt x="17" y="38"/>
                    <a:pt x="16" y="39"/>
                    <a:pt x="14" y="39"/>
                  </a:cubicBezTo>
                  <a:cubicBezTo>
                    <a:pt x="13" y="39"/>
                    <a:pt x="11" y="38"/>
                    <a:pt x="10" y="38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14" y="23"/>
                    <a:pt x="21" y="18"/>
                    <a:pt x="28" y="14"/>
                  </a:cubicBezTo>
                  <a:cubicBezTo>
                    <a:pt x="36" y="11"/>
                    <a:pt x="44" y="9"/>
                    <a:pt x="50" y="9"/>
                  </a:cubicBezTo>
                  <a:cubicBezTo>
                    <a:pt x="52" y="8"/>
                    <a:pt x="54" y="6"/>
                    <a:pt x="53" y="4"/>
                  </a:cubicBezTo>
                  <a:cubicBezTo>
                    <a:pt x="53" y="2"/>
                    <a:pt x="51" y="0"/>
                    <a:pt x="49" y="1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0" name="ïśļiḓe">
              <a:extLst>
                <a:ext uri="{FF2B5EF4-FFF2-40B4-BE49-F238E27FC236}">
                  <a16:creationId xmlns:a16="http://schemas.microsoft.com/office/drawing/2014/main" id="{27184FA9-0FD5-416B-977B-A4A3734E8938}"/>
                </a:ext>
              </a:extLst>
            </p:cNvPr>
            <p:cNvSpPr/>
            <p:nvPr/>
          </p:nvSpPr>
          <p:spPr bwMode="auto">
            <a:xfrm>
              <a:off x="6396915" y="3978555"/>
              <a:ext cx="108766" cy="69215"/>
            </a:xfrm>
            <a:custGeom>
              <a:avLst/>
              <a:gdLst>
                <a:gd name="T0" fmla="*/ 47 w 60"/>
                <a:gd name="T1" fmla="*/ 0 h 38"/>
                <a:gd name="T2" fmla="*/ 3 w 60"/>
                <a:gd name="T3" fmla="*/ 23 h 38"/>
                <a:gd name="T4" fmla="*/ 6 w 60"/>
                <a:gd name="T5" fmla="*/ 36 h 38"/>
                <a:gd name="T6" fmla="*/ 11 w 60"/>
                <a:gd name="T7" fmla="*/ 38 h 38"/>
                <a:gd name="T8" fmla="*/ 19 w 60"/>
                <a:gd name="T9" fmla="*/ 34 h 38"/>
                <a:gd name="T10" fmla="*/ 60 w 60"/>
                <a:gd name="T11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8">
                  <a:moveTo>
                    <a:pt x="47" y="0"/>
                  </a:moveTo>
                  <a:cubicBezTo>
                    <a:pt x="34" y="1"/>
                    <a:pt x="14" y="7"/>
                    <a:pt x="3" y="23"/>
                  </a:cubicBezTo>
                  <a:cubicBezTo>
                    <a:pt x="0" y="27"/>
                    <a:pt x="1" y="33"/>
                    <a:pt x="6" y="36"/>
                  </a:cubicBezTo>
                  <a:cubicBezTo>
                    <a:pt x="7" y="37"/>
                    <a:pt x="9" y="38"/>
                    <a:pt x="11" y="38"/>
                  </a:cubicBezTo>
                  <a:cubicBezTo>
                    <a:pt x="14" y="38"/>
                    <a:pt x="17" y="36"/>
                    <a:pt x="19" y="34"/>
                  </a:cubicBezTo>
                  <a:cubicBezTo>
                    <a:pt x="31" y="17"/>
                    <a:pt x="60" y="18"/>
                    <a:pt x="60" y="18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1" name="íS1íḍè">
              <a:extLst>
                <a:ext uri="{FF2B5EF4-FFF2-40B4-BE49-F238E27FC236}">
                  <a16:creationId xmlns:a16="http://schemas.microsoft.com/office/drawing/2014/main" id="{35FB05FB-B45B-4BE6-A9B9-0BA655863037}"/>
                </a:ext>
              </a:extLst>
            </p:cNvPr>
            <p:cNvSpPr/>
            <p:nvPr/>
          </p:nvSpPr>
          <p:spPr bwMode="auto">
            <a:xfrm>
              <a:off x="6391971" y="3969656"/>
              <a:ext cx="120631" cy="85035"/>
            </a:xfrm>
            <a:custGeom>
              <a:avLst/>
              <a:gdLst>
                <a:gd name="T0" fmla="*/ 49 w 67"/>
                <a:gd name="T1" fmla="*/ 1 h 47"/>
                <a:gd name="T2" fmla="*/ 26 w 67"/>
                <a:gd name="T3" fmla="*/ 7 h 47"/>
                <a:gd name="T4" fmla="*/ 3 w 67"/>
                <a:gd name="T5" fmla="*/ 25 h 47"/>
                <a:gd name="T6" fmla="*/ 0 w 67"/>
                <a:gd name="T7" fmla="*/ 33 h 47"/>
                <a:gd name="T8" fmla="*/ 6 w 67"/>
                <a:gd name="T9" fmla="*/ 45 h 47"/>
                <a:gd name="T10" fmla="*/ 14 w 67"/>
                <a:gd name="T11" fmla="*/ 47 h 47"/>
                <a:gd name="T12" fmla="*/ 26 w 67"/>
                <a:gd name="T13" fmla="*/ 41 h 47"/>
                <a:gd name="T14" fmla="*/ 34 w 67"/>
                <a:gd name="T15" fmla="*/ 33 h 47"/>
                <a:gd name="T16" fmla="*/ 62 w 67"/>
                <a:gd name="T17" fmla="*/ 27 h 47"/>
                <a:gd name="T18" fmla="*/ 63 w 67"/>
                <a:gd name="T19" fmla="*/ 27 h 47"/>
                <a:gd name="T20" fmla="*/ 63 w 67"/>
                <a:gd name="T21" fmla="*/ 27 h 47"/>
                <a:gd name="T22" fmla="*/ 63 w 67"/>
                <a:gd name="T23" fmla="*/ 27 h 47"/>
                <a:gd name="T24" fmla="*/ 63 w 67"/>
                <a:gd name="T25" fmla="*/ 24 h 47"/>
                <a:gd name="T26" fmla="*/ 63 w 67"/>
                <a:gd name="T27" fmla="*/ 27 h 47"/>
                <a:gd name="T28" fmla="*/ 63 w 67"/>
                <a:gd name="T29" fmla="*/ 27 h 47"/>
                <a:gd name="T30" fmla="*/ 63 w 67"/>
                <a:gd name="T31" fmla="*/ 24 h 47"/>
                <a:gd name="T32" fmla="*/ 63 w 67"/>
                <a:gd name="T33" fmla="*/ 27 h 47"/>
                <a:gd name="T34" fmla="*/ 67 w 67"/>
                <a:gd name="T35" fmla="*/ 23 h 47"/>
                <a:gd name="T36" fmla="*/ 64 w 67"/>
                <a:gd name="T37" fmla="*/ 19 h 47"/>
                <a:gd name="T38" fmla="*/ 63 w 67"/>
                <a:gd name="T39" fmla="*/ 19 h 47"/>
                <a:gd name="T40" fmla="*/ 62 w 67"/>
                <a:gd name="T41" fmla="*/ 19 h 47"/>
                <a:gd name="T42" fmla="*/ 43 w 67"/>
                <a:gd name="T43" fmla="*/ 21 h 47"/>
                <a:gd name="T44" fmla="*/ 30 w 67"/>
                <a:gd name="T45" fmla="*/ 26 h 47"/>
                <a:gd name="T46" fmla="*/ 19 w 67"/>
                <a:gd name="T47" fmla="*/ 36 h 47"/>
                <a:gd name="T48" fmla="*/ 14 w 67"/>
                <a:gd name="T49" fmla="*/ 39 h 47"/>
                <a:gd name="T50" fmla="*/ 11 w 67"/>
                <a:gd name="T51" fmla="*/ 38 h 47"/>
                <a:gd name="T52" fmla="*/ 9 w 67"/>
                <a:gd name="T53" fmla="*/ 33 h 47"/>
                <a:gd name="T54" fmla="*/ 10 w 67"/>
                <a:gd name="T55" fmla="*/ 30 h 47"/>
                <a:gd name="T56" fmla="*/ 29 w 67"/>
                <a:gd name="T57" fmla="*/ 15 h 47"/>
                <a:gd name="T58" fmla="*/ 50 w 67"/>
                <a:gd name="T59" fmla="*/ 9 h 47"/>
                <a:gd name="T60" fmla="*/ 54 w 67"/>
                <a:gd name="T61" fmla="*/ 4 h 47"/>
                <a:gd name="T62" fmla="*/ 49 w 67"/>
                <a:gd name="T63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47">
                  <a:moveTo>
                    <a:pt x="49" y="1"/>
                  </a:moveTo>
                  <a:cubicBezTo>
                    <a:pt x="42" y="2"/>
                    <a:pt x="34" y="3"/>
                    <a:pt x="26" y="7"/>
                  </a:cubicBezTo>
                  <a:cubicBezTo>
                    <a:pt x="17" y="11"/>
                    <a:pt x="9" y="17"/>
                    <a:pt x="3" y="25"/>
                  </a:cubicBezTo>
                  <a:cubicBezTo>
                    <a:pt x="1" y="28"/>
                    <a:pt x="0" y="31"/>
                    <a:pt x="0" y="33"/>
                  </a:cubicBezTo>
                  <a:cubicBezTo>
                    <a:pt x="0" y="38"/>
                    <a:pt x="2" y="42"/>
                    <a:pt x="6" y="45"/>
                  </a:cubicBezTo>
                  <a:cubicBezTo>
                    <a:pt x="9" y="46"/>
                    <a:pt x="12" y="47"/>
                    <a:pt x="14" y="47"/>
                  </a:cubicBezTo>
                  <a:cubicBezTo>
                    <a:pt x="19" y="47"/>
                    <a:pt x="23" y="45"/>
                    <a:pt x="26" y="41"/>
                  </a:cubicBezTo>
                  <a:cubicBezTo>
                    <a:pt x="28" y="38"/>
                    <a:pt x="31" y="35"/>
                    <a:pt x="34" y="33"/>
                  </a:cubicBezTo>
                  <a:cubicBezTo>
                    <a:pt x="44" y="28"/>
                    <a:pt x="58" y="27"/>
                    <a:pt x="62" y="27"/>
                  </a:cubicBezTo>
                  <a:cubicBezTo>
                    <a:pt x="62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5" y="27"/>
                    <a:pt x="67" y="25"/>
                    <a:pt x="67" y="23"/>
                  </a:cubicBezTo>
                  <a:cubicBezTo>
                    <a:pt x="67" y="21"/>
                    <a:pt x="66" y="19"/>
                    <a:pt x="64" y="19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2" y="19"/>
                  </a:cubicBezTo>
                  <a:cubicBezTo>
                    <a:pt x="59" y="19"/>
                    <a:pt x="51" y="19"/>
                    <a:pt x="43" y="21"/>
                  </a:cubicBezTo>
                  <a:cubicBezTo>
                    <a:pt x="38" y="22"/>
                    <a:pt x="34" y="24"/>
                    <a:pt x="30" y="26"/>
                  </a:cubicBezTo>
                  <a:cubicBezTo>
                    <a:pt x="26" y="29"/>
                    <a:pt x="22" y="32"/>
                    <a:pt x="19" y="36"/>
                  </a:cubicBezTo>
                  <a:cubicBezTo>
                    <a:pt x="18" y="38"/>
                    <a:pt x="16" y="39"/>
                    <a:pt x="14" y="39"/>
                  </a:cubicBezTo>
                  <a:cubicBezTo>
                    <a:pt x="13" y="39"/>
                    <a:pt x="12" y="38"/>
                    <a:pt x="11" y="38"/>
                  </a:cubicBezTo>
                  <a:cubicBezTo>
                    <a:pt x="9" y="37"/>
                    <a:pt x="9" y="35"/>
                    <a:pt x="9" y="33"/>
                  </a:cubicBezTo>
                  <a:cubicBezTo>
                    <a:pt x="9" y="32"/>
                    <a:pt x="9" y="31"/>
                    <a:pt x="10" y="30"/>
                  </a:cubicBezTo>
                  <a:cubicBezTo>
                    <a:pt x="15" y="23"/>
                    <a:pt x="22" y="18"/>
                    <a:pt x="29" y="15"/>
                  </a:cubicBezTo>
                  <a:cubicBezTo>
                    <a:pt x="36" y="11"/>
                    <a:pt x="44" y="10"/>
                    <a:pt x="50" y="9"/>
                  </a:cubicBezTo>
                  <a:cubicBezTo>
                    <a:pt x="53" y="9"/>
                    <a:pt x="54" y="6"/>
                    <a:pt x="54" y="4"/>
                  </a:cubicBezTo>
                  <a:cubicBezTo>
                    <a:pt x="54" y="2"/>
                    <a:pt x="52" y="0"/>
                    <a:pt x="49" y="1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2" name="íṩ1ïḋé">
              <a:extLst>
                <a:ext uri="{FF2B5EF4-FFF2-40B4-BE49-F238E27FC236}">
                  <a16:creationId xmlns:a16="http://schemas.microsoft.com/office/drawing/2014/main" id="{515A7088-73AE-42AC-B919-65F57D457629}"/>
                </a:ext>
              </a:extLst>
            </p:cNvPr>
            <p:cNvSpPr/>
            <p:nvPr/>
          </p:nvSpPr>
          <p:spPr bwMode="auto">
            <a:xfrm>
              <a:off x="7382730" y="4380989"/>
              <a:ext cx="50428" cy="48450"/>
            </a:xfrm>
            <a:prstGeom prst="ellipse">
              <a:avLst/>
            </a:prstGeom>
            <a:solidFill>
              <a:srgbClr val="CC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3" name="îšḻîḋe">
              <a:extLst>
                <a:ext uri="{FF2B5EF4-FFF2-40B4-BE49-F238E27FC236}">
                  <a16:creationId xmlns:a16="http://schemas.microsoft.com/office/drawing/2014/main" id="{8257C4B7-019C-48F3-9705-CC7EE3CA4E1C}"/>
                </a:ext>
              </a:extLst>
            </p:cNvPr>
            <p:cNvSpPr/>
            <p:nvPr/>
          </p:nvSpPr>
          <p:spPr bwMode="auto">
            <a:xfrm>
              <a:off x="7374820" y="4373079"/>
              <a:ext cx="65260" cy="63282"/>
            </a:xfrm>
            <a:custGeom>
              <a:avLst/>
              <a:gdLst>
                <a:gd name="T0" fmla="*/ 4 w 36"/>
                <a:gd name="T1" fmla="*/ 18 h 35"/>
                <a:gd name="T2" fmla="*/ 0 w 36"/>
                <a:gd name="T3" fmla="*/ 18 h 35"/>
                <a:gd name="T4" fmla="*/ 5 w 36"/>
                <a:gd name="T5" fmla="*/ 30 h 35"/>
                <a:gd name="T6" fmla="*/ 18 w 36"/>
                <a:gd name="T7" fmla="*/ 35 h 35"/>
                <a:gd name="T8" fmla="*/ 30 w 36"/>
                <a:gd name="T9" fmla="*/ 30 h 35"/>
                <a:gd name="T10" fmla="*/ 36 w 36"/>
                <a:gd name="T11" fmla="*/ 18 h 35"/>
                <a:gd name="T12" fmla="*/ 30 w 36"/>
                <a:gd name="T13" fmla="*/ 5 h 35"/>
                <a:gd name="T14" fmla="*/ 18 w 36"/>
                <a:gd name="T15" fmla="*/ 0 h 35"/>
                <a:gd name="T16" fmla="*/ 18 w 36"/>
                <a:gd name="T17" fmla="*/ 4 h 35"/>
                <a:gd name="T18" fmla="*/ 18 w 36"/>
                <a:gd name="T19" fmla="*/ 0 h 35"/>
                <a:gd name="T20" fmla="*/ 18 w 36"/>
                <a:gd name="T21" fmla="*/ 0 h 35"/>
                <a:gd name="T22" fmla="*/ 18 w 36"/>
                <a:gd name="T23" fmla="*/ 4 h 35"/>
                <a:gd name="T24" fmla="*/ 18 w 36"/>
                <a:gd name="T25" fmla="*/ 0 h 35"/>
                <a:gd name="T26" fmla="*/ 16 w 36"/>
                <a:gd name="T27" fmla="*/ 0 h 35"/>
                <a:gd name="T28" fmla="*/ 18 w 36"/>
                <a:gd name="T29" fmla="*/ 4 h 35"/>
                <a:gd name="T30" fmla="*/ 18 w 36"/>
                <a:gd name="T31" fmla="*/ 0 h 35"/>
                <a:gd name="T32" fmla="*/ 5 w 36"/>
                <a:gd name="T33" fmla="*/ 5 h 35"/>
                <a:gd name="T34" fmla="*/ 0 w 36"/>
                <a:gd name="T35" fmla="*/ 18 h 35"/>
                <a:gd name="T36" fmla="*/ 4 w 36"/>
                <a:gd name="T37" fmla="*/ 18 h 35"/>
                <a:gd name="T38" fmla="*/ 8 w 36"/>
                <a:gd name="T39" fmla="*/ 18 h 35"/>
                <a:gd name="T40" fmla="*/ 11 w 36"/>
                <a:gd name="T41" fmla="*/ 11 h 35"/>
                <a:gd name="T42" fmla="*/ 18 w 36"/>
                <a:gd name="T43" fmla="*/ 8 h 35"/>
                <a:gd name="T44" fmla="*/ 18 w 36"/>
                <a:gd name="T45" fmla="*/ 8 h 35"/>
                <a:gd name="T46" fmla="*/ 19 w 36"/>
                <a:gd name="T47" fmla="*/ 8 h 35"/>
                <a:gd name="T48" fmla="*/ 18 w 36"/>
                <a:gd name="T49" fmla="*/ 4 h 35"/>
                <a:gd name="T50" fmla="*/ 18 w 36"/>
                <a:gd name="T51" fmla="*/ 8 h 35"/>
                <a:gd name="T52" fmla="*/ 19 w 36"/>
                <a:gd name="T53" fmla="*/ 8 h 35"/>
                <a:gd name="T54" fmla="*/ 18 w 36"/>
                <a:gd name="T55" fmla="*/ 4 h 35"/>
                <a:gd name="T56" fmla="*/ 18 w 36"/>
                <a:gd name="T57" fmla="*/ 8 h 35"/>
                <a:gd name="T58" fmla="*/ 18 w 36"/>
                <a:gd name="T59" fmla="*/ 4 h 35"/>
                <a:gd name="T60" fmla="*/ 18 w 36"/>
                <a:gd name="T61" fmla="*/ 8 h 35"/>
                <a:gd name="T62" fmla="*/ 18 w 36"/>
                <a:gd name="T63" fmla="*/ 8 h 35"/>
                <a:gd name="T64" fmla="*/ 18 w 36"/>
                <a:gd name="T65" fmla="*/ 4 h 35"/>
                <a:gd name="T66" fmla="*/ 18 w 36"/>
                <a:gd name="T67" fmla="*/ 8 h 35"/>
                <a:gd name="T68" fmla="*/ 18 w 36"/>
                <a:gd name="T69" fmla="*/ 8 h 35"/>
                <a:gd name="T70" fmla="*/ 25 w 36"/>
                <a:gd name="T71" fmla="*/ 11 h 35"/>
                <a:gd name="T72" fmla="*/ 27 w 36"/>
                <a:gd name="T73" fmla="*/ 18 h 35"/>
                <a:gd name="T74" fmla="*/ 25 w 36"/>
                <a:gd name="T75" fmla="*/ 24 h 35"/>
                <a:gd name="T76" fmla="*/ 18 w 36"/>
                <a:gd name="T77" fmla="*/ 27 h 35"/>
                <a:gd name="T78" fmla="*/ 11 w 36"/>
                <a:gd name="T79" fmla="*/ 24 h 35"/>
                <a:gd name="T80" fmla="*/ 8 w 36"/>
                <a:gd name="T81" fmla="*/ 18 h 35"/>
                <a:gd name="T82" fmla="*/ 4 w 36"/>
                <a:gd name="T8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35">
                  <a:moveTo>
                    <a:pt x="4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3"/>
                    <a:pt x="2" y="27"/>
                    <a:pt x="5" y="30"/>
                  </a:cubicBezTo>
                  <a:cubicBezTo>
                    <a:pt x="8" y="33"/>
                    <a:pt x="13" y="35"/>
                    <a:pt x="18" y="35"/>
                  </a:cubicBezTo>
                  <a:cubicBezTo>
                    <a:pt x="23" y="35"/>
                    <a:pt x="27" y="33"/>
                    <a:pt x="30" y="30"/>
                  </a:cubicBezTo>
                  <a:cubicBezTo>
                    <a:pt x="34" y="27"/>
                    <a:pt x="36" y="23"/>
                    <a:pt x="36" y="18"/>
                  </a:cubicBezTo>
                  <a:cubicBezTo>
                    <a:pt x="36" y="13"/>
                    <a:pt x="34" y="8"/>
                    <a:pt x="30" y="5"/>
                  </a:cubicBezTo>
                  <a:cubicBezTo>
                    <a:pt x="27" y="2"/>
                    <a:pt x="23" y="0"/>
                    <a:pt x="18" y="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3" y="0"/>
                    <a:pt x="8" y="2"/>
                    <a:pt x="5" y="5"/>
                  </a:cubicBezTo>
                  <a:cubicBezTo>
                    <a:pt x="2" y="8"/>
                    <a:pt x="0" y="13"/>
                    <a:pt x="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5"/>
                    <a:pt x="9" y="13"/>
                    <a:pt x="11" y="11"/>
                  </a:cubicBezTo>
                  <a:cubicBezTo>
                    <a:pt x="12" y="9"/>
                    <a:pt x="15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9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3" y="9"/>
                    <a:pt x="25" y="11"/>
                  </a:cubicBezTo>
                  <a:cubicBezTo>
                    <a:pt x="26" y="13"/>
                    <a:pt x="27" y="15"/>
                    <a:pt x="27" y="18"/>
                  </a:cubicBezTo>
                  <a:cubicBezTo>
                    <a:pt x="27" y="20"/>
                    <a:pt x="26" y="23"/>
                    <a:pt x="25" y="24"/>
                  </a:cubicBezTo>
                  <a:cubicBezTo>
                    <a:pt x="23" y="26"/>
                    <a:pt x="20" y="27"/>
                    <a:pt x="18" y="27"/>
                  </a:cubicBezTo>
                  <a:cubicBezTo>
                    <a:pt x="15" y="27"/>
                    <a:pt x="12" y="26"/>
                    <a:pt x="11" y="24"/>
                  </a:cubicBezTo>
                  <a:cubicBezTo>
                    <a:pt x="9" y="23"/>
                    <a:pt x="8" y="20"/>
                    <a:pt x="8" y="18"/>
                  </a:cubicBezTo>
                  <a:lnTo>
                    <a:pt x="4" y="1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4" name="i$ḷîḓê">
              <a:extLst>
                <a:ext uri="{FF2B5EF4-FFF2-40B4-BE49-F238E27FC236}">
                  <a16:creationId xmlns:a16="http://schemas.microsoft.com/office/drawing/2014/main" id="{7CF60873-A339-4A02-810B-EDA24E4CA06B}"/>
                </a:ext>
              </a:extLst>
            </p:cNvPr>
            <p:cNvSpPr/>
            <p:nvPr/>
          </p:nvSpPr>
          <p:spPr bwMode="auto">
            <a:xfrm>
              <a:off x="6812203" y="2955167"/>
              <a:ext cx="438030" cy="436053"/>
            </a:xfrm>
            <a:prstGeom prst="ellipse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5" name="íšlïḓê">
              <a:extLst>
                <a:ext uri="{FF2B5EF4-FFF2-40B4-BE49-F238E27FC236}">
                  <a16:creationId xmlns:a16="http://schemas.microsoft.com/office/drawing/2014/main" id="{E9801866-8C97-47B9-B651-26FDE3B211E7}"/>
                </a:ext>
              </a:extLst>
            </p:cNvPr>
            <p:cNvSpPr/>
            <p:nvPr/>
          </p:nvSpPr>
          <p:spPr bwMode="auto">
            <a:xfrm>
              <a:off x="6805282" y="2947256"/>
              <a:ext cx="451873" cy="451873"/>
            </a:xfrm>
            <a:custGeom>
              <a:avLst/>
              <a:gdLst>
                <a:gd name="T0" fmla="*/ 245 w 249"/>
                <a:gd name="T1" fmla="*/ 125 h 249"/>
                <a:gd name="T2" fmla="*/ 241 w 249"/>
                <a:gd name="T3" fmla="*/ 125 h 249"/>
                <a:gd name="T4" fmla="*/ 207 w 249"/>
                <a:gd name="T5" fmla="*/ 207 h 249"/>
                <a:gd name="T6" fmla="*/ 125 w 249"/>
                <a:gd name="T7" fmla="*/ 241 h 249"/>
                <a:gd name="T8" fmla="*/ 42 w 249"/>
                <a:gd name="T9" fmla="*/ 207 h 249"/>
                <a:gd name="T10" fmla="*/ 8 w 249"/>
                <a:gd name="T11" fmla="*/ 125 h 249"/>
                <a:gd name="T12" fmla="*/ 42 w 249"/>
                <a:gd name="T13" fmla="*/ 42 h 249"/>
                <a:gd name="T14" fmla="*/ 125 w 249"/>
                <a:gd name="T15" fmla="*/ 8 h 249"/>
                <a:gd name="T16" fmla="*/ 207 w 249"/>
                <a:gd name="T17" fmla="*/ 42 h 249"/>
                <a:gd name="T18" fmla="*/ 241 w 249"/>
                <a:gd name="T19" fmla="*/ 125 h 249"/>
                <a:gd name="T20" fmla="*/ 245 w 249"/>
                <a:gd name="T21" fmla="*/ 125 h 249"/>
                <a:gd name="T22" fmla="*/ 249 w 249"/>
                <a:gd name="T23" fmla="*/ 125 h 249"/>
                <a:gd name="T24" fmla="*/ 125 w 249"/>
                <a:gd name="T25" fmla="*/ 0 h 249"/>
                <a:gd name="T26" fmla="*/ 0 w 249"/>
                <a:gd name="T27" fmla="*/ 125 h 249"/>
                <a:gd name="T28" fmla="*/ 125 w 249"/>
                <a:gd name="T29" fmla="*/ 249 h 249"/>
                <a:gd name="T30" fmla="*/ 249 w 249"/>
                <a:gd name="T31" fmla="*/ 125 h 249"/>
                <a:gd name="T32" fmla="*/ 245 w 249"/>
                <a:gd name="T33" fmla="*/ 12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9">
                  <a:moveTo>
                    <a:pt x="245" y="125"/>
                  </a:moveTo>
                  <a:cubicBezTo>
                    <a:pt x="241" y="125"/>
                    <a:pt x="241" y="125"/>
                    <a:pt x="241" y="125"/>
                  </a:cubicBezTo>
                  <a:cubicBezTo>
                    <a:pt x="241" y="157"/>
                    <a:pt x="228" y="186"/>
                    <a:pt x="207" y="207"/>
                  </a:cubicBezTo>
                  <a:cubicBezTo>
                    <a:pt x="186" y="228"/>
                    <a:pt x="157" y="241"/>
                    <a:pt x="125" y="241"/>
                  </a:cubicBezTo>
                  <a:cubicBezTo>
                    <a:pt x="92" y="241"/>
                    <a:pt x="63" y="228"/>
                    <a:pt x="42" y="207"/>
                  </a:cubicBezTo>
                  <a:cubicBezTo>
                    <a:pt x="21" y="186"/>
                    <a:pt x="8" y="157"/>
                    <a:pt x="8" y="125"/>
                  </a:cubicBezTo>
                  <a:cubicBezTo>
                    <a:pt x="8" y="92"/>
                    <a:pt x="21" y="63"/>
                    <a:pt x="42" y="42"/>
                  </a:cubicBezTo>
                  <a:cubicBezTo>
                    <a:pt x="63" y="21"/>
                    <a:pt x="92" y="8"/>
                    <a:pt x="125" y="8"/>
                  </a:cubicBezTo>
                  <a:cubicBezTo>
                    <a:pt x="157" y="8"/>
                    <a:pt x="186" y="21"/>
                    <a:pt x="207" y="42"/>
                  </a:cubicBezTo>
                  <a:cubicBezTo>
                    <a:pt x="228" y="63"/>
                    <a:pt x="241" y="92"/>
                    <a:pt x="241" y="125"/>
                  </a:cubicBezTo>
                  <a:cubicBezTo>
                    <a:pt x="245" y="125"/>
                    <a:pt x="245" y="125"/>
                    <a:pt x="245" y="125"/>
                  </a:cubicBezTo>
                  <a:cubicBezTo>
                    <a:pt x="249" y="125"/>
                    <a:pt x="249" y="125"/>
                    <a:pt x="249" y="125"/>
                  </a:cubicBezTo>
                  <a:cubicBezTo>
                    <a:pt x="249" y="56"/>
                    <a:pt x="193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94"/>
                    <a:pt x="56" y="249"/>
                    <a:pt x="125" y="249"/>
                  </a:cubicBezTo>
                  <a:cubicBezTo>
                    <a:pt x="193" y="249"/>
                    <a:pt x="249" y="194"/>
                    <a:pt x="249" y="125"/>
                  </a:cubicBezTo>
                  <a:lnTo>
                    <a:pt x="245" y="125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6" name="işḻîḋê">
              <a:extLst>
                <a:ext uri="{FF2B5EF4-FFF2-40B4-BE49-F238E27FC236}">
                  <a16:creationId xmlns:a16="http://schemas.microsoft.com/office/drawing/2014/main" id="{B4193210-7AA3-4DAC-90A6-0CD3F86F2F30}"/>
                </a:ext>
              </a:extLst>
            </p:cNvPr>
            <p:cNvSpPr/>
            <p:nvPr/>
          </p:nvSpPr>
          <p:spPr bwMode="auto">
            <a:xfrm>
              <a:off x="7031713" y="2911660"/>
              <a:ext cx="275870" cy="276859"/>
            </a:xfrm>
            <a:prstGeom prst="ellipse">
              <a:avLst/>
            </a:pr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7" name="ïṡļiḑe">
              <a:extLst>
                <a:ext uri="{FF2B5EF4-FFF2-40B4-BE49-F238E27FC236}">
                  <a16:creationId xmlns:a16="http://schemas.microsoft.com/office/drawing/2014/main" id="{01C41890-65AC-45B9-ADE7-E707D01355E9}"/>
                </a:ext>
              </a:extLst>
            </p:cNvPr>
            <p:cNvSpPr/>
            <p:nvPr/>
          </p:nvSpPr>
          <p:spPr bwMode="auto">
            <a:xfrm>
              <a:off x="7022813" y="2904739"/>
              <a:ext cx="292679" cy="290702"/>
            </a:xfrm>
            <a:custGeom>
              <a:avLst/>
              <a:gdLst>
                <a:gd name="T0" fmla="*/ 157 w 161"/>
                <a:gd name="T1" fmla="*/ 80 h 161"/>
                <a:gd name="T2" fmla="*/ 153 w 161"/>
                <a:gd name="T3" fmla="*/ 80 h 161"/>
                <a:gd name="T4" fmla="*/ 132 w 161"/>
                <a:gd name="T5" fmla="*/ 131 h 161"/>
                <a:gd name="T6" fmla="*/ 81 w 161"/>
                <a:gd name="T7" fmla="*/ 153 h 161"/>
                <a:gd name="T8" fmla="*/ 30 w 161"/>
                <a:gd name="T9" fmla="*/ 131 h 161"/>
                <a:gd name="T10" fmla="*/ 9 w 161"/>
                <a:gd name="T11" fmla="*/ 80 h 161"/>
                <a:gd name="T12" fmla="*/ 30 w 161"/>
                <a:gd name="T13" fmla="*/ 29 h 161"/>
                <a:gd name="T14" fmla="*/ 81 w 161"/>
                <a:gd name="T15" fmla="*/ 8 h 161"/>
                <a:gd name="T16" fmla="*/ 132 w 161"/>
                <a:gd name="T17" fmla="*/ 29 h 161"/>
                <a:gd name="T18" fmla="*/ 153 w 161"/>
                <a:gd name="T19" fmla="*/ 80 h 161"/>
                <a:gd name="T20" fmla="*/ 157 w 161"/>
                <a:gd name="T21" fmla="*/ 80 h 161"/>
                <a:gd name="T22" fmla="*/ 161 w 161"/>
                <a:gd name="T23" fmla="*/ 80 h 161"/>
                <a:gd name="T24" fmla="*/ 81 w 161"/>
                <a:gd name="T25" fmla="*/ 0 h 161"/>
                <a:gd name="T26" fmla="*/ 0 w 161"/>
                <a:gd name="T27" fmla="*/ 80 h 161"/>
                <a:gd name="T28" fmla="*/ 81 w 161"/>
                <a:gd name="T29" fmla="*/ 161 h 161"/>
                <a:gd name="T30" fmla="*/ 161 w 161"/>
                <a:gd name="T31" fmla="*/ 80 h 161"/>
                <a:gd name="T32" fmla="*/ 157 w 161"/>
                <a:gd name="T33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1">
                  <a:moveTo>
                    <a:pt x="157" y="80"/>
                  </a:moveTo>
                  <a:cubicBezTo>
                    <a:pt x="153" y="80"/>
                    <a:pt x="153" y="80"/>
                    <a:pt x="153" y="80"/>
                  </a:cubicBezTo>
                  <a:cubicBezTo>
                    <a:pt x="153" y="100"/>
                    <a:pt x="145" y="118"/>
                    <a:pt x="132" y="131"/>
                  </a:cubicBezTo>
                  <a:cubicBezTo>
                    <a:pt x="119" y="145"/>
                    <a:pt x="101" y="153"/>
                    <a:pt x="81" y="153"/>
                  </a:cubicBezTo>
                  <a:cubicBezTo>
                    <a:pt x="61" y="153"/>
                    <a:pt x="43" y="145"/>
                    <a:pt x="30" y="131"/>
                  </a:cubicBezTo>
                  <a:cubicBezTo>
                    <a:pt x="17" y="118"/>
                    <a:pt x="9" y="100"/>
                    <a:pt x="9" y="80"/>
                  </a:cubicBezTo>
                  <a:cubicBezTo>
                    <a:pt x="9" y="60"/>
                    <a:pt x="17" y="42"/>
                    <a:pt x="30" y="29"/>
                  </a:cubicBezTo>
                  <a:cubicBezTo>
                    <a:pt x="43" y="16"/>
                    <a:pt x="61" y="8"/>
                    <a:pt x="81" y="8"/>
                  </a:cubicBezTo>
                  <a:cubicBezTo>
                    <a:pt x="101" y="8"/>
                    <a:pt x="119" y="16"/>
                    <a:pt x="132" y="29"/>
                  </a:cubicBezTo>
                  <a:cubicBezTo>
                    <a:pt x="145" y="42"/>
                    <a:pt x="153" y="60"/>
                    <a:pt x="153" y="80"/>
                  </a:cubicBezTo>
                  <a:cubicBezTo>
                    <a:pt x="157" y="80"/>
                    <a:pt x="157" y="80"/>
                    <a:pt x="157" y="80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36"/>
                    <a:pt x="125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125" y="161"/>
                    <a:pt x="161" y="125"/>
                    <a:pt x="161" y="80"/>
                  </a:cubicBezTo>
                  <a:lnTo>
                    <a:pt x="157" y="8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8" name="işḷîďe">
              <a:extLst>
                <a:ext uri="{FF2B5EF4-FFF2-40B4-BE49-F238E27FC236}">
                  <a16:creationId xmlns:a16="http://schemas.microsoft.com/office/drawing/2014/main" id="{5AA794B7-AE35-4EBF-80BF-56100578D687}"/>
                </a:ext>
              </a:extLst>
            </p:cNvPr>
            <p:cNvSpPr/>
            <p:nvPr/>
          </p:nvSpPr>
          <p:spPr bwMode="auto">
            <a:xfrm>
              <a:off x="6830990" y="3246857"/>
              <a:ext cx="81080" cy="79103"/>
            </a:xfrm>
            <a:custGeom>
              <a:avLst/>
              <a:gdLst>
                <a:gd name="T0" fmla="*/ 0 w 45"/>
                <a:gd name="T1" fmla="*/ 22 h 44"/>
                <a:gd name="T2" fmla="*/ 23 w 45"/>
                <a:gd name="T3" fmla="*/ 0 h 44"/>
                <a:gd name="T4" fmla="*/ 45 w 45"/>
                <a:gd name="T5" fmla="*/ 22 h 44"/>
                <a:gd name="T6" fmla="*/ 23 w 45"/>
                <a:gd name="T7" fmla="*/ 44 h 44"/>
                <a:gd name="T8" fmla="*/ 12 w 45"/>
                <a:gd name="T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4">
                  <a:moveTo>
                    <a:pt x="0" y="22"/>
                  </a:move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34"/>
                    <a:pt x="35" y="44"/>
                    <a:pt x="23" y="44"/>
                  </a:cubicBezTo>
                  <a:cubicBezTo>
                    <a:pt x="19" y="44"/>
                    <a:pt x="15" y="43"/>
                    <a:pt x="12" y="41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9" name="íṡ1îḓé">
              <a:extLst>
                <a:ext uri="{FF2B5EF4-FFF2-40B4-BE49-F238E27FC236}">
                  <a16:creationId xmlns:a16="http://schemas.microsoft.com/office/drawing/2014/main" id="{0C8CFA2A-8608-4E08-B66C-7FCEB5F6B96D}"/>
                </a:ext>
              </a:extLst>
            </p:cNvPr>
            <p:cNvSpPr/>
            <p:nvPr/>
          </p:nvSpPr>
          <p:spPr bwMode="auto">
            <a:xfrm>
              <a:off x="6823080" y="3238947"/>
              <a:ext cx="96901" cy="94923"/>
            </a:xfrm>
            <a:custGeom>
              <a:avLst/>
              <a:gdLst>
                <a:gd name="T0" fmla="*/ 9 w 53"/>
                <a:gd name="T1" fmla="*/ 26 h 52"/>
                <a:gd name="T2" fmla="*/ 5 w 53"/>
                <a:gd name="T3" fmla="*/ 26 h 52"/>
                <a:gd name="T4" fmla="*/ 9 w 53"/>
                <a:gd name="T5" fmla="*/ 26 h 52"/>
                <a:gd name="T6" fmla="*/ 9 w 53"/>
                <a:gd name="T7" fmla="*/ 26 h 52"/>
                <a:gd name="T8" fmla="*/ 5 w 53"/>
                <a:gd name="T9" fmla="*/ 26 h 52"/>
                <a:gd name="T10" fmla="*/ 9 w 53"/>
                <a:gd name="T11" fmla="*/ 26 h 52"/>
                <a:gd name="T12" fmla="*/ 14 w 53"/>
                <a:gd name="T13" fmla="*/ 14 h 52"/>
                <a:gd name="T14" fmla="*/ 27 w 53"/>
                <a:gd name="T15" fmla="*/ 9 h 52"/>
                <a:gd name="T16" fmla="*/ 27 w 53"/>
                <a:gd name="T17" fmla="*/ 9 h 52"/>
                <a:gd name="T18" fmla="*/ 27 w 53"/>
                <a:gd name="T19" fmla="*/ 9 h 52"/>
                <a:gd name="T20" fmla="*/ 27 w 53"/>
                <a:gd name="T21" fmla="*/ 5 h 52"/>
                <a:gd name="T22" fmla="*/ 27 w 53"/>
                <a:gd name="T23" fmla="*/ 9 h 52"/>
                <a:gd name="T24" fmla="*/ 27 w 53"/>
                <a:gd name="T25" fmla="*/ 9 h 52"/>
                <a:gd name="T26" fmla="*/ 27 w 53"/>
                <a:gd name="T27" fmla="*/ 5 h 52"/>
                <a:gd name="T28" fmla="*/ 27 w 53"/>
                <a:gd name="T29" fmla="*/ 9 h 52"/>
                <a:gd name="T30" fmla="*/ 40 w 53"/>
                <a:gd name="T31" fmla="*/ 14 h 52"/>
                <a:gd name="T32" fmla="*/ 45 w 53"/>
                <a:gd name="T33" fmla="*/ 26 h 52"/>
                <a:gd name="T34" fmla="*/ 48 w 53"/>
                <a:gd name="T35" fmla="*/ 26 h 52"/>
                <a:gd name="T36" fmla="*/ 45 w 53"/>
                <a:gd name="T37" fmla="*/ 26 h 52"/>
                <a:gd name="T38" fmla="*/ 45 w 53"/>
                <a:gd name="T39" fmla="*/ 26 h 52"/>
                <a:gd name="T40" fmla="*/ 48 w 53"/>
                <a:gd name="T41" fmla="*/ 26 h 52"/>
                <a:gd name="T42" fmla="*/ 45 w 53"/>
                <a:gd name="T43" fmla="*/ 26 h 52"/>
                <a:gd name="T44" fmla="*/ 45 w 53"/>
                <a:gd name="T45" fmla="*/ 26 h 52"/>
                <a:gd name="T46" fmla="*/ 40 w 53"/>
                <a:gd name="T47" fmla="*/ 38 h 52"/>
                <a:gd name="T48" fmla="*/ 27 w 53"/>
                <a:gd name="T49" fmla="*/ 44 h 52"/>
                <a:gd name="T50" fmla="*/ 27 w 53"/>
                <a:gd name="T51" fmla="*/ 47 h 52"/>
                <a:gd name="T52" fmla="*/ 27 w 53"/>
                <a:gd name="T53" fmla="*/ 44 h 52"/>
                <a:gd name="T54" fmla="*/ 27 w 53"/>
                <a:gd name="T55" fmla="*/ 44 h 52"/>
                <a:gd name="T56" fmla="*/ 27 w 53"/>
                <a:gd name="T57" fmla="*/ 47 h 52"/>
                <a:gd name="T58" fmla="*/ 27 w 53"/>
                <a:gd name="T59" fmla="*/ 44 h 52"/>
                <a:gd name="T60" fmla="*/ 27 w 53"/>
                <a:gd name="T61" fmla="*/ 44 h 52"/>
                <a:gd name="T62" fmla="*/ 18 w 53"/>
                <a:gd name="T63" fmla="*/ 41 h 52"/>
                <a:gd name="T64" fmla="*/ 12 w 53"/>
                <a:gd name="T65" fmla="*/ 43 h 52"/>
                <a:gd name="T66" fmla="*/ 14 w 53"/>
                <a:gd name="T67" fmla="*/ 48 h 52"/>
                <a:gd name="T68" fmla="*/ 27 w 53"/>
                <a:gd name="T69" fmla="*/ 52 h 52"/>
                <a:gd name="T70" fmla="*/ 27 w 53"/>
                <a:gd name="T71" fmla="*/ 48 h 52"/>
                <a:gd name="T72" fmla="*/ 27 w 53"/>
                <a:gd name="T73" fmla="*/ 52 h 52"/>
                <a:gd name="T74" fmla="*/ 27 w 53"/>
                <a:gd name="T75" fmla="*/ 52 h 52"/>
                <a:gd name="T76" fmla="*/ 27 w 53"/>
                <a:gd name="T77" fmla="*/ 48 h 52"/>
                <a:gd name="T78" fmla="*/ 27 w 53"/>
                <a:gd name="T79" fmla="*/ 52 h 52"/>
                <a:gd name="T80" fmla="*/ 27 w 53"/>
                <a:gd name="T81" fmla="*/ 52 h 52"/>
                <a:gd name="T82" fmla="*/ 45 w 53"/>
                <a:gd name="T83" fmla="*/ 44 h 52"/>
                <a:gd name="T84" fmla="*/ 53 w 53"/>
                <a:gd name="T85" fmla="*/ 26 h 52"/>
                <a:gd name="T86" fmla="*/ 50 w 53"/>
                <a:gd name="T87" fmla="*/ 26 h 52"/>
                <a:gd name="T88" fmla="*/ 53 w 53"/>
                <a:gd name="T89" fmla="*/ 26 h 52"/>
                <a:gd name="T90" fmla="*/ 53 w 53"/>
                <a:gd name="T91" fmla="*/ 26 h 52"/>
                <a:gd name="T92" fmla="*/ 50 w 53"/>
                <a:gd name="T93" fmla="*/ 26 h 52"/>
                <a:gd name="T94" fmla="*/ 53 w 53"/>
                <a:gd name="T95" fmla="*/ 26 h 52"/>
                <a:gd name="T96" fmla="*/ 53 w 53"/>
                <a:gd name="T97" fmla="*/ 26 h 52"/>
                <a:gd name="T98" fmla="*/ 45 w 53"/>
                <a:gd name="T99" fmla="*/ 8 h 52"/>
                <a:gd name="T100" fmla="*/ 27 w 53"/>
                <a:gd name="T101" fmla="*/ 0 h 52"/>
                <a:gd name="T102" fmla="*/ 27 w 53"/>
                <a:gd name="T103" fmla="*/ 0 h 52"/>
                <a:gd name="T104" fmla="*/ 27 w 53"/>
                <a:gd name="T105" fmla="*/ 4 h 52"/>
                <a:gd name="T106" fmla="*/ 27 w 53"/>
                <a:gd name="T107" fmla="*/ 0 h 52"/>
                <a:gd name="T108" fmla="*/ 8 w 53"/>
                <a:gd name="T109" fmla="*/ 8 h 52"/>
                <a:gd name="T110" fmla="*/ 0 w 53"/>
                <a:gd name="T111" fmla="*/ 26 h 52"/>
                <a:gd name="T112" fmla="*/ 0 w 53"/>
                <a:gd name="T113" fmla="*/ 26 h 52"/>
                <a:gd name="T114" fmla="*/ 5 w 53"/>
                <a:gd name="T115" fmla="*/ 30 h 52"/>
                <a:gd name="T116" fmla="*/ 9 w 53"/>
                <a:gd name="T117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" h="52">
                  <a:moveTo>
                    <a:pt x="9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1"/>
                    <a:pt x="11" y="17"/>
                    <a:pt x="14" y="14"/>
                  </a:cubicBezTo>
                  <a:cubicBezTo>
                    <a:pt x="17" y="11"/>
                    <a:pt x="22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2" y="9"/>
                    <a:pt x="36" y="11"/>
                    <a:pt x="40" y="14"/>
                  </a:cubicBezTo>
                  <a:cubicBezTo>
                    <a:pt x="43" y="17"/>
                    <a:pt x="45" y="21"/>
                    <a:pt x="45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31"/>
                    <a:pt x="43" y="35"/>
                    <a:pt x="40" y="38"/>
                  </a:cubicBezTo>
                  <a:cubicBezTo>
                    <a:pt x="36" y="42"/>
                    <a:pt x="32" y="44"/>
                    <a:pt x="27" y="4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3" y="44"/>
                    <a:pt x="20" y="43"/>
                    <a:pt x="18" y="41"/>
                  </a:cubicBezTo>
                  <a:cubicBezTo>
                    <a:pt x="16" y="40"/>
                    <a:pt x="13" y="41"/>
                    <a:pt x="12" y="43"/>
                  </a:cubicBezTo>
                  <a:cubicBezTo>
                    <a:pt x="11" y="45"/>
                    <a:pt x="12" y="47"/>
                    <a:pt x="14" y="48"/>
                  </a:cubicBezTo>
                  <a:cubicBezTo>
                    <a:pt x="18" y="51"/>
                    <a:pt x="22" y="52"/>
                    <a:pt x="27" y="5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4" y="52"/>
                    <a:pt x="41" y="49"/>
                    <a:pt x="45" y="44"/>
                  </a:cubicBezTo>
                  <a:cubicBezTo>
                    <a:pt x="50" y="40"/>
                    <a:pt x="53" y="33"/>
                    <a:pt x="53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19"/>
                    <a:pt x="50" y="12"/>
                    <a:pt x="45" y="8"/>
                  </a:cubicBezTo>
                  <a:cubicBezTo>
                    <a:pt x="41" y="3"/>
                    <a:pt x="34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0"/>
                    <a:pt x="13" y="3"/>
                    <a:pt x="8" y="8"/>
                  </a:cubicBezTo>
                  <a:cubicBezTo>
                    <a:pt x="3" y="12"/>
                    <a:pt x="0" y="19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8"/>
                    <a:pt x="2" y="30"/>
                    <a:pt x="5" y="30"/>
                  </a:cubicBezTo>
                  <a:cubicBezTo>
                    <a:pt x="7" y="30"/>
                    <a:pt x="9" y="28"/>
                    <a:pt x="9" y="26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0" name="íšlidé">
              <a:extLst>
                <a:ext uri="{FF2B5EF4-FFF2-40B4-BE49-F238E27FC236}">
                  <a16:creationId xmlns:a16="http://schemas.microsoft.com/office/drawing/2014/main" id="{3BD6929D-543E-4B40-A8A1-DE1DA8AE9629}"/>
                </a:ext>
              </a:extLst>
            </p:cNvPr>
            <p:cNvSpPr/>
            <p:nvPr/>
          </p:nvSpPr>
          <p:spPr bwMode="auto">
            <a:xfrm>
              <a:off x="6865597" y="3253779"/>
              <a:ext cx="30652" cy="30652"/>
            </a:xfrm>
            <a:custGeom>
              <a:avLst/>
              <a:gdLst>
                <a:gd name="T0" fmla="*/ 4 w 17"/>
                <a:gd name="T1" fmla="*/ 9 h 17"/>
                <a:gd name="T2" fmla="*/ 7 w 17"/>
                <a:gd name="T3" fmla="*/ 10 h 17"/>
                <a:gd name="T4" fmla="*/ 9 w 17"/>
                <a:gd name="T5" fmla="*/ 13 h 17"/>
                <a:gd name="T6" fmla="*/ 13 w 17"/>
                <a:gd name="T7" fmla="*/ 17 h 17"/>
                <a:gd name="T8" fmla="*/ 17 w 17"/>
                <a:gd name="T9" fmla="*/ 13 h 17"/>
                <a:gd name="T10" fmla="*/ 13 w 17"/>
                <a:gd name="T11" fmla="*/ 4 h 17"/>
                <a:gd name="T12" fmla="*/ 4 w 17"/>
                <a:gd name="T13" fmla="*/ 0 h 17"/>
                <a:gd name="T14" fmla="*/ 0 w 17"/>
                <a:gd name="T15" fmla="*/ 5 h 17"/>
                <a:gd name="T16" fmla="*/ 4 w 17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4" y="9"/>
                  </a:moveTo>
                  <a:cubicBezTo>
                    <a:pt x="5" y="9"/>
                    <a:pt x="6" y="9"/>
                    <a:pt x="7" y="10"/>
                  </a:cubicBezTo>
                  <a:cubicBezTo>
                    <a:pt x="8" y="11"/>
                    <a:pt x="9" y="12"/>
                    <a:pt x="9" y="13"/>
                  </a:cubicBezTo>
                  <a:cubicBezTo>
                    <a:pt x="9" y="16"/>
                    <a:pt x="11" y="17"/>
                    <a:pt x="13" y="17"/>
                  </a:cubicBezTo>
                  <a:cubicBezTo>
                    <a:pt x="15" y="17"/>
                    <a:pt x="17" y="16"/>
                    <a:pt x="17" y="13"/>
                  </a:cubicBezTo>
                  <a:cubicBezTo>
                    <a:pt x="17" y="10"/>
                    <a:pt x="15" y="7"/>
                    <a:pt x="13" y="4"/>
                  </a:cubicBezTo>
                  <a:cubicBezTo>
                    <a:pt x="11" y="2"/>
                    <a:pt x="7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7"/>
                    <a:pt x="1" y="9"/>
                    <a:pt x="4" y="9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1" name="íṩḷíḓè">
              <a:extLst>
                <a:ext uri="{FF2B5EF4-FFF2-40B4-BE49-F238E27FC236}">
                  <a16:creationId xmlns:a16="http://schemas.microsoft.com/office/drawing/2014/main" id="{81D66699-63C3-40A7-8BF4-3C9283DEBD84}"/>
                </a:ext>
              </a:extLst>
            </p:cNvPr>
            <p:cNvSpPr/>
            <p:nvPr/>
          </p:nvSpPr>
          <p:spPr bwMode="auto">
            <a:xfrm>
              <a:off x="6859665" y="3301240"/>
              <a:ext cx="19776" cy="1977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2" name="îSļiďê">
              <a:extLst>
                <a:ext uri="{FF2B5EF4-FFF2-40B4-BE49-F238E27FC236}">
                  <a16:creationId xmlns:a16="http://schemas.microsoft.com/office/drawing/2014/main" id="{A1CD624B-FC14-4EA8-B6E0-578AF08F76BC}"/>
                </a:ext>
              </a:extLst>
            </p:cNvPr>
            <p:cNvSpPr/>
            <p:nvPr/>
          </p:nvSpPr>
          <p:spPr bwMode="auto">
            <a:xfrm>
              <a:off x="6424601" y="4152581"/>
              <a:ext cx="415288" cy="198745"/>
            </a:xfrm>
            <a:custGeom>
              <a:avLst/>
              <a:gdLst>
                <a:gd name="T0" fmla="*/ 339 w 420"/>
                <a:gd name="T1" fmla="*/ 0 h 201"/>
                <a:gd name="T2" fmla="*/ 420 w 420"/>
                <a:gd name="T3" fmla="*/ 201 h 201"/>
                <a:gd name="T4" fmla="*/ 80 w 420"/>
                <a:gd name="T5" fmla="*/ 201 h 201"/>
                <a:gd name="T6" fmla="*/ 0 w 420"/>
                <a:gd name="T7" fmla="*/ 0 h 201"/>
                <a:gd name="T8" fmla="*/ 339 w 420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201">
                  <a:moveTo>
                    <a:pt x="339" y="0"/>
                  </a:moveTo>
                  <a:lnTo>
                    <a:pt x="420" y="201"/>
                  </a:lnTo>
                  <a:lnTo>
                    <a:pt x="80" y="201"/>
                  </a:lnTo>
                  <a:lnTo>
                    <a:pt x="0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3" name="íSļîḍê">
              <a:extLst>
                <a:ext uri="{FF2B5EF4-FFF2-40B4-BE49-F238E27FC236}">
                  <a16:creationId xmlns:a16="http://schemas.microsoft.com/office/drawing/2014/main" id="{DD3FA24C-15DB-40D3-8BF9-33418F0D7B35}"/>
                </a:ext>
              </a:extLst>
            </p:cNvPr>
            <p:cNvSpPr/>
            <p:nvPr/>
          </p:nvSpPr>
          <p:spPr bwMode="auto">
            <a:xfrm>
              <a:off x="6411747" y="4145659"/>
              <a:ext cx="440996" cy="213577"/>
            </a:xfrm>
            <a:custGeom>
              <a:avLst/>
              <a:gdLst>
                <a:gd name="T0" fmla="*/ 352 w 446"/>
                <a:gd name="T1" fmla="*/ 7 h 216"/>
                <a:gd name="T2" fmla="*/ 345 w 446"/>
                <a:gd name="T3" fmla="*/ 10 h 216"/>
                <a:gd name="T4" fmla="*/ 422 w 446"/>
                <a:gd name="T5" fmla="*/ 201 h 216"/>
                <a:gd name="T6" fmla="*/ 99 w 446"/>
                <a:gd name="T7" fmla="*/ 201 h 216"/>
                <a:gd name="T8" fmla="*/ 24 w 446"/>
                <a:gd name="T9" fmla="*/ 14 h 216"/>
                <a:gd name="T10" fmla="*/ 352 w 446"/>
                <a:gd name="T11" fmla="*/ 14 h 216"/>
                <a:gd name="T12" fmla="*/ 352 w 446"/>
                <a:gd name="T13" fmla="*/ 7 h 216"/>
                <a:gd name="T14" fmla="*/ 345 w 446"/>
                <a:gd name="T15" fmla="*/ 10 h 216"/>
                <a:gd name="T16" fmla="*/ 352 w 446"/>
                <a:gd name="T17" fmla="*/ 7 h 216"/>
                <a:gd name="T18" fmla="*/ 352 w 446"/>
                <a:gd name="T19" fmla="*/ 0 h 216"/>
                <a:gd name="T20" fmla="*/ 0 w 446"/>
                <a:gd name="T21" fmla="*/ 0 h 216"/>
                <a:gd name="T22" fmla="*/ 88 w 446"/>
                <a:gd name="T23" fmla="*/ 216 h 216"/>
                <a:gd name="T24" fmla="*/ 446 w 446"/>
                <a:gd name="T25" fmla="*/ 216 h 216"/>
                <a:gd name="T26" fmla="*/ 358 w 446"/>
                <a:gd name="T27" fmla="*/ 0 h 216"/>
                <a:gd name="T28" fmla="*/ 352 w 446"/>
                <a:gd name="T29" fmla="*/ 0 h 216"/>
                <a:gd name="T30" fmla="*/ 352 w 446"/>
                <a:gd name="T31" fmla="*/ 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6" h="216">
                  <a:moveTo>
                    <a:pt x="352" y="7"/>
                  </a:moveTo>
                  <a:lnTo>
                    <a:pt x="345" y="10"/>
                  </a:lnTo>
                  <a:lnTo>
                    <a:pt x="422" y="201"/>
                  </a:lnTo>
                  <a:lnTo>
                    <a:pt x="99" y="201"/>
                  </a:lnTo>
                  <a:lnTo>
                    <a:pt x="24" y="14"/>
                  </a:lnTo>
                  <a:lnTo>
                    <a:pt x="352" y="14"/>
                  </a:lnTo>
                  <a:lnTo>
                    <a:pt x="352" y="7"/>
                  </a:lnTo>
                  <a:lnTo>
                    <a:pt x="345" y="10"/>
                  </a:lnTo>
                  <a:lnTo>
                    <a:pt x="352" y="7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88" y="216"/>
                  </a:lnTo>
                  <a:lnTo>
                    <a:pt x="446" y="216"/>
                  </a:lnTo>
                  <a:lnTo>
                    <a:pt x="358" y="0"/>
                  </a:lnTo>
                  <a:lnTo>
                    <a:pt x="352" y="0"/>
                  </a:lnTo>
                  <a:lnTo>
                    <a:pt x="352" y="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4" name="išḻïḍè">
              <a:extLst>
                <a:ext uri="{FF2B5EF4-FFF2-40B4-BE49-F238E27FC236}">
                  <a16:creationId xmlns:a16="http://schemas.microsoft.com/office/drawing/2014/main" id="{553437FC-63C4-444C-89F1-A1A306A2074F}"/>
                </a:ext>
              </a:extLst>
            </p:cNvPr>
            <p:cNvSpPr/>
            <p:nvPr/>
          </p:nvSpPr>
          <p:spPr bwMode="auto">
            <a:xfrm>
              <a:off x="6379117" y="4177300"/>
              <a:ext cx="433086" cy="197756"/>
            </a:xfrm>
            <a:custGeom>
              <a:avLst/>
              <a:gdLst>
                <a:gd name="T0" fmla="*/ 358 w 438"/>
                <a:gd name="T1" fmla="*/ 0 h 200"/>
                <a:gd name="T2" fmla="*/ 438 w 438"/>
                <a:gd name="T3" fmla="*/ 200 h 200"/>
                <a:gd name="T4" fmla="*/ 82 w 438"/>
                <a:gd name="T5" fmla="*/ 200 h 200"/>
                <a:gd name="T6" fmla="*/ 0 w 438"/>
                <a:gd name="T7" fmla="*/ 0 h 200"/>
                <a:gd name="T8" fmla="*/ 358 w 438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200">
                  <a:moveTo>
                    <a:pt x="358" y="0"/>
                  </a:moveTo>
                  <a:lnTo>
                    <a:pt x="438" y="200"/>
                  </a:lnTo>
                  <a:lnTo>
                    <a:pt x="82" y="200"/>
                  </a:lnTo>
                  <a:lnTo>
                    <a:pt x="0" y="0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5" name="ïṥ1íḋè">
              <a:extLst>
                <a:ext uri="{FF2B5EF4-FFF2-40B4-BE49-F238E27FC236}">
                  <a16:creationId xmlns:a16="http://schemas.microsoft.com/office/drawing/2014/main" id="{6C24B376-C5A0-4359-ADB0-D338E89E3157}"/>
                </a:ext>
              </a:extLst>
            </p:cNvPr>
            <p:cNvSpPr/>
            <p:nvPr/>
          </p:nvSpPr>
          <p:spPr bwMode="auto">
            <a:xfrm>
              <a:off x="6368240" y="4170379"/>
              <a:ext cx="456817" cy="213577"/>
            </a:xfrm>
            <a:custGeom>
              <a:avLst/>
              <a:gdLst>
                <a:gd name="T0" fmla="*/ 369 w 462"/>
                <a:gd name="T1" fmla="*/ 7 h 216"/>
                <a:gd name="T2" fmla="*/ 361 w 462"/>
                <a:gd name="T3" fmla="*/ 11 h 216"/>
                <a:gd name="T4" fmla="*/ 438 w 462"/>
                <a:gd name="T5" fmla="*/ 200 h 216"/>
                <a:gd name="T6" fmla="*/ 97 w 462"/>
                <a:gd name="T7" fmla="*/ 200 h 216"/>
                <a:gd name="T8" fmla="*/ 22 w 462"/>
                <a:gd name="T9" fmla="*/ 15 h 216"/>
                <a:gd name="T10" fmla="*/ 369 w 462"/>
                <a:gd name="T11" fmla="*/ 15 h 216"/>
                <a:gd name="T12" fmla="*/ 369 w 462"/>
                <a:gd name="T13" fmla="*/ 7 h 216"/>
                <a:gd name="T14" fmla="*/ 361 w 462"/>
                <a:gd name="T15" fmla="*/ 11 h 216"/>
                <a:gd name="T16" fmla="*/ 369 w 462"/>
                <a:gd name="T17" fmla="*/ 7 h 216"/>
                <a:gd name="T18" fmla="*/ 369 w 462"/>
                <a:gd name="T19" fmla="*/ 0 h 216"/>
                <a:gd name="T20" fmla="*/ 0 w 462"/>
                <a:gd name="T21" fmla="*/ 0 h 216"/>
                <a:gd name="T22" fmla="*/ 88 w 462"/>
                <a:gd name="T23" fmla="*/ 216 h 216"/>
                <a:gd name="T24" fmla="*/ 462 w 462"/>
                <a:gd name="T25" fmla="*/ 216 h 216"/>
                <a:gd name="T26" fmla="*/ 374 w 462"/>
                <a:gd name="T27" fmla="*/ 0 h 216"/>
                <a:gd name="T28" fmla="*/ 369 w 462"/>
                <a:gd name="T29" fmla="*/ 0 h 216"/>
                <a:gd name="T30" fmla="*/ 369 w 462"/>
                <a:gd name="T31" fmla="*/ 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2" h="216">
                  <a:moveTo>
                    <a:pt x="369" y="7"/>
                  </a:moveTo>
                  <a:lnTo>
                    <a:pt x="361" y="11"/>
                  </a:lnTo>
                  <a:lnTo>
                    <a:pt x="438" y="200"/>
                  </a:lnTo>
                  <a:lnTo>
                    <a:pt x="97" y="200"/>
                  </a:lnTo>
                  <a:lnTo>
                    <a:pt x="22" y="15"/>
                  </a:lnTo>
                  <a:lnTo>
                    <a:pt x="369" y="15"/>
                  </a:lnTo>
                  <a:lnTo>
                    <a:pt x="369" y="7"/>
                  </a:lnTo>
                  <a:lnTo>
                    <a:pt x="361" y="11"/>
                  </a:lnTo>
                  <a:lnTo>
                    <a:pt x="369" y="7"/>
                  </a:lnTo>
                  <a:lnTo>
                    <a:pt x="369" y="0"/>
                  </a:lnTo>
                  <a:lnTo>
                    <a:pt x="0" y="0"/>
                  </a:lnTo>
                  <a:lnTo>
                    <a:pt x="88" y="216"/>
                  </a:lnTo>
                  <a:lnTo>
                    <a:pt x="462" y="216"/>
                  </a:lnTo>
                  <a:lnTo>
                    <a:pt x="374" y="0"/>
                  </a:lnTo>
                  <a:lnTo>
                    <a:pt x="369" y="0"/>
                  </a:lnTo>
                  <a:lnTo>
                    <a:pt x="369" y="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6" name="îṣliďe">
              <a:extLst>
                <a:ext uri="{FF2B5EF4-FFF2-40B4-BE49-F238E27FC236}">
                  <a16:creationId xmlns:a16="http://schemas.microsoft.com/office/drawing/2014/main" id="{1B56002B-0865-4D88-A646-9C0FE42E714F}"/>
                </a:ext>
              </a:extLst>
            </p:cNvPr>
            <p:cNvSpPr/>
            <p:nvPr/>
          </p:nvSpPr>
          <p:spPr bwMode="auto">
            <a:xfrm>
              <a:off x="6464152" y="4204986"/>
              <a:ext cx="437041" cy="197756"/>
            </a:xfrm>
            <a:custGeom>
              <a:avLst/>
              <a:gdLst>
                <a:gd name="T0" fmla="*/ 360 w 442"/>
                <a:gd name="T1" fmla="*/ 0 h 200"/>
                <a:gd name="T2" fmla="*/ 442 w 442"/>
                <a:gd name="T3" fmla="*/ 200 h 200"/>
                <a:gd name="T4" fmla="*/ 83 w 442"/>
                <a:gd name="T5" fmla="*/ 200 h 200"/>
                <a:gd name="T6" fmla="*/ 0 w 442"/>
                <a:gd name="T7" fmla="*/ 0 h 200"/>
                <a:gd name="T8" fmla="*/ 360 w 442"/>
                <a:gd name="T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00">
                  <a:moveTo>
                    <a:pt x="360" y="0"/>
                  </a:moveTo>
                  <a:lnTo>
                    <a:pt x="442" y="200"/>
                  </a:lnTo>
                  <a:lnTo>
                    <a:pt x="83" y="200"/>
                  </a:lnTo>
                  <a:lnTo>
                    <a:pt x="0" y="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7" name="íšlîḓê">
              <a:extLst>
                <a:ext uri="{FF2B5EF4-FFF2-40B4-BE49-F238E27FC236}">
                  <a16:creationId xmlns:a16="http://schemas.microsoft.com/office/drawing/2014/main" id="{BC7C909A-BB5D-4940-B51F-C0E68562352D}"/>
                </a:ext>
              </a:extLst>
            </p:cNvPr>
            <p:cNvSpPr/>
            <p:nvPr/>
          </p:nvSpPr>
          <p:spPr bwMode="auto">
            <a:xfrm>
              <a:off x="6453275" y="4198065"/>
              <a:ext cx="458795" cy="211599"/>
            </a:xfrm>
            <a:custGeom>
              <a:avLst/>
              <a:gdLst>
                <a:gd name="T0" fmla="*/ 371 w 464"/>
                <a:gd name="T1" fmla="*/ 7 h 214"/>
                <a:gd name="T2" fmla="*/ 363 w 464"/>
                <a:gd name="T3" fmla="*/ 9 h 214"/>
                <a:gd name="T4" fmla="*/ 442 w 464"/>
                <a:gd name="T5" fmla="*/ 199 h 214"/>
                <a:gd name="T6" fmla="*/ 97 w 464"/>
                <a:gd name="T7" fmla="*/ 199 h 214"/>
                <a:gd name="T8" fmla="*/ 22 w 464"/>
                <a:gd name="T9" fmla="*/ 14 h 214"/>
                <a:gd name="T10" fmla="*/ 371 w 464"/>
                <a:gd name="T11" fmla="*/ 14 h 214"/>
                <a:gd name="T12" fmla="*/ 371 w 464"/>
                <a:gd name="T13" fmla="*/ 7 h 214"/>
                <a:gd name="T14" fmla="*/ 363 w 464"/>
                <a:gd name="T15" fmla="*/ 9 h 214"/>
                <a:gd name="T16" fmla="*/ 371 w 464"/>
                <a:gd name="T17" fmla="*/ 7 h 214"/>
                <a:gd name="T18" fmla="*/ 371 w 464"/>
                <a:gd name="T19" fmla="*/ 0 h 214"/>
                <a:gd name="T20" fmla="*/ 0 w 464"/>
                <a:gd name="T21" fmla="*/ 0 h 214"/>
                <a:gd name="T22" fmla="*/ 88 w 464"/>
                <a:gd name="T23" fmla="*/ 214 h 214"/>
                <a:gd name="T24" fmla="*/ 464 w 464"/>
                <a:gd name="T25" fmla="*/ 214 h 214"/>
                <a:gd name="T26" fmla="*/ 376 w 464"/>
                <a:gd name="T27" fmla="*/ 0 h 214"/>
                <a:gd name="T28" fmla="*/ 371 w 464"/>
                <a:gd name="T29" fmla="*/ 0 h 214"/>
                <a:gd name="T30" fmla="*/ 371 w 464"/>
                <a:gd name="T31" fmla="*/ 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4" h="214">
                  <a:moveTo>
                    <a:pt x="371" y="7"/>
                  </a:moveTo>
                  <a:lnTo>
                    <a:pt x="363" y="9"/>
                  </a:lnTo>
                  <a:lnTo>
                    <a:pt x="442" y="199"/>
                  </a:lnTo>
                  <a:lnTo>
                    <a:pt x="97" y="199"/>
                  </a:lnTo>
                  <a:lnTo>
                    <a:pt x="22" y="14"/>
                  </a:lnTo>
                  <a:lnTo>
                    <a:pt x="371" y="14"/>
                  </a:lnTo>
                  <a:lnTo>
                    <a:pt x="371" y="7"/>
                  </a:lnTo>
                  <a:lnTo>
                    <a:pt x="363" y="9"/>
                  </a:lnTo>
                  <a:lnTo>
                    <a:pt x="371" y="7"/>
                  </a:lnTo>
                  <a:lnTo>
                    <a:pt x="371" y="0"/>
                  </a:lnTo>
                  <a:lnTo>
                    <a:pt x="0" y="0"/>
                  </a:lnTo>
                  <a:lnTo>
                    <a:pt x="88" y="214"/>
                  </a:lnTo>
                  <a:lnTo>
                    <a:pt x="464" y="214"/>
                  </a:lnTo>
                  <a:lnTo>
                    <a:pt x="376" y="0"/>
                  </a:lnTo>
                  <a:lnTo>
                    <a:pt x="371" y="0"/>
                  </a:lnTo>
                  <a:lnTo>
                    <a:pt x="371" y="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8" name="îṡľídê">
              <a:extLst>
                <a:ext uri="{FF2B5EF4-FFF2-40B4-BE49-F238E27FC236}">
                  <a16:creationId xmlns:a16="http://schemas.microsoft.com/office/drawing/2014/main" id="{8F9AFDD1-534A-4F28-85E2-9F11E30693E9}"/>
                </a:ext>
              </a:extLst>
            </p:cNvPr>
            <p:cNvSpPr/>
            <p:nvPr/>
          </p:nvSpPr>
          <p:spPr bwMode="auto">
            <a:xfrm>
              <a:off x="6752876" y="3853969"/>
              <a:ext cx="513177" cy="477581"/>
            </a:xfrm>
            <a:custGeom>
              <a:avLst/>
              <a:gdLst>
                <a:gd name="T0" fmla="*/ 226 w 283"/>
                <a:gd name="T1" fmla="*/ 0 h 264"/>
                <a:gd name="T2" fmla="*/ 150 w 283"/>
                <a:gd name="T3" fmla="*/ 173 h 264"/>
                <a:gd name="T4" fmla="*/ 141 w 283"/>
                <a:gd name="T5" fmla="*/ 179 h 264"/>
                <a:gd name="T6" fmla="*/ 9 w 283"/>
                <a:gd name="T7" fmla="*/ 179 h 264"/>
                <a:gd name="T8" fmla="*/ 0 w 283"/>
                <a:gd name="T9" fmla="*/ 188 h 264"/>
                <a:gd name="T10" fmla="*/ 0 w 283"/>
                <a:gd name="T11" fmla="*/ 211 h 264"/>
                <a:gd name="T12" fmla="*/ 123 w 283"/>
                <a:gd name="T13" fmla="*/ 264 h 264"/>
                <a:gd name="T14" fmla="*/ 175 w 283"/>
                <a:gd name="T15" fmla="*/ 233 h 264"/>
                <a:gd name="T16" fmla="*/ 283 w 283"/>
                <a:gd name="T17" fmla="*/ 3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64">
                  <a:moveTo>
                    <a:pt x="226" y="0"/>
                  </a:moveTo>
                  <a:cubicBezTo>
                    <a:pt x="150" y="173"/>
                    <a:pt x="150" y="173"/>
                    <a:pt x="150" y="173"/>
                  </a:cubicBezTo>
                  <a:cubicBezTo>
                    <a:pt x="148" y="177"/>
                    <a:pt x="145" y="179"/>
                    <a:pt x="141" y="179"/>
                  </a:cubicBezTo>
                  <a:cubicBezTo>
                    <a:pt x="9" y="179"/>
                    <a:pt x="9" y="179"/>
                    <a:pt x="9" y="179"/>
                  </a:cubicBezTo>
                  <a:cubicBezTo>
                    <a:pt x="5" y="179"/>
                    <a:pt x="0" y="183"/>
                    <a:pt x="0" y="188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23" y="264"/>
                    <a:pt x="123" y="264"/>
                    <a:pt x="123" y="264"/>
                  </a:cubicBezTo>
                  <a:cubicBezTo>
                    <a:pt x="145" y="264"/>
                    <a:pt x="165" y="252"/>
                    <a:pt x="175" y="233"/>
                  </a:cubicBezTo>
                  <a:cubicBezTo>
                    <a:pt x="283" y="30"/>
                    <a:pt x="283" y="30"/>
                    <a:pt x="283" y="30"/>
                  </a:cubicBezTo>
                </a:path>
              </a:pathLst>
            </a:custGeom>
            <a:solidFill>
              <a:srgbClr val="E8D9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9" name="iŝļíde">
              <a:extLst>
                <a:ext uri="{FF2B5EF4-FFF2-40B4-BE49-F238E27FC236}">
                  <a16:creationId xmlns:a16="http://schemas.microsoft.com/office/drawing/2014/main" id="{7550919C-7DFE-4F74-BF60-73B808D294CE}"/>
                </a:ext>
              </a:extLst>
            </p:cNvPr>
            <p:cNvSpPr/>
            <p:nvPr/>
          </p:nvSpPr>
          <p:spPr bwMode="auto">
            <a:xfrm>
              <a:off x="6744966" y="3850014"/>
              <a:ext cx="527020" cy="489447"/>
            </a:xfrm>
            <a:custGeom>
              <a:avLst/>
              <a:gdLst>
                <a:gd name="T0" fmla="*/ 227 w 290"/>
                <a:gd name="T1" fmla="*/ 0 h 270"/>
                <a:gd name="T2" fmla="*/ 150 w 290"/>
                <a:gd name="T3" fmla="*/ 173 h 270"/>
                <a:gd name="T4" fmla="*/ 145 w 290"/>
                <a:gd name="T5" fmla="*/ 177 h 270"/>
                <a:gd name="T6" fmla="*/ 13 w 290"/>
                <a:gd name="T7" fmla="*/ 177 h 270"/>
                <a:gd name="T8" fmla="*/ 0 w 290"/>
                <a:gd name="T9" fmla="*/ 190 h 270"/>
                <a:gd name="T10" fmla="*/ 0 w 290"/>
                <a:gd name="T11" fmla="*/ 216 h 270"/>
                <a:gd name="T12" fmla="*/ 127 w 290"/>
                <a:gd name="T13" fmla="*/ 270 h 270"/>
                <a:gd name="T14" fmla="*/ 127 w 290"/>
                <a:gd name="T15" fmla="*/ 270 h 270"/>
                <a:gd name="T16" fmla="*/ 183 w 290"/>
                <a:gd name="T17" fmla="*/ 237 h 270"/>
                <a:gd name="T18" fmla="*/ 290 w 290"/>
                <a:gd name="T19" fmla="*/ 34 h 270"/>
                <a:gd name="T20" fmla="*/ 283 w 290"/>
                <a:gd name="T21" fmla="*/ 30 h 270"/>
                <a:gd name="T22" fmla="*/ 175 w 290"/>
                <a:gd name="T23" fmla="*/ 233 h 270"/>
                <a:gd name="T24" fmla="*/ 127 w 290"/>
                <a:gd name="T25" fmla="*/ 262 h 270"/>
                <a:gd name="T26" fmla="*/ 127 w 290"/>
                <a:gd name="T27" fmla="*/ 266 h 270"/>
                <a:gd name="T28" fmla="*/ 129 w 290"/>
                <a:gd name="T29" fmla="*/ 262 h 270"/>
                <a:gd name="T30" fmla="*/ 9 w 290"/>
                <a:gd name="T31" fmla="*/ 211 h 270"/>
                <a:gd name="T32" fmla="*/ 9 w 290"/>
                <a:gd name="T33" fmla="*/ 190 h 270"/>
                <a:gd name="T34" fmla="*/ 13 w 290"/>
                <a:gd name="T35" fmla="*/ 185 h 270"/>
                <a:gd name="T36" fmla="*/ 145 w 290"/>
                <a:gd name="T37" fmla="*/ 185 h 270"/>
                <a:gd name="T38" fmla="*/ 157 w 290"/>
                <a:gd name="T39" fmla="*/ 177 h 270"/>
                <a:gd name="T40" fmla="*/ 234 w 290"/>
                <a:gd name="T41" fmla="*/ 4 h 270"/>
                <a:gd name="T42" fmla="*/ 227 w 290"/>
                <a:gd name="T4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" h="270">
                  <a:moveTo>
                    <a:pt x="227" y="0"/>
                  </a:moveTo>
                  <a:cubicBezTo>
                    <a:pt x="150" y="173"/>
                    <a:pt x="150" y="173"/>
                    <a:pt x="150" y="173"/>
                  </a:cubicBezTo>
                  <a:cubicBezTo>
                    <a:pt x="149" y="176"/>
                    <a:pt x="147" y="177"/>
                    <a:pt x="145" y="177"/>
                  </a:cubicBezTo>
                  <a:cubicBezTo>
                    <a:pt x="13" y="177"/>
                    <a:pt x="13" y="177"/>
                    <a:pt x="13" y="177"/>
                  </a:cubicBezTo>
                  <a:cubicBezTo>
                    <a:pt x="6" y="177"/>
                    <a:pt x="0" y="183"/>
                    <a:pt x="0" y="190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127" y="270"/>
                    <a:pt x="127" y="270"/>
                    <a:pt x="127" y="270"/>
                  </a:cubicBezTo>
                  <a:cubicBezTo>
                    <a:pt x="127" y="270"/>
                    <a:pt x="127" y="270"/>
                    <a:pt x="127" y="270"/>
                  </a:cubicBezTo>
                  <a:cubicBezTo>
                    <a:pt x="150" y="270"/>
                    <a:pt x="172" y="257"/>
                    <a:pt x="183" y="237"/>
                  </a:cubicBezTo>
                  <a:cubicBezTo>
                    <a:pt x="290" y="34"/>
                    <a:pt x="290" y="34"/>
                    <a:pt x="290" y="34"/>
                  </a:cubicBezTo>
                  <a:cubicBezTo>
                    <a:pt x="283" y="30"/>
                    <a:pt x="283" y="30"/>
                    <a:pt x="283" y="30"/>
                  </a:cubicBezTo>
                  <a:cubicBezTo>
                    <a:pt x="175" y="233"/>
                    <a:pt x="175" y="233"/>
                    <a:pt x="175" y="233"/>
                  </a:cubicBezTo>
                  <a:cubicBezTo>
                    <a:pt x="166" y="251"/>
                    <a:pt x="147" y="262"/>
                    <a:pt x="127" y="262"/>
                  </a:cubicBezTo>
                  <a:cubicBezTo>
                    <a:pt x="127" y="266"/>
                    <a:pt x="127" y="266"/>
                    <a:pt x="127" y="266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9" y="190"/>
                    <a:pt x="9" y="190"/>
                    <a:pt x="9" y="190"/>
                  </a:cubicBezTo>
                  <a:cubicBezTo>
                    <a:pt x="9" y="187"/>
                    <a:pt x="11" y="185"/>
                    <a:pt x="13" y="185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50" y="185"/>
                    <a:pt x="155" y="182"/>
                    <a:pt x="157" y="177"/>
                  </a:cubicBezTo>
                  <a:cubicBezTo>
                    <a:pt x="234" y="4"/>
                    <a:pt x="234" y="4"/>
                    <a:pt x="234" y="4"/>
                  </a:cubicBezTo>
                  <a:cubicBezTo>
                    <a:pt x="227" y="0"/>
                    <a:pt x="227" y="0"/>
                    <a:pt x="227" y="0"/>
                  </a:cubicBezTo>
                  <a:close/>
                </a:path>
              </a:pathLst>
            </a:custGeom>
            <a:solidFill>
              <a:srgbClr val="630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0" name="îś1íḑe">
              <a:extLst>
                <a:ext uri="{FF2B5EF4-FFF2-40B4-BE49-F238E27FC236}">
                  <a16:creationId xmlns:a16="http://schemas.microsoft.com/office/drawing/2014/main" id="{642522F7-A023-43D7-AC23-37F2F5FBA794}"/>
                </a:ext>
              </a:extLst>
            </p:cNvPr>
            <p:cNvSpPr/>
            <p:nvPr/>
          </p:nvSpPr>
          <p:spPr bwMode="auto">
            <a:xfrm>
              <a:off x="6305947" y="4533262"/>
              <a:ext cx="1185549" cy="1133143"/>
            </a:xfrm>
            <a:custGeom>
              <a:avLst/>
              <a:gdLst>
                <a:gd name="T0" fmla="*/ 71 w 653"/>
                <a:gd name="T1" fmla="*/ 626 h 626"/>
                <a:gd name="T2" fmla="*/ 126 w 653"/>
                <a:gd name="T3" fmla="*/ 594 h 626"/>
                <a:gd name="T4" fmla="*/ 334 w 653"/>
                <a:gd name="T5" fmla="*/ 213 h 626"/>
                <a:gd name="T6" fmla="*/ 399 w 653"/>
                <a:gd name="T7" fmla="*/ 175 h 626"/>
                <a:gd name="T8" fmla="*/ 598 w 653"/>
                <a:gd name="T9" fmla="*/ 129 h 626"/>
                <a:gd name="T10" fmla="*/ 645 w 653"/>
                <a:gd name="T11" fmla="*/ 54 h 626"/>
                <a:gd name="T12" fmla="*/ 570 w 653"/>
                <a:gd name="T13" fmla="*/ 8 h 626"/>
                <a:gd name="T14" fmla="*/ 370 w 653"/>
                <a:gd name="T15" fmla="*/ 54 h 626"/>
                <a:gd name="T16" fmla="*/ 251 w 653"/>
                <a:gd name="T17" fmla="*/ 118 h 626"/>
                <a:gd name="T18" fmla="*/ 239 w 653"/>
                <a:gd name="T19" fmla="*/ 127 h 626"/>
                <a:gd name="T20" fmla="*/ 17 w 653"/>
                <a:gd name="T21" fmla="*/ 534 h 626"/>
                <a:gd name="T22" fmla="*/ 42 w 653"/>
                <a:gd name="T23" fmla="*/ 619 h 626"/>
                <a:gd name="T24" fmla="*/ 71 w 653"/>
                <a:gd name="T25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3" h="626">
                  <a:moveTo>
                    <a:pt x="71" y="626"/>
                  </a:moveTo>
                  <a:cubicBezTo>
                    <a:pt x="94" y="626"/>
                    <a:pt x="115" y="615"/>
                    <a:pt x="126" y="594"/>
                  </a:cubicBezTo>
                  <a:cubicBezTo>
                    <a:pt x="334" y="213"/>
                    <a:pt x="334" y="213"/>
                    <a:pt x="334" y="213"/>
                  </a:cubicBezTo>
                  <a:cubicBezTo>
                    <a:pt x="361" y="195"/>
                    <a:pt x="389" y="178"/>
                    <a:pt x="399" y="175"/>
                  </a:cubicBezTo>
                  <a:cubicBezTo>
                    <a:pt x="598" y="129"/>
                    <a:pt x="598" y="129"/>
                    <a:pt x="598" y="129"/>
                  </a:cubicBezTo>
                  <a:cubicBezTo>
                    <a:pt x="632" y="122"/>
                    <a:pt x="653" y="88"/>
                    <a:pt x="645" y="54"/>
                  </a:cubicBezTo>
                  <a:cubicBezTo>
                    <a:pt x="637" y="21"/>
                    <a:pt x="604" y="0"/>
                    <a:pt x="570" y="8"/>
                  </a:cubicBezTo>
                  <a:cubicBezTo>
                    <a:pt x="370" y="54"/>
                    <a:pt x="370" y="54"/>
                    <a:pt x="370" y="54"/>
                  </a:cubicBezTo>
                  <a:cubicBezTo>
                    <a:pt x="336" y="62"/>
                    <a:pt x="281" y="97"/>
                    <a:pt x="251" y="118"/>
                  </a:cubicBezTo>
                  <a:cubicBezTo>
                    <a:pt x="239" y="127"/>
                    <a:pt x="239" y="127"/>
                    <a:pt x="239" y="127"/>
                  </a:cubicBezTo>
                  <a:cubicBezTo>
                    <a:pt x="17" y="534"/>
                    <a:pt x="17" y="534"/>
                    <a:pt x="17" y="534"/>
                  </a:cubicBezTo>
                  <a:cubicBezTo>
                    <a:pt x="0" y="564"/>
                    <a:pt x="11" y="602"/>
                    <a:pt x="42" y="619"/>
                  </a:cubicBezTo>
                  <a:cubicBezTo>
                    <a:pt x="51" y="624"/>
                    <a:pt x="61" y="626"/>
                    <a:pt x="71" y="626"/>
                  </a:cubicBezTo>
                  <a:close/>
                </a:path>
              </a:pathLst>
            </a:custGeom>
            <a:solidFill>
              <a:srgbClr val="490E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1" name="iṩḻíḍe">
              <a:extLst>
                <a:ext uri="{FF2B5EF4-FFF2-40B4-BE49-F238E27FC236}">
                  <a16:creationId xmlns:a16="http://schemas.microsoft.com/office/drawing/2014/main" id="{92640992-053F-4751-AEBE-857E2354290C}"/>
                </a:ext>
              </a:extLst>
            </p:cNvPr>
            <p:cNvSpPr/>
            <p:nvPr/>
          </p:nvSpPr>
          <p:spPr bwMode="auto">
            <a:xfrm>
              <a:off x="7175086" y="3650280"/>
              <a:ext cx="176003" cy="150295"/>
            </a:xfrm>
            <a:prstGeom prst="rect">
              <a:avLst/>
            </a:pr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2" name="íślíḋé">
              <a:extLst>
                <a:ext uri="{FF2B5EF4-FFF2-40B4-BE49-F238E27FC236}">
                  <a16:creationId xmlns:a16="http://schemas.microsoft.com/office/drawing/2014/main" id="{455C1325-8F3A-415C-A922-0468A0A7F2BF}"/>
                </a:ext>
              </a:extLst>
            </p:cNvPr>
            <p:cNvSpPr/>
            <p:nvPr/>
          </p:nvSpPr>
          <p:spPr bwMode="auto">
            <a:xfrm>
              <a:off x="7168164" y="3643358"/>
              <a:ext cx="190835" cy="165126"/>
            </a:xfrm>
            <a:custGeom>
              <a:avLst/>
              <a:gdLst>
                <a:gd name="T0" fmla="*/ 7 w 193"/>
                <a:gd name="T1" fmla="*/ 159 h 167"/>
                <a:gd name="T2" fmla="*/ 7 w 193"/>
                <a:gd name="T3" fmla="*/ 167 h 167"/>
                <a:gd name="T4" fmla="*/ 193 w 193"/>
                <a:gd name="T5" fmla="*/ 167 h 167"/>
                <a:gd name="T6" fmla="*/ 193 w 193"/>
                <a:gd name="T7" fmla="*/ 0 h 167"/>
                <a:gd name="T8" fmla="*/ 0 w 193"/>
                <a:gd name="T9" fmla="*/ 0 h 167"/>
                <a:gd name="T10" fmla="*/ 0 w 193"/>
                <a:gd name="T11" fmla="*/ 167 h 167"/>
                <a:gd name="T12" fmla="*/ 7 w 193"/>
                <a:gd name="T13" fmla="*/ 167 h 167"/>
                <a:gd name="T14" fmla="*/ 7 w 193"/>
                <a:gd name="T15" fmla="*/ 159 h 167"/>
                <a:gd name="T16" fmla="*/ 15 w 193"/>
                <a:gd name="T17" fmla="*/ 159 h 167"/>
                <a:gd name="T18" fmla="*/ 15 w 193"/>
                <a:gd name="T19" fmla="*/ 15 h 167"/>
                <a:gd name="T20" fmla="*/ 178 w 193"/>
                <a:gd name="T21" fmla="*/ 15 h 167"/>
                <a:gd name="T22" fmla="*/ 178 w 193"/>
                <a:gd name="T23" fmla="*/ 152 h 167"/>
                <a:gd name="T24" fmla="*/ 7 w 193"/>
                <a:gd name="T25" fmla="*/ 152 h 167"/>
                <a:gd name="T26" fmla="*/ 7 w 193"/>
                <a:gd name="T27" fmla="*/ 159 h 167"/>
                <a:gd name="T28" fmla="*/ 15 w 193"/>
                <a:gd name="T29" fmla="*/ 159 h 167"/>
                <a:gd name="T30" fmla="*/ 7 w 193"/>
                <a:gd name="T31" fmla="*/ 159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67">
                  <a:moveTo>
                    <a:pt x="7" y="159"/>
                  </a:moveTo>
                  <a:lnTo>
                    <a:pt x="7" y="167"/>
                  </a:lnTo>
                  <a:lnTo>
                    <a:pt x="193" y="167"/>
                  </a:lnTo>
                  <a:lnTo>
                    <a:pt x="193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7" y="167"/>
                  </a:lnTo>
                  <a:lnTo>
                    <a:pt x="7" y="159"/>
                  </a:lnTo>
                  <a:lnTo>
                    <a:pt x="15" y="159"/>
                  </a:lnTo>
                  <a:lnTo>
                    <a:pt x="15" y="15"/>
                  </a:lnTo>
                  <a:lnTo>
                    <a:pt x="178" y="15"/>
                  </a:lnTo>
                  <a:lnTo>
                    <a:pt x="178" y="152"/>
                  </a:lnTo>
                  <a:lnTo>
                    <a:pt x="7" y="152"/>
                  </a:lnTo>
                  <a:lnTo>
                    <a:pt x="7" y="159"/>
                  </a:lnTo>
                  <a:lnTo>
                    <a:pt x="15" y="159"/>
                  </a:lnTo>
                  <a:lnTo>
                    <a:pt x="7" y="15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3" name="îṣ1iḍe">
              <a:extLst>
                <a:ext uri="{FF2B5EF4-FFF2-40B4-BE49-F238E27FC236}">
                  <a16:creationId xmlns:a16="http://schemas.microsoft.com/office/drawing/2014/main" id="{142B2185-67F1-4D15-A1C8-DDEE17BBE479}"/>
                </a:ext>
              </a:extLst>
            </p:cNvPr>
            <p:cNvSpPr/>
            <p:nvPr/>
          </p:nvSpPr>
          <p:spPr bwMode="auto">
            <a:xfrm>
              <a:off x="7120703" y="3767945"/>
              <a:ext cx="471649" cy="1016467"/>
            </a:xfrm>
            <a:custGeom>
              <a:avLst/>
              <a:gdLst>
                <a:gd name="T0" fmla="*/ 119 w 260"/>
                <a:gd name="T1" fmla="*/ 0 h 561"/>
                <a:gd name="T2" fmla="*/ 166 w 260"/>
                <a:gd name="T3" fmla="*/ 51 h 561"/>
                <a:gd name="T4" fmla="*/ 252 w 260"/>
                <a:gd name="T5" fmla="*/ 479 h 561"/>
                <a:gd name="T6" fmla="*/ 185 w 260"/>
                <a:gd name="T7" fmla="*/ 561 h 561"/>
                <a:gd name="T8" fmla="*/ 89 w 260"/>
                <a:gd name="T9" fmla="*/ 561 h 561"/>
                <a:gd name="T10" fmla="*/ 8 w 260"/>
                <a:gd name="T11" fmla="*/ 140 h 561"/>
                <a:gd name="T12" fmla="*/ 38 w 260"/>
                <a:gd name="T13" fmla="*/ 1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561">
                  <a:moveTo>
                    <a:pt x="119" y="0"/>
                  </a:moveTo>
                  <a:cubicBezTo>
                    <a:pt x="143" y="7"/>
                    <a:pt x="161" y="26"/>
                    <a:pt x="166" y="51"/>
                  </a:cubicBezTo>
                  <a:cubicBezTo>
                    <a:pt x="252" y="479"/>
                    <a:pt x="252" y="479"/>
                    <a:pt x="252" y="479"/>
                  </a:cubicBezTo>
                  <a:cubicBezTo>
                    <a:pt x="260" y="521"/>
                    <a:pt x="228" y="561"/>
                    <a:pt x="185" y="561"/>
                  </a:cubicBezTo>
                  <a:cubicBezTo>
                    <a:pt x="89" y="561"/>
                    <a:pt x="89" y="561"/>
                    <a:pt x="89" y="561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0" y="81"/>
                    <a:pt x="23" y="18"/>
                    <a:pt x="38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4" name="ïṡľíḋè">
              <a:extLst>
                <a:ext uri="{FF2B5EF4-FFF2-40B4-BE49-F238E27FC236}">
                  <a16:creationId xmlns:a16="http://schemas.microsoft.com/office/drawing/2014/main" id="{D5B7C028-3319-4A7D-8133-F7724E837F5E}"/>
                </a:ext>
              </a:extLst>
            </p:cNvPr>
            <p:cNvSpPr/>
            <p:nvPr/>
          </p:nvSpPr>
          <p:spPr bwMode="auto">
            <a:xfrm>
              <a:off x="7124658" y="3761023"/>
              <a:ext cx="462750" cy="1031299"/>
            </a:xfrm>
            <a:custGeom>
              <a:avLst/>
              <a:gdLst>
                <a:gd name="T0" fmla="*/ 116 w 255"/>
                <a:gd name="T1" fmla="*/ 8 h 569"/>
                <a:gd name="T2" fmla="*/ 160 w 255"/>
                <a:gd name="T3" fmla="*/ 56 h 569"/>
                <a:gd name="T4" fmla="*/ 160 w 255"/>
                <a:gd name="T5" fmla="*/ 56 h 569"/>
                <a:gd name="T6" fmla="*/ 246 w 255"/>
                <a:gd name="T7" fmla="*/ 483 h 569"/>
                <a:gd name="T8" fmla="*/ 247 w 255"/>
                <a:gd name="T9" fmla="*/ 496 h 569"/>
                <a:gd name="T10" fmla="*/ 229 w 255"/>
                <a:gd name="T11" fmla="*/ 541 h 569"/>
                <a:gd name="T12" fmla="*/ 183 w 255"/>
                <a:gd name="T13" fmla="*/ 560 h 569"/>
                <a:gd name="T14" fmla="*/ 91 w 255"/>
                <a:gd name="T15" fmla="*/ 560 h 569"/>
                <a:gd name="T16" fmla="*/ 10 w 255"/>
                <a:gd name="T17" fmla="*/ 144 h 569"/>
                <a:gd name="T18" fmla="*/ 6 w 255"/>
                <a:gd name="T19" fmla="*/ 144 h 569"/>
                <a:gd name="T20" fmla="*/ 10 w 255"/>
                <a:gd name="T21" fmla="*/ 144 h 569"/>
                <a:gd name="T22" fmla="*/ 9 w 255"/>
                <a:gd name="T23" fmla="*/ 119 h 569"/>
                <a:gd name="T24" fmla="*/ 19 w 255"/>
                <a:gd name="T25" fmla="*/ 52 h 569"/>
                <a:gd name="T26" fmla="*/ 29 w 255"/>
                <a:gd name="T27" fmla="*/ 29 h 569"/>
                <a:gd name="T28" fmla="*/ 34 w 255"/>
                <a:gd name="T29" fmla="*/ 21 h 569"/>
                <a:gd name="T30" fmla="*/ 38 w 255"/>
                <a:gd name="T31" fmla="*/ 18 h 569"/>
                <a:gd name="T32" fmla="*/ 40 w 255"/>
                <a:gd name="T33" fmla="*/ 12 h 569"/>
                <a:gd name="T34" fmla="*/ 34 w 255"/>
                <a:gd name="T35" fmla="*/ 11 h 569"/>
                <a:gd name="T36" fmla="*/ 28 w 255"/>
                <a:gd name="T37" fmla="*/ 16 h 569"/>
                <a:gd name="T38" fmla="*/ 18 w 255"/>
                <a:gd name="T39" fmla="*/ 33 h 569"/>
                <a:gd name="T40" fmla="*/ 0 w 255"/>
                <a:gd name="T41" fmla="*/ 119 h 569"/>
                <a:gd name="T42" fmla="*/ 2 w 255"/>
                <a:gd name="T43" fmla="*/ 145 h 569"/>
                <a:gd name="T44" fmla="*/ 2 w 255"/>
                <a:gd name="T45" fmla="*/ 145 h 569"/>
                <a:gd name="T46" fmla="*/ 84 w 255"/>
                <a:gd name="T47" fmla="*/ 569 h 569"/>
                <a:gd name="T48" fmla="*/ 183 w 255"/>
                <a:gd name="T49" fmla="*/ 569 h 569"/>
                <a:gd name="T50" fmla="*/ 234 w 255"/>
                <a:gd name="T51" fmla="*/ 547 h 569"/>
                <a:gd name="T52" fmla="*/ 255 w 255"/>
                <a:gd name="T53" fmla="*/ 496 h 569"/>
                <a:gd name="T54" fmla="*/ 254 w 255"/>
                <a:gd name="T55" fmla="*/ 482 h 569"/>
                <a:gd name="T56" fmla="*/ 168 w 255"/>
                <a:gd name="T57" fmla="*/ 55 h 569"/>
                <a:gd name="T58" fmla="*/ 164 w 255"/>
                <a:gd name="T59" fmla="*/ 55 h 569"/>
                <a:gd name="T60" fmla="*/ 168 w 255"/>
                <a:gd name="T61" fmla="*/ 55 h 569"/>
                <a:gd name="T62" fmla="*/ 119 w 255"/>
                <a:gd name="T63" fmla="*/ 1 h 569"/>
                <a:gd name="T64" fmla="*/ 114 w 255"/>
                <a:gd name="T65" fmla="*/ 3 h 569"/>
                <a:gd name="T66" fmla="*/ 116 w 255"/>
                <a:gd name="T67" fmla="*/ 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5" h="569">
                  <a:moveTo>
                    <a:pt x="116" y="8"/>
                  </a:moveTo>
                  <a:cubicBezTo>
                    <a:pt x="138" y="15"/>
                    <a:pt x="156" y="33"/>
                    <a:pt x="160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246" y="483"/>
                    <a:pt x="246" y="483"/>
                    <a:pt x="246" y="483"/>
                  </a:cubicBezTo>
                  <a:cubicBezTo>
                    <a:pt x="247" y="488"/>
                    <a:pt x="247" y="492"/>
                    <a:pt x="247" y="496"/>
                  </a:cubicBezTo>
                  <a:cubicBezTo>
                    <a:pt x="247" y="514"/>
                    <a:pt x="240" y="530"/>
                    <a:pt x="229" y="541"/>
                  </a:cubicBezTo>
                  <a:cubicBezTo>
                    <a:pt x="217" y="553"/>
                    <a:pt x="201" y="560"/>
                    <a:pt x="183" y="560"/>
                  </a:cubicBezTo>
                  <a:cubicBezTo>
                    <a:pt x="91" y="560"/>
                    <a:pt x="91" y="560"/>
                    <a:pt x="91" y="560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9" y="136"/>
                    <a:pt x="9" y="128"/>
                    <a:pt x="9" y="119"/>
                  </a:cubicBezTo>
                  <a:cubicBezTo>
                    <a:pt x="9" y="95"/>
                    <a:pt x="13" y="70"/>
                    <a:pt x="19" y="52"/>
                  </a:cubicBezTo>
                  <a:cubicBezTo>
                    <a:pt x="22" y="42"/>
                    <a:pt x="26" y="34"/>
                    <a:pt x="29" y="29"/>
                  </a:cubicBezTo>
                  <a:cubicBezTo>
                    <a:pt x="31" y="26"/>
                    <a:pt x="33" y="23"/>
                    <a:pt x="34" y="21"/>
                  </a:cubicBezTo>
                  <a:cubicBezTo>
                    <a:pt x="36" y="19"/>
                    <a:pt x="37" y="18"/>
                    <a:pt x="38" y="18"/>
                  </a:cubicBezTo>
                  <a:cubicBezTo>
                    <a:pt x="40" y="17"/>
                    <a:pt x="41" y="14"/>
                    <a:pt x="40" y="12"/>
                  </a:cubicBezTo>
                  <a:cubicBezTo>
                    <a:pt x="39" y="10"/>
                    <a:pt x="36" y="10"/>
                    <a:pt x="34" y="11"/>
                  </a:cubicBezTo>
                  <a:cubicBezTo>
                    <a:pt x="32" y="12"/>
                    <a:pt x="30" y="14"/>
                    <a:pt x="28" y="16"/>
                  </a:cubicBezTo>
                  <a:cubicBezTo>
                    <a:pt x="25" y="20"/>
                    <a:pt x="21" y="26"/>
                    <a:pt x="18" y="33"/>
                  </a:cubicBezTo>
                  <a:cubicBezTo>
                    <a:pt x="9" y="53"/>
                    <a:pt x="0" y="85"/>
                    <a:pt x="0" y="119"/>
                  </a:cubicBezTo>
                  <a:cubicBezTo>
                    <a:pt x="0" y="128"/>
                    <a:pt x="1" y="136"/>
                    <a:pt x="2" y="145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84" y="569"/>
                    <a:pt x="84" y="569"/>
                    <a:pt x="84" y="569"/>
                  </a:cubicBezTo>
                  <a:cubicBezTo>
                    <a:pt x="183" y="569"/>
                    <a:pt x="183" y="569"/>
                    <a:pt x="183" y="569"/>
                  </a:cubicBezTo>
                  <a:cubicBezTo>
                    <a:pt x="203" y="569"/>
                    <a:pt x="221" y="560"/>
                    <a:pt x="234" y="547"/>
                  </a:cubicBezTo>
                  <a:cubicBezTo>
                    <a:pt x="247" y="534"/>
                    <a:pt x="255" y="516"/>
                    <a:pt x="255" y="496"/>
                  </a:cubicBezTo>
                  <a:cubicBezTo>
                    <a:pt x="255" y="492"/>
                    <a:pt x="255" y="487"/>
                    <a:pt x="254" y="482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4" y="55"/>
                    <a:pt x="164" y="55"/>
                    <a:pt x="164" y="55"/>
                  </a:cubicBezTo>
                  <a:cubicBezTo>
                    <a:pt x="168" y="55"/>
                    <a:pt x="168" y="55"/>
                    <a:pt x="168" y="55"/>
                  </a:cubicBezTo>
                  <a:cubicBezTo>
                    <a:pt x="163" y="28"/>
                    <a:pt x="143" y="8"/>
                    <a:pt x="119" y="1"/>
                  </a:cubicBezTo>
                  <a:cubicBezTo>
                    <a:pt x="116" y="0"/>
                    <a:pt x="114" y="1"/>
                    <a:pt x="114" y="3"/>
                  </a:cubicBezTo>
                  <a:cubicBezTo>
                    <a:pt x="113" y="6"/>
                    <a:pt x="114" y="8"/>
                    <a:pt x="116" y="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5" name="ïsļiḑé">
              <a:extLst>
                <a:ext uri="{FF2B5EF4-FFF2-40B4-BE49-F238E27FC236}">
                  <a16:creationId xmlns:a16="http://schemas.microsoft.com/office/drawing/2014/main" id="{B4271228-5BDA-46F4-849D-0C3235C93734}"/>
                </a:ext>
              </a:extLst>
            </p:cNvPr>
            <p:cNvSpPr/>
            <p:nvPr/>
          </p:nvSpPr>
          <p:spPr bwMode="auto">
            <a:xfrm>
              <a:off x="7569610" y="3839137"/>
              <a:ext cx="253128" cy="1197414"/>
            </a:xfrm>
            <a:custGeom>
              <a:avLst/>
              <a:gdLst>
                <a:gd name="T0" fmla="*/ 140 w 140"/>
                <a:gd name="T1" fmla="*/ 661 h 661"/>
                <a:gd name="T2" fmla="*/ 82 w 140"/>
                <a:gd name="T3" fmla="*/ 42 h 661"/>
                <a:gd name="T4" fmla="*/ 29 w 140"/>
                <a:gd name="T5" fmla="*/ 53 h 661"/>
                <a:gd name="T6" fmla="*/ 0 w 140"/>
                <a:gd name="T7" fmla="*/ 661 h 661"/>
                <a:gd name="T8" fmla="*/ 140 w 140"/>
                <a:gd name="T9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661">
                  <a:moveTo>
                    <a:pt x="140" y="661"/>
                  </a:moveTo>
                  <a:cubicBezTo>
                    <a:pt x="82" y="42"/>
                    <a:pt x="82" y="42"/>
                    <a:pt x="82" y="42"/>
                  </a:cubicBezTo>
                  <a:cubicBezTo>
                    <a:pt x="72" y="0"/>
                    <a:pt x="42" y="12"/>
                    <a:pt x="29" y="53"/>
                  </a:cubicBezTo>
                  <a:cubicBezTo>
                    <a:pt x="0" y="661"/>
                    <a:pt x="0" y="661"/>
                    <a:pt x="0" y="661"/>
                  </a:cubicBezTo>
                  <a:lnTo>
                    <a:pt x="140" y="661"/>
                  </a:lnTo>
                  <a:close/>
                </a:path>
              </a:pathLst>
            </a:custGeom>
            <a:solidFill>
              <a:srgbClr val="CC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6" name="iSľiḍè">
              <a:extLst>
                <a:ext uri="{FF2B5EF4-FFF2-40B4-BE49-F238E27FC236}">
                  <a16:creationId xmlns:a16="http://schemas.microsoft.com/office/drawing/2014/main" id="{DE7EDC40-0542-4CDF-95CF-04B78EA482A8}"/>
                </a:ext>
              </a:extLst>
            </p:cNvPr>
            <p:cNvSpPr/>
            <p:nvPr/>
          </p:nvSpPr>
          <p:spPr bwMode="auto">
            <a:xfrm>
              <a:off x="7561699" y="3858913"/>
              <a:ext cx="270926" cy="1184560"/>
            </a:xfrm>
            <a:custGeom>
              <a:avLst/>
              <a:gdLst>
                <a:gd name="T0" fmla="*/ 144 w 149"/>
                <a:gd name="T1" fmla="*/ 650 h 654"/>
                <a:gd name="T2" fmla="*/ 149 w 149"/>
                <a:gd name="T3" fmla="*/ 650 h 654"/>
                <a:gd name="T4" fmla="*/ 90 w 149"/>
                <a:gd name="T5" fmla="*/ 30 h 654"/>
                <a:gd name="T6" fmla="*/ 90 w 149"/>
                <a:gd name="T7" fmla="*/ 30 h 654"/>
                <a:gd name="T8" fmla="*/ 80 w 149"/>
                <a:gd name="T9" fmla="*/ 8 h 654"/>
                <a:gd name="T10" fmla="*/ 73 w 149"/>
                <a:gd name="T11" fmla="*/ 2 h 654"/>
                <a:gd name="T12" fmla="*/ 65 w 149"/>
                <a:gd name="T13" fmla="*/ 0 h 654"/>
                <a:gd name="T14" fmla="*/ 54 w 149"/>
                <a:gd name="T15" fmla="*/ 3 h 654"/>
                <a:gd name="T16" fmla="*/ 40 w 149"/>
                <a:gd name="T17" fmla="*/ 17 h 654"/>
                <a:gd name="T18" fmla="*/ 29 w 149"/>
                <a:gd name="T19" fmla="*/ 40 h 654"/>
                <a:gd name="T20" fmla="*/ 29 w 149"/>
                <a:gd name="T21" fmla="*/ 41 h 654"/>
                <a:gd name="T22" fmla="*/ 0 w 149"/>
                <a:gd name="T23" fmla="*/ 654 h 654"/>
                <a:gd name="T24" fmla="*/ 149 w 149"/>
                <a:gd name="T25" fmla="*/ 654 h 654"/>
                <a:gd name="T26" fmla="*/ 149 w 149"/>
                <a:gd name="T27" fmla="*/ 650 h 654"/>
                <a:gd name="T28" fmla="*/ 144 w 149"/>
                <a:gd name="T29" fmla="*/ 650 h 654"/>
                <a:gd name="T30" fmla="*/ 144 w 149"/>
                <a:gd name="T31" fmla="*/ 646 h 654"/>
                <a:gd name="T32" fmla="*/ 8 w 149"/>
                <a:gd name="T33" fmla="*/ 646 h 654"/>
                <a:gd name="T34" fmla="*/ 37 w 149"/>
                <a:gd name="T35" fmla="*/ 42 h 654"/>
                <a:gd name="T36" fmla="*/ 33 w 149"/>
                <a:gd name="T37" fmla="*/ 42 h 654"/>
                <a:gd name="T38" fmla="*/ 37 w 149"/>
                <a:gd name="T39" fmla="*/ 43 h 654"/>
                <a:gd name="T40" fmla="*/ 51 w 149"/>
                <a:gd name="T41" fmla="*/ 17 h 654"/>
                <a:gd name="T42" fmla="*/ 58 w 149"/>
                <a:gd name="T43" fmla="*/ 11 h 654"/>
                <a:gd name="T44" fmla="*/ 65 w 149"/>
                <a:gd name="T45" fmla="*/ 9 h 654"/>
                <a:gd name="T46" fmla="*/ 69 w 149"/>
                <a:gd name="T47" fmla="*/ 10 h 654"/>
                <a:gd name="T48" fmla="*/ 76 w 149"/>
                <a:gd name="T49" fmla="*/ 16 h 654"/>
                <a:gd name="T50" fmla="*/ 82 w 149"/>
                <a:gd name="T51" fmla="*/ 31 h 654"/>
                <a:gd name="T52" fmla="*/ 86 w 149"/>
                <a:gd name="T53" fmla="*/ 31 h 654"/>
                <a:gd name="T54" fmla="*/ 82 w 149"/>
                <a:gd name="T55" fmla="*/ 31 h 654"/>
                <a:gd name="T56" fmla="*/ 140 w 149"/>
                <a:gd name="T57" fmla="*/ 651 h 654"/>
                <a:gd name="T58" fmla="*/ 144 w 149"/>
                <a:gd name="T59" fmla="*/ 650 h 654"/>
                <a:gd name="T60" fmla="*/ 144 w 149"/>
                <a:gd name="T61" fmla="*/ 646 h 654"/>
                <a:gd name="T62" fmla="*/ 144 w 149"/>
                <a:gd name="T63" fmla="*/ 65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9" h="654">
                  <a:moveTo>
                    <a:pt x="144" y="650"/>
                  </a:moveTo>
                  <a:cubicBezTo>
                    <a:pt x="149" y="650"/>
                    <a:pt x="149" y="650"/>
                    <a:pt x="149" y="650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7" y="20"/>
                    <a:pt x="84" y="13"/>
                    <a:pt x="80" y="8"/>
                  </a:cubicBezTo>
                  <a:cubicBezTo>
                    <a:pt x="78" y="6"/>
                    <a:pt x="75" y="4"/>
                    <a:pt x="73" y="2"/>
                  </a:cubicBezTo>
                  <a:cubicBezTo>
                    <a:pt x="70" y="1"/>
                    <a:pt x="68" y="0"/>
                    <a:pt x="65" y="0"/>
                  </a:cubicBezTo>
                  <a:cubicBezTo>
                    <a:pt x="61" y="0"/>
                    <a:pt x="57" y="2"/>
                    <a:pt x="54" y="3"/>
                  </a:cubicBezTo>
                  <a:cubicBezTo>
                    <a:pt x="49" y="6"/>
                    <a:pt x="44" y="11"/>
                    <a:pt x="40" y="17"/>
                  </a:cubicBezTo>
                  <a:cubicBezTo>
                    <a:pt x="36" y="24"/>
                    <a:pt x="32" y="31"/>
                    <a:pt x="29" y="40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149" y="654"/>
                    <a:pt x="149" y="654"/>
                    <a:pt x="149" y="654"/>
                  </a:cubicBezTo>
                  <a:cubicBezTo>
                    <a:pt x="149" y="650"/>
                    <a:pt x="149" y="650"/>
                    <a:pt x="149" y="650"/>
                  </a:cubicBezTo>
                  <a:cubicBezTo>
                    <a:pt x="144" y="650"/>
                    <a:pt x="144" y="650"/>
                    <a:pt x="144" y="650"/>
                  </a:cubicBezTo>
                  <a:cubicBezTo>
                    <a:pt x="144" y="646"/>
                    <a:pt x="144" y="646"/>
                    <a:pt x="144" y="646"/>
                  </a:cubicBezTo>
                  <a:cubicBezTo>
                    <a:pt x="8" y="646"/>
                    <a:pt x="8" y="646"/>
                    <a:pt x="8" y="646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1" y="32"/>
                    <a:pt x="46" y="23"/>
                    <a:pt x="51" y="17"/>
                  </a:cubicBezTo>
                  <a:cubicBezTo>
                    <a:pt x="53" y="14"/>
                    <a:pt x="56" y="12"/>
                    <a:pt x="58" y="11"/>
                  </a:cubicBezTo>
                  <a:cubicBezTo>
                    <a:pt x="61" y="9"/>
                    <a:pt x="63" y="9"/>
                    <a:pt x="65" y="9"/>
                  </a:cubicBezTo>
                  <a:cubicBezTo>
                    <a:pt x="66" y="9"/>
                    <a:pt x="68" y="9"/>
                    <a:pt x="69" y="10"/>
                  </a:cubicBezTo>
                  <a:cubicBezTo>
                    <a:pt x="71" y="11"/>
                    <a:pt x="74" y="13"/>
                    <a:pt x="76" y="16"/>
                  </a:cubicBezTo>
                  <a:cubicBezTo>
                    <a:pt x="78" y="20"/>
                    <a:pt x="80" y="25"/>
                    <a:pt x="82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140" y="651"/>
                    <a:pt x="140" y="651"/>
                    <a:pt x="140" y="651"/>
                  </a:cubicBezTo>
                  <a:cubicBezTo>
                    <a:pt x="144" y="650"/>
                    <a:pt x="144" y="650"/>
                    <a:pt x="144" y="650"/>
                  </a:cubicBezTo>
                  <a:cubicBezTo>
                    <a:pt x="144" y="646"/>
                    <a:pt x="144" y="646"/>
                    <a:pt x="144" y="646"/>
                  </a:cubicBezTo>
                  <a:lnTo>
                    <a:pt x="144" y="65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7" name="ï$ḻíďê">
              <a:extLst>
                <a:ext uri="{FF2B5EF4-FFF2-40B4-BE49-F238E27FC236}">
                  <a16:creationId xmlns:a16="http://schemas.microsoft.com/office/drawing/2014/main" id="{6B17D473-CF61-49AF-ACD3-82AA9D2E12FA}"/>
                </a:ext>
              </a:extLst>
            </p:cNvPr>
            <p:cNvSpPr/>
            <p:nvPr/>
          </p:nvSpPr>
          <p:spPr bwMode="auto">
            <a:xfrm>
              <a:off x="7035668" y="5587302"/>
              <a:ext cx="115687" cy="115687"/>
            </a:xfrm>
            <a:custGeom>
              <a:avLst/>
              <a:gdLst>
                <a:gd name="T0" fmla="*/ 36 w 64"/>
                <a:gd name="T1" fmla="*/ 64 h 64"/>
                <a:gd name="T2" fmla="*/ 28 w 64"/>
                <a:gd name="T3" fmla="*/ 64 h 64"/>
                <a:gd name="T4" fmla="*/ 0 w 64"/>
                <a:gd name="T5" fmla="*/ 36 h 64"/>
                <a:gd name="T6" fmla="*/ 0 w 64"/>
                <a:gd name="T7" fmla="*/ 0 h 64"/>
                <a:gd name="T8" fmla="*/ 64 w 64"/>
                <a:gd name="T9" fmla="*/ 0 h 64"/>
                <a:gd name="T10" fmla="*/ 64 w 64"/>
                <a:gd name="T11" fmla="*/ 36 h 64"/>
                <a:gd name="T12" fmla="*/ 36 w 64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36" y="64"/>
                  </a:moveTo>
                  <a:cubicBezTo>
                    <a:pt x="28" y="64"/>
                    <a:pt x="28" y="64"/>
                    <a:pt x="28" y="64"/>
                  </a:cubicBezTo>
                  <a:cubicBezTo>
                    <a:pt x="13" y="64"/>
                    <a:pt x="0" y="52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52" y="64"/>
                    <a:pt x="36" y="6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8" name="îṣļïďè">
              <a:extLst>
                <a:ext uri="{FF2B5EF4-FFF2-40B4-BE49-F238E27FC236}">
                  <a16:creationId xmlns:a16="http://schemas.microsoft.com/office/drawing/2014/main" id="{1340F435-3281-4DD2-89EF-AAB6A15FCA01}"/>
                </a:ext>
              </a:extLst>
            </p:cNvPr>
            <p:cNvSpPr/>
            <p:nvPr/>
          </p:nvSpPr>
          <p:spPr bwMode="auto">
            <a:xfrm>
              <a:off x="7311538" y="5587302"/>
              <a:ext cx="117665" cy="115687"/>
            </a:xfrm>
            <a:custGeom>
              <a:avLst/>
              <a:gdLst>
                <a:gd name="T0" fmla="*/ 36 w 65"/>
                <a:gd name="T1" fmla="*/ 64 h 64"/>
                <a:gd name="T2" fmla="*/ 29 w 65"/>
                <a:gd name="T3" fmla="*/ 64 h 64"/>
                <a:gd name="T4" fmla="*/ 0 w 65"/>
                <a:gd name="T5" fmla="*/ 36 h 64"/>
                <a:gd name="T6" fmla="*/ 0 w 65"/>
                <a:gd name="T7" fmla="*/ 0 h 64"/>
                <a:gd name="T8" fmla="*/ 65 w 65"/>
                <a:gd name="T9" fmla="*/ 0 h 64"/>
                <a:gd name="T10" fmla="*/ 65 w 65"/>
                <a:gd name="T11" fmla="*/ 36 h 64"/>
                <a:gd name="T12" fmla="*/ 36 w 65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4">
                  <a:moveTo>
                    <a:pt x="36" y="64"/>
                  </a:move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0" y="52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52"/>
                    <a:pt x="52" y="64"/>
                    <a:pt x="36" y="6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9" name="iṡḷïḍe">
              <a:extLst>
                <a:ext uri="{FF2B5EF4-FFF2-40B4-BE49-F238E27FC236}">
                  <a16:creationId xmlns:a16="http://schemas.microsoft.com/office/drawing/2014/main" id="{84C3DC3F-1CA5-4180-98DC-5B80BD045840}"/>
                </a:ext>
              </a:extLst>
            </p:cNvPr>
            <p:cNvSpPr/>
            <p:nvPr/>
          </p:nvSpPr>
          <p:spPr bwMode="auto">
            <a:xfrm>
              <a:off x="7591363" y="5587302"/>
              <a:ext cx="117665" cy="115687"/>
            </a:xfrm>
            <a:custGeom>
              <a:avLst/>
              <a:gdLst>
                <a:gd name="T0" fmla="*/ 37 w 65"/>
                <a:gd name="T1" fmla="*/ 64 h 64"/>
                <a:gd name="T2" fmla="*/ 29 w 65"/>
                <a:gd name="T3" fmla="*/ 64 h 64"/>
                <a:gd name="T4" fmla="*/ 0 w 65"/>
                <a:gd name="T5" fmla="*/ 36 h 64"/>
                <a:gd name="T6" fmla="*/ 0 w 65"/>
                <a:gd name="T7" fmla="*/ 0 h 64"/>
                <a:gd name="T8" fmla="*/ 65 w 65"/>
                <a:gd name="T9" fmla="*/ 0 h 64"/>
                <a:gd name="T10" fmla="*/ 65 w 65"/>
                <a:gd name="T11" fmla="*/ 36 h 64"/>
                <a:gd name="T12" fmla="*/ 37 w 65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4">
                  <a:moveTo>
                    <a:pt x="37" y="64"/>
                  </a:moveTo>
                  <a:cubicBezTo>
                    <a:pt x="29" y="64"/>
                    <a:pt x="29" y="64"/>
                    <a:pt x="29" y="64"/>
                  </a:cubicBezTo>
                  <a:cubicBezTo>
                    <a:pt x="13" y="64"/>
                    <a:pt x="0" y="52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52"/>
                    <a:pt x="52" y="64"/>
                    <a:pt x="37" y="6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0" name="ïŝlíḑè">
              <a:extLst>
                <a:ext uri="{FF2B5EF4-FFF2-40B4-BE49-F238E27FC236}">
                  <a16:creationId xmlns:a16="http://schemas.microsoft.com/office/drawing/2014/main" id="{550CBA56-3BF9-42FD-BF73-D874004726D6}"/>
                </a:ext>
              </a:extLst>
            </p:cNvPr>
            <p:cNvSpPr/>
            <p:nvPr/>
          </p:nvSpPr>
          <p:spPr bwMode="auto">
            <a:xfrm>
              <a:off x="7291762" y="4857582"/>
              <a:ext cx="157216" cy="178969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1" name="îśļîḍe">
              <a:extLst>
                <a:ext uri="{FF2B5EF4-FFF2-40B4-BE49-F238E27FC236}">
                  <a16:creationId xmlns:a16="http://schemas.microsoft.com/office/drawing/2014/main" id="{96D01EB8-20D0-45C8-850C-A8142BC84E0B}"/>
                </a:ext>
              </a:extLst>
            </p:cNvPr>
            <p:cNvSpPr/>
            <p:nvPr/>
          </p:nvSpPr>
          <p:spPr bwMode="auto">
            <a:xfrm>
              <a:off x="7283852" y="4849672"/>
              <a:ext cx="173037" cy="193801"/>
            </a:xfrm>
            <a:custGeom>
              <a:avLst/>
              <a:gdLst>
                <a:gd name="T0" fmla="*/ 167 w 175"/>
                <a:gd name="T1" fmla="*/ 189 h 196"/>
                <a:gd name="T2" fmla="*/ 167 w 175"/>
                <a:gd name="T3" fmla="*/ 182 h 196"/>
                <a:gd name="T4" fmla="*/ 17 w 175"/>
                <a:gd name="T5" fmla="*/ 182 h 196"/>
                <a:gd name="T6" fmla="*/ 17 w 175"/>
                <a:gd name="T7" fmla="*/ 15 h 196"/>
                <a:gd name="T8" fmla="*/ 160 w 175"/>
                <a:gd name="T9" fmla="*/ 15 h 196"/>
                <a:gd name="T10" fmla="*/ 160 w 175"/>
                <a:gd name="T11" fmla="*/ 189 h 196"/>
                <a:gd name="T12" fmla="*/ 167 w 175"/>
                <a:gd name="T13" fmla="*/ 189 h 196"/>
                <a:gd name="T14" fmla="*/ 167 w 175"/>
                <a:gd name="T15" fmla="*/ 182 h 196"/>
                <a:gd name="T16" fmla="*/ 167 w 175"/>
                <a:gd name="T17" fmla="*/ 189 h 196"/>
                <a:gd name="T18" fmla="*/ 175 w 175"/>
                <a:gd name="T19" fmla="*/ 189 h 196"/>
                <a:gd name="T20" fmla="*/ 175 w 175"/>
                <a:gd name="T21" fmla="*/ 0 h 196"/>
                <a:gd name="T22" fmla="*/ 0 w 175"/>
                <a:gd name="T23" fmla="*/ 0 h 196"/>
                <a:gd name="T24" fmla="*/ 0 w 175"/>
                <a:gd name="T25" fmla="*/ 196 h 196"/>
                <a:gd name="T26" fmla="*/ 175 w 175"/>
                <a:gd name="T27" fmla="*/ 196 h 196"/>
                <a:gd name="T28" fmla="*/ 175 w 175"/>
                <a:gd name="T29" fmla="*/ 189 h 196"/>
                <a:gd name="T30" fmla="*/ 167 w 175"/>
                <a:gd name="T31" fmla="*/ 18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196">
                  <a:moveTo>
                    <a:pt x="167" y="189"/>
                  </a:moveTo>
                  <a:lnTo>
                    <a:pt x="167" y="182"/>
                  </a:lnTo>
                  <a:lnTo>
                    <a:pt x="17" y="182"/>
                  </a:lnTo>
                  <a:lnTo>
                    <a:pt x="17" y="15"/>
                  </a:lnTo>
                  <a:lnTo>
                    <a:pt x="160" y="15"/>
                  </a:lnTo>
                  <a:lnTo>
                    <a:pt x="160" y="189"/>
                  </a:lnTo>
                  <a:lnTo>
                    <a:pt x="167" y="189"/>
                  </a:lnTo>
                  <a:lnTo>
                    <a:pt x="167" y="182"/>
                  </a:lnTo>
                  <a:lnTo>
                    <a:pt x="167" y="189"/>
                  </a:lnTo>
                  <a:lnTo>
                    <a:pt x="175" y="189"/>
                  </a:lnTo>
                  <a:lnTo>
                    <a:pt x="175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175" y="196"/>
                  </a:lnTo>
                  <a:lnTo>
                    <a:pt x="175" y="189"/>
                  </a:lnTo>
                  <a:lnTo>
                    <a:pt x="167" y="18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2" name="iṥlîḋe">
              <a:extLst>
                <a:ext uri="{FF2B5EF4-FFF2-40B4-BE49-F238E27FC236}">
                  <a16:creationId xmlns:a16="http://schemas.microsoft.com/office/drawing/2014/main" id="{DBD6AFFC-8C84-4365-8713-5FBBD000DAF4}"/>
                </a:ext>
              </a:extLst>
            </p:cNvPr>
            <p:cNvSpPr/>
            <p:nvPr/>
          </p:nvSpPr>
          <p:spPr bwMode="auto">
            <a:xfrm>
              <a:off x="7337246" y="5036551"/>
              <a:ext cx="67237" cy="565583"/>
            </a:xfrm>
            <a:prstGeom prst="rect">
              <a:avLst/>
            </a:pr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3" name="iṣľîḓé">
              <a:extLst>
                <a:ext uri="{FF2B5EF4-FFF2-40B4-BE49-F238E27FC236}">
                  <a16:creationId xmlns:a16="http://schemas.microsoft.com/office/drawing/2014/main" id="{96631B09-F48F-4E23-85A1-48E78C6C17F3}"/>
                </a:ext>
              </a:extLst>
            </p:cNvPr>
            <p:cNvSpPr/>
            <p:nvPr/>
          </p:nvSpPr>
          <p:spPr bwMode="auto">
            <a:xfrm>
              <a:off x="7329336" y="5029630"/>
              <a:ext cx="82069" cy="579426"/>
            </a:xfrm>
            <a:custGeom>
              <a:avLst/>
              <a:gdLst>
                <a:gd name="T0" fmla="*/ 76 w 83"/>
                <a:gd name="T1" fmla="*/ 579 h 586"/>
                <a:gd name="T2" fmla="*/ 76 w 83"/>
                <a:gd name="T3" fmla="*/ 571 h 586"/>
                <a:gd name="T4" fmla="*/ 15 w 83"/>
                <a:gd name="T5" fmla="*/ 571 h 586"/>
                <a:gd name="T6" fmla="*/ 15 w 83"/>
                <a:gd name="T7" fmla="*/ 14 h 586"/>
                <a:gd name="T8" fmla="*/ 68 w 83"/>
                <a:gd name="T9" fmla="*/ 14 h 586"/>
                <a:gd name="T10" fmla="*/ 68 w 83"/>
                <a:gd name="T11" fmla="*/ 579 h 586"/>
                <a:gd name="T12" fmla="*/ 76 w 83"/>
                <a:gd name="T13" fmla="*/ 579 h 586"/>
                <a:gd name="T14" fmla="*/ 76 w 83"/>
                <a:gd name="T15" fmla="*/ 571 h 586"/>
                <a:gd name="T16" fmla="*/ 76 w 83"/>
                <a:gd name="T17" fmla="*/ 579 h 586"/>
                <a:gd name="T18" fmla="*/ 83 w 83"/>
                <a:gd name="T19" fmla="*/ 579 h 586"/>
                <a:gd name="T20" fmla="*/ 83 w 83"/>
                <a:gd name="T21" fmla="*/ 0 h 586"/>
                <a:gd name="T22" fmla="*/ 0 w 83"/>
                <a:gd name="T23" fmla="*/ 0 h 586"/>
                <a:gd name="T24" fmla="*/ 0 w 83"/>
                <a:gd name="T25" fmla="*/ 586 h 586"/>
                <a:gd name="T26" fmla="*/ 83 w 83"/>
                <a:gd name="T27" fmla="*/ 586 h 586"/>
                <a:gd name="T28" fmla="*/ 83 w 83"/>
                <a:gd name="T29" fmla="*/ 579 h 586"/>
                <a:gd name="T30" fmla="*/ 76 w 83"/>
                <a:gd name="T31" fmla="*/ 579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586">
                  <a:moveTo>
                    <a:pt x="76" y="579"/>
                  </a:moveTo>
                  <a:lnTo>
                    <a:pt x="76" y="571"/>
                  </a:lnTo>
                  <a:lnTo>
                    <a:pt x="15" y="571"/>
                  </a:lnTo>
                  <a:lnTo>
                    <a:pt x="15" y="14"/>
                  </a:lnTo>
                  <a:lnTo>
                    <a:pt x="68" y="14"/>
                  </a:lnTo>
                  <a:lnTo>
                    <a:pt x="68" y="579"/>
                  </a:lnTo>
                  <a:lnTo>
                    <a:pt x="76" y="579"/>
                  </a:lnTo>
                  <a:lnTo>
                    <a:pt x="76" y="571"/>
                  </a:lnTo>
                  <a:lnTo>
                    <a:pt x="76" y="579"/>
                  </a:lnTo>
                  <a:lnTo>
                    <a:pt x="83" y="579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586"/>
                  </a:lnTo>
                  <a:lnTo>
                    <a:pt x="83" y="586"/>
                  </a:lnTo>
                  <a:lnTo>
                    <a:pt x="83" y="579"/>
                  </a:lnTo>
                  <a:lnTo>
                    <a:pt x="76" y="57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4" name="ïṧlidè">
              <a:extLst>
                <a:ext uri="{FF2B5EF4-FFF2-40B4-BE49-F238E27FC236}">
                  <a16:creationId xmlns:a16="http://schemas.microsoft.com/office/drawing/2014/main" id="{E687A675-3918-4DCC-9596-0543253A8B9B}"/>
                </a:ext>
              </a:extLst>
            </p:cNvPr>
            <p:cNvSpPr/>
            <p:nvPr/>
          </p:nvSpPr>
          <p:spPr bwMode="auto">
            <a:xfrm>
              <a:off x="7291762" y="4929763"/>
              <a:ext cx="157216" cy="65260"/>
            </a:xfrm>
            <a:prstGeom prst="rect">
              <a:avLst/>
            </a:prstGeom>
            <a:solidFill>
              <a:srgbClr val="AB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5" name="ïsļíḋé">
              <a:extLst>
                <a:ext uri="{FF2B5EF4-FFF2-40B4-BE49-F238E27FC236}">
                  <a16:creationId xmlns:a16="http://schemas.microsoft.com/office/drawing/2014/main" id="{03CE7507-257E-4042-B158-F0216A1FFCC2}"/>
                </a:ext>
              </a:extLst>
            </p:cNvPr>
            <p:cNvSpPr/>
            <p:nvPr/>
          </p:nvSpPr>
          <p:spPr bwMode="auto">
            <a:xfrm>
              <a:off x="7337246" y="5036551"/>
              <a:ext cx="67237" cy="34607"/>
            </a:xfrm>
            <a:prstGeom prst="rect">
              <a:avLst/>
            </a:prstGeom>
            <a:solidFill>
              <a:srgbClr val="AB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6" name="iṣḷîḓé">
              <a:extLst>
                <a:ext uri="{FF2B5EF4-FFF2-40B4-BE49-F238E27FC236}">
                  <a16:creationId xmlns:a16="http://schemas.microsoft.com/office/drawing/2014/main" id="{992FF27E-D4D0-4614-9FE2-51ADD7715B05}"/>
                </a:ext>
              </a:extLst>
            </p:cNvPr>
            <p:cNvSpPr/>
            <p:nvPr/>
          </p:nvSpPr>
          <p:spPr bwMode="auto">
            <a:xfrm>
              <a:off x="7329336" y="5029630"/>
              <a:ext cx="82069" cy="548774"/>
            </a:xfrm>
            <a:custGeom>
              <a:avLst/>
              <a:gdLst>
                <a:gd name="T0" fmla="*/ 76 w 83"/>
                <a:gd name="T1" fmla="*/ 547 h 555"/>
                <a:gd name="T2" fmla="*/ 76 w 83"/>
                <a:gd name="T3" fmla="*/ 540 h 555"/>
                <a:gd name="T4" fmla="*/ 15 w 83"/>
                <a:gd name="T5" fmla="*/ 540 h 555"/>
                <a:gd name="T6" fmla="*/ 15 w 83"/>
                <a:gd name="T7" fmla="*/ 14 h 555"/>
                <a:gd name="T8" fmla="*/ 68 w 83"/>
                <a:gd name="T9" fmla="*/ 14 h 555"/>
                <a:gd name="T10" fmla="*/ 68 w 83"/>
                <a:gd name="T11" fmla="*/ 547 h 555"/>
                <a:gd name="T12" fmla="*/ 76 w 83"/>
                <a:gd name="T13" fmla="*/ 547 h 555"/>
                <a:gd name="T14" fmla="*/ 76 w 83"/>
                <a:gd name="T15" fmla="*/ 540 h 555"/>
                <a:gd name="T16" fmla="*/ 76 w 83"/>
                <a:gd name="T17" fmla="*/ 547 h 555"/>
                <a:gd name="T18" fmla="*/ 83 w 83"/>
                <a:gd name="T19" fmla="*/ 547 h 555"/>
                <a:gd name="T20" fmla="*/ 83 w 83"/>
                <a:gd name="T21" fmla="*/ 0 h 555"/>
                <a:gd name="T22" fmla="*/ 0 w 83"/>
                <a:gd name="T23" fmla="*/ 0 h 555"/>
                <a:gd name="T24" fmla="*/ 0 w 83"/>
                <a:gd name="T25" fmla="*/ 555 h 555"/>
                <a:gd name="T26" fmla="*/ 83 w 83"/>
                <a:gd name="T27" fmla="*/ 555 h 555"/>
                <a:gd name="T28" fmla="*/ 83 w 83"/>
                <a:gd name="T29" fmla="*/ 547 h 555"/>
                <a:gd name="T30" fmla="*/ 76 w 83"/>
                <a:gd name="T31" fmla="*/ 54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555">
                  <a:moveTo>
                    <a:pt x="76" y="547"/>
                  </a:moveTo>
                  <a:lnTo>
                    <a:pt x="76" y="540"/>
                  </a:lnTo>
                  <a:lnTo>
                    <a:pt x="15" y="540"/>
                  </a:lnTo>
                  <a:lnTo>
                    <a:pt x="15" y="14"/>
                  </a:lnTo>
                  <a:lnTo>
                    <a:pt x="68" y="14"/>
                  </a:lnTo>
                  <a:lnTo>
                    <a:pt x="68" y="547"/>
                  </a:lnTo>
                  <a:lnTo>
                    <a:pt x="76" y="547"/>
                  </a:lnTo>
                  <a:lnTo>
                    <a:pt x="76" y="540"/>
                  </a:lnTo>
                  <a:lnTo>
                    <a:pt x="76" y="547"/>
                  </a:lnTo>
                  <a:lnTo>
                    <a:pt x="83" y="547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555"/>
                  </a:lnTo>
                  <a:lnTo>
                    <a:pt x="83" y="555"/>
                  </a:lnTo>
                  <a:lnTo>
                    <a:pt x="83" y="547"/>
                  </a:lnTo>
                  <a:lnTo>
                    <a:pt x="76" y="54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7" name="iSlíďè">
              <a:extLst>
                <a:ext uri="{FF2B5EF4-FFF2-40B4-BE49-F238E27FC236}">
                  <a16:creationId xmlns:a16="http://schemas.microsoft.com/office/drawing/2014/main" id="{9018B265-A4A3-4779-840B-84E672999F4F}"/>
                </a:ext>
              </a:extLst>
            </p:cNvPr>
            <p:cNvSpPr/>
            <p:nvPr/>
          </p:nvSpPr>
          <p:spPr bwMode="auto">
            <a:xfrm>
              <a:off x="7283852" y="4849672"/>
              <a:ext cx="173037" cy="193801"/>
            </a:xfrm>
            <a:custGeom>
              <a:avLst/>
              <a:gdLst>
                <a:gd name="T0" fmla="*/ 167 w 175"/>
                <a:gd name="T1" fmla="*/ 189 h 196"/>
                <a:gd name="T2" fmla="*/ 167 w 175"/>
                <a:gd name="T3" fmla="*/ 182 h 196"/>
                <a:gd name="T4" fmla="*/ 17 w 175"/>
                <a:gd name="T5" fmla="*/ 182 h 196"/>
                <a:gd name="T6" fmla="*/ 17 w 175"/>
                <a:gd name="T7" fmla="*/ 15 h 196"/>
                <a:gd name="T8" fmla="*/ 160 w 175"/>
                <a:gd name="T9" fmla="*/ 15 h 196"/>
                <a:gd name="T10" fmla="*/ 160 w 175"/>
                <a:gd name="T11" fmla="*/ 189 h 196"/>
                <a:gd name="T12" fmla="*/ 167 w 175"/>
                <a:gd name="T13" fmla="*/ 189 h 196"/>
                <a:gd name="T14" fmla="*/ 167 w 175"/>
                <a:gd name="T15" fmla="*/ 182 h 196"/>
                <a:gd name="T16" fmla="*/ 167 w 175"/>
                <a:gd name="T17" fmla="*/ 189 h 196"/>
                <a:gd name="T18" fmla="*/ 175 w 175"/>
                <a:gd name="T19" fmla="*/ 189 h 196"/>
                <a:gd name="T20" fmla="*/ 175 w 175"/>
                <a:gd name="T21" fmla="*/ 0 h 196"/>
                <a:gd name="T22" fmla="*/ 0 w 175"/>
                <a:gd name="T23" fmla="*/ 0 h 196"/>
                <a:gd name="T24" fmla="*/ 0 w 175"/>
                <a:gd name="T25" fmla="*/ 196 h 196"/>
                <a:gd name="T26" fmla="*/ 175 w 175"/>
                <a:gd name="T27" fmla="*/ 196 h 196"/>
                <a:gd name="T28" fmla="*/ 175 w 175"/>
                <a:gd name="T29" fmla="*/ 189 h 196"/>
                <a:gd name="T30" fmla="*/ 167 w 175"/>
                <a:gd name="T31" fmla="*/ 18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196">
                  <a:moveTo>
                    <a:pt x="167" y="189"/>
                  </a:moveTo>
                  <a:lnTo>
                    <a:pt x="167" y="182"/>
                  </a:lnTo>
                  <a:lnTo>
                    <a:pt x="17" y="182"/>
                  </a:lnTo>
                  <a:lnTo>
                    <a:pt x="17" y="15"/>
                  </a:lnTo>
                  <a:lnTo>
                    <a:pt x="160" y="15"/>
                  </a:lnTo>
                  <a:lnTo>
                    <a:pt x="160" y="189"/>
                  </a:lnTo>
                  <a:lnTo>
                    <a:pt x="167" y="189"/>
                  </a:lnTo>
                  <a:lnTo>
                    <a:pt x="167" y="182"/>
                  </a:lnTo>
                  <a:lnTo>
                    <a:pt x="167" y="189"/>
                  </a:lnTo>
                  <a:lnTo>
                    <a:pt x="175" y="189"/>
                  </a:lnTo>
                  <a:lnTo>
                    <a:pt x="175" y="0"/>
                  </a:lnTo>
                  <a:lnTo>
                    <a:pt x="0" y="0"/>
                  </a:lnTo>
                  <a:lnTo>
                    <a:pt x="0" y="196"/>
                  </a:lnTo>
                  <a:lnTo>
                    <a:pt x="175" y="196"/>
                  </a:lnTo>
                  <a:lnTo>
                    <a:pt x="175" y="189"/>
                  </a:lnTo>
                  <a:lnTo>
                    <a:pt x="167" y="18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8" name="iṡlîḓê">
              <a:extLst>
                <a:ext uri="{FF2B5EF4-FFF2-40B4-BE49-F238E27FC236}">
                  <a16:creationId xmlns:a16="http://schemas.microsoft.com/office/drawing/2014/main" id="{E3F0CD9D-18D1-48E3-B3F7-059FDA30B645}"/>
                </a:ext>
              </a:extLst>
            </p:cNvPr>
            <p:cNvSpPr/>
            <p:nvPr/>
          </p:nvSpPr>
          <p:spPr bwMode="auto">
            <a:xfrm>
              <a:off x="7007982" y="5570493"/>
              <a:ext cx="724777" cy="63282"/>
            </a:xfrm>
            <a:custGeom>
              <a:avLst/>
              <a:gdLst>
                <a:gd name="T0" fmla="*/ 399 w 399"/>
                <a:gd name="T1" fmla="*/ 35 h 35"/>
                <a:gd name="T2" fmla="*/ 0 w 399"/>
                <a:gd name="T3" fmla="*/ 35 h 35"/>
                <a:gd name="T4" fmla="*/ 0 w 399"/>
                <a:gd name="T5" fmla="*/ 31 h 35"/>
                <a:gd name="T6" fmla="*/ 31 w 399"/>
                <a:gd name="T7" fmla="*/ 0 h 35"/>
                <a:gd name="T8" fmla="*/ 368 w 399"/>
                <a:gd name="T9" fmla="*/ 0 h 35"/>
                <a:gd name="T10" fmla="*/ 399 w 399"/>
                <a:gd name="T11" fmla="*/ 31 h 35"/>
                <a:gd name="T12" fmla="*/ 399 w 399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35">
                  <a:moveTo>
                    <a:pt x="399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85" y="0"/>
                    <a:pt x="399" y="14"/>
                    <a:pt x="399" y="31"/>
                  </a:cubicBezTo>
                  <a:lnTo>
                    <a:pt x="399" y="35"/>
                  </a:lnTo>
                  <a:close/>
                </a:path>
              </a:pathLst>
            </a:custGeom>
            <a:solidFill>
              <a:srgbClr val="9FCC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9" name="îsḻîḍé">
              <a:extLst>
                <a:ext uri="{FF2B5EF4-FFF2-40B4-BE49-F238E27FC236}">
                  <a16:creationId xmlns:a16="http://schemas.microsoft.com/office/drawing/2014/main" id="{F2A707AE-A51E-4614-8FE5-8D2C2792ABD9}"/>
                </a:ext>
              </a:extLst>
            </p:cNvPr>
            <p:cNvSpPr/>
            <p:nvPr/>
          </p:nvSpPr>
          <p:spPr bwMode="auto">
            <a:xfrm>
              <a:off x="7001060" y="5563572"/>
              <a:ext cx="738620" cy="78114"/>
            </a:xfrm>
            <a:custGeom>
              <a:avLst/>
              <a:gdLst>
                <a:gd name="T0" fmla="*/ 403 w 407"/>
                <a:gd name="T1" fmla="*/ 39 h 43"/>
                <a:gd name="T2" fmla="*/ 403 w 407"/>
                <a:gd name="T3" fmla="*/ 35 h 43"/>
                <a:gd name="T4" fmla="*/ 8 w 407"/>
                <a:gd name="T5" fmla="*/ 35 h 43"/>
                <a:gd name="T6" fmla="*/ 8 w 407"/>
                <a:gd name="T7" fmla="*/ 35 h 43"/>
                <a:gd name="T8" fmla="*/ 16 w 407"/>
                <a:gd name="T9" fmla="*/ 16 h 43"/>
                <a:gd name="T10" fmla="*/ 35 w 407"/>
                <a:gd name="T11" fmla="*/ 8 h 43"/>
                <a:gd name="T12" fmla="*/ 372 w 407"/>
                <a:gd name="T13" fmla="*/ 8 h 43"/>
                <a:gd name="T14" fmla="*/ 391 w 407"/>
                <a:gd name="T15" fmla="*/ 16 h 43"/>
                <a:gd name="T16" fmla="*/ 399 w 407"/>
                <a:gd name="T17" fmla="*/ 35 h 43"/>
                <a:gd name="T18" fmla="*/ 399 w 407"/>
                <a:gd name="T19" fmla="*/ 39 h 43"/>
                <a:gd name="T20" fmla="*/ 403 w 407"/>
                <a:gd name="T21" fmla="*/ 39 h 43"/>
                <a:gd name="T22" fmla="*/ 403 w 407"/>
                <a:gd name="T23" fmla="*/ 35 h 43"/>
                <a:gd name="T24" fmla="*/ 403 w 407"/>
                <a:gd name="T25" fmla="*/ 39 h 43"/>
                <a:gd name="T26" fmla="*/ 407 w 407"/>
                <a:gd name="T27" fmla="*/ 39 h 43"/>
                <a:gd name="T28" fmla="*/ 407 w 407"/>
                <a:gd name="T29" fmla="*/ 35 h 43"/>
                <a:gd name="T30" fmla="*/ 372 w 407"/>
                <a:gd name="T31" fmla="*/ 0 h 43"/>
                <a:gd name="T32" fmla="*/ 35 w 407"/>
                <a:gd name="T33" fmla="*/ 0 h 43"/>
                <a:gd name="T34" fmla="*/ 0 w 407"/>
                <a:gd name="T35" fmla="*/ 35 h 43"/>
                <a:gd name="T36" fmla="*/ 0 w 407"/>
                <a:gd name="T37" fmla="*/ 39 h 43"/>
                <a:gd name="T38" fmla="*/ 0 w 407"/>
                <a:gd name="T39" fmla="*/ 43 h 43"/>
                <a:gd name="T40" fmla="*/ 407 w 407"/>
                <a:gd name="T41" fmla="*/ 43 h 43"/>
                <a:gd name="T42" fmla="*/ 407 w 407"/>
                <a:gd name="T43" fmla="*/ 39 h 43"/>
                <a:gd name="T44" fmla="*/ 403 w 407"/>
                <a:gd name="T45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" h="43">
                  <a:moveTo>
                    <a:pt x="403" y="39"/>
                  </a:moveTo>
                  <a:cubicBezTo>
                    <a:pt x="403" y="35"/>
                    <a:pt x="403" y="35"/>
                    <a:pt x="403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27"/>
                    <a:pt x="11" y="21"/>
                    <a:pt x="16" y="16"/>
                  </a:cubicBezTo>
                  <a:cubicBezTo>
                    <a:pt x="21" y="11"/>
                    <a:pt x="28" y="8"/>
                    <a:pt x="35" y="8"/>
                  </a:cubicBezTo>
                  <a:cubicBezTo>
                    <a:pt x="372" y="8"/>
                    <a:pt x="372" y="8"/>
                    <a:pt x="372" y="8"/>
                  </a:cubicBezTo>
                  <a:cubicBezTo>
                    <a:pt x="379" y="8"/>
                    <a:pt x="386" y="11"/>
                    <a:pt x="391" y="16"/>
                  </a:cubicBezTo>
                  <a:cubicBezTo>
                    <a:pt x="396" y="21"/>
                    <a:pt x="399" y="27"/>
                    <a:pt x="399" y="35"/>
                  </a:cubicBezTo>
                  <a:cubicBezTo>
                    <a:pt x="399" y="39"/>
                    <a:pt x="399" y="39"/>
                    <a:pt x="399" y="39"/>
                  </a:cubicBezTo>
                  <a:cubicBezTo>
                    <a:pt x="403" y="39"/>
                    <a:pt x="403" y="39"/>
                    <a:pt x="403" y="39"/>
                  </a:cubicBezTo>
                  <a:cubicBezTo>
                    <a:pt x="403" y="35"/>
                    <a:pt x="403" y="35"/>
                    <a:pt x="403" y="35"/>
                  </a:cubicBezTo>
                  <a:cubicBezTo>
                    <a:pt x="403" y="39"/>
                    <a:pt x="403" y="39"/>
                    <a:pt x="403" y="39"/>
                  </a:cubicBezTo>
                  <a:cubicBezTo>
                    <a:pt x="407" y="39"/>
                    <a:pt x="407" y="39"/>
                    <a:pt x="407" y="39"/>
                  </a:cubicBezTo>
                  <a:cubicBezTo>
                    <a:pt x="407" y="35"/>
                    <a:pt x="407" y="35"/>
                    <a:pt x="407" y="35"/>
                  </a:cubicBezTo>
                  <a:cubicBezTo>
                    <a:pt x="407" y="15"/>
                    <a:pt x="391" y="0"/>
                    <a:pt x="37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07" y="43"/>
                    <a:pt x="407" y="43"/>
                    <a:pt x="407" y="43"/>
                  </a:cubicBezTo>
                  <a:cubicBezTo>
                    <a:pt x="407" y="39"/>
                    <a:pt x="407" y="39"/>
                    <a:pt x="407" y="39"/>
                  </a:cubicBezTo>
                  <a:lnTo>
                    <a:pt x="403" y="3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0" name="iṡlíḓè">
              <a:extLst>
                <a:ext uri="{FF2B5EF4-FFF2-40B4-BE49-F238E27FC236}">
                  <a16:creationId xmlns:a16="http://schemas.microsoft.com/office/drawing/2014/main" id="{E747FB2D-363A-43F3-B3F1-8D631DA87589}"/>
                </a:ext>
              </a:extLst>
            </p:cNvPr>
            <p:cNvSpPr/>
            <p:nvPr/>
          </p:nvSpPr>
          <p:spPr bwMode="auto">
            <a:xfrm>
              <a:off x="7311538" y="5570493"/>
              <a:ext cx="117665" cy="63282"/>
            </a:xfrm>
            <a:custGeom>
              <a:avLst/>
              <a:gdLst>
                <a:gd name="T0" fmla="*/ 65 w 65"/>
                <a:gd name="T1" fmla="*/ 35 h 35"/>
                <a:gd name="T2" fmla="*/ 0 w 65"/>
                <a:gd name="T3" fmla="*/ 35 h 35"/>
                <a:gd name="T4" fmla="*/ 0 w 65"/>
                <a:gd name="T5" fmla="*/ 29 h 35"/>
                <a:gd name="T6" fmla="*/ 29 w 65"/>
                <a:gd name="T7" fmla="*/ 0 h 35"/>
                <a:gd name="T8" fmla="*/ 36 w 65"/>
                <a:gd name="T9" fmla="*/ 0 h 35"/>
                <a:gd name="T10" fmla="*/ 65 w 65"/>
                <a:gd name="T11" fmla="*/ 29 h 35"/>
                <a:gd name="T12" fmla="*/ 65 w 65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5">
                  <a:moveTo>
                    <a:pt x="65" y="3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2" y="0"/>
                    <a:pt x="65" y="13"/>
                    <a:pt x="65" y="29"/>
                  </a:cubicBezTo>
                  <a:lnTo>
                    <a:pt x="65" y="35"/>
                  </a:ln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1" name="îšlíḑé">
              <a:extLst>
                <a:ext uri="{FF2B5EF4-FFF2-40B4-BE49-F238E27FC236}">
                  <a16:creationId xmlns:a16="http://schemas.microsoft.com/office/drawing/2014/main" id="{D624410A-00AC-4527-9519-5E910F59BA12}"/>
                </a:ext>
              </a:extLst>
            </p:cNvPr>
            <p:cNvSpPr/>
            <p:nvPr/>
          </p:nvSpPr>
          <p:spPr bwMode="auto">
            <a:xfrm>
              <a:off x="7304616" y="5563572"/>
              <a:ext cx="132497" cy="78114"/>
            </a:xfrm>
            <a:custGeom>
              <a:avLst/>
              <a:gdLst>
                <a:gd name="T0" fmla="*/ 69 w 73"/>
                <a:gd name="T1" fmla="*/ 39 h 43"/>
                <a:gd name="T2" fmla="*/ 69 w 73"/>
                <a:gd name="T3" fmla="*/ 35 h 43"/>
                <a:gd name="T4" fmla="*/ 8 w 73"/>
                <a:gd name="T5" fmla="*/ 35 h 43"/>
                <a:gd name="T6" fmla="*/ 8 w 73"/>
                <a:gd name="T7" fmla="*/ 33 h 43"/>
                <a:gd name="T8" fmla="*/ 15 w 73"/>
                <a:gd name="T9" fmla="*/ 15 h 43"/>
                <a:gd name="T10" fmla="*/ 33 w 73"/>
                <a:gd name="T11" fmla="*/ 8 h 43"/>
                <a:gd name="T12" fmla="*/ 40 w 73"/>
                <a:gd name="T13" fmla="*/ 8 h 43"/>
                <a:gd name="T14" fmla="*/ 58 w 73"/>
                <a:gd name="T15" fmla="*/ 15 h 43"/>
                <a:gd name="T16" fmla="*/ 65 w 73"/>
                <a:gd name="T17" fmla="*/ 33 h 43"/>
                <a:gd name="T18" fmla="*/ 65 w 73"/>
                <a:gd name="T19" fmla="*/ 39 h 43"/>
                <a:gd name="T20" fmla="*/ 69 w 73"/>
                <a:gd name="T21" fmla="*/ 39 h 43"/>
                <a:gd name="T22" fmla="*/ 69 w 73"/>
                <a:gd name="T23" fmla="*/ 35 h 43"/>
                <a:gd name="T24" fmla="*/ 69 w 73"/>
                <a:gd name="T25" fmla="*/ 39 h 43"/>
                <a:gd name="T26" fmla="*/ 73 w 73"/>
                <a:gd name="T27" fmla="*/ 39 h 43"/>
                <a:gd name="T28" fmla="*/ 73 w 73"/>
                <a:gd name="T29" fmla="*/ 33 h 43"/>
                <a:gd name="T30" fmla="*/ 40 w 73"/>
                <a:gd name="T31" fmla="*/ 0 h 43"/>
                <a:gd name="T32" fmla="*/ 33 w 73"/>
                <a:gd name="T33" fmla="*/ 0 h 43"/>
                <a:gd name="T34" fmla="*/ 0 w 73"/>
                <a:gd name="T35" fmla="*/ 33 h 43"/>
                <a:gd name="T36" fmla="*/ 0 w 73"/>
                <a:gd name="T37" fmla="*/ 43 h 43"/>
                <a:gd name="T38" fmla="*/ 73 w 73"/>
                <a:gd name="T39" fmla="*/ 43 h 43"/>
                <a:gd name="T40" fmla="*/ 73 w 73"/>
                <a:gd name="T41" fmla="*/ 39 h 43"/>
                <a:gd name="T42" fmla="*/ 69 w 73"/>
                <a:gd name="T43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43">
                  <a:moveTo>
                    <a:pt x="69" y="39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6"/>
                    <a:pt x="11" y="20"/>
                    <a:pt x="15" y="15"/>
                  </a:cubicBezTo>
                  <a:cubicBezTo>
                    <a:pt x="20" y="11"/>
                    <a:pt x="26" y="8"/>
                    <a:pt x="33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7" y="8"/>
                    <a:pt x="53" y="11"/>
                    <a:pt x="58" y="15"/>
                  </a:cubicBezTo>
                  <a:cubicBezTo>
                    <a:pt x="62" y="20"/>
                    <a:pt x="65" y="26"/>
                    <a:pt x="65" y="3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14"/>
                    <a:pt x="59" y="0"/>
                    <a:pt x="4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4"/>
                    <a:pt x="0" y="3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3" y="43"/>
                    <a:pt x="73" y="43"/>
                    <a:pt x="73" y="43"/>
                  </a:cubicBezTo>
                  <a:cubicBezTo>
                    <a:pt x="73" y="39"/>
                    <a:pt x="73" y="39"/>
                    <a:pt x="73" y="39"/>
                  </a:cubicBezTo>
                  <a:lnTo>
                    <a:pt x="69" y="3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2" name="íṩḻïḍé">
              <a:extLst>
                <a:ext uri="{FF2B5EF4-FFF2-40B4-BE49-F238E27FC236}">
                  <a16:creationId xmlns:a16="http://schemas.microsoft.com/office/drawing/2014/main" id="{18518C30-E854-49EE-8D97-50CE48F3981F}"/>
                </a:ext>
              </a:extLst>
            </p:cNvPr>
            <p:cNvSpPr/>
            <p:nvPr/>
          </p:nvSpPr>
          <p:spPr bwMode="auto">
            <a:xfrm>
              <a:off x="7001060" y="4784412"/>
              <a:ext cx="677315" cy="145351"/>
            </a:xfrm>
            <a:custGeom>
              <a:avLst/>
              <a:gdLst>
                <a:gd name="T0" fmla="*/ 35 w 373"/>
                <a:gd name="T1" fmla="*/ 0 h 80"/>
                <a:gd name="T2" fmla="*/ 337 w 373"/>
                <a:gd name="T3" fmla="*/ 0 h 80"/>
                <a:gd name="T4" fmla="*/ 373 w 373"/>
                <a:gd name="T5" fmla="*/ 35 h 80"/>
                <a:gd name="T6" fmla="*/ 373 w 373"/>
                <a:gd name="T7" fmla="*/ 45 h 80"/>
                <a:gd name="T8" fmla="*/ 337 w 373"/>
                <a:gd name="T9" fmla="*/ 80 h 80"/>
                <a:gd name="T10" fmla="*/ 35 w 373"/>
                <a:gd name="T11" fmla="*/ 80 h 80"/>
                <a:gd name="T12" fmla="*/ 0 w 373"/>
                <a:gd name="T13" fmla="*/ 45 h 80"/>
                <a:gd name="T14" fmla="*/ 0 w 373"/>
                <a:gd name="T15" fmla="*/ 35 h 80"/>
                <a:gd name="T16" fmla="*/ 35 w 373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3" h="80">
                  <a:moveTo>
                    <a:pt x="35" y="0"/>
                  </a:moveTo>
                  <a:cubicBezTo>
                    <a:pt x="337" y="0"/>
                    <a:pt x="337" y="0"/>
                    <a:pt x="337" y="0"/>
                  </a:cubicBezTo>
                  <a:cubicBezTo>
                    <a:pt x="357" y="0"/>
                    <a:pt x="373" y="15"/>
                    <a:pt x="373" y="35"/>
                  </a:cubicBezTo>
                  <a:cubicBezTo>
                    <a:pt x="373" y="45"/>
                    <a:pt x="373" y="45"/>
                    <a:pt x="373" y="45"/>
                  </a:cubicBezTo>
                  <a:cubicBezTo>
                    <a:pt x="373" y="64"/>
                    <a:pt x="357" y="80"/>
                    <a:pt x="3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15" y="80"/>
                    <a:pt x="0" y="64"/>
                    <a:pt x="0" y="4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lose/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3" name="íṥḻïdé">
              <a:extLst>
                <a:ext uri="{FF2B5EF4-FFF2-40B4-BE49-F238E27FC236}">
                  <a16:creationId xmlns:a16="http://schemas.microsoft.com/office/drawing/2014/main" id="{0448E93E-7068-4771-A363-47A44FE8EB38}"/>
                </a:ext>
              </a:extLst>
            </p:cNvPr>
            <p:cNvSpPr/>
            <p:nvPr/>
          </p:nvSpPr>
          <p:spPr bwMode="auto">
            <a:xfrm>
              <a:off x="6994139" y="4775513"/>
              <a:ext cx="691158" cy="161171"/>
            </a:xfrm>
            <a:custGeom>
              <a:avLst/>
              <a:gdLst>
                <a:gd name="T0" fmla="*/ 39 w 381"/>
                <a:gd name="T1" fmla="*/ 5 h 89"/>
                <a:gd name="T2" fmla="*/ 39 w 381"/>
                <a:gd name="T3" fmla="*/ 9 h 89"/>
                <a:gd name="T4" fmla="*/ 341 w 381"/>
                <a:gd name="T5" fmla="*/ 9 h 89"/>
                <a:gd name="T6" fmla="*/ 363 w 381"/>
                <a:gd name="T7" fmla="*/ 18 h 89"/>
                <a:gd name="T8" fmla="*/ 373 w 381"/>
                <a:gd name="T9" fmla="*/ 40 h 89"/>
                <a:gd name="T10" fmla="*/ 373 w 381"/>
                <a:gd name="T11" fmla="*/ 50 h 89"/>
                <a:gd name="T12" fmla="*/ 363 w 381"/>
                <a:gd name="T13" fmla="*/ 72 h 89"/>
                <a:gd name="T14" fmla="*/ 341 w 381"/>
                <a:gd name="T15" fmla="*/ 81 h 89"/>
                <a:gd name="T16" fmla="*/ 39 w 381"/>
                <a:gd name="T17" fmla="*/ 81 h 89"/>
                <a:gd name="T18" fmla="*/ 17 w 381"/>
                <a:gd name="T19" fmla="*/ 72 h 89"/>
                <a:gd name="T20" fmla="*/ 8 w 381"/>
                <a:gd name="T21" fmla="*/ 50 h 89"/>
                <a:gd name="T22" fmla="*/ 8 w 381"/>
                <a:gd name="T23" fmla="*/ 40 h 89"/>
                <a:gd name="T24" fmla="*/ 17 w 381"/>
                <a:gd name="T25" fmla="*/ 18 h 89"/>
                <a:gd name="T26" fmla="*/ 39 w 381"/>
                <a:gd name="T27" fmla="*/ 9 h 89"/>
                <a:gd name="T28" fmla="*/ 39 w 381"/>
                <a:gd name="T29" fmla="*/ 5 h 89"/>
                <a:gd name="T30" fmla="*/ 39 w 381"/>
                <a:gd name="T31" fmla="*/ 0 h 89"/>
                <a:gd name="T32" fmla="*/ 0 w 381"/>
                <a:gd name="T33" fmla="*/ 40 h 89"/>
                <a:gd name="T34" fmla="*/ 0 w 381"/>
                <a:gd name="T35" fmla="*/ 50 h 89"/>
                <a:gd name="T36" fmla="*/ 39 w 381"/>
                <a:gd name="T37" fmla="*/ 89 h 89"/>
                <a:gd name="T38" fmla="*/ 341 w 381"/>
                <a:gd name="T39" fmla="*/ 89 h 89"/>
                <a:gd name="T40" fmla="*/ 381 w 381"/>
                <a:gd name="T41" fmla="*/ 50 h 89"/>
                <a:gd name="T42" fmla="*/ 381 w 381"/>
                <a:gd name="T43" fmla="*/ 40 h 89"/>
                <a:gd name="T44" fmla="*/ 341 w 381"/>
                <a:gd name="T45" fmla="*/ 0 h 89"/>
                <a:gd name="T46" fmla="*/ 39 w 381"/>
                <a:gd name="T47" fmla="*/ 0 h 89"/>
                <a:gd name="T48" fmla="*/ 39 w 381"/>
                <a:gd name="T49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1" h="89">
                  <a:moveTo>
                    <a:pt x="39" y="5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41" y="9"/>
                    <a:pt x="341" y="9"/>
                    <a:pt x="341" y="9"/>
                  </a:cubicBezTo>
                  <a:cubicBezTo>
                    <a:pt x="350" y="9"/>
                    <a:pt x="358" y="12"/>
                    <a:pt x="363" y="18"/>
                  </a:cubicBezTo>
                  <a:cubicBezTo>
                    <a:pt x="369" y="24"/>
                    <a:pt x="373" y="31"/>
                    <a:pt x="373" y="40"/>
                  </a:cubicBezTo>
                  <a:cubicBezTo>
                    <a:pt x="373" y="50"/>
                    <a:pt x="373" y="50"/>
                    <a:pt x="373" y="50"/>
                  </a:cubicBezTo>
                  <a:cubicBezTo>
                    <a:pt x="373" y="58"/>
                    <a:pt x="369" y="66"/>
                    <a:pt x="363" y="72"/>
                  </a:cubicBezTo>
                  <a:cubicBezTo>
                    <a:pt x="358" y="77"/>
                    <a:pt x="350" y="81"/>
                    <a:pt x="341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0" y="81"/>
                    <a:pt x="23" y="77"/>
                    <a:pt x="17" y="72"/>
                  </a:cubicBezTo>
                  <a:cubicBezTo>
                    <a:pt x="11" y="66"/>
                    <a:pt x="8" y="58"/>
                    <a:pt x="8" y="5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1"/>
                    <a:pt x="11" y="24"/>
                    <a:pt x="17" y="18"/>
                  </a:cubicBezTo>
                  <a:cubicBezTo>
                    <a:pt x="23" y="12"/>
                    <a:pt x="30" y="9"/>
                    <a:pt x="39" y="9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1"/>
                    <a:pt x="0" y="18"/>
                    <a:pt x="0" y="4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71"/>
                    <a:pt x="17" y="89"/>
                    <a:pt x="39" y="89"/>
                  </a:cubicBezTo>
                  <a:cubicBezTo>
                    <a:pt x="341" y="89"/>
                    <a:pt x="341" y="89"/>
                    <a:pt x="341" y="89"/>
                  </a:cubicBezTo>
                  <a:cubicBezTo>
                    <a:pt x="363" y="89"/>
                    <a:pt x="381" y="71"/>
                    <a:pt x="381" y="50"/>
                  </a:cubicBezTo>
                  <a:cubicBezTo>
                    <a:pt x="381" y="40"/>
                    <a:pt x="381" y="40"/>
                    <a:pt x="381" y="40"/>
                  </a:cubicBezTo>
                  <a:cubicBezTo>
                    <a:pt x="381" y="18"/>
                    <a:pt x="363" y="1"/>
                    <a:pt x="341" y="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39" y="5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4" name="i$lïḑe">
              <a:extLst>
                <a:ext uri="{FF2B5EF4-FFF2-40B4-BE49-F238E27FC236}">
                  <a16:creationId xmlns:a16="http://schemas.microsoft.com/office/drawing/2014/main" id="{091EB279-2818-4360-80FA-25547334A78F}"/>
                </a:ext>
              </a:extLst>
            </p:cNvPr>
            <p:cNvSpPr/>
            <p:nvPr/>
          </p:nvSpPr>
          <p:spPr bwMode="auto">
            <a:xfrm>
              <a:off x="7591363" y="3854958"/>
              <a:ext cx="141396" cy="1074805"/>
            </a:xfrm>
            <a:custGeom>
              <a:avLst/>
              <a:gdLst>
                <a:gd name="T0" fmla="*/ 0 w 78"/>
                <a:gd name="T1" fmla="*/ 593 h 593"/>
                <a:gd name="T2" fmla="*/ 50 w 78"/>
                <a:gd name="T3" fmla="*/ 593 h 593"/>
                <a:gd name="T4" fmla="*/ 78 w 78"/>
                <a:gd name="T5" fmla="*/ 565 h 593"/>
                <a:gd name="T6" fmla="*/ 78 w 78"/>
                <a:gd name="T7" fmla="*/ 39 h 593"/>
                <a:gd name="T8" fmla="*/ 39 w 78"/>
                <a:gd name="T9" fmla="*/ 0 h 593"/>
                <a:gd name="T10" fmla="*/ 0 w 78"/>
                <a:gd name="T11" fmla="*/ 39 h 593"/>
                <a:gd name="T12" fmla="*/ 0 w 78"/>
                <a:gd name="T13" fmla="*/ 527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593">
                  <a:moveTo>
                    <a:pt x="0" y="593"/>
                  </a:moveTo>
                  <a:cubicBezTo>
                    <a:pt x="50" y="593"/>
                    <a:pt x="50" y="593"/>
                    <a:pt x="50" y="593"/>
                  </a:cubicBezTo>
                  <a:cubicBezTo>
                    <a:pt x="65" y="593"/>
                    <a:pt x="78" y="580"/>
                    <a:pt x="78" y="565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17"/>
                    <a:pt x="61" y="0"/>
                    <a:pt x="39" y="0"/>
                  </a:cubicBezTo>
                  <a:cubicBezTo>
                    <a:pt x="18" y="0"/>
                    <a:pt x="0" y="17"/>
                    <a:pt x="0" y="39"/>
                  </a:cubicBezTo>
                  <a:cubicBezTo>
                    <a:pt x="0" y="527"/>
                    <a:pt x="0" y="527"/>
                    <a:pt x="0" y="527"/>
                  </a:cubicBezTo>
                </a:path>
              </a:pathLst>
            </a:custGeom>
            <a:solidFill>
              <a:srgbClr val="FF9F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5" name="îṣliḑè">
              <a:extLst>
                <a:ext uri="{FF2B5EF4-FFF2-40B4-BE49-F238E27FC236}">
                  <a16:creationId xmlns:a16="http://schemas.microsoft.com/office/drawing/2014/main" id="{350E6CE3-9321-4540-AC58-BA97BBDAF95D}"/>
                </a:ext>
              </a:extLst>
            </p:cNvPr>
            <p:cNvSpPr/>
            <p:nvPr/>
          </p:nvSpPr>
          <p:spPr bwMode="auto">
            <a:xfrm>
              <a:off x="7583452" y="3848036"/>
              <a:ext cx="156227" cy="1088648"/>
            </a:xfrm>
            <a:custGeom>
              <a:avLst/>
              <a:gdLst>
                <a:gd name="T0" fmla="*/ 4 w 86"/>
                <a:gd name="T1" fmla="*/ 601 h 601"/>
                <a:gd name="T2" fmla="*/ 54 w 86"/>
                <a:gd name="T3" fmla="*/ 601 h 601"/>
                <a:gd name="T4" fmla="*/ 86 w 86"/>
                <a:gd name="T5" fmla="*/ 569 h 601"/>
                <a:gd name="T6" fmla="*/ 86 w 86"/>
                <a:gd name="T7" fmla="*/ 43 h 601"/>
                <a:gd name="T8" fmla="*/ 43 w 86"/>
                <a:gd name="T9" fmla="*/ 0 h 601"/>
                <a:gd name="T10" fmla="*/ 0 w 86"/>
                <a:gd name="T11" fmla="*/ 43 h 601"/>
                <a:gd name="T12" fmla="*/ 0 w 86"/>
                <a:gd name="T13" fmla="*/ 531 h 601"/>
                <a:gd name="T14" fmla="*/ 4 w 86"/>
                <a:gd name="T15" fmla="*/ 535 h 601"/>
                <a:gd name="T16" fmla="*/ 9 w 86"/>
                <a:gd name="T17" fmla="*/ 531 h 601"/>
                <a:gd name="T18" fmla="*/ 9 w 86"/>
                <a:gd name="T19" fmla="*/ 43 h 601"/>
                <a:gd name="T20" fmla="*/ 19 w 86"/>
                <a:gd name="T21" fmla="*/ 18 h 601"/>
                <a:gd name="T22" fmla="*/ 43 w 86"/>
                <a:gd name="T23" fmla="*/ 8 h 601"/>
                <a:gd name="T24" fmla="*/ 68 w 86"/>
                <a:gd name="T25" fmla="*/ 18 h 601"/>
                <a:gd name="T26" fmla="*/ 78 w 86"/>
                <a:gd name="T27" fmla="*/ 43 h 601"/>
                <a:gd name="T28" fmla="*/ 78 w 86"/>
                <a:gd name="T29" fmla="*/ 569 h 601"/>
                <a:gd name="T30" fmla="*/ 71 w 86"/>
                <a:gd name="T31" fmla="*/ 586 h 601"/>
                <a:gd name="T32" fmla="*/ 54 w 86"/>
                <a:gd name="T33" fmla="*/ 593 h 601"/>
                <a:gd name="T34" fmla="*/ 4 w 86"/>
                <a:gd name="T35" fmla="*/ 593 h 601"/>
                <a:gd name="T36" fmla="*/ 0 w 86"/>
                <a:gd name="T37" fmla="*/ 597 h 601"/>
                <a:gd name="T38" fmla="*/ 4 w 86"/>
                <a:gd name="T39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601">
                  <a:moveTo>
                    <a:pt x="4" y="601"/>
                  </a:moveTo>
                  <a:cubicBezTo>
                    <a:pt x="54" y="601"/>
                    <a:pt x="54" y="601"/>
                    <a:pt x="54" y="601"/>
                  </a:cubicBezTo>
                  <a:cubicBezTo>
                    <a:pt x="71" y="601"/>
                    <a:pt x="86" y="587"/>
                    <a:pt x="86" y="569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0" y="533"/>
                    <a:pt x="2" y="535"/>
                    <a:pt x="4" y="535"/>
                  </a:cubicBezTo>
                  <a:cubicBezTo>
                    <a:pt x="7" y="535"/>
                    <a:pt x="9" y="533"/>
                    <a:pt x="9" y="531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33"/>
                    <a:pt x="12" y="24"/>
                    <a:pt x="19" y="18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53" y="8"/>
                    <a:pt x="61" y="12"/>
                    <a:pt x="68" y="18"/>
                  </a:cubicBezTo>
                  <a:cubicBezTo>
                    <a:pt x="74" y="24"/>
                    <a:pt x="78" y="33"/>
                    <a:pt x="78" y="43"/>
                  </a:cubicBezTo>
                  <a:cubicBezTo>
                    <a:pt x="78" y="569"/>
                    <a:pt x="78" y="569"/>
                    <a:pt x="78" y="569"/>
                  </a:cubicBezTo>
                  <a:cubicBezTo>
                    <a:pt x="78" y="575"/>
                    <a:pt x="75" y="581"/>
                    <a:pt x="71" y="586"/>
                  </a:cubicBezTo>
                  <a:cubicBezTo>
                    <a:pt x="66" y="590"/>
                    <a:pt x="60" y="593"/>
                    <a:pt x="54" y="593"/>
                  </a:cubicBezTo>
                  <a:cubicBezTo>
                    <a:pt x="4" y="593"/>
                    <a:pt x="4" y="593"/>
                    <a:pt x="4" y="593"/>
                  </a:cubicBezTo>
                  <a:cubicBezTo>
                    <a:pt x="2" y="593"/>
                    <a:pt x="0" y="595"/>
                    <a:pt x="0" y="597"/>
                  </a:cubicBezTo>
                  <a:cubicBezTo>
                    <a:pt x="0" y="599"/>
                    <a:pt x="2" y="601"/>
                    <a:pt x="4" y="601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6" name="íṧlïďê">
              <a:extLst>
                <a:ext uri="{FF2B5EF4-FFF2-40B4-BE49-F238E27FC236}">
                  <a16:creationId xmlns:a16="http://schemas.microsoft.com/office/drawing/2014/main" id="{C0B42BD5-AE2E-449D-882D-DC8256CC6189}"/>
                </a:ext>
              </a:extLst>
            </p:cNvPr>
            <p:cNvSpPr/>
            <p:nvPr/>
          </p:nvSpPr>
          <p:spPr bwMode="auto">
            <a:xfrm>
              <a:off x="6576873" y="4185211"/>
              <a:ext cx="117665" cy="65260"/>
            </a:xfrm>
            <a:custGeom>
              <a:avLst/>
              <a:gdLst>
                <a:gd name="T0" fmla="*/ 52 w 65"/>
                <a:gd name="T1" fmla="*/ 0 h 36"/>
                <a:gd name="T2" fmla="*/ 3 w 65"/>
                <a:gd name="T3" fmla="*/ 19 h 36"/>
                <a:gd name="T4" fmla="*/ 4 w 65"/>
                <a:gd name="T5" fmla="*/ 34 h 36"/>
                <a:gd name="T6" fmla="*/ 10 w 65"/>
                <a:gd name="T7" fmla="*/ 36 h 36"/>
                <a:gd name="T8" fmla="*/ 20 w 65"/>
                <a:gd name="T9" fmla="*/ 29 h 36"/>
                <a:gd name="T10" fmla="*/ 65 w 65"/>
                <a:gd name="T11" fmla="*/ 1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36">
                  <a:moveTo>
                    <a:pt x="52" y="0"/>
                  </a:moveTo>
                  <a:cubicBezTo>
                    <a:pt x="37" y="0"/>
                    <a:pt x="17" y="3"/>
                    <a:pt x="3" y="19"/>
                  </a:cubicBezTo>
                  <a:cubicBezTo>
                    <a:pt x="0" y="24"/>
                    <a:pt x="0" y="30"/>
                    <a:pt x="4" y="34"/>
                  </a:cubicBezTo>
                  <a:cubicBezTo>
                    <a:pt x="6" y="35"/>
                    <a:pt x="8" y="36"/>
                    <a:pt x="10" y="36"/>
                  </a:cubicBezTo>
                  <a:cubicBezTo>
                    <a:pt x="13" y="36"/>
                    <a:pt x="18" y="32"/>
                    <a:pt x="20" y="29"/>
                  </a:cubicBezTo>
                  <a:cubicBezTo>
                    <a:pt x="34" y="13"/>
                    <a:pt x="65" y="19"/>
                    <a:pt x="65" y="19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7" name="iŝḷîdè">
              <a:extLst>
                <a:ext uri="{FF2B5EF4-FFF2-40B4-BE49-F238E27FC236}">
                  <a16:creationId xmlns:a16="http://schemas.microsoft.com/office/drawing/2014/main" id="{7266284A-7659-4B48-B9A7-83DB870476D8}"/>
                </a:ext>
              </a:extLst>
            </p:cNvPr>
            <p:cNvSpPr/>
            <p:nvPr/>
          </p:nvSpPr>
          <p:spPr bwMode="auto">
            <a:xfrm>
              <a:off x="6570940" y="4177300"/>
              <a:ext cx="132497" cy="80091"/>
            </a:xfrm>
            <a:custGeom>
              <a:avLst/>
              <a:gdLst>
                <a:gd name="T0" fmla="*/ 55 w 73"/>
                <a:gd name="T1" fmla="*/ 0 h 44"/>
                <a:gd name="T2" fmla="*/ 29 w 73"/>
                <a:gd name="T3" fmla="*/ 4 h 44"/>
                <a:gd name="T4" fmla="*/ 3 w 73"/>
                <a:gd name="T5" fmla="*/ 21 h 44"/>
                <a:gd name="T6" fmla="*/ 0 w 73"/>
                <a:gd name="T7" fmla="*/ 30 h 44"/>
                <a:gd name="T8" fmla="*/ 5 w 73"/>
                <a:gd name="T9" fmla="*/ 41 h 44"/>
                <a:gd name="T10" fmla="*/ 5 w 73"/>
                <a:gd name="T11" fmla="*/ 41 h 44"/>
                <a:gd name="T12" fmla="*/ 12 w 73"/>
                <a:gd name="T13" fmla="*/ 44 h 44"/>
                <a:gd name="T14" fmla="*/ 13 w 73"/>
                <a:gd name="T15" fmla="*/ 44 h 44"/>
                <a:gd name="T16" fmla="*/ 18 w 73"/>
                <a:gd name="T17" fmla="*/ 43 h 44"/>
                <a:gd name="T18" fmla="*/ 23 w 73"/>
                <a:gd name="T19" fmla="*/ 40 h 44"/>
                <a:gd name="T20" fmla="*/ 26 w 73"/>
                <a:gd name="T21" fmla="*/ 36 h 44"/>
                <a:gd name="T22" fmla="*/ 39 w 73"/>
                <a:gd name="T23" fmla="*/ 28 h 44"/>
                <a:gd name="T24" fmla="*/ 55 w 73"/>
                <a:gd name="T25" fmla="*/ 26 h 44"/>
                <a:gd name="T26" fmla="*/ 64 w 73"/>
                <a:gd name="T27" fmla="*/ 26 h 44"/>
                <a:gd name="T28" fmla="*/ 67 w 73"/>
                <a:gd name="T29" fmla="*/ 27 h 44"/>
                <a:gd name="T30" fmla="*/ 67 w 73"/>
                <a:gd name="T31" fmla="*/ 27 h 44"/>
                <a:gd name="T32" fmla="*/ 68 w 73"/>
                <a:gd name="T33" fmla="*/ 27 h 44"/>
                <a:gd name="T34" fmla="*/ 68 w 73"/>
                <a:gd name="T35" fmla="*/ 27 h 44"/>
                <a:gd name="T36" fmla="*/ 72 w 73"/>
                <a:gd name="T37" fmla="*/ 24 h 44"/>
                <a:gd name="T38" fmla="*/ 69 w 73"/>
                <a:gd name="T39" fmla="*/ 19 h 44"/>
                <a:gd name="T40" fmla="*/ 69 w 73"/>
                <a:gd name="T41" fmla="*/ 22 h 44"/>
                <a:gd name="T42" fmla="*/ 69 w 73"/>
                <a:gd name="T43" fmla="*/ 19 h 44"/>
                <a:gd name="T44" fmla="*/ 69 w 73"/>
                <a:gd name="T45" fmla="*/ 19 h 44"/>
                <a:gd name="T46" fmla="*/ 69 w 73"/>
                <a:gd name="T47" fmla="*/ 22 h 44"/>
                <a:gd name="T48" fmla="*/ 69 w 73"/>
                <a:gd name="T49" fmla="*/ 19 h 44"/>
                <a:gd name="T50" fmla="*/ 55 w 73"/>
                <a:gd name="T51" fmla="*/ 18 h 44"/>
                <a:gd name="T52" fmla="*/ 37 w 73"/>
                <a:gd name="T53" fmla="*/ 20 h 44"/>
                <a:gd name="T54" fmla="*/ 20 w 73"/>
                <a:gd name="T55" fmla="*/ 31 h 44"/>
                <a:gd name="T56" fmla="*/ 16 w 73"/>
                <a:gd name="T57" fmla="*/ 34 h 44"/>
                <a:gd name="T58" fmla="*/ 14 w 73"/>
                <a:gd name="T59" fmla="*/ 36 h 44"/>
                <a:gd name="T60" fmla="*/ 13 w 73"/>
                <a:gd name="T61" fmla="*/ 36 h 44"/>
                <a:gd name="T62" fmla="*/ 13 w 73"/>
                <a:gd name="T63" fmla="*/ 36 h 44"/>
                <a:gd name="T64" fmla="*/ 13 w 73"/>
                <a:gd name="T65" fmla="*/ 36 h 44"/>
                <a:gd name="T66" fmla="*/ 13 w 73"/>
                <a:gd name="T67" fmla="*/ 36 h 44"/>
                <a:gd name="T68" fmla="*/ 13 w 73"/>
                <a:gd name="T69" fmla="*/ 36 h 44"/>
                <a:gd name="T70" fmla="*/ 13 w 73"/>
                <a:gd name="T71" fmla="*/ 36 h 44"/>
                <a:gd name="T72" fmla="*/ 13 w 73"/>
                <a:gd name="T73" fmla="*/ 36 h 44"/>
                <a:gd name="T74" fmla="*/ 13 w 73"/>
                <a:gd name="T75" fmla="*/ 36 h 44"/>
                <a:gd name="T76" fmla="*/ 10 w 73"/>
                <a:gd name="T77" fmla="*/ 35 h 44"/>
                <a:gd name="T78" fmla="*/ 10 w 73"/>
                <a:gd name="T79" fmla="*/ 35 h 44"/>
                <a:gd name="T80" fmla="*/ 8 w 73"/>
                <a:gd name="T81" fmla="*/ 30 h 44"/>
                <a:gd name="T82" fmla="*/ 9 w 73"/>
                <a:gd name="T83" fmla="*/ 26 h 44"/>
                <a:gd name="T84" fmla="*/ 31 w 73"/>
                <a:gd name="T85" fmla="*/ 11 h 44"/>
                <a:gd name="T86" fmla="*/ 55 w 73"/>
                <a:gd name="T87" fmla="*/ 8 h 44"/>
                <a:gd name="T88" fmla="*/ 59 w 73"/>
                <a:gd name="T89" fmla="*/ 4 h 44"/>
                <a:gd name="T90" fmla="*/ 55 w 73"/>
                <a:gd name="T9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3" h="44">
                  <a:moveTo>
                    <a:pt x="55" y="0"/>
                  </a:moveTo>
                  <a:cubicBezTo>
                    <a:pt x="47" y="0"/>
                    <a:pt x="38" y="1"/>
                    <a:pt x="29" y="4"/>
                  </a:cubicBezTo>
                  <a:cubicBezTo>
                    <a:pt x="20" y="7"/>
                    <a:pt x="10" y="12"/>
                    <a:pt x="3" y="21"/>
                  </a:cubicBezTo>
                  <a:cubicBezTo>
                    <a:pt x="1" y="23"/>
                    <a:pt x="0" y="27"/>
                    <a:pt x="0" y="30"/>
                  </a:cubicBezTo>
                  <a:cubicBezTo>
                    <a:pt x="0" y="34"/>
                    <a:pt x="1" y="38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7" y="43"/>
                    <a:pt x="10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4"/>
                    <a:pt x="16" y="44"/>
                    <a:pt x="18" y="43"/>
                  </a:cubicBezTo>
                  <a:cubicBezTo>
                    <a:pt x="19" y="42"/>
                    <a:pt x="21" y="41"/>
                    <a:pt x="23" y="40"/>
                  </a:cubicBezTo>
                  <a:cubicBezTo>
                    <a:pt x="24" y="38"/>
                    <a:pt x="25" y="37"/>
                    <a:pt x="26" y="36"/>
                  </a:cubicBezTo>
                  <a:cubicBezTo>
                    <a:pt x="30" y="32"/>
                    <a:pt x="34" y="29"/>
                    <a:pt x="39" y="28"/>
                  </a:cubicBezTo>
                  <a:cubicBezTo>
                    <a:pt x="44" y="26"/>
                    <a:pt x="50" y="26"/>
                    <a:pt x="55" y="26"/>
                  </a:cubicBezTo>
                  <a:cubicBezTo>
                    <a:pt x="58" y="26"/>
                    <a:pt x="62" y="26"/>
                    <a:pt x="64" y="26"/>
                  </a:cubicBezTo>
                  <a:cubicBezTo>
                    <a:pt x="65" y="27"/>
                    <a:pt x="66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70" y="27"/>
                    <a:pt x="72" y="26"/>
                    <a:pt x="72" y="24"/>
                  </a:cubicBezTo>
                  <a:cubicBezTo>
                    <a:pt x="73" y="21"/>
                    <a:pt x="71" y="19"/>
                    <a:pt x="69" y="1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9" y="19"/>
                    <a:pt x="63" y="18"/>
                    <a:pt x="55" y="18"/>
                  </a:cubicBezTo>
                  <a:cubicBezTo>
                    <a:pt x="49" y="18"/>
                    <a:pt x="43" y="18"/>
                    <a:pt x="37" y="20"/>
                  </a:cubicBezTo>
                  <a:cubicBezTo>
                    <a:pt x="31" y="22"/>
                    <a:pt x="25" y="25"/>
                    <a:pt x="20" y="31"/>
                  </a:cubicBezTo>
                  <a:cubicBezTo>
                    <a:pt x="19" y="32"/>
                    <a:pt x="18" y="33"/>
                    <a:pt x="16" y="34"/>
                  </a:cubicBezTo>
                  <a:cubicBezTo>
                    <a:pt x="15" y="35"/>
                    <a:pt x="15" y="35"/>
                    <a:pt x="14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1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3"/>
                    <a:pt x="8" y="32"/>
                    <a:pt x="8" y="30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15" y="19"/>
                    <a:pt x="23" y="14"/>
                    <a:pt x="31" y="11"/>
                  </a:cubicBezTo>
                  <a:cubicBezTo>
                    <a:pt x="39" y="9"/>
                    <a:pt x="48" y="8"/>
                    <a:pt x="55" y="8"/>
                  </a:cubicBezTo>
                  <a:cubicBezTo>
                    <a:pt x="57" y="8"/>
                    <a:pt x="59" y="6"/>
                    <a:pt x="59" y="4"/>
                  </a:cubicBezTo>
                  <a:cubicBezTo>
                    <a:pt x="59" y="1"/>
                    <a:pt x="57" y="0"/>
                    <a:pt x="55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8" name="ïŝḷidê">
              <a:extLst>
                <a:ext uri="{FF2B5EF4-FFF2-40B4-BE49-F238E27FC236}">
                  <a16:creationId xmlns:a16="http://schemas.microsoft.com/office/drawing/2014/main" id="{9C03ED7D-F50C-4653-9B29-D4AAEB9D397D}"/>
                </a:ext>
              </a:extLst>
            </p:cNvPr>
            <p:cNvSpPr/>
            <p:nvPr/>
          </p:nvSpPr>
          <p:spPr bwMode="auto">
            <a:xfrm>
              <a:off x="6614447" y="4185211"/>
              <a:ext cx="143373" cy="100856"/>
            </a:xfrm>
            <a:custGeom>
              <a:avLst/>
              <a:gdLst>
                <a:gd name="T0" fmla="*/ 0 w 145"/>
                <a:gd name="T1" fmla="*/ 102 h 102"/>
                <a:gd name="T2" fmla="*/ 0 w 145"/>
                <a:gd name="T3" fmla="*/ 102 h 102"/>
                <a:gd name="T4" fmla="*/ 145 w 145"/>
                <a:gd name="T5" fmla="*/ 102 h 102"/>
                <a:gd name="T6" fmla="*/ 145 w 145"/>
                <a:gd name="T7" fmla="*/ 0 h 102"/>
                <a:gd name="T8" fmla="*/ 50 w 145"/>
                <a:gd name="T9" fmla="*/ 0 h 102"/>
                <a:gd name="T10" fmla="*/ 0 w 145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02">
                  <a:moveTo>
                    <a:pt x="0" y="102"/>
                  </a:moveTo>
                  <a:lnTo>
                    <a:pt x="0" y="102"/>
                  </a:lnTo>
                  <a:lnTo>
                    <a:pt x="145" y="102"/>
                  </a:lnTo>
                  <a:lnTo>
                    <a:pt x="145" y="0"/>
                  </a:lnTo>
                  <a:lnTo>
                    <a:pt x="5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9" name="îslîḋé">
              <a:extLst>
                <a:ext uri="{FF2B5EF4-FFF2-40B4-BE49-F238E27FC236}">
                  <a16:creationId xmlns:a16="http://schemas.microsoft.com/office/drawing/2014/main" id="{2FA974BB-CA29-453A-8869-1697E7FF1C02}"/>
                </a:ext>
              </a:extLst>
            </p:cNvPr>
            <p:cNvSpPr/>
            <p:nvPr/>
          </p:nvSpPr>
          <p:spPr bwMode="auto">
            <a:xfrm>
              <a:off x="6614447" y="4185211"/>
              <a:ext cx="143373" cy="100856"/>
            </a:xfrm>
            <a:custGeom>
              <a:avLst/>
              <a:gdLst>
                <a:gd name="T0" fmla="*/ 0 w 145"/>
                <a:gd name="T1" fmla="*/ 102 h 102"/>
                <a:gd name="T2" fmla="*/ 0 w 145"/>
                <a:gd name="T3" fmla="*/ 102 h 102"/>
                <a:gd name="T4" fmla="*/ 145 w 145"/>
                <a:gd name="T5" fmla="*/ 102 h 102"/>
                <a:gd name="T6" fmla="*/ 145 w 145"/>
                <a:gd name="T7" fmla="*/ 0 h 102"/>
                <a:gd name="T8" fmla="*/ 50 w 145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02">
                  <a:moveTo>
                    <a:pt x="0" y="102"/>
                  </a:moveTo>
                  <a:lnTo>
                    <a:pt x="0" y="102"/>
                  </a:lnTo>
                  <a:lnTo>
                    <a:pt x="145" y="102"/>
                  </a:lnTo>
                  <a:lnTo>
                    <a:pt x="145" y="0"/>
                  </a:lnTo>
                  <a:lnTo>
                    <a:pt x="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0" name="ïṧlíḓê">
              <a:extLst>
                <a:ext uri="{FF2B5EF4-FFF2-40B4-BE49-F238E27FC236}">
                  <a16:creationId xmlns:a16="http://schemas.microsoft.com/office/drawing/2014/main" id="{0506FCEB-3225-4348-A52E-7EC24B2B2264}"/>
                </a:ext>
              </a:extLst>
            </p:cNvPr>
            <p:cNvSpPr/>
            <p:nvPr/>
          </p:nvSpPr>
          <p:spPr bwMode="auto">
            <a:xfrm>
              <a:off x="6607525" y="4177300"/>
              <a:ext cx="158205" cy="116676"/>
            </a:xfrm>
            <a:custGeom>
              <a:avLst/>
              <a:gdLst>
                <a:gd name="T0" fmla="*/ 4 w 87"/>
                <a:gd name="T1" fmla="*/ 64 h 64"/>
                <a:gd name="T2" fmla="*/ 87 w 87"/>
                <a:gd name="T3" fmla="*/ 64 h 64"/>
                <a:gd name="T4" fmla="*/ 87 w 87"/>
                <a:gd name="T5" fmla="*/ 0 h 64"/>
                <a:gd name="T6" fmla="*/ 31 w 87"/>
                <a:gd name="T7" fmla="*/ 0 h 64"/>
                <a:gd name="T8" fmla="*/ 27 w 87"/>
                <a:gd name="T9" fmla="*/ 4 h 64"/>
                <a:gd name="T10" fmla="*/ 31 w 87"/>
                <a:gd name="T11" fmla="*/ 8 h 64"/>
                <a:gd name="T12" fmla="*/ 79 w 87"/>
                <a:gd name="T13" fmla="*/ 8 h 64"/>
                <a:gd name="T14" fmla="*/ 79 w 87"/>
                <a:gd name="T15" fmla="*/ 55 h 64"/>
                <a:gd name="T16" fmla="*/ 4 w 87"/>
                <a:gd name="T17" fmla="*/ 55 h 64"/>
                <a:gd name="T18" fmla="*/ 0 w 87"/>
                <a:gd name="T19" fmla="*/ 60 h 64"/>
                <a:gd name="T20" fmla="*/ 4 w 87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4">
                  <a:moveTo>
                    <a:pt x="4" y="64"/>
                  </a:moveTo>
                  <a:cubicBezTo>
                    <a:pt x="87" y="64"/>
                    <a:pt x="87" y="64"/>
                    <a:pt x="87" y="6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7" y="2"/>
                    <a:pt x="27" y="4"/>
                  </a:cubicBezTo>
                  <a:cubicBezTo>
                    <a:pt x="27" y="6"/>
                    <a:pt x="29" y="8"/>
                    <a:pt x="31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0" y="57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1" name="íṩḻîḑé">
              <a:extLst>
                <a:ext uri="{FF2B5EF4-FFF2-40B4-BE49-F238E27FC236}">
                  <a16:creationId xmlns:a16="http://schemas.microsoft.com/office/drawing/2014/main" id="{2E6ABBAD-91D9-43A2-930E-684E6D86FC87}"/>
                </a:ext>
              </a:extLst>
            </p:cNvPr>
            <p:cNvSpPr/>
            <p:nvPr/>
          </p:nvSpPr>
          <p:spPr bwMode="auto">
            <a:xfrm>
              <a:off x="6579839" y="4215863"/>
              <a:ext cx="90968" cy="70203"/>
            </a:xfrm>
            <a:custGeom>
              <a:avLst/>
              <a:gdLst>
                <a:gd name="T0" fmla="*/ 50 w 50"/>
                <a:gd name="T1" fmla="*/ 0 h 39"/>
                <a:gd name="T2" fmla="*/ 3 w 50"/>
                <a:gd name="T3" fmla="*/ 23 h 39"/>
                <a:gd name="T4" fmla="*/ 5 w 50"/>
                <a:gd name="T5" fmla="*/ 37 h 39"/>
                <a:gd name="T6" fmla="*/ 11 w 50"/>
                <a:gd name="T7" fmla="*/ 39 h 39"/>
                <a:gd name="T8" fmla="*/ 19 w 50"/>
                <a:gd name="T9" fmla="*/ 35 h 39"/>
                <a:gd name="T10" fmla="*/ 50 w 50"/>
                <a:gd name="T11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50" y="0"/>
                  </a:moveTo>
                  <a:cubicBezTo>
                    <a:pt x="36" y="1"/>
                    <a:pt x="15" y="6"/>
                    <a:pt x="3" y="23"/>
                  </a:cubicBezTo>
                  <a:cubicBezTo>
                    <a:pt x="0" y="28"/>
                    <a:pt x="1" y="34"/>
                    <a:pt x="5" y="37"/>
                  </a:cubicBezTo>
                  <a:cubicBezTo>
                    <a:pt x="7" y="39"/>
                    <a:pt x="9" y="39"/>
                    <a:pt x="11" y="39"/>
                  </a:cubicBezTo>
                  <a:cubicBezTo>
                    <a:pt x="14" y="39"/>
                    <a:pt x="17" y="38"/>
                    <a:pt x="19" y="35"/>
                  </a:cubicBezTo>
                  <a:cubicBezTo>
                    <a:pt x="32" y="17"/>
                    <a:pt x="50" y="20"/>
                    <a:pt x="50" y="21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2" name="íṩḷiďè">
              <a:extLst>
                <a:ext uri="{FF2B5EF4-FFF2-40B4-BE49-F238E27FC236}">
                  <a16:creationId xmlns:a16="http://schemas.microsoft.com/office/drawing/2014/main" id="{EC2E5964-1F7D-4837-86D6-566800B348AD}"/>
                </a:ext>
              </a:extLst>
            </p:cNvPr>
            <p:cNvSpPr/>
            <p:nvPr/>
          </p:nvSpPr>
          <p:spPr bwMode="auto">
            <a:xfrm>
              <a:off x="6574896" y="4208941"/>
              <a:ext cx="104811" cy="85035"/>
            </a:xfrm>
            <a:custGeom>
              <a:avLst/>
              <a:gdLst>
                <a:gd name="T0" fmla="*/ 52 w 58"/>
                <a:gd name="T1" fmla="*/ 0 h 47"/>
                <a:gd name="T2" fmla="*/ 27 w 58"/>
                <a:gd name="T3" fmla="*/ 6 h 47"/>
                <a:gd name="T4" fmla="*/ 2 w 58"/>
                <a:gd name="T5" fmla="*/ 25 h 47"/>
                <a:gd name="T6" fmla="*/ 0 w 58"/>
                <a:gd name="T7" fmla="*/ 33 h 47"/>
                <a:gd name="T8" fmla="*/ 6 w 58"/>
                <a:gd name="T9" fmla="*/ 45 h 47"/>
                <a:gd name="T10" fmla="*/ 14 w 58"/>
                <a:gd name="T11" fmla="*/ 47 h 47"/>
                <a:gd name="T12" fmla="*/ 14 w 58"/>
                <a:gd name="T13" fmla="*/ 47 h 47"/>
                <a:gd name="T14" fmla="*/ 26 w 58"/>
                <a:gd name="T15" fmla="*/ 41 h 47"/>
                <a:gd name="T16" fmla="*/ 39 w 58"/>
                <a:gd name="T17" fmla="*/ 31 h 47"/>
                <a:gd name="T18" fmla="*/ 50 w 58"/>
                <a:gd name="T19" fmla="*/ 28 h 47"/>
                <a:gd name="T20" fmla="*/ 52 w 58"/>
                <a:gd name="T21" fmla="*/ 28 h 47"/>
                <a:gd name="T22" fmla="*/ 53 w 58"/>
                <a:gd name="T23" fmla="*/ 29 h 47"/>
                <a:gd name="T24" fmla="*/ 53 w 58"/>
                <a:gd name="T25" fmla="*/ 29 h 47"/>
                <a:gd name="T26" fmla="*/ 53 w 58"/>
                <a:gd name="T27" fmla="*/ 29 h 47"/>
                <a:gd name="T28" fmla="*/ 53 w 58"/>
                <a:gd name="T29" fmla="*/ 29 h 47"/>
                <a:gd name="T30" fmla="*/ 57 w 58"/>
                <a:gd name="T31" fmla="*/ 25 h 47"/>
                <a:gd name="T32" fmla="*/ 54 w 58"/>
                <a:gd name="T33" fmla="*/ 20 h 47"/>
                <a:gd name="T34" fmla="*/ 53 w 58"/>
                <a:gd name="T35" fmla="*/ 24 h 47"/>
                <a:gd name="T36" fmla="*/ 54 w 58"/>
                <a:gd name="T37" fmla="*/ 20 h 47"/>
                <a:gd name="T38" fmla="*/ 54 w 58"/>
                <a:gd name="T39" fmla="*/ 20 h 47"/>
                <a:gd name="T40" fmla="*/ 53 w 58"/>
                <a:gd name="T41" fmla="*/ 24 h 47"/>
                <a:gd name="T42" fmla="*/ 54 w 58"/>
                <a:gd name="T43" fmla="*/ 20 h 47"/>
                <a:gd name="T44" fmla="*/ 53 w 58"/>
                <a:gd name="T45" fmla="*/ 20 h 47"/>
                <a:gd name="T46" fmla="*/ 50 w 58"/>
                <a:gd name="T47" fmla="*/ 20 h 47"/>
                <a:gd name="T48" fmla="*/ 36 w 58"/>
                <a:gd name="T49" fmla="*/ 23 h 47"/>
                <a:gd name="T50" fmla="*/ 19 w 58"/>
                <a:gd name="T51" fmla="*/ 37 h 47"/>
                <a:gd name="T52" fmla="*/ 14 w 58"/>
                <a:gd name="T53" fmla="*/ 39 h 47"/>
                <a:gd name="T54" fmla="*/ 14 w 58"/>
                <a:gd name="T55" fmla="*/ 39 h 47"/>
                <a:gd name="T56" fmla="*/ 11 w 58"/>
                <a:gd name="T57" fmla="*/ 38 h 47"/>
                <a:gd name="T58" fmla="*/ 8 w 58"/>
                <a:gd name="T59" fmla="*/ 33 h 47"/>
                <a:gd name="T60" fmla="*/ 9 w 58"/>
                <a:gd name="T61" fmla="*/ 30 h 47"/>
                <a:gd name="T62" fmla="*/ 30 w 58"/>
                <a:gd name="T63" fmla="*/ 13 h 47"/>
                <a:gd name="T64" fmla="*/ 53 w 58"/>
                <a:gd name="T65" fmla="*/ 8 h 47"/>
                <a:gd name="T66" fmla="*/ 57 w 58"/>
                <a:gd name="T67" fmla="*/ 3 h 47"/>
                <a:gd name="T68" fmla="*/ 52 w 58"/>
                <a:gd name="T6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47">
                  <a:moveTo>
                    <a:pt x="52" y="0"/>
                  </a:moveTo>
                  <a:cubicBezTo>
                    <a:pt x="45" y="0"/>
                    <a:pt x="36" y="2"/>
                    <a:pt x="27" y="6"/>
                  </a:cubicBezTo>
                  <a:cubicBezTo>
                    <a:pt x="18" y="10"/>
                    <a:pt x="9" y="16"/>
                    <a:pt x="2" y="25"/>
                  </a:cubicBezTo>
                  <a:cubicBezTo>
                    <a:pt x="1" y="27"/>
                    <a:pt x="0" y="30"/>
                    <a:pt x="0" y="33"/>
                  </a:cubicBezTo>
                  <a:cubicBezTo>
                    <a:pt x="0" y="37"/>
                    <a:pt x="2" y="42"/>
                    <a:pt x="6" y="45"/>
                  </a:cubicBezTo>
                  <a:cubicBezTo>
                    <a:pt x="8" y="46"/>
                    <a:pt x="11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9" y="47"/>
                    <a:pt x="23" y="45"/>
                    <a:pt x="26" y="41"/>
                  </a:cubicBezTo>
                  <a:cubicBezTo>
                    <a:pt x="30" y="35"/>
                    <a:pt x="35" y="32"/>
                    <a:pt x="39" y="31"/>
                  </a:cubicBezTo>
                  <a:cubicBezTo>
                    <a:pt x="43" y="29"/>
                    <a:pt x="47" y="28"/>
                    <a:pt x="50" y="28"/>
                  </a:cubicBezTo>
                  <a:cubicBezTo>
                    <a:pt x="51" y="28"/>
                    <a:pt x="52" y="28"/>
                    <a:pt x="52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29"/>
                    <a:pt x="57" y="27"/>
                    <a:pt x="57" y="25"/>
                  </a:cubicBezTo>
                  <a:cubicBezTo>
                    <a:pt x="58" y="23"/>
                    <a:pt x="56" y="21"/>
                    <a:pt x="54" y="2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3" y="20"/>
                    <a:pt x="53" y="20"/>
                  </a:cubicBezTo>
                  <a:cubicBezTo>
                    <a:pt x="52" y="20"/>
                    <a:pt x="51" y="20"/>
                    <a:pt x="50" y="20"/>
                  </a:cubicBezTo>
                  <a:cubicBezTo>
                    <a:pt x="46" y="20"/>
                    <a:pt x="41" y="21"/>
                    <a:pt x="36" y="23"/>
                  </a:cubicBezTo>
                  <a:cubicBezTo>
                    <a:pt x="30" y="25"/>
                    <a:pt x="24" y="29"/>
                    <a:pt x="19" y="37"/>
                  </a:cubicBezTo>
                  <a:cubicBezTo>
                    <a:pt x="18" y="38"/>
                    <a:pt x="16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2" y="39"/>
                    <a:pt x="11" y="38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32"/>
                    <a:pt x="8" y="31"/>
                    <a:pt x="9" y="30"/>
                  </a:cubicBezTo>
                  <a:cubicBezTo>
                    <a:pt x="15" y="22"/>
                    <a:pt x="22" y="17"/>
                    <a:pt x="30" y="13"/>
                  </a:cubicBezTo>
                  <a:cubicBezTo>
                    <a:pt x="38" y="10"/>
                    <a:pt x="46" y="8"/>
                    <a:pt x="53" y="8"/>
                  </a:cubicBezTo>
                  <a:cubicBezTo>
                    <a:pt x="55" y="8"/>
                    <a:pt x="57" y="6"/>
                    <a:pt x="57" y="3"/>
                  </a:cubicBezTo>
                  <a:cubicBezTo>
                    <a:pt x="56" y="1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3" name="ïṩ1ïďê">
              <a:extLst>
                <a:ext uri="{FF2B5EF4-FFF2-40B4-BE49-F238E27FC236}">
                  <a16:creationId xmlns:a16="http://schemas.microsoft.com/office/drawing/2014/main" id="{F894456A-F3DC-4A8C-BFBA-AA5BC0B03ADE}"/>
                </a:ext>
              </a:extLst>
            </p:cNvPr>
            <p:cNvSpPr/>
            <p:nvPr/>
          </p:nvSpPr>
          <p:spPr bwMode="auto">
            <a:xfrm>
              <a:off x="6585772" y="4250470"/>
              <a:ext cx="114699" cy="74159"/>
            </a:xfrm>
            <a:custGeom>
              <a:avLst/>
              <a:gdLst>
                <a:gd name="T0" fmla="*/ 49 w 63"/>
                <a:gd name="T1" fmla="*/ 0 h 41"/>
                <a:gd name="T2" fmla="*/ 3 w 63"/>
                <a:gd name="T3" fmla="*/ 25 h 41"/>
                <a:gd name="T4" fmla="*/ 6 w 63"/>
                <a:gd name="T5" fmla="*/ 39 h 41"/>
                <a:gd name="T6" fmla="*/ 12 w 63"/>
                <a:gd name="T7" fmla="*/ 41 h 41"/>
                <a:gd name="T8" fmla="*/ 20 w 63"/>
                <a:gd name="T9" fmla="*/ 36 h 41"/>
                <a:gd name="T10" fmla="*/ 63 w 63"/>
                <a:gd name="T11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1">
                  <a:moveTo>
                    <a:pt x="49" y="0"/>
                  </a:moveTo>
                  <a:cubicBezTo>
                    <a:pt x="35" y="2"/>
                    <a:pt x="14" y="7"/>
                    <a:pt x="3" y="25"/>
                  </a:cubicBezTo>
                  <a:cubicBezTo>
                    <a:pt x="0" y="30"/>
                    <a:pt x="1" y="36"/>
                    <a:pt x="6" y="39"/>
                  </a:cubicBezTo>
                  <a:cubicBezTo>
                    <a:pt x="8" y="40"/>
                    <a:pt x="10" y="41"/>
                    <a:pt x="12" y="41"/>
                  </a:cubicBezTo>
                  <a:cubicBezTo>
                    <a:pt x="15" y="41"/>
                    <a:pt x="18" y="39"/>
                    <a:pt x="20" y="36"/>
                  </a:cubicBezTo>
                  <a:cubicBezTo>
                    <a:pt x="32" y="18"/>
                    <a:pt x="62" y="19"/>
                    <a:pt x="63" y="19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4" name="íṩľíḍé">
              <a:extLst>
                <a:ext uri="{FF2B5EF4-FFF2-40B4-BE49-F238E27FC236}">
                  <a16:creationId xmlns:a16="http://schemas.microsoft.com/office/drawing/2014/main" id="{571E8B59-7B63-49F8-898B-5561C21F1273}"/>
                </a:ext>
              </a:extLst>
            </p:cNvPr>
            <p:cNvSpPr/>
            <p:nvPr/>
          </p:nvSpPr>
          <p:spPr bwMode="auto">
            <a:xfrm>
              <a:off x="6579839" y="4241571"/>
              <a:ext cx="127553" cy="89979"/>
            </a:xfrm>
            <a:custGeom>
              <a:avLst/>
              <a:gdLst>
                <a:gd name="T0" fmla="*/ 51 w 70"/>
                <a:gd name="T1" fmla="*/ 1 h 50"/>
                <a:gd name="T2" fmla="*/ 26 w 70"/>
                <a:gd name="T3" fmla="*/ 8 h 50"/>
                <a:gd name="T4" fmla="*/ 3 w 70"/>
                <a:gd name="T5" fmla="*/ 28 h 50"/>
                <a:gd name="T6" fmla="*/ 0 w 70"/>
                <a:gd name="T7" fmla="*/ 35 h 50"/>
                <a:gd name="T8" fmla="*/ 7 w 70"/>
                <a:gd name="T9" fmla="*/ 47 h 50"/>
                <a:gd name="T10" fmla="*/ 15 w 70"/>
                <a:gd name="T11" fmla="*/ 50 h 50"/>
                <a:gd name="T12" fmla="*/ 26 w 70"/>
                <a:gd name="T13" fmla="*/ 43 h 50"/>
                <a:gd name="T14" fmla="*/ 35 w 70"/>
                <a:gd name="T15" fmla="*/ 35 h 50"/>
                <a:gd name="T16" fmla="*/ 64 w 70"/>
                <a:gd name="T17" fmla="*/ 28 h 50"/>
                <a:gd name="T18" fmla="*/ 65 w 70"/>
                <a:gd name="T19" fmla="*/ 28 h 50"/>
                <a:gd name="T20" fmla="*/ 65 w 70"/>
                <a:gd name="T21" fmla="*/ 28 h 50"/>
                <a:gd name="T22" fmla="*/ 65 w 70"/>
                <a:gd name="T23" fmla="*/ 28 h 50"/>
                <a:gd name="T24" fmla="*/ 66 w 70"/>
                <a:gd name="T25" fmla="*/ 25 h 50"/>
                <a:gd name="T26" fmla="*/ 65 w 70"/>
                <a:gd name="T27" fmla="*/ 28 h 50"/>
                <a:gd name="T28" fmla="*/ 65 w 70"/>
                <a:gd name="T29" fmla="*/ 28 h 50"/>
                <a:gd name="T30" fmla="*/ 66 w 70"/>
                <a:gd name="T31" fmla="*/ 25 h 50"/>
                <a:gd name="T32" fmla="*/ 65 w 70"/>
                <a:gd name="T33" fmla="*/ 28 h 50"/>
                <a:gd name="T34" fmla="*/ 70 w 70"/>
                <a:gd name="T35" fmla="*/ 25 h 50"/>
                <a:gd name="T36" fmla="*/ 66 w 70"/>
                <a:gd name="T37" fmla="*/ 20 h 50"/>
                <a:gd name="T38" fmla="*/ 66 w 70"/>
                <a:gd name="T39" fmla="*/ 20 h 50"/>
                <a:gd name="T40" fmla="*/ 64 w 70"/>
                <a:gd name="T41" fmla="*/ 20 h 50"/>
                <a:gd name="T42" fmla="*/ 44 w 70"/>
                <a:gd name="T43" fmla="*/ 23 h 50"/>
                <a:gd name="T44" fmla="*/ 31 w 70"/>
                <a:gd name="T45" fmla="*/ 28 h 50"/>
                <a:gd name="T46" fmla="*/ 20 w 70"/>
                <a:gd name="T47" fmla="*/ 39 h 50"/>
                <a:gd name="T48" fmla="*/ 15 w 70"/>
                <a:gd name="T49" fmla="*/ 42 h 50"/>
                <a:gd name="T50" fmla="*/ 11 w 70"/>
                <a:gd name="T51" fmla="*/ 41 h 50"/>
                <a:gd name="T52" fmla="*/ 8 w 70"/>
                <a:gd name="T53" fmla="*/ 35 h 50"/>
                <a:gd name="T54" fmla="*/ 9 w 70"/>
                <a:gd name="T55" fmla="*/ 32 h 50"/>
                <a:gd name="T56" fmla="*/ 30 w 70"/>
                <a:gd name="T57" fmla="*/ 15 h 50"/>
                <a:gd name="T58" fmla="*/ 52 w 70"/>
                <a:gd name="T59" fmla="*/ 9 h 50"/>
                <a:gd name="T60" fmla="*/ 56 w 70"/>
                <a:gd name="T61" fmla="*/ 4 h 50"/>
                <a:gd name="T62" fmla="*/ 51 w 70"/>
                <a:gd name="T63" fmla="*/ 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50">
                  <a:moveTo>
                    <a:pt x="51" y="1"/>
                  </a:moveTo>
                  <a:cubicBezTo>
                    <a:pt x="44" y="2"/>
                    <a:pt x="35" y="4"/>
                    <a:pt x="26" y="8"/>
                  </a:cubicBezTo>
                  <a:cubicBezTo>
                    <a:pt x="17" y="12"/>
                    <a:pt x="9" y="18"/>
                    <a:pt x="3" y="28"/>
                  </a:cubicBezTo>
                  <a:cubicBezTo>
                    <a:pt x="1" y="30"/>
                    <a:pt x="0" y="33"/>
                    <a:pt x="0" y="35"/>
                  </a:cubicBezTo>
                  <a:cubicBezTo>
                    <a:pt x="0" y="40"/>
                    <a:pt x="3" y="45"/>
                    <a:pt x="7" y="47"/>
                  </a:cubicBezTo>
                  <a:cubicBezTo>
                    <a:pt x="9" y="49"/>
                    <a:pt x="12" y="50"/>
                    <a:pt x="15" y="50"/>
                  </a:cubicBezTo>
                  <a:cubicBezTo>
                    <a:pt x="19" y="50"/>
                    <a:pt x="24" y="47"/>
                    <a:pt x="26" y="43"/>
                  </a:cubicBezTo>
                  <a:cubicBezTo>
                    <a:pt x="29" y="40"/>
                    <a:pt x="32" y="37"/>
                    <a:pt x="35" y="35"/>
                  </a:cubicBezTo>
                  <a:cubicBezTo>
                    <a:pt x="45" y="29"/>
                    <a:pt x="60" y="28"/>
                    <a:pt x="64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8" y="29"/>
                    <a:pt x="69" y="27"/>
                    <a:pt x="70" y="25"/>
                  </a:cubicBezTo>
                  <a:cubicBezTo>
                    <a:pt x="70" y="22"/>
                    <a:pt x="68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5" y="20"/>
                    <a:pt x="64" y="20"/>
                  </a:cubicBezTo>
                  <a:cubicBezTo>
                    <a:pt x="61" y="20"/>
                    <a:pt x="53" y="20"/>
                    <a:pt x="44" y="23"/>
                  </a:cubicBezTo>
                  <a:cubicBezTo>
                    <a:pt x="40" y="24"/>
                    <a:pt x="35" y="26"/>
                    <a:pt x="31" y="28"/>
                  </a:cubicBezTo>
                  <a:cubicBezTo>
                    <a:pt x="27" y="31"/>
                    <a:pt x="23" y="34"/>
                    <a:pt x="20" y="39"/>
                  </a:cubicBezTo>
                  <a:cubicBezTo>
                    <a:pt x="18" y="41"/>
                    <a:pt x="17" y="42"/>
                    <a:pt x="15" y="42"/>
                  </a:cubicBezTo>
                  <a:cubicBezTo>
                    <a:pt x="13" y="42"/>
                    <a:pt x="12" y="41"/>
                    <a:pt x="11" y="41"/>
                  </a:cubicBezTo>
                  <a:cubicBezTo>
                    <a:pt x="9" y="39"/>
                    <a:pt x="8" y="37"/>
                    <a:pt x="8" y="35"/>
                  </a:cubicBezTo>
                  <a:cubicBezTo>
                    <a:pt x="8" y="34"/>
                    <a:pt x="9" y="33"/>
                    <a:pt x="9" y="32"/>
                  </a:cubicBezTo>
                  <a:cubicBezTo>
                    <a:pt x="15" y="24"/>
                    <a:pt x="22" y="19"/>
                    <a:pt x="30" y="15"/>
                  </a:cubicBezTo>
                  <a:cubicBezTo>
                    <a:pt x="37" y="12"/>
                    <a:pt x="46" y="10"/>
                    <a:pt x="52" y="9"/>
                  </a:cubicBezTo>
                  <a:cubicBezTo>
                    <a:pt x="55" y="9"/>
                    <a:pt x="56" y="6"/>
                    <a:pt x="56" y="4"/>
                  </a:cubicBezTo>
                  <a:cubicBezTo>
                    <a:pt x="56" y="2"/>
                    <a:pt x="53" y="0"/>
                    <a:pt x="51" y="1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5" name="iṧľîďe">
              <a:extLst>
                <a:ext uri="{FF2B5EF4-FFF2-40B4-BE49-F238E27FC236}">
                  <a16:creationId xmlns:a16="http://schemas.microsoft.com/office/drawing/2014/main" id="{65243328-4BD7-4AE0-B2E6-E4A6A14008A9}"/>
                </a:ext>
              </a:extLst>
            </p:cNvPr>
            <p:cNvSpPr/>
            <p:nvPr/>
          </p:nvSpPr>
          <p:spPr bwMode="auto">
            <a:xfrm>
              <a:off x="6723213" y="4556004"/>
              <a:ext cx="690169" cy="1131166"/>
            </a:xfrm>
            <a:custGeom>
              <a:avLst/>
              <a:gdLst>
                <a:gd name="T0" fmla="*/ 85 w 380"/>
                <a:gd name="T1" fmla="*/ 624 h 624"/>
                <a:gd name="T2" fmla="*/ 88 w 380"/>
                <a:gd name="T3" fmla="*/ 624 h 624"/>
                <a:gd name="T4" fmla="*/ 147 w 380"/>
                <a:gd name="T5" fmla="*/ 559 h 624"/>
                <a:gd name="T6" fmla="*/ 129 w 380"/>
                <a:gd name="T7" fmla="*/ 168 h 624"/>
                <a:gd name="T8" fmla="*/ 324 w 380"/>
                <a:gd name="T9" fmla="*/ 129 h 624"/>
                <a:gd name="T10" fmla="*/ 373 w 380"/>
                <a:gd name="T11" fmla="*/ 55 h 624"/>
                <a:gd name="T12" fmla="*/ 299 w 380"/>
                <a:gd name="T13" fmla="*/ 6 h 624"/>
                <a:gd name="T14" fmla="*/ 85 w 380"/>
                <a:gd name="T15" fmla="*/ 49 h 624"/>
                <a:gd name="T16" fmla="*/ 3 w 380"/>
                <a:gd name="T17" fmla="*/ 156 h 624"/>
                <a:gd name="T18" fmla="*/ 22 w 380"/>
                <a:gd name="T19" fmla="*/ 565 h 624"/>
                <a:gd name="T20" fmla="*/ 85 w 380"/>
                <a:gd name="T21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624">
                  <a:moveTo>
                    <a:pt x="85" y="624"/>
                  </a:moveTo>
                  <a:cubicBezTo>
                    <a:pt x="86" y="624"/>
                    <a:pt x="87" y="624"/>
                    <a:pt x="88" y="624"/>
                  </a:cubicBezTo>
                  <a:cubicBezTo>
                    <a:pt x="122" y="623"/>
                    <a:pt x="149" y="593"/>
                    <a:pt x="147" y="559"/>
                  </a:cubicBezTo>
                  <a:cubicBezTo>
                    <a:pt x="129" y="168"/>
                    <a:pt x="129" y="168"/>
                    <a:pt x="129" y="168"/>
                  </a:cubicBezTo>
                  <a:cubicBezTo>
                    <a:pt x="324" y="129"/>
                    <a:pt x="324" y="129"/>
                    <a:pt x="324" y="129"/>
                  </a:cubicBezTo>
                  <a:cubicBezTo>
                    <a:pt x="358" y="122"/>
                    <a:pt x="380" y="89"/>
                    <a:pt x="373" y="55"/>
                  </a:cubicBezTo>
                  <a:cubicBezTo>
                    <a:pt x="366" y="21"/>
                    <a:pt x="333" y="0"/>
                    <a:pt x="299" y="6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35" y="59"/>
                    <a:pt x="0" y="105"/>
                    <a:pt x="3" y="156"/>
                  </a:cubicBezTo>
                  <a:cubicBezTo>
                    <a:pt x="22" y="565"/>
                    <a:pt x="22" y="565"/>
                    <a:pt x="22" y="565"/>
                  </a:cubicBezTo>
                  <a:cubicBezTo>
                    <a:pt x="24" y="598"/>
                    <a:pt x="51" y="624"/>
                    <a:pt x="85" y="62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6" name="ïṧḻïḋé">
              <a:extLst>
                <a:ext uri="{FF2B5EF4-FFF2-40B4-BE49-F238E27FC236}">
                  <a16:creationId xmlns:a16="http://schemas.microsoft.com/office/drawing/2014/main" id="{C5F4FDAA-26A2-4DA7-9D92-A7E90E8F9E3D}"/>
                </a:ext>
              </a:extLst>
            </p:cNvPr>
            <p:cNvSpPr/>
            <p:nvPr/>
          </p:nvSpPr>
          <p:spPr bwMode="auto">
            <a:xfrm>
              <a:off x="7187940" y="3935049"/>
              <a:ext cx="158205" cy="441985"/>
            </a:xfrm>
            <a:custGeom>
              <a:avLst/>
              <a:gdLst>
                <a:gd name="T0" fmla="*/ 0 w 160"/>
                <a:gd name="T1" fmla="*/ 365 h 447"/>
                <a:gd name="T2" fmla="*/ 17 w 160"/>
                <a:gd name="T3" fmla="*/ 447 h 447"/>
                <a:gd name="T4" fmla="*/ 160 w 160"/>
                <a:gd name="T5" fmla="*/ 0 h 447"/>
                <a:gd name="T6" fmla="*/ 0 w 160"/>
                <a:gd name="T7" fmla="*/ 36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447">
                  <a:moveTo>
                    <a:pt x="0" y="365"/>
                  </a:moveTo>
                  <a:lnTo>
                    <a:pt x="17" y="447"/>
                  </a:lnTo>
                  <a:lnTo>
                    <a:pt x="160" y="0"/>
                  </a:lnTo>
                  <a:lnTo>
                    <a:pt x="0" y="365"/>
                  </a:lnTo>
                  <a:close/>
                </a:path>
              </a:pathLst>
            </a:custGeom>
            <a:solidFill>
              <a:srgbClr val="F7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7" name="í$lïḓé">
              <a:extLst>
                <a:ext uri="{FF2B5EF4-FFF2-40B4-BE49-F238E27FC236}">
                  <a16:creationId xmlns:a16="http://schemas.microsoft.com/office/drawing/2014/main" id="{1D29C8E3-139F-4A53-A8CA-D5752FED1947}"/>
                </a:ext>
              </a:extLst>
            </p:cNvPr>
            <p:cNvSpPr/>
            <p:nvPr/>
          </p:nvSpPr>
          <p:spPr bwMode="auto">
            <a:xfrm>
              <a:off x="7001060" y="4877357"/>
              <a:ext cx="731698" cy="79103"/>
            </a:xfrm>
            <a:custGeom>
              <a:avLst/>
              <a:gdLst>
                <a:gd name="T0" fmla="*/ 365 w 403"/>
                <a:gd name="T1" fmla="*/ 44 h 44"/>
                <a:gd name="T2" fmla="*/ 38 w 403"/>
                <a:gd name="T3" fmla="*/ 44 h 44"/>
                <a:gd name="T4" fmla="*/ 0 w 403"/>
                <a:gd name="T5" fmla="*/ 6 h 44"/>
                <a:gd name="T6" fmla="*/ 0 w 403"/>
                <a:gd name="T7" fmla="*/ 0 h 44"/>
                <a:gd name="T8" fmla="*/ 403 w 403"/>
                <a:gd name="T9" fmla="*/ 0 h 44"/>
                <a:gd name="T10" fmla="*/ 403 w 403"/>
                <a:gd name="T11" fmla="*/ 6 h 44"/>
                <a:gd name="T12" fmla="*/ 365 w 403"/>
                <a:gd name="T1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" h="44">
                  <a:moveTo>
                    <a:pt x="365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17" y="44"/>
                    <a:pt x="0" y="27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3" y="27"/>
                    <a:pt x="386" y="44"/>
                    <a:pt x="365" y="44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8" name="iŝliḑê">
              <a:extLst>
                <a:ext uri="{FF2B5EF4-FFF2-40B4-BE49-F238E27FC236}">
                  <a16:creationId xmlns:a16="http://schemas.microsoft.com/office/drawing/2014/main" id="{4BF0CD2D-9B63-40D4-94C3-531A0F13895A}"/>
                </a:ext>
              </a:extLst>
            </p:cNvPr>
            <p:cNvSpPr/>
            <p:nvPr/>
          </p:nvSpPr>
          <p:spPr bwMode="auto">
            <a:xfrm>
              <a:off x="6994139" y="4869447"/>
              <a:ext cx="745541" cy="94923"/>
            </a:xfrm>
            <a:custGeom>
              <a:avLst/>
              <a:gdLst>
                <a:gd name="T0" fmla="*/ 369 w 411"/>
                <a:gd name="T1" fmla="*/ 48 h 52"/>
                <a:gd name="T2" fmla="*/ 369 w 411"/>
                <a:gd name="T3" fmla="*/ 44 h 52"/>
                <a:gd name="T4" fmla="*/ 42 w 411"/>
                <a:gd name="T5" fmla="*/ 44 h 52"/>
                <a:gd name="T6" fmla="*/ 18 w 411"/>
                <a:gd name="T7" fmla="*/ 34 h 52"/>
                <a:gd name="T8" fmla="*/ 8 w 411"/>
                <a:gd name="T9" fmla="*/ 10 h 52"/>
                <a:gd name="T10" fmla="*/ 8 w 411"/>
                <a:gd name="T11" fmla="*/ 9 h 52"/>
                <a:gd name="T12" fmla="*/ 403 w 411"/>
                <a:gd name="T13" fmla="*/ 9 h 52"/>
                <a:gd name="T14" fmla="*/ 403 w 411"/>
                <a:gd name="T15" fmla="*/ 10 h 52"/>
                <a:gd name="T16" fmla="*/ 393 w 411"/>
                <a:gd name="T17" fmla="*/ 34 h 52"/>
                <a:gd name="T18" fmla="*/ 369 w 411"/>
                <a:gd name="T19" fmla="*/ 44 h 52"/>
                <a:gd name="T20" fmla="*/ 369 w 411"/>
                <a:gd name="T21" fmla="*/ 48 h 52"/>
                <a:gd name="T22" fmla="*/ 369 w 411"/>
                <a:gd name="T23" fmla="*/ 52 h 52"/>
                <a:gd name="T24" fmla="*/ 411 w 411"/>
                <a:gd name="T25" fmla="*/ 10 h 52"/>
                <a:gd name="T26" fmla="*/ 411 w 411"/>
                <a:gd name="T27" fmla="*/ 4 h 52"/>
                <a:gd name="T28" fmla="*/ 411 w 411"/>
                <a:gd name="T29" fmla="*/ 0 h 52"/>
                <a:gd name="T30" fmla="*/ 0 w 411"/>
                <a:gd name="T31" fmla="*/ 0 h 52"/>
                <a:gd name="T32" fmla="*/ 0 w 411"/>
                <a:gd name="T33" fmla="*/ 10 h 52"/>
                <a:gd name="T34" fmla="*/ 42 w 411"/>
                <a:gd name="T35" fmla="*/ 52 h 52"/>
                <a:gd name="T36" fmla="*/ 369 w 411"/>
                <a:gd name="T37" fmla="*/ 52 h 52"/>
                <a:gd name="T38" fmla="*/ 369 w 411"/>
                <a:gd name="T39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1" h="52">
                  <a:moveTo>
                    <a:pt x="369" y="48"/>
                  </a:moveTo>
                  <a:cubicBezTo>
                    <a:pt x="369" y="44"/>
                    <a:pt x="369" y="44"/>
                    <a:pt x="369" y="44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32" y="44"/>
                    <a:pt x="24" y="40"/>
                    <a:pt x="18" y="34"/>
                  </a:cubicBezTo>
                  <a:cubicBezTo>
                    <a:pt x="12" y="27"/>
                    <a:pt x="8" y="19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403" y="9"/>
                    <a:pt x="403" y="9"/>
                    <a:pt x="403" y="9"/>
                  </a:cubicBezTo>
                  <a:cubicBezTo>
                    <a:pt x="403" y="10"/>
                    <a:pt x="403" y="10"/>
                    <a:pt x="403" y="10"/>
                  </a:cubicBezTo>
                  <a:cubicBezTo>
                    <a:pt x="403" y="19"/>
                    <a:pt x="399" y="27"/>
                    <a:pt x="393" y="34"/>
                  </a:cubicBezTo>
                  <a:cubicBezTo>
                    <a:pt x="387" y="40"/>
                    <a:pt x="378" y="44"/>
                    <a:pt x="369" y="44"/>
                  </a:cubicBezTo>
                  <a:cubicBezTo>
                    <a:pt x="369" y="48"/>
                    <a:pt x="369" y="48"/>
                    <a:pt x="369" y="48"/>
                  </a:cubicBezTo>
                  <a:cubicBezTo>
                    <a:pt x="369" y="52"/>
                    <a:pt x="369" y="52"/>
                    <a:pt x="369" y="52"/>
                  </a:cubicBezTo>
                  <a:cubicBezTo>
                    <a:pt x="392" y="52"/>
                    <a:pt x="411" y="33"/>
                    <a:pt x="411" y="10"/>
                  </a:cubicBezTo>
                  <a:cubicBezTo>
                    <a:pt x="411" y="4"/>
                    <a:pt x="411" y="4"/>
                    <a:pt x="411" y="4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3"/>
                    <a:pt x="18" y="52"/>
                    <a:pt x="42" y="52"/>
                  </a:cubicBezTo>
                  <a:cubicBezTo>
                    <a:pt x="369" y="52"/>
                    <a:pt x="369" y="52"/>
                    <a:pt x="369" y="52"/>
                  </a:cubicBezTo>
                  <a:lnTo>
                    <a:pt x="369" y="48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9" name="îSḻíďè">
              <a:extLst>
                <a:ext uri="{FF2B5EF4-FFF2-40B4-BE49-F238E27FC236}">
                  <a16:creationId xmlns:a16="http://schemas.microsoft.com/office/drawing/2014/main" id="{764C789E-F201-4A67-A6B4-B1C866A724E9}"/>
                </a:ext>
              </a:extLst>
            </p:cNvPr>
            <p:cNvSpPr/>
            <p:nvPr/>
          </p:nvSpPr>
          <p:spPr bwMode="auto">
            <a:xfrm>
              <a:off x="7235401" y="4536228"/>
              <a:ext cx="362883" cy="248184"/>
            </a:xfrm>
            <a:custGeom>
              <a:avLst/>
              <a:gdLst>
                <a:gd name="T0" fmla="*/ 134 w 200"/>
                <a:gd name="T1" fmla="*/ 137 h 137"/>
                <a:gd name="T2" fmla="*/ 0 w 200"/>
                <a:gd name="T3" fmla="*/ 137 h 137"/>
                <a:gd name="T4" fmla="*/ 0 w 200"/>
                <a:gd name="T5" fmla="*/ 0 h 137"/>
                <a:gd name="T6" fmla="*/ 178 w 200"/>
                <a:gd name="T7" fmla="*/ 0 h 137"/>
                <a:gd name="T8" fmla="*/ 192 w 200"/>
                <a:gd name="T9" fmla="*/ 65 h 137"/>
                <a:gd name="T10" fmla="*/ 134 w 200"/>
                <a:gd name="T11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137">
                  <a:moveTo>
                    <a:pt x="134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00" y="102"/>
                    <a:pt x="171" y="137"/>
                    <a:pt x="134" y="137"/>
                  </a:cubicBezTo>
                  <a:close/>
                </a:path>
              </a:pathLst>
            </a:custGeom>
            <a:solidFill>
              <a:srgbClr val="630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0" name="íS1íḑé">
              <a:extLst>
                <a:ext uri="{FF2B5EF4-FFF2-40B4-BE49-F238E27FC236}">
                  <a16:creationId xmlns:a16="http://schemas.microsoft.com/office/drawing/2014/main" id="{83A055BE-CCED-4C86-B39F-72A9960D2671}"/>
                </a:ext>
              </a:extLst>
            </p:cNvPr>
            <p:cNvSpPr/>
            <p:nvPr/>
          </p:nvSpPr>
          <p:spPr bwMode="auto">
            <a:xfrm>
              <a:off x="7061376" y="3782777"/>
              <a:ext cx="124586" cy="452862"/>
            </a:xfrm>
            <a:custGeom>
              <a:avLst/>
              <a:gdLst>
                <a:gd name="T0" fmla="*/ 47 w 69"/>
                <a:gd name="T1" fmla="*/ 51 h 250"/>
                <a:gd name="T2" fmla="*/ 0 w 69"/>
                <a:gd name="T3" fmla="*/ 250 h 250"/>
                <a:gd name="T4" fmla="*/ 69 w 69"/>
                <a:gd name="T5" fmla="*/ 214 h 250"/>
                <a:gd name="T6" fmla="*/ 64 w 69"/>
                <a:gd name="T7" fmla="*/ 15 h 250"/>
                <a:gd name="T8" fmla="*/ 47 w 69"/>
                <a:gd name="T9" fmla="*/ 5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50">
                  <a:moveTo>
                    <a:pt x="47" y="51"/>
                  </a:moveTo>
                  <a:cubicBezTo>
                    <a:pt x="0" y="250"/>
                    <a:pt x="0" y="250"/>
                    <a:pt x="0" y="250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6" y="0"/>
                    <a:pt x="49" y="45"/>
                    <a:pt x="47" y="51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1" name="íṧľîḋe">
              <a:extLst>
                <a:ext uri="{FF2B5EF4-FFF2-40B4-BE49-F238E27FC236}">
                  <a16:creationId xmlns:a16="http://schemas.microsoft.com/office/drawing/2014/main" id="{B09C674F-F8A4-43F7-912E-0476DD541509}"/>
                </a:ext>
              </a:extLst>
            </p:cNvPr>
            <p:cNvSpPr/>
            <p:nvPr/>
          </p:nvSpPr>
          <p:spPr bwMode="auto">
            <a:xfrm>
              <a:off x="7050499" y="3797608"/>
              <a:ext cx="143373" cy="450884"/>
            </a:xfrm>
            <a:custGeom>
              <a:avLst/>
              <a:gdLst>
                <a:gd name="T0" fmla="*/ 53 w 79"/>
                <a:gd name="T1" fmla="*/ 43 h 249"/>
                <a:gd name="T2" fmla="*/ 49 w 79"/>
                <a:gd name="T3" fmla="*/ 42 h 249"/>
                <a:gd name="T4" fmla="*/ 0 w 79"/>
                <a:gd name="T5" fmla="*/ 249 h 249"/>
                <a:gd name="T6" fmla="*/ 79 w 79"/>
                <a:gd name="T7" fmla="*/ 209 h 249"/>
                <a:gd name="T8" fmla="*/ 74 w 79"/>
                <a:gd name="T9" fmla="*/ 7 h 249"/>
                <a:gd name="T10" fmla="*/ 70 w 79"/>
                <a:gd name="T11" fmla="*/ 7 h 249"/>
                <a:gd name="T12" fmla="*/ 74 w 79"/>
                <a:gd name="T13" fmla="*/ 8 h 249"/>
                <a:gd name="T14" fmla="*/ 75 w 79"/>
                <a:gd name="T15" fmla="*/ 5 h 249"/>
                <a:gd name="T16" fmla="*/ 74 w 79"/>
                <a:gd name="T17" fmla="*/ 3 h 249"/>
                <a:gd name="T18" fmla="*/ 73 w 79"/>
                <a:gd name="T19" fmla="*/ 1 h 249"/>
                <a:gd name="T20" fmla="*/ 70 w 79"/>
                <a:gd name="T21" fmla="*/ 0 h 249"/>
                <a:gd name="T22" fmla="*/ 68 w 79"/>
                <a:gd name="T23" fmla="*/ 1 h 249"/>
                <a:gd name="T24" fmla="*/ 66 w 79"/>
                <a:gd name="T25" fmla="*/ 3 h 249"/>
                <a:gd name="T26" fmla="*/ 64 w 79"/>
                <a:gd name="T27" fmla="*/ 6 h 249"/>
                <a:gd name="T28" fmla="*/ 55 w 79"/>
                <a:gd name="T29" fmla="*/ 26 h 249"/>
                <a:gd name="T30" fmla="*/ 49 w 79"/>
                <a:gd name="T31" fmla="*/ 42 h 249"/>
                <a:gd name="T32" fmla="*/ 49 w 79"/>
                <a:gd name="T33" fmla="*/ 42 h 249"/>
                <a:gd name="T34" fmla="*/ 49 w 79"/>
                <a:gd name="T35" fmla="*/ 42 h 249"/>
                <a:gd name="T36" fmla="*/ 53 w 79"/>
                <a:gd name="T37" fmla="*/ 43 h 249"/>
                <a:gd name="T38" fmla="*/ 56 w 79"/>
                <a:gd name="T39" fmla="*/ 45 h 249"/>
                <a:gd name="T40" fmla="*/ 65 w 79"/>
                <a:gd name="T41" fmla="*/ 23 h 249"/>
                <a:gd name="T42" fmla="*/ 70 w 79"/>
                <a:gd name="T43" fmla="*/ 11 h 249"/>
                <a:gd name="T44" fmla="*/ 72 w 79"/>
                <a:gd name="T45" fmla="*/ 8 h 249"/>
                <a:gd name="T46" fmla="*/ 72 w 79"/>
                <a:gd name="T47" fmla="*/ 7 h 249"/>
                <a:gd name="T48" fmla="*/ 73 w 79"/>
                <a:gd name="T49" fmla="*/ 7 h 249"/>
                <a:gd name="T50" fmla="*/ 71 w 79"/>
                <a:gd name="T51" fmla="*/ 6 h 249"/>
                <a:gd name="T52" fmla="*/ 72 w 79"/>
                <a:gd name="T53" fmla="*/ 8 h 249"/>
                <a:gd name="T54" fmla="*/ 73 w 79"/>
                <a:gd name="T55" fmla="*/ 7 h 249"/>
                <a:gd name="T56" fmla="*/ 71 w 79"/>
                <a:gd name="T57" fmla="*/ 6 h 249"/>
                <a:gd name="T58" fmla="*/ 72 w 79"/>
                <a:gd name="T59" fmla="*/ 8 h 249"/>
                <a:gd name="T60" fmla="*/ 70 w 79"/>
                <a:gd name="T61" fmla="*/ 5 h 249"/>
                <a:gd name="T62" fmla="*/ 70 w 79"/>
                <a:gd name="T63" fmla="*/ 8 h 249"/>
                <a:gd name="T64" fmla="*/ 72 w 79"/>
                <a:gd name="T65" fmla="*/ 8 h 249"/>
                <a:gd name="T66" fmla="*/ 70 w 79"/>
                <a:gd name="T67" fmla="*/ 5 h 249"/>
                <a:gd name="T68" fmla="*/ 70 w 79"/>
                <a:gd name="T69" fmla="*/ 8 h 249"/>
                <a:gd name="T70" fmla="*/ 70 w 79"/>
                <a:gd name="T71" fmla="*/ 4 h 249"/>
                <a:gd name="T72" fmla="*/ 67 w 79"/>
                <a:gd name="T73" fmla="*/ 7 h 249"/>
                <a:gd name="T74" fmla="*/ 70 w 79"/>
                <a:gd name="T75" fmla="*/ 8 h 249"/>
                <a:gd name="T76" fmla="*/ 70 w 79"/>
                <a:gd name="T77" fmla="*/ 4 h 249"/>
                <a:gd name="T78" fmla="*/ 67 w 79"/>
                <a:gd name="T79" fmla="*/ 7 h 249"/>
                <a:gd name="T80" fmla="*/ 70 w 79"/>
                <a:gd name="T81" fmla="*/ 5 h 249"/>
                <a:gd name="T82" fmla="*/ 66 w 79"/>
                <a:gd name="T83" fmla="*/ 5 h 249"/>
                <a:gd name="T84" fmla="*/ 67 w 79"/>
                <a:gd name="T85" fmla="*/ 7 h 249"/>
                <a:gd name="T86" fmla="*/ 70 w 79"/>
                <a:gd name="T87" fmla="*/ 5 h 249"/>
                <a:gd name="T88" fmla="*/ 66 w 79"/>
                <a:gd name="T89" fmla="*/ 5 h 249"/>
                <a:gd name="T90" fmla="*/ 68 w 79"/>
                <a:gd name="T91" fmla="*/ 5 h 249"/>
                <a:gd name="T92" fmla="*/ 66 w 79"/>
                <a:gd name="T93" fmla="*/ 5 h 249"/>
                <a:gd name="T94" fmla="*/ 66 w 79"/>
                <a:gd name="T95" fmla="*/ 5 h 249"/>
                <a:gd name="T96" fmla="*/ 68 w 79"/>
                <a:gd name="T97" fmla="*/ 5 h 249"/>
                <a:gd name="T98" fmla="*/ 66 w 79"/>
                <a:gd name="T99" fmla="*/ 5 h 249"/>
                <a:gd name="T100" fmla="*/ 66 w 79"/>
                <a:gd name="T101" fmla="*/ 5 h 249"/>
                <a:gd name="T102" fmla="*/ 66 w 79"/>
                <a:gd name="T103" fmla="*/ 7 h 249"/>
                <a:gd name="T104" fmla="*/ 66 w 79"/>
                <a:gd name="T105" fmla="*/ 7 h 249"/>
                <a:gd name="T106" fmla="*/ 71 w 79"/>
                <a:gd name="T107" fmla="*/ 204 h 249"/>
                <a:gd name="T108" fmla="*/ 12 w 79"/>
                <a:gd name="T109" fmla="*/ 234 h 249"/>
                <a:gd name="T110" fmla="*/ 57 w 79"/>
                <a:gd name="T111" fmla="*/ 44 h 249"/>
                <a:gd name="T112" fmla="*/ 53 w 79"/>
                <a:gd name="T113" fmla="*/ 43 h 249"/>
                <a:gd name="T114" fmla="*/ 56 w 79"/>
                <a:gd name="T115" fmla="*/ 45 h 249"/>
                <a:gd name="T116" fmla="*/ 53 w 79"/>
                <a:gd name="T117" fmla="*/ 4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9" h="249">
                  <a:moveTo>
                    <a:pt x="53" y="43"/>
                  </a:moveTo>
                  <a:cubicBezTo>
                    <a:pt x="49" y="42"/>
                    <a:pt x="49" y="42"/>
                    <a:pt x="49" y="42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5" y="7"/>
                    <a:pt x="75" y="6"/>
                    <a:pt x="75" y="5"/>
                  </a:cubicBezTo>
                  <a:cubicBezTo>
                    <a:pt x="75" y="5"/>
                    <a:pt x="75" y="4"/>
                    <a:pt x="74" y="3"/>
                  </a:cubicBezTo>
                  <a:cubicBezTo>
                    <a:pt x="74" y="3"/>
                    <a:pt x="74" y="2"/>
                    <a:pt x="73" y="1"/>
                  </a:cubicBezTo>
                  <a:cubicBezTo>
                    <a:pt x="72" y="1"/>
                    <a:pt x="71" y="0"/>
                    <a:pt x="70" y="0"/>
                  </a:cubicBezTo>
                  <a:cubicBezTo>
                    <a:pt x="69" y="0"/>
                    <a:pt x="68" y="1"/>
                    <a:pt x="68" y="1"/>
                  </a:cubicBezTo>
                  <a:cubicBezTo>
                    <a:pt x="67" y="1"/>
                    <a:pt x="66" y="2"/>
                    <a:pt x="66" y="3"/>
                  </a:cubicBezTo>
                  <a:cubicBezTo>
                    <a:pt x="65" y="3"/>
                    <a:pt x="65" y="5"/>
                    <a:pt x="64" y="6"/>
                  </a:cubicBezTo>
                  <a:cubicBezTo>
                    <a:pt x="61" y="11"/>
                    <a:pt x="58" y="19"/>
                    <a:pt x="55" y="26"/>
                  </a:cubicBezTo>
                  <a:cubicBezTo>
                    <a:pt x="52" y="33"/>
                    <a:pt x="50" y="40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8" y="42"/>
                    <a:pt x="61" y="32"/>
                    <a:pt x="65" y="23"/>
                  </a:cubicBezTo>
                  <a:cubicBezTo>
                    <a:pt x="67" y="19"/>
                    <a:pt x="69" y="14"/>
                    <a:pt x="70" y="11"/>
                  </a:cubicBezTo>
                  <a:cubicBezTo>
                    <a:pt x="71" y="10"/>
                    <a:pt x="72" y="8"/>
                    <a:pt x="72" y="8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8"/>
                    <a:pt x="72" y="8"/>
                    <a:pt x="72" y="8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8" y="8"/>
                    <a:pt x="69" y="8"/>
                    <a:pt x="70" y="8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7" y="6"/>
                    <a:pt x="67" y="6"/>
                    <a:pt x="67" y="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6"/>
                    <a:pt x="66" y="6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12" y="234"/>
                    <a:pt x="12" y="234"/>
                    <a:pt x="12" y="23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6" y="45"/>
                    <a:pt x="56" y="45"/>
                    <a:pt x="56" y="45"/>
                  </a:cubicBezTo>
                  <a:lnTo>
                    <a:pt x="53" y="4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2" name="íslíḍé">
              <a:extLst>
                <a:ext uri="{FF2B5EF4-FFF2-40B4-BE49-F238E27FC236}">
                  <a16:creationId xmlns:a16="http://schemas.microsoft.com/office/drawing/2014/main" id="{0798374A-DF3B-4B89-BAF5-70103FB23F85}"/>
                </a:ext>
              </a:extLst>
            </p:cNvPr>
            <p:cNvSpPr/>
            <p:nvPr/>
          </p:nvSpPr>
          <p:spPr bwMode="auto">
            <a:xfrm>
              <a:off x="6757820" y="3935049"/>
              <a:ext cx="593269" cy="435064"/>
            </a:xfrm>
            <a:custGeom>
              <a:avLst/>
              <a:gdLst>
                <a:gd name="T0" fmla="*/ 327 w 327"/>
                <a:gd name="T1" fmla="*/ 5 h 240"/>
                <a:gd name="T2" fmla="*/ 253 w 327"/>
                <a:gd name="T3" fmla="*/ 187 h 240"/>
                <a:gd name="T4" fmla="*/ 175 w 327"/>
                <a:gd name="T5" fmla="*/ 240 h 240"/>
                <a:gd name="T6" fmla="*/ 0 w 327"/>
                <a:gd name="T7" fmla="*/ 240 h 240"/>
                <a:gd name="T8" fmla="*/ 0 w 327"/>
                <a:gd name="T9" fmla="*/ 167 h 240"/>
                <a:gd name="T10" fmla="*/ 154 w 327"/>
                <a:gd name="T11" fmla="*/ 167 h 240"/>
                <a:gd name="T12" fmla="*/ 162 w 327"/>
                <a:gd name="T13" fmla="*/ 166 h 240"/>
                <a:gd name="T14" fmla="*/ 197 w 327"/>
                <a:gd name="T15" fmla="*/ 138 h 240"/>
                <a:gd name="T16" fmla="*/ 255 w 327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240">
                  <a:moveTo>
                    <a:pt x="327" y="5"/>
                  </a:moveTo>
                  <a:cubicBezTo>
                    <a:pt x="253" y="187"/>
                    <a:pt x="253" y="187"/>
                    <a:pt x="253" y="187"/>
                  </a:cubicBezTo>
                  <a:cubicBezTo>
                    <a:pt x="240" y="219"/>
                    <a:pt x="210" y="240"/>
                    <a:pt x="175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7" y="167"/>
                    <a:pt x="159" y="167"/>
                    <a:pt x="162" y="166"/>
                  </a:cubicBezTo>
                  <a:cubicBezTo>
                    <a:pt x="177" y="163"/>
                    <a:pt x="191" y="153"/>
                    <a:pt x="197" y="138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3" name="îṩḷïḋé">
              <a:extLst>
                <a:ext uri="{FF2B5EF4-FFF2-40B4-BE49-F238E27FC236}">
                  <a16:creationId xmlns:a16="http://schemas.microsoft.com/office/drawing/2014/main" id="{AF57C449-120A-4C77-9165-EE5C34018E40}"/>
                </a:ext>
              </a:extLst>
            </p:cNvPr>
            <p:cNvSpPr/>
            <p:nvPr/>
          </p:nvSpPr>
          <p:spPr bwMode="auto">
            <a:xfrm>
              <a:off x="6750899" y="3926150"/>
              <a:ext cx="609089" cy="450884"/>
            </a:xfrm>
            <a:custGeom>
              <a:avLst/>
              <a:gdLst>
                <a:gd name="T0" fmla="*/ 327 w 336"/>
                <a:gd name="T1" fmla="*/ 9 h 249"/>
                <a:gd name="T2" fmla="*/ 253 w 336"/>
                <a:gd name="T3" fmla="*/ 191 h 249"/>
                <a:gd name="T4" fmla="*/ 179 w 336"/>
                <a:gd name="T5" fmla="*/ 241 h 249"/>
                <a:gd name="T6" fmla="*/ 8 w 336"/>
                <a:gd name="T7" fmla="*/ 241 h 249"/>
                <a:gd name="T8" fmla="*/ 8 w 336"/>
                <a:gd name="T9" fmla="*/ 176 h 249"/>
                <a:gd name="T10" fmla="*/ 158 w 336"/>
                <a:gd name="T11" fmla="*/ 176 h 249"/>
                <a:gd name="T12" fmla="*/ 167 w 336"/>
                <a:gd name="T13" fmla="*/ 175 h 249"/>
                <a:gd name="T14" fmla="*/ 205 w 336"/>
                <a:gd name="T15" fmla="*/ 145 h 249"/>
                <a:gd name="T16" fmla="*/ 263 w 336"/>
                <a:gd name="T17" fmla="*/ 6 h 249"/>
                <a:gd name="T18" fmla="*/ 260 w 336"/>
                <a:gd name="T19" fmla="*/ 1 h 249"/>
                <a:gd name="T20" fmla="*/ 255 w 336"/>
                <a:gd name="T21" fmla="*/ 3 h 249"/>
                <a:gd name="T22" fmla="*/ 197 w 336"/>
                <a:gd name="T23" fmla="*/ 142 h 249"/>
                <a:gd name="T24" fmla="*/ 165 w 336"/>
                <a:gd name="T25" fmla="*/ 167 h 249"/>
                <a:gd name="T26" fmla="*/ 158 w 336"/>
                <a:gd name="T27" fmla="*/ 168 h 249"/>
                <a:gd name="T28" fmla="*/ 0 w 336"/>
                <a:gd name="T29" fmla="*/ 168 h 249"/>
                <a:gd name="T30" fmla="*/ 0 w 336"/>
                <a:gd name="T31" fmla="*/ 249 h 249"/>
                <a:gd name="T32" fmla="*/ 179 w 336"/>
                <a:gd name="T33" fmla="*/ 249 h 249"/>
                <a:gd name="T34" fmla="*/ 261 w 336"/>
                <a:gd name="T35" fmla="*/ 194 h 249"/>
                <a:gd name="T36" fmla="*/ 335 w 336"/>
                <a:gd name="T37" fmla="*/ 12 h 249"/>
                <a:gd name="T38" fmla="*/ 333 w 336"/>
                <a:gd name="T39" fmla="*/ 7 h 249"/>
                <a:gd name="T40" fmla="*/ 327 w 336"/>
                <a:gd name="T41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6" h="249">
                  <a:moveTo>
                    <a:pt x="327" y="9"/>
                  </a:moveTo>
                  <a:cubicBezTo>
                    <a:pt x="253" y="191"/>
                    <a:pt x="253" y="191"/>
                    <a:pt x="253" y="191"/>
                  </a:cubicBezTo>
                  <a:cubicBezTo>
                    <a:pt x="241" y="221"/>
                    <a:pt x="212" y="241"/>
                    <a:pt x="179" y="241"/>
                  </a:cubicBezTo>
                  <a:cubicBezTo>
                    <a:pt x="8" y="241"/>
                    <a:pt x="8" y="241"/>
                    <a:pt x="8" y="241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158" y="176"/>
                    <a:pt x="158" y="176"/>
                    <a:pt x="158" y="176"/>
                  </a:cubicBezTo>
                  <a:cubicBezTo>
                    <a:pt x="161" y="176"/>
                    <a:pt x="164" y="176"/>
                    <a:pt x="167" y="175"/>
                  </a:cubicBezTo>
                  <a:cubicBezTo>
                    <a:pt x="183" y="172"/>
                    <a:pt x="198" y="161"/>
                    <a:pt x="205" y="145"/>
                  </a:cubicBezTo>
                  <a:cubicBezTo>
                    <a:pt x="263" y="6"/>
                    <a:pt x="263" y="6"/>
                    <a:pt x="263" y="6"/>
                  </a:cubicBezTo>
                  <a:cubicBezTo>
                    <a:pt x="264" y="4"/>
                    <a:pt x="263" y="2"/>
                    <a:pt x="260" y="1"/>
                  </a:cubicBezTo>
                  <a:cubicBezTo>
                    <a:pt x="258" y="0"/>
                    <a:pt x="256" y="1"/>
                    <a:pt x="255" y="3"/>
                  </a:cubicBezTo>
                  <a:cubicBezTo>
                    <a:pt x="197" y="142"/>
                    <a:pt x="197" y="142"/>
                    <a:pt x="197" y="142"/>
                  </a:cubicBezTo>
                  <a:cubicBezTo>
                    <a:pt x="191" y="155"/>
                    <a:pt x="179" y="165"/>
                    <a:pt x="165" y="167"/>
                  </a:cubicBezTo>
                  <a:cubicBezTo>
                    <a:pt x="163" y="167"/>
                    <a:pt x="160" y="168"/>
                    <a:pt x="158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79" y="249"/>
                    <a:pt x="179" y="249"/>
                    <a:pt x="179" y="249"/>
                  </a:cubicBezTo>
                  <a:cubicBezTo>
                    <a:pt x="215" y="249"/>
                    <a:pt x="248" y="227"/>
                    <a:pt x="261" y="194"/>
                  </a:cubicBezTo>
                  <a:cubicBezTo>
                    <a:pt x="335" y="12"/>
                    <a:pt x="335" y="12"/>
                    <a:pt x="335" y="12"/>
                  </a:cubicBezTo>
                  <a:cubicBezTo>
                    <a:pt x="336" y="10"/>
                    <a:pt x="335" y="7"/>
                    <a:pt x="333" y="7"/>
                  </a:cubicBezTo>
                  <a:cubicBezTo>
                    <a:pt x="331" y="6"/>
                    <a:pt x="328" y="7"/>
                    <a:pt x="327" y="9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4" name="íSlîḋê">
              <a:extLst>
                <a:ext uri="{FF2B5EF4-FFF2-40B4-BE49-F238E27FC236}">
                  <a16:creationId xmlns:a16="http://schemas.microsoft.com/office/drawing/2014/main" id="{F4FD022F-8E40-48EB-895B-89A12A562FAC}"/>
                </a:ext>
              </a:extLst>
            </p:cNvPr>
            <p:cNvSpPr/>
            <p:nvPr/>
          </p:nvSpPr>
          <p:spPr bwMode="auto">
            <a:xfrm>
              <a:off x="7151355" y="3735315"/>
              <a:ext cx="196767" cy="121620"/>
            </a:xfrm>
            <a:custGeom>
              <a:avLst/>
              <a:gdLst>
                <a:gd name="T0" fmla="*/ 199 w 199"/>
                <a:gd name="T1" fmla="*/ 0 h 123"/>
                <a:gd name="T2" fmla="*/ 199 w 199"/>
                <a:gd name="T3" fmla="*/ 37 h 123"/>
                <a:gd name="T4" fmla="*/ 0 w 199"/>
                <a:gd name="T5" fmla="*/ 123 h 123"/>
                <a:gd name="T6" fmla="*/ 24 w 199"/>
                <a:gd name="T7" fmla="*/ 39 h 123"/>
                <a:gd name="T8" fmla="*/ 199 w 199"/>
                <a:gd name="T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23">
                  <a:moveTo>
                    <a:pt x="199" y="0"/>
                  </a:moveTo>
                  <a:lnTo>
                    <a:pt x="199" y="37"/>
                  </a:lnTo>
                  <a:lnTo>
                    <a:pt x="0" y="123"/>
                  </a:lnTo>
                  <a:lnTo>
                    <a:pt x="24" y="39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5" name="iṩḻîḍe">
              <a:extLst>
                <a:ext uri="{FF2B5EF4-FFF2-40B4-BE49-F238E27FC236}">
                  <a16:creationId xmlns:a16="http://schemas.microsoft.com/office/drawing/2014/main" id="{E60204C5-D8A0-4051-B47E-FE1B2085554D}"/>
                </a:ext>
              </a:extLst>
            </p:cNvPr>
            <p:cNvSpPr/>
            <p:nvPr/>
          </p:nvSpPr>
          <p:spPr bwMode="auto">
            <a:xfrm>
              <a:off x="7139490" y="3726416"/>
              <a:ext cx="215554" cy="143373"/>
            </a:xfrm>
            <a:custGeom>
              <a:avLst/>
              <a:gdLst>
                <a:gd name="T0" fmla="*/ 211 w 218"/>
                <a:gd name="T1" fmla="*/ 9 h 145"/>
                <a:gd name="T2" fmla="*/ 203 w 218"/>
                <a:gd name="T3" fmla="*/ 9 h 145"/>
                <a:gd name="T4" fmla="*/ 203 w 218"/>
                <a:gd name="T5" fmla="*/ 42 h 145"/>
                <a:gd name="T6" fmla="*/ 23 w 218"/>
                <a:gd name="T7" fmla="*/ 119 h 145"/>
                <a:gd name="T8" fmla="*/ 42 w 218"/>
                <a:gd name="T9" fmla="*/ 53 h 145"/>
                <a:gd name="T10" fmla="*/ 212 w 218"/>
                <a:gd name="T11" fmla="*/ 17 h 145"/>
                <a:gd name="T12" fmla="*/ 211 w 218"/>
                <a:gd name="T13" fmla="*/ 9 h 145"/>
                <a:gd name="T14" fmla="*/ 203 w 218"/>
                <a:gd name="T15" fmla="*/ 9 h 145"/>
                <a:gd name="T16" fmla="*/ 211 w 218"/>
                <a:gd name="T17" fmla="*/ 9 h 145"/>
                <a:gd name="T18" fmla="*/ 211 w 218"/>
                <a:gd name="T19" fmla="*/ 2 h 145"/>
                <a:gd name="T20" fmla="*/ 31 w 218"/>
                <a:gd name="T21" fmla="*/ 41 h 145"/>
                <a:gd name="T22" fmla="*/ 0 w 218"/>
                <a:gd name="T23" fmla="*/ 145 h 145"/>
                <a:gd name="T24" fmla="*/ 218 w 218"/>
                <a:gd name="T25" fmla="*/ 52 h 145"/>
                <a:gd name="T26" fmla="*/ 218 w 218"/>
                <a:gd name="T27" fmla="*/ 0 h 145"/>
                <a:gd name="T28" fmla="*/ 211 w 218"/>
                <a:gd name="T29" fmla="*/ 2 h 145"/>
                <a:gd name="T30" fmla="*/ 211 w 218"/>
                <a:gd name="T31" fmla="*/ 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8" h="145">
                  <a:moveTo>
                    <a:pt x="211" y="9"/>
                  </a:moveTo>
                  <a:lnTo>
                    <a:pt x="203" y="9"/>
                  </a:lnTo>
                  <a:lnTo>
                    <a:pt x="203" y="42"/>
                  </a:lnTo>
                  <a:lnTo>
                    <a:pt x="23" y="119"/>
                  </a:lnTo>
                  <a:lnTo>
                    <a:pt x="42" y="53"/>
                  </a:lnTo>
                  <a:lnTo>
                    <a:pt x="212" y="17"/>
                  </a:lnTo>
                  <a:lnTo>
                    <a:pt x="211" y="9"/>
                  </a:lnTo>
                  <a:lnTo>
                    <a:pt x="203" y="9"/>
                  </a:lnTo>
                  <a:lnTo>
                    <a:pt x="211" y="9"/>
                  </a:lnTo>
                  <a:lnTo>
                    <a:pt x="211" y="2"/>
                  </a:lnTo>
                  <a:lnTo>
                    <a:pt x="31" y="41"/>
                  </a:lnTo>
                  <a:lnTo>
                    <a:pt x="0" y="145"/>
                  </a:lnTo>
                  <a:lnTo>
                    <a:pt x="218" y="52"/>
                  </a:lnTo>
                  <a:lnTo>
                    <a:pt x="218" y="0"/>
                  </a:lnTo>
                  <a:lnTo>
                    <a:pt x="211" y="2"/>
                  </a:lnTo>
                  <a:lnTo>
                    <a:pt x="211" y="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6" name="îsļíḓê">
              <a:extLst>
                <a:ext uri="{FF2B5EF4-FFF2-40B4-BE49-F238E27FC236}">
                  <a16:creationId xmlns:a16="http://schemas.microsoft.com/office/drawing/2014/main" id="{F7F8078C-8418-491B-884A-4E1242C9FE32}"/>
                </a:ext>
              </a:extLst>
            </p:cNvPr>
            <p:cNvSpPr/>
            <p:nvPr/>
          </p:nvSpPr>
          <p:spPr bwMode="auto">
            <a:xfrm>
              <a:off x="7233424" y="4503598"/>
              <a:ext cx="325309" cy="73170"/>
            </a:xfrm>
            <a:custGeom>
              <a:avLst/>
              <a:gdLst>
                <a:gd name="T0" fmla="*/ 0 w 329"/>
                <a:gd name="T1" fmla="*/ 26 h 74"/>
                <a:gd name="T2" fmla="*/ 11 w 329"/>
                <a:gd name="T3" fmla="*/ 74 h 74"/>
                <a:gd name="T4" fmla="*/ 329 w 329"/>
                <a:gd name="T5" fmla="*/ 33 h 74"/>
                <a:gd name="T6" fmla="*/ 321 w 329"/>
                <a:gd name="T7" fmla="*/ 0 h 74"/>
                <a:gd name="T8" fmla="*/ 0 w 329"/>
                <a:gd name="T9" fmla="*/ 2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74">
                  <a:moveTo>
                    <a:pt x="0" y="26"/>
                  </a:moveTo>
                  <a:lnTo>
                    <a:pt x="11" y="74"/>
                  </a:lnTo>
                  <a:lnTo>
                    <a:pt x="329" y="33"/>
                  </a:lnTo>
                  <a:lnTo>
                    <a:pt x="3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7" name="íṩľiḑé">
              <a:extLst>
                <a:ext uri="{FF2B5EF4-FFF2-40B4-BE49-F238E27FC236}">
                  <a16:creationId xmlns:a16="http://schemas.microsoft.com/office/drawing/2014/main" id="{BF4EF38D-6C25-4D28-A0B7-73E9B52FDAC2}"/>
                </a:ext>
              </a:extLst>
            </p:cNvPr>
            <p:cNvSpPr/>
            <p:nvPr/>
          </p:nvSpPr>
          <p:spPr bwMode="auto">
            <a:xfrm>
              <a:off x="7233424" y="4503598"/>
              <a:ext cx="325309" cy="73170"/>
            </a:xfrm>
            <a:custGeom>
              <a:avLst/>
              <a:gdLst>
                <a:gd name="T0" fmla="*/ 0 w 329"/>
                <a:gd name="T1" fmla="*/ 26 h 74"/>
                <a:gd name="T2" fmla="*/ 11 w 329"/>
                <a:gd name="T3" fmla="*/ 74 h 74"/>
                <a:gd name="T4" fmla="*/ 329 w 329"/>
                <a:gd name="T5" fmla="*/ 33 h 74"/>
                <a:gd name="T6" fmla="*/ 321 w 329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9" h="74">
                  <a:moveTo>
                    <a:pt x="0" y="26"/>
                  </a:moveTo>
                  <a:lnTo>
                    <a:pt x="11" y="74"/>
                  </a:lnTo>
                  <a:lnTo>
                    <a:pt x="329" y="33"/>
                  </a:lnTo>
                  <a:lnTo>
                    <a:pt x="32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8" name="îsļiḑè">
              <a:extLst>
                <a:ext uri="{FF2B5EF4-FFF2-40B4-BE49-F238E27FC236}">
                  <a16:creationId xmlns:a16="http://schemas.microsoft.com/office/drawing/2014/main" id="{2B75D267-5AED-4333-BA8C-5B14FB17EE88}"/>
                </a:ext>
              </a:extLst>
            </p:cNvPr>
            <p:cNvSpPr/>
            <p:nvPr/>
          </p:nvSpPr>
          <p:spPr bwMode="auto">
            <a:xfrm>
              <a:off x="7226502" y="4494699"/>
              <a:ext cx="341130" cy="90968"/>
            </a:xfrm>
            <a:custGeom>
              <a:avLst/>
              <a:gdLst>
                <a:gd name="T0" fmla="*/ 0 w 188"/>
                <a:gd name="T1" fmla="*/ 20 h 50"/>
                <a:gd name="T2" fmla="*/ 6 w 188"/>
                <a:gd name="T3" fmla="*/ 50 h 50"/>
                <a:gd name="T4" fmla="*/ 188 w 188"/>
                <a:gd name="T5" fmla="*/ 27 h 50"/>
                <a:gd name="T6" fmla="*/ 183 w 188"/>
                <a:gd name="T7" fmla="*/ 4 h 50"/>
                <a:gd name="T8" fmla="*/ 178 w 188"/>
                <a:gd name="T9" fmla="*/ 1 h 50"/>
                <a:gd name="T10" fmla="*/ 175 w 188"/>
                <a:gd name="T11" fmla="*/ 6 h 50"/>
                <a:gd name="T12" fmla="*/ 178 w 188"/>
                <a:gd name="T13" fmla="*/ 20 h 50"/>
                <a:gd name="T14" fmla="*/ 13 w 188"/>
                <a:gd name="T15" fmla="*/ 41 h 50"/>
                <a:gd name="T16" fmla="*/ 8 w 188"/>
                <a:gd name="T17" fmla="*/ 18 h 50"/>
                <a:gd name="T18" fmla="*/ 3 w 188"/>
                <a:gd name="T19" fmla="*/ 15 h 50"/>
                <a:gd name="T20" fmla="*/ 0 w 188"/>
                <a:gd name="T21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" h="50">
                  <a:moveTo>
                    <a:pt x="0" y="2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188" y="27"/>
                    <a:pt x="188" y="27"/>
                    <a:pt x="188" y="27"/>
                  </a:cubicBezTo>
                  <a:cubicBezTo>
                    <a:pt x="183" y="4"/>
                    <a:pt x="183" y="4"/>
                    <a:pt x="183" y="4"/>
                  </a:cubicBezTo>
                  <a:cubicBezTo>
                    <a:pt x="183" y="2"/>
                    <a:pt x="181" y="0"/>
                    <a:pt x="178" y="1"/>
                  </a:cubicBezTo>
                  <a:cubicBezTo>
                    <a:pt x="176" y="1"/>
                    <a:pt x="175" y="3"/>
                    <a:pt x="175" y="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6"/>
                    <a:pt x="6" y="14"/>
                    <a:pt x="3" y="15"/>
                  </a:cubicBezTo>
                  <a:cubicBezTo>
                    <a:pt x="1" y="15"/>
                    <a:pt x="0" y="17"/>
                    <a:pt x="0" y="2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9" name="îṣḷídé">
              <a:extLst>
                <a:ext uri="{FF2B5EF4-FFF2-40B4-BE49-F238E27FC236}">
                  <a16:creationId xmlns:a16="http://schemas.microsoft.com/office/drawing/2014/main" id="{CE4ED4BA-C758-4425-90D6-F83055EC6F8A}"/>
                </a:ext>
              </a:extLst>
            </p:cNvPr>
            <p:cNvSpPr/>
            <p:nvPr/>
          </p:nvSpPr>
          <p:spPr bwMode="auto">
            <a:xfrm>
              <a:off x="7191895" y="4313752"/>
              <a:ext cx="23731" cy="122609"/>
            </a:xfrm>
            <a:custGeom>
              <a:avLst/>
              <a:gdLst>
                <a:gd name="T0" fmla="*/ 0 w 24"/>
                <a:gd name="T1" fmla="*/ 0 h 124"/>
                <a:gd name="T2" fmla="*/ 24 w 24"/>
                <a:gd name="T3" fmla="*/ 124 h 124"/>
                <a:gd name="T4" fmla="*/ 0 w 24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4">
                  <a:moveTo>
                    <a:pt x="0" y="0"/>
                  </a:moveTo>
                  <a:lnTo>
                    <a:pt x="24" y="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0" name="îṣļíḑê">
              <a:extLst>
                <a:ext uri="{FF2B5EF4-FFF2-40B4-BE49-F238E27FC236}">
                  <a16:creationId xmlns:a16="http://schemas.microsoft.com/office/drawing/2014/main" id="{1DE1091D-3062-4A93-8B0C-F7784A92613E}"/>
                </a:ext>
              </a:extLst>
            </p:cNvPr>
            <p:cNvSpPr/>
            <p:nvPr/>
          </p:nvSpPr>
          <p:spPr bwMode="auto">
            <a:xfrm>
              <a:off x="7191895" y="4313752"/>
              <a:ext cx="23731" cy="12260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1" name="iŝḷiḓè">
              <a:extLst>
                <a:ext uri="{FF2B5EF4-FFF2-40B4-BE49-F238E27FC236}">
                  <a16:creationId xmlns:a16="http://schemas.microsoft.com/office/drawing/2014/main" id="{A364055E-4DF8-4795-A937-2C7B44F83BF7}"/>
                </a:ext>
              </a:extLst>
            </p:cNvPr>
            <p:cNvSpPr/>
            <p:nvPr/>
          </p:nvSpPr>
          <p:spPr bwMode="auto">
            <a:xfrm>
              <a:off x="7183985" y="4304853"/>
              <a:ext cx="40540" cy="139418"/>
            </a:xfrm>
            <a:custGeom>
              <a:avLst/>
              <a:gdLst>
                <a:gd name="T0" fmla="*/ 0 w 22"/>
                <a:gd name="T1" fmla="*/ 6 h 77"/>
                <a:gd name="T2" fmla="*/ 13 w 22"/>
                <a:gd name="T3" fmla="*/ 73 h 77"/>
                <a:gd name="T4" fmla="*/ 18 w 22"/>
                <a:gd name="T5" fmla="*/ 77 h 77"/>
                <a:gd name="T6" fmla="*/ 21 w 22"/>
                <a:gd name="T7" fmla="*/ 72 h 77"/>
                <a:gd name="T8" fmla="*/ 8 w 22"/>
                <a:gd name="T9" fmla="*/ 4 h 77"/>
                <a:gd name="T10" fmla="*/ 3 w 22"/>
                <a:gd name="T11" fmla="*/ 1 h 77"/>
                <a:gd name="T12" fmla="*/ 0 w 22"/>
                <a:gd name="T13" fmla="*/ 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7">
                  <a:moveTo>
                    <a:pt x="0" y="6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14" y="76"/>
                    <a:pt x="16" y="77"/>
                    <a:pt x="18" y="77"/>
                  </a:cubicBezTo>
                  <a:cubicBezTo>
                    <a:pt x="20" y="76"/>
                    <a:pt x="22" y="74"/>
                    <a:pt x="21" y="7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5" y="0"/>
                    <a:pt x="3" y="1"/>
                  </a:cubicBezTo>
                  <a:cubicBezTo>
                    <a:pt x="1" y="1"/>
                    <a:pt x="0" y="3"/>
                    <a:pt x="0" y="6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2" name="iśḷïḑê">
              <a:extLst>
                <a:ext uri="{FF2B5EF4-FFF2-40B4-BE49-F238E27FC236}">
                  <a16:creationId xmlns:a16="http://schemas.microsoft.com/office/drawing/2014/main" id="{0AE64C91-E775-4B35-912A-8E2CA8A12207}"/>
                </a:ext>
              </a:extLst>
            </p:cNvPr>
            <p:cNvSpPr/>
            <p:nvPr/>
          </p:nvSpPr>
          <p:spPr bwMode="auto">
            <a:xfrm>
              <a:off x="6622357" y="5594224"/>
              <a:ext cx="358928" cy="108766"/>
            </a:xfrm>
            <a:custGeom>
              <a:avLst/>
              <a:gdLst>
                <a:gd name="T0" fmla="*/ 186 w 198"/>
                <a:gd name="T1" fmla="*/ 60 h 60"/>
                <a:gd name="T2" fmla="*/ 19 w 198"/>
                <a:gd name="T3" fmla="*/ 60 h 60"/>
                <a:gd name="T4" fmla="*/ 0 w 198"/>
                <a:gd name="T5" fmla="*/ 42 h 60"/>
                <a:gd name="T6" fmla="*/ 14 w 198"/>
                <a:gd name="T7" fmla="*/ 23 h 60"/>
                <a:gd name="T8" fmla="*/ 99 w 198"/>
                <a:gd name="T9" fmla="*/ 0 h 60"/>
                <a:gd name="T10" fmla="*/ 198 w 198"/>
                <a:gd name="T11" fmla="*/ 0 h 60"/>
                <a:gd name="T12" fmla="*/ 198 w 198"/>
                <a:gd name="T13" fmla="*/ 48 h 60"/>
                <a:gd name="T14" fmla="*/ 186 w 198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60">
                  <a:moveTo>
                    <a:pt x="186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8" y="60"/>
                    <a:pt x="0" y="52"/>
                    <a:pt x="0" y="42"/>
                  </a:cubicBezTo>
                  <a:cubicBezTo>
                    <a:pt x="0" y="33"/>
                    <a:pt x="5" y="26"/>
                    <a:pt x="14" y="23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55"/>
                    <a:pt x="193" y="60"/>
                    <a:pt x="186" y="60"/>
                  </a:cubicBezTo>
                  <a:close/>
                </a:path>
              </a:pathLst>
            </a:custGeom>
            <a:solidFill>
              <a:srgbClr val="B57B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3" name="isľîde">
              <a:extLst>
                <a:ext uri="{FF2B5EF4-FFF2-40B4-BE49-F238E27FC236}">
                  <a16:creationId xmlns:a16="http://schemas.microsoft.com/office/drawing/2014/main" id="{B1FAE02C-19ED-4B12-8473-E3A52066FD01}"/>
                </a:ext>
              </a:extLst>
            </p:cNvPr>
            <p:cNvSpPr/>
            <p:nvPr/>
          </p:nvSpPr>
          <p:spPr bwMode="auto">
            <a:xfrm>
              <a:off x="6614447" y="5587302"/>
              <a:ext cx="373759" cy="124586"/>
            </a:xfrm>
            <a:custGeom>
              <a:avLst/>
              <a:gdLst>
                <a:gd name="T0" fmla="*/ 190 w 206"/>
                <a:gd name="T1" fmla="*/ 64 h 69"/>
                <a:gd name="T2" fmla="*/ 190 w 206"/>
                <a:gd name="T3" fmla="*/ 60 h 69"/>
                <a:gd name="T4" fmla="*/ 23 w 206"/>
                <a:gd name="T5" fmla="*/ 60 h 69"/>
                <a:gd name="T6" fmla="*/ 12 w 206"/>
                <a:gd name="T7" fmla="*/ 56 h 69"/>
                <a:gd name="T8" fmla="*/ 8 w 206"/>
                <a:gd name="T9" fmla="*/ 46 h 69"/>
                <a:gd name="T10" fmla="*/ 19 w 206"/>
                <a:gd name="T11" fmla="*/ 31 h 69"/>
                <a:gd name="T12" fmla="*/ 103 w 206"/>
                <a:gd name="T13" fmla="*/ 8 h 69"/>
                <a:gd name="T14" fmla="*/ 198 w 206"/>
                <a:gd name="T15" fmla="*/ 8 h 69"/>
                <a:gd name="T16" fmla="*/ 198 w 206"/>
                <a:gd name="T17" fmla="*/ 52 h 69"/>
                <a:gd name="T18" fmla="*/ 190 w 206"/>
                <a:gd name="T19" fmla="*/ 60 h 69"/>
                <a:gd name="T20" fmla="*/ 190 w 206"/>
                <a:gd name="T21" fmla="*/ 64 h 69"/>
                <a:gd name="T22" fmla="*/ 190 w 206"/>
                <a:gd name="T23" fmla="*/ 69 h 69"/>
                <a:gd name="T24" fmla="*/ 206 w 206"/>
                <a:gd name="T25" fmla="*/ 52 h 69"/>
                <a:gd name="T26" fmla="*/ 206 w 206"/>
                <a:gd name="T27" fmla="*/ 0 h 69"/>
                <a:gd name="T28" fmla="*/ 102 w 206"/>
                <a:gd name="T29" fmla="*/ 0 h 69"/>
                <a:gd name="T30" fmla="*/ 16 w 206"/>
                <a:gd name="T31" fmla="*/ 23 h 69"/>
                <a:gd name="T32" fmla="*/ 0 w 206"/>
                <a:gd name="T33" fmla="*/ 46 h 69"/>
                <a:gd name="T34" fmla="*/ 23 w 206"/>
                <a:gd name="T35" fmla="*/ 69 h 69"/>
                <a:gd name="T36" fmla="*/ 190 w 206"/>
                <a:gd name="T37" fmla="*/ 69 h 69"/>
                <a:gd name="T38" fmla="*/ 190 w 206"/>
                <a:gd name="T3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69">
                  <a:moveTo>
                    <a:pt x="190" y="64"/>
                  </a:moveTo>
                  <a:cubicBezTo>
                    <a:pt x="190" y="60"/>
                    <a:pt x="190" y="60"/>
                    <a:pt x="190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18" y="60"/>
                    <a:pt x="15" y="59"/>
                    <a:pt x="12" y="56"/>
                  </a:cubicBezTo>
                  <a:cubicBezTo>
                    <a:pt x="9" y="53"/>
                    <a:pt x="8" y="50"/>
                    <a:pt x="8" y="46"/>
                  </a:cubicBezTo>
                  <a:cubicBezTo>
                    <a:pt x="8" y="39"/>
                    <a:pt x="12" y="33"/>
                    <a:pt x="19" y="31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7"/>
                    <a:pt x="194" y="60"/>
                    <a:pt x="190" y="60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9" y="69"/>
                    <a:pt x="206" y="61"/>
                    <a:pt x="206" y="5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6" y="26"/>
                    <a:pt x="0" y="35"/>
                    <a:pt x="0" y="46"/>
                  </a:cubicBezTo>
                  <a:cubicBezTo>
                    <a:pt x="0" y="58"/>
                    <a:pt x="10" y="69"/>
                    <a:pt x="23" y="69"/>
                  </a:cubicBezTo>
                  <a:cubicBezTo>
                    <a:pt x="190" y="69"/>
                    <a:pt x="190" y="69"/>
                    <a:pt x="190" y="69"/>
                  </a:cubicBezTo>
                  <a:lnTo>
                    <a:pt x="190" y="6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4" name="íşḻídé">
              <a:extLst>
                <a:ext uri="{FF2B5EF4-FFF2-40B4-BE49-F238E27FC236}">
                  <a16:creationId xmlns:a16="http://schemas.microsoft.com/office/drawing/2014/main" id="{749FDE57-1B31-4C1B-B0BF-BA33911DEC42}"/>
                </a:ext>
              </a:extLst>
            </p:cNvPr>
            <p:cNvSpPr/>
            <p:nvPr/>
          </p:nvSpPr>
          <p:spPr bwMode="auto">
            <a:xfrm>
              <a:off x="6614447" y="5583347"/>
              <a:ext cx="373759" cy="128542"/>
            </a:xfrm>
            <a:custGeom>
              <a:avLst/>
              <a:gdLst>
                <a:gd name="T0" fmla="*/ 190 w 206"/>
                <a:gd name="T1" fmla="*/ 66 h 71"/>
                <a:gd name="T2" fmla="*/ 190 w 206"/>
                <a:gd name="T3" fmla="*/ 62 h 71"/>
                <a:gd name="T4" fmla="*/ 23 w 206"/>
                <a:gd name="T5" fmla="*/ 62 h 71"/>
                <a:gd name="T6" fmla="*/ 12 w 206"/>
                <a:gd name="T7" fmla="*/ 58 h 71"/>
                <a:gd name="T8" fmla="*/ 8 w 206"/>
                <a:gd name="T9" fmla="*/ 48 h 71"/>
                <a:gd name="T10" fmla="*/ 19 w 206"/>
                <a:gd name="T11" fmla="*/ 33 h 71"/>
                <a:gd name="T12" fmla="*/ 19 w 206"/>
                <a:gd name="T13" fmla="*/ 33 h 71"/>
                <a:gd name="T14" fmla="*/ 111 w 206"/>
                <a:gd name="T15" fmla="*/ 8 h 71"/>
                <a:gd name="T16" fmla="*/ 198 w 206"/>
                <a:gd name="T17" fmla="*/ 10 h 71"/>
                <a:gd name="T18" fmla="*/ 198 w 206"/>
                <a:gd name="T19" fmla="*/ 54 h 71"/>
                <a:gd name="T20" fmla="*/ 190 w 206"/>
                <a:gd name="T21" fmla="*/ 62 h 71"/>
                <a:gd name="T22" fmla="*/ 190 w 206"/>
                <a:gd name="T23" fmla="*/ 66 h 71"/>
                <a:gd name="T24" fmla="*/ 190 w 206"/>
                <a:gd name="T25" fmla="*/ 71 h 71"/>
                <a:gd name="T26" fmla="*/ 206 w 206"/>
                <a:gd name="T27" fmla="*/ 54 h 71"/>
                <a:gd name="T28" fmla="*/ 206 w 206"/>
                <a:gd name="T29" fmla="*/ 2 h 71"/>
                <a:gd name="T30" fmla="*/ 110 w 206"/>
                <a:gd name="T31" fmla="*/ 0 h 71"/>
                <a:gd name="T32" fmla="*/ 16 w 206"/>
                <a:gd name="T33" fmla="*/ 25 h 71"/>
                <a:gd name="T34" fmla="*/ 16 w 206"/>
                <a:gd name="T35" fmla="*/ 25 h 71"/>
                <a:gd name="T36" fmla="*/ 0 w 206"/>
                <a:gd name="T37" fmla="*/ 48 h 71"/>
                <a:gd name="T38" fmla="*/ 23 w 206"/>
                <a:gd name="T39" fmla="*/ 71 h 71"/>
                <a:gd name="T40" fmla="*/ 190 w 206"/>
                <a:gd name="T41" fmla="*/ 71 h 71"/>
                <a:gd name="T42" fmla="*/ 190 w 206"/>
                <a:gd name="T43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6" h="71">
                  <a:moveTo>
                    <a:pt x="190" y="66"/>
                  </a:moveTo>
                  <a:cubicBezTo>
                    <a:pt x="190" y="62"/>
                    <a:pt x="190" y="62"/>
                    <a:pt x="190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8" y="62"/>
                    <a:pt x="15" y="61"/>
                    <a:pt x="12" y="58"/>
                  </a:cubicBezTo>
                  <a:cubicBezTo>
                    <a:pt x="9" y="55"/>
                    <a:pt x="8" y="52"/>
                    <a:pt x="8" y="48"/>
                  </a:cubicBezTo>
                  <a:cubicBezTo>
                    <a:pt x="8" y="41"/>
                    <a:pt x="12" y="35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8" y="59"/>
                    <a:pt x="194" y="62"/>
                    <a:pt x="190" y="62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9" y="71"/>
                    <a:pt x="206" y="63"/>
                    <a:pt x="206" y="54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6" y="28"/>
                    <a:pt x="0" y="37"/>
                    <a:pt x="0" y="48"/>
                  </a:cubicBezTo>
                  <a:cubicBezTo>
                    <a:pt x="0" y="60"/>
                    <a:pt x="10" y="71"/>
                    <a:pt x="23" y="71"/>
                  </a:cubicBezTo>
                  <a:cubicBezTo>
                    <a:pt x="190" y="71"/>
                    <a:pt x="190" y="71"/>
                    <a:pt x="190" y="71"/>
                  </a:cubicBezTo>
                  <a:lnTo>
                    <a:pt x="190" y="6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5" name="í$1iďe">
              <a:extLst>
                <a:ext uri="{FF2B5EF4-FFF2-40B4-BE49-F238E27FC236}">
                  <a16:creationId xmlns:a16="http://schemas.microsoft.com/office/drawing/2014/main" id="{57BE1DAC-1A8A-4D8F-810E-ABB754E9A535}"/>
                </a:ext>
              </a:extLst>
            </p:cNvPr>
            <p:cNvSpPr/>
            <p:nvPr/>
          </p:nvSpPr>
          <p:spPr bwMode="auto">
            <a:xfrm>
              <a:off x="6622357" y="5679259"/>
              <a:ext cx="358928" cy="23731"/>
            </a:xfrm>
            <a:custGeom>
              <a:avLst/>
              <a:gdLst>
                <a:gd name="T0" fmla="*/ 190 w 198"/>
                <a:gd name="T1" fmla="*/ 13 h 13"/>
                <a:gd name="T2" fmla="*/ 7 w 198"/>
                <a:gd name="T3" fmla="*/ 13 h 13"/>
                <a:gd name="T4" fmla="*/ 0 w 198"/>
                <a:gd name="T5" fmla="*/ 6 h 13"/>
                <a:gd name="T6" fmla="*/ 0 w 198"/>
                <a:gd name="T7" fmla="*/ 0 h 13"/>
                <a:gd name="T8" fmla="*/ 198 w 198"/>
                <a:gd name="T9" fmla="*/ 0 h 13"/>
                <a:gd name="T10" fmla="*/ 198 w 198"/>
                <a:gd name="T11" fmla="*/ 6 h 13"/>
                <a:gd name="T12" fmla="*/ 190 w 19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">
                  <a:moveTo>
                    <a:pt x="190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10"/>
                    <a:pt x="195" y="13"/>
                    <a:pt x="19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6" name="íṧḻîďê">
              <a:extLst>
                <a:ext uri="{FF2B5EF4-FFF2-40B4-BE49-F238E27FC236}">
                  <a16:creationId xmlns:a16="http://schemas.microsoft.com/office/drawing/2014/main" id="{16911FC8-5E33-4D07-B107-204B1A2D99B0}"/>
                </a:ext>
              </a:extLst>
            </p:cNvPr>
            <p:cNvSpPr/>
            <p:nvPr/>
          </p:nvSpPr>
          <p:spPr bwMode="auto">
            <a:xfrm>
              <a:off x="6614447" y="5672338"/>
              <a:ext cx="373759" cy="39551"/>
            </a:xfrm>
            <a:custGeom>
              <a:avLst/>
              <a:gdLst>
                <a:gd name="T0" fmla="*/ 194 w 206"/>
                <a:gd name="T1" fmla="*/ 17 h 22"/>
                <a:gd name="T2" fmla="*/ 194 w 206"/>
                <a:gd name="T3" fmla="*/ 13 h 22"/>
                <a:gd name="T4" fmla="*/ 11 w 206"/>
                <a:gd name="T5" fmla="*/ 13 h 22"/>
                <a:gd name="T6" fmla="*/ 8 w 206"/>
                <a:gd name="T7" fmla="*/ 10 h 22"/>
                <a:gd name="T8" fmla="*/ 8 w 206"/>
                <a:gd name="T9" fmla="*/ 8 h 22"/>
                <a:gd name="T10" fmla="*/ 198 w 206"/>
                <a:gd name="T11" fmla="*/ 8 h 22"/>
                <a:gd name="T12" fmla="*/ 198 w 206"/>
                <a:gd name="T13" fmla="*/ 10 h 22"/>
                <a:gd name="T14" fmla="*/ 194 w 206"/>
                <a:gd name="T15" fmla="*/ 13 h 22"/>
                <a:gd name="T16" fmla="*/ 194 w 206"/>
                <a:gd name="T17" fmla="*/ 17 h 22"/>
                <a:gd name="T18" fmla="*/ 194 w 206"/>
                <a:gd name="T19" fmla="*/ 22 h 22"/>
                <a:gd name="T20" fmla="*/ 206 w 206"/>
                <a:gd name="T21" fmla="*/ 10 h 22"/>
                <a:gd name="T22" fmla="*/ 206 w 206"/>
                <a:gd name="T23" fmla="*/ 0 h 22"/>
                <a:gd name="T24" fmla="*/ 0 w 206"/>
                <a:gd name="T25" fmla="*/ 0 h 22"/>
                <a:gd name="T26" fmla="*/ 0 w 206"/>
                <a:gd name="T27" fmla="*/ 10 h 22"/>
                <a:gd name="T28" fmla="*/ 11 w 206"/>
                <a:gd name="T29" fmla="*/ 22 h 22"/>
                <a:gd name="T30" fmla="*/ 194 w 206"/>
                <a:gd name="T31" fmla="*/ 22 h 22"/>
                <a:gd name="T32" fmla="*/ 194 w 206"/>
                <a:gd name="T3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22">
                  <a:moveTo>
                    <a:pt x="194" y="17"/>
                  </a:moveTo>
                  <a:cubicBezTo>
                    <a:pt x="194" y="13"/>
                    <a:pt x="194" y="13"/>
                    <a:pt x="194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3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12"/>
                    <a:pt x="196" y="13"/>
                    <a:pt x="194" y="13"/>
                  </a:cubicBezTo>
                  <a:cubicBezTo>
                    <a:pt x="194" y="17"/>
                    <a:pt x="194" y="17"/>
                    <a:pt x="194" y="17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201" y="22"/>
                    <a:pt x="206" y="16"/>
                    <a:pt x="206" y="1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5" y="22"/>
                    <a:pt x="11" y="22"/>
                  </a:cubicBezTo>
                  <a:cubicBezTo>
                    <a:pt x="194" y="22"/>
                    <a:pt x="194" y="22"/>
                    <a:pt x="194" y="22"/>
                  </a:cubicBezTo>
                  <a:lnTo>
                    <a:pt x="194" y="1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7" name="ïṥľide">
              <a:extLst>
                <a:ext uri="{FF2B5EF4-FFF2-40B4-BE49-F238E27FC236}">
                  <a16:creationId xmlns:a16="http://schemas.microsoft.com/office/drawing/2014/main" id="{CFCA3EC7-3C48-4DDE-B681-DCACC0735903}"/>
                </a:ext>
              </a:extLst>
            </p:cNvPr>
            <p:cNvSpPr/>
            <p:nvPr/>
          </p:nvSpPr>
          <p:spPr bwMode="auto">
            <a:xfrm>
              <a:off x="6173450" y="5594224"/>
              <a:ext cx="359916" cy="108766"/>
            </a:xfrm>
            <a:custGeom>
              <a:avLst/>
              <a:gdLst>
                <a:gd name="T0" fmla="*/ 186 w 198"/>
                <a:gd name="T1" fmla="*/ 60 h 60"/>
                <a:gd name="T2" fmla="*/ 19 w 198"/>
                <a:gd name="T3" fmla="*/ 60 h 60"/>
                <a:gd name="T4" fmla="*/ 0 w 198"/>
                <a:gd name="T5" fmla="*/ 42 h 60"/>
                <a:gd name="T6" fmla="*/ 14 w 198"/>
                <a:gd name="T7" fmla="*/ 23 h 60"/>
                <a:gd name="T8" fmla="*/ 99 w 198"/>
                <a:gd name="T9" fmla="*/ 0 h 60"/>
                <a:gd name="T10" fmla="*/ 198 w 198"/>
                <a:gd name="T11" fmla="*/ 0 h 60"/>
                <a:gd name="T12" fmla="*/ 198 w 198"/>
                <a:gd name="T13" fmla="*/ 48 h 60"/>
                <a:gd name="T14" fmla="*/ 186 w 198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8" h="60">
                  <a:moveTo>
                    <a:pt x="186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8" y="60"/>
                    <a:pt x="0" y="52"/>
                    <a:pt x="0" y="42"/>
                  </a:cubicBezTo>
                  <a:cubicBezTo>
                    <a:pt x="0" y="33"/>
                    <a:pt x="6" y="26"/>
                    <a:pt x="14" y="23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55"/>
                    <a:pt x="193" y="60"/>
                    <a:pt x="186" y="60"/>
                  </a:cubicBezTo>
                  <a:close/>
                </a:path>
              </a:pathLst>
            </a:custGeom>
            <a:solidFill>
              <a:srgbClr val="9B5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" name="îṧ1ïdê">
              <a:extLst>
                <a:ext uri="{FF2B5EF4-FFF2-40B4-BE49-F238E27FC236}">
                  <a16:creationId xmlns:a16="http://schemas.microsoft.com/office/drawing/2014/main" id="{03A667D0-E12E-4EFB-9078-CABD5E4807AC}"/>
                </a:ext>
              </a:extLst>
            </p:cNvPr>
            <p:cNvSpPr/>
            <p:nvPr/>
          </p:nvSpPr>
          <p:spPr bwMode="auto">
            <a:xfrm>
              <a:off x="6166529" y="5587302"/>
              <a:ext cx="373759" cy="124586"/>
            </a:xfrm>
            <a:custGeom>
              <a:avLst/>
              <a:gdLst>
                <a:gd name="T0" fmla="*/ 190 w 206"/>
                <a:gd name="T1" fmla="*/ 64 h 69"/>
                <a:gd name="T2" fmla="*/ 190 w 206"/>
                <a:gd name="T3" fmla="*/ 60 h 69"/>
                <a:gd name="T4" fmla="*/ 23 w 206"/>
                <a:gd name="T5" fmla="*/ 60 h 69"/>
                <a:gd name="T6" fmla="*/ 12 w 206"/>
                <a:gd name="T7" fmla="*/ 56 h 69"/>
                <a:gd name="T8" fmla="*/ 8 w 206"/>
                <a:gd name="T9" fmla="*/ 46 h 69"/>
                <a:gd name="T10" fmla="*/ 19 w 206"/>
                <a:gd name="T11" fmla="*/ 31 h 69"/>
                <a:gd name="T12" fmla="*/ 104 w 206"/>
                <a:gd name="T13" fmla="*/ 8 h 69"/>
                <a:gd name="T14" fmla="*/ 198 w 206"/>
                <a:gd name="T15" fmla="*/ 8 h 69"/>
                <a:gd name="T16" fmla="*/ 198 w 206"/>
                <a:gd name="T17" fmla="*/ 52 h 69"/>
                <a:gd name="T18" fmla="*/ 190 w 206"/>
                <a:gd name="T19" fmla="*/ 60 h 69"/>
                <a:gd name="T20" fmla="*/ 190 w 206"/>
                <a:gd name="T21" fmla="*/ 64 h 69"/>
                <a:gd name="T22" fmla="*/ 190 w 206"/>
                <a:gd name="T23" fmla="*/ 69 h 69"/>
                <a:gd name="T24" fmla="*/ 206 w 206"/>
                <a:gd name="T25" fmla="*/ 52 h 69"/>
                <a:gd name="T26" fmla="*/ 206 w 206"/>
                <a:gd name="T27" fmla="*/ 0 h 69"/>
                <a:gd name="T28" fmla="*/ 103 w 206"/>
                <a:gd name="T29" fmla="*/ 0 h 69"/>
                <a:gd name="T30" fmla="*/ 17 w 206"/>
                <a:gd name="T31" fmla="*/ 23 h 69"/>
                <a:gd name="T32" fmla="*/ 0 w 206"/>
                <a:gd name="T33" fmla="*/ 46 h 69"/>
                <a:gd name="T34" fmla="*/ 23 w 206"/>
                <a:gd name="T35" fmla="*/ 69 h 69"/>
                <a:gd name="T36" fmla="*/ 190 w 206"/>
                <a:gd name="T37" fmla="*/ 69 h 69"/>
                <a:gd name="T38" fmla="*/ 190 w 206"/>
                <a:gd name="T39" fmla="*/ 6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69">
                  <a:moveTo>
                    <a:pt x="190" y="64"/>
                  </a:moveTo>
                  <a:cubicBezTo>
                    <a:pt x="190" y="60"/>
                    <a:pt x="190" y="60"/>
                    <a:pt x="190" y="60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19" y="60"/>
                    <a:pt x="15" y="59"/>
                    <a:pt x="12" y="56"/>
                  </a:cubicBezTo>
                  <a:cubicBezTo>
                    <a:pt x="10" y="53"/>
                    <a:pt x="8" y="50"/>
                    <a:pt x="8" y="46"/>
                  </a:cubicBezTo>
                  <a:cubicBezTo>
                    <a:pt x="8" y="39"/>
                    <a:pt x="12" y="33"/>
                    <a:pt x="19" y="31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8" y="57"/>
                    <a:pt x="195" y="60"/>
                    <a:pt x="190" y="60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0" y="69"/>
                    <a:pt x="190" y="69"/>
                    <a:pt x="190" y="69"/>
                  </a:cubicBezTo>
                  <a:cubicBezTo>
                    <a:pt x="199" y="69"/>
                    <a:pt x="206" y="61"/>
                    <a:pt x="206" y="5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7" y="26"/>
                    <a:pt x="0" y="35"/>
                    <a:pt x="0" y="46"/>
                  </a:cubicBezTo>
                  <a:cubicBezTo>
                    <a:pt x="0" y="58"/>
                    <a:pt x="10" y="69"/>
                    <a:pt x="23" y="69"/>
                  </a:cubicBezTo>
                  <a:cubicBezTo>
                    <a:pt x="190" y="69"/>
                    <a:pt x="190" y="69"/>
                    <a:pt x="190" y="69"/>
                  </a:cubicBezTo>
                  <a:lnTo>
                    <a:pt x="190" y="6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9" name="išļîdé">
              <a:extLst>
                <a:ext uri="{FF2B5EF4-FFF2-40B4-BE49-F238E27FC236}">
                  <a16:creationId xmlns:a16="http://schemas.microsoft.com/office/drawing/2014/main" id="{57C7C70E-AB13-4C2E-88DC-8C886A7EE125}"/>
                </a:ext>
              </a:extLst>
            </p:cNvPr>
            <p:cNvSpPr/>
            <p:nvPr/>
          </p:nvSpPr>
          <p:spPr bwMode="auto">
            <a:xfrm>
              <a:off x="6166529" y="5583347"/>
              <a:ext cx="373759" cy="128542"/>
            </a:xfrm>
            <a:custGeom>
              <a:avLst/>
              <a:gdLst>
                <a:gd name="T0" fmla="*/ 190 w 206"/>
                <a:gd name="T1" fmla="*/ 66 h 71"/>
                <a:gd name="T2" fmla="*/ 190 w 206"/>
                <a:gd name="T3" fmla="*/ 62 h 71"/>
                <a:gd name="T4" fmla="*/ 23 w 206"/>
                <a:gd name="T5" fmla="*/ 62 h 71"/>
                <a:gd name="T6" fmla="*/ 12 w 206"/>
                <a:gd name="T7" fmla="*/ 58 h 71"/>
                <a:gd name="T8" fmla="*/ 8 w 206"/>
                <a:gd name="T9" fmla="*/ 48 h 71"/>
                <a:gd name="T10" fmla="*/ 19 w 206"/>
                <a:gd name="T11" fmla="*/ 33 h 71"/>
                <a:gd name="T12" fmla="*/ 111 w 206"/>
                <a:gd name="T13" fmla="*/ 8 h 71"/>
                <a:gd name="T14" fmla="*/ 198 w 206"/>
                <a:gd name="T15" fmla="*/ 10 h 71"/>
                <a:gd name="T16" fmla="*/ 198 w 206"/>
                <a:gd name="T17" fmla="*/ 54 h 71"/>
                <a:gd name="T18" fmla="*/ 190 w 206"/>
                <a:gd name="T19" fmla="*/ 62 h 71"/>
                <a:gd name="T20" fmla="*/ 190 w 206"/>
                <a:gd name="T21" fmla="*/ 66 h 71"/>
                <a:gd name="T22" fmla="*/ 190 w 206"/>
                <a:gd name="T23" fmla="*/ 71 h 71"/>
                <a:gd name="T24" fmla="*/ 206 w 206"/>
                <a:gd name="T25" fmla="*/ 54 h 71"/>
                <a:gd name="T26" fmla="*/ 206 w 206"/>
                <a:gd name="T27" fmla="*/ 2 h 71"/>
                <a:gd name="T28" fmla="*/ 110 w 206"/>
                <a:gd name="T29" fmla="*/ 0 h 71"/>
                <a:gd name="T30" fmla="*/ 17 w 206"/>
                <a:gd name="T31" fmla="*/ 25 h 71"/>
                <a:gd name="T32" fmla="*/ 17 w 206"/>
                <a:gd name="T33" fmla="*/ 25 h 71"/>
                <a:gd name="T34" fmla="*/ 0 w 206"/>
                <a:gd name="T35" fmla="*/ 48 h 71"/>
                <a:gd name="T36" fmla="*/ 23 w 206"/>
                <a:gd name="T37" fmla="*/ 71 h 71"/>
                <a:gd name="T38" fmla="*/ 190 w 206"/>
                <a:gd name="T39" fmla="*/ 71 h 71"/>
                <a:gd name="T40" fmla="*/ 190 w 206"/>
                <a:gd name="T41" fmla="*/ 6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6" h="71">
                  <a:moveTo>
                    <a:pt x="190" y="66"/>
                  </a:moveTo>
                  <a:cubicBezTo>
                    <a:pt x="190" y="62"/>
                    <a:pt x="190" y="62"/>
                    <a:pt x="190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19" y="62"/>
                    <a:pt x="15" y="61"/>
                    <a:pt x="12" y="58"/>
                  </a:cubicBezTo>
                  <a:cubicBezTo>
                    <a:pt x="10" y="55"/>
                    <a:pt x="8" y="52"/>
                    <a:pt x="8" y="48"/>
                  </a:cubicBezTo>
                  <a:cubicBezTo>
                    <a:pt x="8" y="41"/>
                    <a:pt x="12" y="35"/>
                    <a:pt x="19" y="33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8" y="59"/>
                    <a:pt x="195" y="62"/>
                    <a:pt x="190" y="62"/>
                  </a:cubicBezTo>
                  <a:cubicBezTo>
                    <a:pt x="190" y="66"/>
                    <a:pt x="190" y="66"/>
                    <a:pt x="190" y="66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9" y="71"/>
                    <a:pt x="206" y="63"/>
                    <a:pt x="206" y="54"/>
                  </a:cubicBezTo>
                  <a:cubicBezTo>
                    <a:pt x="206" y="2"/>
                    <a:pt x="206" y="2"/>
                    <a:pt x="206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7" y="28"/>
                    <a:pt x="0" y="37"/>
                    <a:pt x="0" y="48"/>
                  </a:cubicBezTo>
                  <a:cubicBezTo>
                    <a:pt x="0" y="60"/>
                    <a:pt x="10" y="71"/>
                    <a:pt x="23" y="71"/>
                  </a:cubicBezTo>
                  <a:cubicBezTo>
                    <a:pt x="190" y="71"/>
                    <a:pt x="190" y="71"/>
                    <a:pt x="190" y="71"/>
                  </a:cubicBezTo>
                  <a:lnTo>
                    <a:pt x="190" y="6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0" name="ïṧļiḑé">
              <a:extLst>
                <a:ext uri="{FF2B5EF4-FFF2-40B4-BE49-F238E27FC236}">
                  <a16:creationId xmlns:a16="http://schemas.microsoft.com/office/drawing/2014/main" id="{AAFA8839-B087-4FFB-9CE6-8D2309D2BEA8}"/>
                </a:ext>
              </a:extLst>
            </p:cNvPr>
            <p:cNvSpPr/>
            <p:nvPr/>
          </p:nvSpPr>
          <p:spPr bwMode="auto">
            <a:xfrm>
              <a:off x="6173450" y="5679259"/>
              <a:ext cx="359916" cy="23731"/>
            </a:xfrm>
            <a:custGeom>
              <a:avLst/>
              <a:gdLst>
                <a:gd name="T0" fmla="*/ 191 w 198"/>
                <a:gd name="T1" fmla="*/ 13 h 13"/>
                <a:gd name="T2" fmla="*/ 8 w 198"/>
                <a:gd name="T3" fmla="*/ 13 h 13"/>
                <a:gd name="T4" fmla="*/ 0 w 198"/>
                <a:gd name="T5" fmla="*/ 6 h 13"/>
                <a:gd name="T6" fmla="*/ 0 w 198"/>
                <a:gd name="T7" fmla="*/ 0 h 13"/>
                <a:gd name="T8" fmla="*/ 198 w 198"/>
                <a:gd name="T9" fmla="*/ 0 h 13"/>
                <a:gd name="T10" fmla="*/ 198 w 198"/>
                <a:gd name="T11" fmla="*/ 6 h 13"/>
                <a:gd name="T12" fmla="*/ 191 w 198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3">
                  <a:moveTo>
                    <a:pt x="191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10"/>
                    <a:pt x="195" y="13"/>
                    <a:pt x="19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1" name="íSľîḍé">
              <a:extLst>
                <a:ext uri="{FF2B5EF4-FFF2-40B4-BE49-F238E27FC236}">
                  <a16:creationId xmlns:a16="http://schemas.microsoft.com/office/drawing/2014/main" id="{E48F9050-B565-4112-BE62-4F77B888010F}"/>
                </a:ext>
              </a:extLst>
            </p:cNvPr>
            <p:cNvSpPr/>
            <p:nvPr/>
          </p:nvSpPr>
          <p:spPr bwMode="auto">
            <a:xfrm>
              <a:off x="6166529" y="5672338"/>
              <a:ext cx="373759" cy="39551"/>
            </a:xfrm>
            <a:custGeom>
              <a:avLst/>
              <a:gdLst>
                <a:gd name="T0" fmla="*/ 195 w 206"/>
                <a:gd name="T1" fmla="*/ 17 h 22"/>
                <a:gd name="T2" fmla="*/ 195 w 206"/>
                <a:gd name="T3" fmla="*/ 13 h 22"/>
                <a:gd name="T4" fmla="*/ 12 w 206"/>
                <a:gd name="T5" fmla="*/ 13 h 22"/>
                <a:gd name="T6" fmla="*/ 8 w 206"/>
                <a:gd name="T7" fmla="*/ 10 h 22"/>
                <a:gd name="T8" fmla="*/ 8 w 206"/>
                <a:gd name="T9" fmla="*/ 8 h 22"/>
                <a:gd name="T10" fmla="*/ 198 w 206"/>
                <a:gd name="T11" fmla="*/ 8 h 22"/>
                <a:gd name="T12" fmla="*/ 198 w 206"/>
                <a:gd name="T13" fmla="*/ 10 h 22"/>
                <a:gd name="T14" fmla="*/ 195 w 206"/>
                <a:gd name="T15" fmla="*/ 13 h 22"/>
                <a:gd name="T16" fmla="*/ 195 w 206"/>
                <a:gd name="T17" fmla="*/ 17 h 22"/>
                <a:gd name="T18" fmla="*/ 195 w 206"/>
                <a:gd name="T19" fmla="*/ 22 h 22"/>
                <a:gd name="T20" fmla="*/ 206 w 206"/>
                <a:gd name="T21" fmla="*/ 10 h 22"/>
                <a:gd name="T22" fmla="*/ 206 w 206"/>
                <a:gd name="T23" fmla="*/ 0 h 22"/>
                <a:gd name="T24" fmla="*/ 0 w 206"/>
                <a:gd name="T25" fmla="*/ 0 h 22"/>
                <a:gd name="T26" fmla="*/ 0 w 206"/>
                <a:gd name="T27" fmla="*/ 10 h 22"/>
                <a:gd name="T28" fmla="*/ 12 w 206"/>
                <a:gd name="T29" fmla="*/ 22 h 22"/>
                <a:gd name="T30" fmla="*/ 195 w 206"/>
                <a:gd name="T31" fmla="*/ 22 h 22"/>
                <a:gd name="T32" fmla="*/ 195 w 206"/>
                <a:gd name="T33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6" h="22">
                  <a:moveTo>
                    <a:pt x="195" y="17"/>
                  </a:moveTo>
                  <a:cubicBezTo>
                    <a:pt x="195" y="13"/>
                    <a:pt x="195" y="13"/>
                    <a:pt x="195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3"/>
                    <a:pt x="8" y="12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198" y="10"/>
                    <a:pt x="198" y="10"/>
                    <a:pt x="198" y="10"/>
                  </a:cubicBezTo>
                  <a:cubicBezTo>
                    <a:pt x="198" y="12"/>
                    <a:pt x="197" y="13"/>
                    <a:pt x="195" y="1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22"/>
                    <a:pt x="195" y="22"/>
                    <a:pt x="195" y="22"/>
                  </a:cubicBezTo>
                  <a:cubicBezTo>
                    <a:pt x="201" y="22"/>
                    <a:pt x="206" y="16"/>
                    <a:pt x="206" y="1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5" y="22"/>
                    <a:pt x="12" y="22"/>
                  </a:cubicBezTo>
                  <a:cubicBezTo>
                    <a:pt x="195" y="22"/>
                    <a:pt x="195" y="22"/>
                    <a:pt x="195" y="22"/>
                  </a:cubicBezTo>
                  <a:lnTo>
                    <a:pt x="195" y="1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2" name="ïṥlíďé">
              <a:extLst>
                <a:ext uri="{FF2B5EF4-FFF2-40B4-BE49-F238E27FC236}">
                  <a16:creationId xmlns:a16="http://schemas.microsoft.com/office/drawing/2014/main" id="{6D1C9789-4377-4B0A-9DC9-D30DC6C61947}"/>
                </a:ext>
              </a:extLst>
            </p:cNvPr>
            <p:cNvSpPr/>
            <p:nvPr/>
          </p:nvSpPr>
          <p:spPr bwMode="auto">
            <a:xfrm>
              <a:off x="6570940" y="4246515"/>
              <a:ext cx="119643" cy="67237"/>
            </a:xfrm>
            <a:custGeom>
              <a:avLst/>
              <a:gdLst>
                <a:gd name="T0" fmla="*/ 52 w 66"/>
                <a:gd name="T1" fmla="*/ 0 h 37"/>
                <a:gd name="T2" fmla="*/ 4 w 66"/>
                <a:gd name="T3" fmla="*/ 20 h 37"/>
                <a:gd name="T4" fmla="*/ 5 w 66"/>
                <a:gd name="T5" fmla="*/ 34 h 37"/>
                <a:gd name="T6" fmla="*/ 11 w 66"/>
                <a:gd name="T7" fmla="*/ 36 h 37"/>
                <a:gd name="T8" fmla="*/ 21 w 66"/>
                <a:gd name="T9" fmla="*/ 29 h 37"/>
                <a:gd name="T10" fmla="*/ 66 w 66"/>
                <a:gd name="T11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37">
                  <a:moveTo>
                    <a:pt x="52" y="0"/>
                  </a:moveTo>
                  <a:cubicBezTo>
                    <a:pt x="38" y="0"/>
                    <a:pt x="17" y="4"/>
                    <a:pt x="4" y="20"/>
                  </a:cubicBezTo>
                  <a:cubicBezTo>
                    <a:pt x="0" y="24"/>
                    <a:pt x="1" y="30"/>
                    <a:pt x="5" y="34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7"/>
                    <a:pt x="19" y="32"/>
                    <a:pt x="21" y="29"/>
                  </a:cubicBezTo>
                  <a:cubicBezTo>
                    <a:pt x="35" y="13"/>
                    <a:pt x="66" y="19"/>
                    <a:pt x="66" y="19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3" name="îśḷîḓè">
              <a:extLst>
                <a:ext uri="{FF2B5EF4-FFF2-40B4-BE49-F238E27FC236}">
                  <a16:creationId xmlns:a16="http://schemas.microsoft.com/office/drawing/2014/main" id="{57836764-36E2-46A3-82B4-2C68313AEEB6}"/>
                </a:ext>
              </a:extLst>
            </p:cNvPr>
            <p:cNvSpPr/>
            <p:nvPr/>
          </p:nvSpPr>
          <p:spPr bwMode="auto">
            <a:xfrm>
              <a:off x="6565997" y="4239594"/>
              <a:ext cx="134474" cy="79103"/>
            </a:xfrm>
            <a:custGeom>
              <a:avLst/>
              <a:gdLst>
                <a:gd name="T0" fmla="*/ 55 w 74"/>
                <a:gd name="T1" fmla="*/ 0 h 44"/>
                <a:gd name="T2" fmla="*/ 30 w 74"/>
                <a:gd name="T3" fmla="*/ 4 h 44"/>
                <a:gd name="T4" fmla="*/ 4 w 74"/>
                <a:gd name="T5" fmla="*/ 21 h 44"/>
                <a:gd name="T6" fmla="*/ 1 w 74"/>
                <a:gd name="T7" fmla="*/ 30 h 44"/>
                <a:gd name="T8" fmla="*/ 6 w 74"/>
                <a:gd name="T9" fmla="*/ 41 h 44"/>
                <a:gd name="T10" fmla="*/ 13 w 74"/>
                <a:gd name="T11" fmla="*/ 44 h 44"/>
                <a:gd name="T12" fmla="*/ 14 w 74"/>
                <a:gd name="T13" fmla="*/ 44 h 44"/>
                <a:gd name="T14" fmla="*/ 18 w 74"/>
                <a:gd name="T15" fmla="*/ 43 h 44"/>
                <a:gd name="T16" fmla="*/ 23 w 74"/>
                <a:gd name="T17" fmla="*/ 40 h 44"/>
                <a:gd name="T18" fmla="*/ 27 w 74"/>
                <a:gd name="T19" fmla="*/ 36 h 44"/>
                <a:gd name="T20" fmla="*/ 40 w 74"/>
                <a:gd name="T21" fmla="*/ 28 h 44"/>
                <a:gd name="T22" fmla="*/ 55 w 74"/>
                <a:gd name="T23" fmla="*/ 26 h 44"/>
                <a:gd name="T24" fmla="*/ 65 w 74"/>
                <a:gd name="T25" fmla="*/ 27 h 44"/>
                <a:gd name="T26" fmla="*/ 67 w 74"/>
                <a:gd name="T27" fmla="*/ 27 h 44"/>
                <a:gd name="T28" fmla="*/ 68 w 74"/>
                <a:gd name="T29" fmla="*/ 27 h 44"/>
                <a:gd name="T30" fmla="*/ 68 w 74"/>
                <a:gd name="T31" fmla="*/ 27 h 44"/>
                <a:gd name="T32" fmla="*/ 69 w 74"/>
                <a:gd name="T33" fmla="*/ 27 h 44"/>
                <a:gd name="T34" fmla="*/ 73 w 74"/>
                <a:gd name="T35" fmla="*/ 24 h 44"/>
                <a:gd name="T36" fmla="*/ 70 w 74"/>
                <a:gd name="T37" fmla="*/ 19 h 44"/>
                <a:gd name="T38" fmla="*/ 69 w 74"/>
                <a:gd name="T39" fmla="*/ 23 h 44"/>
                <a:gd name="T40" fmla="*/ 70 w 74"/>
                <a:gd name="T41" fmla="*/ 19 h 44"/>
                <a:gd name="T42" fmla="*/ 70 w 74"/>
                <a:gd name="T43" fmla="*/ 19 h 44"/>
                <a:gd name="T44" fmla="*/ 69 w 74"/>
                <a:gd name="T45" fmla="*/ 23 h 44"/>
                <a:gd name="T46" fmla="*/ 70 w 74"/>
                <a:gd name="T47" fmla="*/ 19 h 44"/>
                <a:gd name="T48" fmla="*/ 66 w 74"/>
                <a:gd name="T49" fmla="*/ 19 h 44"/>
                <a:gd name="T50" fmla="*/ 55 w 74"/>
                <a:gd name="T51" fmla="*/ 18 h 44"/>
                <a:gd name="T52" fmla="*/ 38 w 74"/>
                <a:gd name="T53" fmla="*/ 20 h 44"/>
                <a:gd name="T54" fmla="*/ 21 w 74"/>
                <a:gd name="T55" fmla="*/ 31 h 44"/>
                <a:gd name="T56" fmla="*/ 17 w 74"/>
                <a:gd name="T57" fmla="*/ 35 h 44"/>
                <a:gd name="T58" fmla="*/ 15 w 74"/>
                <a:gd name="T59" fmla="*/ 36 h 44"/>
                <a:gd name="T60" fmla="*/ 14 w 74"/>
                <a:gd name="T61" fmla="*/ 36 h 44"/>
                <a:gd name="T62" fmla="*/ 14 w 74"/>
                <a:gd name="T63" fmla="*/ 36 h 44"/>
                <a:gd name="T64" fmla="*/ 14 w 74"/>
                <a:gd name="T65" fmla="*/ 36 h 44"/>
                <a:gd name="T66" fmla="*/ 14 w 74"/>
                <a:gd name="T67" fmla="*/ 37 h 44"/>
                <a:gd name="T68" fmla="*/ 14 w 74"/>
                <a:gd name="T69" fmla="*/ 36 h 44"/>
                <a:gd name="T70" fmla="*/ 14 w 74"/>
                <a:gd name="T71" fmla="*/ 36 h 44"/>
                <a:gd name="T72" fmla="*/ 14 w 74"/>
                <a:gd name="T73" fmla="*/ 37 h 44"/>
                <a:gd name="T74" fmla="*/ 14 w 74"/>
                <a:gd name="T75" fmla="*/ 36 h 44"/>
                <a:gd name="T76" fmla="*/ 11 w 74"/>
                <a:gd name="T77" fmla="*/ 35 h 44"/>
                <a:gd name="T78" fmla="*/ 9 w 74"/>
                <a:gd name="T79" fmla="*/ 30 h 44"/>
                <a:gd name="T80" fmla="*/ 10 w 74"/>
                <a:gd name="T81" fmla="*/ 26 h 44"/>
                <a:gd name="T82" fmla="*/ 32 w 74"/>
                <a:gd name="T83" fmla="*/ 12 h 44"/>
                <a:gd name="T84" fmla="*/ 55 w 74"/>
                <a:gd name="T85" fmla="*/ 8 h 44"/>
                <a:gd name="T86" fmla="*/ 59 w 74"/>
                <a:gd name="T87" fmla="*/ 4 h 44"/>
                <a:gd name="T88" fmla="*/ 55 w 74"/>
                <a:gd name="T8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4" h="44">
                  <a:moveTo>
                    <a:pt x="55" y="0"/>
                  </a:moveTo>
                  <a:cubicBezTo>
                    <a:pt x="48" y="0"/>
                    <a:pt x="39" y="1"/>
                    <a:pt x="30" y="4"/>
                  </a:cubicBezTo>
                  <a:cubicBezTo>
                    <a:pt x="20" y="7"/>
                    <a:pt x="11" y="12"/>
                    <a:pt x="4" y="21"/>
                  </a:cubicBezTo>
                  <a:cubicBezTo>
                    <a:pt x="2" y="24"/>
                    <a:pt x="0" y="27"/>
                    <a:pt x="1" y="30"/>
                  </a:cubicBezTo>
                  <a:cubicBezTo>
                    <a:pt x="0" y="34"/>
                    <a:pt x="2" y="38"/>
                    <a:pt x="6" y="41"/>
                  </a:cubicBezTo>
                  <a:cubicBezTo>
                    <a:pt x="8" y="43"/>
                    <a:pt x="10" y="44"/>
                    <a:pt x="13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6" y="44"/>
                    <a:pt x="17" y="44"/>
                    <a:pt x="18" y="43"/>
                  </a:cubicBezTo>
                  <a:cubicBezTo>
                    <a:pt x="20" y="42"/>
                    <a:pt x="22" y="41"/>
                    <a:pt x="23" y="40"/>
                  </a:cubicBezTo>
                  <a:cubicBezTo>
                    <a:pt x="25" y="39"/>
                    <a:pt x="26" y="37"/>
                    <a:pt x="27" y="36"/>
                  </a:cubicBezTo>
                  <a:cubicBezTo>
                    <a:pt x="30" y="32"/>
                    <a:pt x="35" y="30"/>
                    <a:pt x="40" y="28"/>
                  </a:cubicBezTo>
                  <a:cubicBezTo>
                    <a:pt x="45" y="27"/>
                    <a:pt x="51" y="26"/>
                    <a:pt x="55" y="26"/>
                  </a:cubicBezTo>
                  <a:cubicBezTo>
                    <a:pt x="59" y="26"/>
                    <a:pt x="62" y="26"/>
                    <a:pt x="65" y="27"/>
                  </a:cubicBezTo>
                  <a:cubicBezTo>
                    <a:pt x="66" y="27"/>
                    <a:pt x="67" y="27"/>
                    <a:pt x="67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1" y="28"/>
                    <a:pt x="73" y="26"/>
                    <a:pt x="73" y="24"/>
                  </a:cubicBezTo>
                  <a:cubicBezTo>
                    <a:pt x="74" y="22"/>
                    <a:pt x="72" y="20"/>
                    <a:pt x="70" y="19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0" y="19"/>
                    <a:pt x="68" y="19"/>
                    <a:pt x="66" y="19"/>
                  </a:cubicBezTo>
                  <a:cubicBezTo>
                    <a:pt x="63" y="18"/>
                    <a:pt x="59" y="18"/>
                    <a:pt x="55" y="18"/>
                  </a:cubicBezTo>
                  <a:cubicBezTo>
                    <a:pt x="50" y="18"/>
                    <a:pt x="44" y="19"/>
                    <a:pt x="38" y="20"/>
                  </a:cubicBezTo>
                  <a:cubicBezTo>
                    <a:pt x="32" y="22"/>
                    <a:pt x="26" y="25"/>
                    <a:pt x="21" y="31"/>
                  </a:cubicBezTo>
                  <a:cubicBezTo>
                    <a:pt x="20" y="32"/>
                    <a:pt x="19" y="33"/>
                    <a:pt x="17" y="35"/>
                  </a:cubicBezTo>
                  <a:cubicBezTo>
                    <a:pt x="16" y="35"/>
                    <a:pt x="15" y="36"/>
                    <a:pt x="15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9" y="30"/>
                  </a:cubicBezTo>
                  <a:cubicBezTo>
                    <a:pt x="9" y="29"/>
                    <a:pt x="9" y="27"/>
                    <a:pt x="10" y="26"/>
                  </a:cubicBezTo>
                  <a:cubicBezTo>
                    <a:pt x="16" y="19"/>
                    <a:pt x="24" y="14"/>
                    <a:pt x="32" y="12"/>
                  </a:cubicBezTo>
                  <a:cubicBezTo>
                    <a:pt x="40" y="9"/>
                    <a:pt x="49" y="8"/>
                    <a:pt x="55" y="8"/>
                  </a:cubicBezTo>
                  <a:cubicBezTo>
                    <a:pt x="58" y="8"/>
                    <a:pt x="60" y="6"/>
                    <a:pt x="59" y="4"/>
                  </a:cubicBezTo>
                  <a:cubicBezTo>
                    <a:pt x="59" y="2"/>
                    <a:pt x="58" y="0"/>
                    <a:pt x="55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4" name="îṥ1iḓê">
              <a:extLst>
                <a:ext uri="{FF2B5EF4-FFF2-40B4-BE49-F238E27FC236}">
                  <a16:creationId xmlns:a16="http://schemas.microsoft.com/office/drawing/2014/main" id="{5181F857-884F-4C12-BA1E-D6AC1410F892}"/>
                </a:ext>
              </a:extLst>
            </p:cNvPr>
            <p:cNvSpPr/>
            <p:nvPr/>
          </p:nvSpPr>
          <p:spPr bwMode="auto">
            <a:xfrm>
              <a:off x="6611480" y="4246515"/>
              <a:ext cx="141396" cy="101844"/>
            </a:xfrm>
            <a:custGeom>
              <a:avLst/>
              <a:gdLst>
                <a:gd name="T0" fmla="*/ 0 w 143"/>
                <a:gd name="T1" fmla="*/ 103 h 103"/>
                <a:gd name="T2" fmla="*/ 0 w 143"/>
                <a:gd name="T3" fmla="*/ 103 h 103"/>
                <a:gd name="T4" fmla="*/ 143 w 143"/>
                <a:gd name="T5" fmla="*/ 103 h 103"/>
                <a:gd name="T6" fmla="*/ 143 w 143"/>
                <a:gd name="T7" fmla="*/ 0 h 103"/>
                <a:gd name="T8" fmla="*/ 55 w 143"/>
                <a:gd name="T9" fmla="*/ 0 h 103"/>
                <a:gd name="T10" fmla="*/ 0 w 143"/>
                <a:gd name="T11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103">
                  <a:moveTo>
                    <a:pt x="0" y="103"/>
                  </a:moveTo>
                  <a:lnTo>
                    <a:pt x="0" y="103"/>
                  </a:lnTo>
                  <a:lnTo>
                    <a:pt x="143" y="103"/>
                  </a:lnTo>
                  <a:lnTo>
                    <a:pt x="143" y="0"/>
                  </a:lnTo>
                  <a:lnTo>
                    <a:pt x="55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5" name="îṧḷíďe">
              <a:extLst>
                <a:ext uri="{FF2B5EF4-FFF2-40B4-BE49-F238E27FC236}">
                  <a16:creationId xmlns:a16="http://schemas.microsoft.com/office/drawing/2014/main" id="{18282E8C-2A70-450C-9094-272CEB66C3D3}"/>
                </a:ext>
              </a:extLst>
            </p:cNvPr>
            <p:cNvSpPr/>
            <p:nvPr/>
          </p:nvSpPr>
          <p:spPr bwMode="auto">
            <a:xfrm>
              <a:off x="6611480" y="4246515"/>
              <a:ext cx="141396" cy="101844"/>
            </a:xfrm>
            <a:custGeom>
              <a:avLst/>
              <a:gdLst>
                <a:gd name="T0" fmla="*/ 0 w 143"/>
                <a:gd name="T1" fmla="*/ 103 h 103"/>
                <a:gd name="T2" fmla="*/ 0 w 143"/>
                <a:gd name="T3" fmla="*/ 103 h 103"/>
                <a:gd name="T4" fmla="*/ 143 w 143"/>
                <a:gd name="T5" fmla="*/ 103 h 103"/>
                <a:gd name="T6" fmla="*/ 143 w 143"/>
                <a:gd name="T7" fmla="*/ 0 h 103"/>
                <a:gd name="T8" fmla="*/ 55 w 143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03">
                  <a:moveTo>
                    <a:pt x="0" y="103"/>
                  </a:moveTo>
                  <a:lnTo>
                    <a:pt x="0" y="103"/>
                  </a:lnTo>
                  <a:lnTo>
                    <a:pt x="143" y="103"/>
                  </a:lnTo>
                  <a:lnTo>
                    <a:pt x="143" y="0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6" name="íŝ1ïḓe">
              <a:extLst>
                <a:ext uri="{FF2B5EF4-FFF2-40B4-BE49-F238E27FC236}">
                  <a16:creationId xmlns:a16="http://schemas.microsoft.com/office/drawing/2014/main" id="{C860004E-7BE8-4C60-931A-6A7B570F696A}"/>
                </a:ext>
              </a:extLst>
            </p:cNvPr>
            <p:cNvSpPr/>
            <p:nvPr/>
          </p:nvSpPr>
          <p:spPr bwMode="auto">
            <a:xfrm>
              <a:off x="6603570" y="4239594"/>
              <a:ext cx="158205" cy="115687"/>
            </a:xfrm>
            <a:custGeom>
              <a:avLst/>
              <a:gdLst>
                <a:gd name="T0" fmla="*/ 4 w 87"/>
                <a:gd name="T1" fmla="*/ 64 h 64"/>
                <a:gd name="T2" fmla="*/ 87 w 87"/>
                <a:gd name="T3" fmla="*/ 64 h 64"/>
                <a:gd name="T4" fmla="*/ 87 w 87"/>
                <a:gd name="T5" fmla="*/ 0 h 64"/>
                <a:gd name="T6" fmla="*/ 34 w 87"/>
                <a:gd name="T7" fmla="*/ 0 h 64"/>
                <a:gd name="T8" fmla="*/ 30 w 87"/>
                <a:gd name="T9" fmla="*/ 4 h 64"/>
                <a:gd name="T10" fmla="*/ 34 w 87"/>
                <a:gd name="T11" fmla="*/ 8 h 64"/>
                <a:gd name="T12" fmla="*/ 78 w 87"/>
                <a:gd name="T13" fmla="*/ 8 h 64"/>
                <a:gd name="T14" fmla="*/ 78 w 87"/>
                <a:gd name="T15" fmla="*/ 56 h 64"/>
                <a:gd name="T16" fmla="*/ 4 w 87"/>
                <a:gd name="T17" fmla="*/ 56 h 64"/>
                <a:gd name="T18" fmla="*/ 0 w 87"/>
                <a:gd name="T19" fmla="*/ 60 h 64"/>
                <a:gd name="T20" fmla="*/ 4 w 87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4">
                  <a:moveTo>
                    <a:pt x="4" y="64"/>
                  </a:moveTo>
                  <a:cubicBezTo>
                    <a:pt x="87" y="64"/>
                    <a:pt x="87" y="64"/>
                    <a:pt x="87" y="6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0"/>
                    <a:pt x="30" y="2"/>
                    <a:pt x="30" y="4"/>
                  </a:cubicBezTo>
                  <a:cubicBezTo>
                    <a:pt x="30" y="6"/>
                    <a:pt x="32" y="8"/>
                    <a:pt x="34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8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7" name="ïSľídé">
              <a:extLst>
                <a:ext uri="{FF2B5EF4-FFF2-40B4-BE49-F238E27FC236}">
                  <a16:creationId xmlns:a16="http://schemas.microsoft.com/office/drawing/2014/main" id="{BF340645-D30B-484A-81BF-442C9F97ACD5}"/>
                </a:ext>
              </a:extLst>
            </p:cNvPr>
            <p:cNvSpPr/>
            <p:nvPr/>
          </p:nvSpPr>
          <p:spPr bwMode="auto">
            <a:xfrm>
              <a:off x="6574896" y="4277167"/>
              <a:ext cx="91957" cy="73170"/>
            </a:xfrm>
            <a:custGeom>
              <a:avLst/>
              <a:gdLst>
                <a:gd name="T0" fmla="*/ 50 w 51"/>
                <a:gd name="T1" fmla="*/ 0 h 40"/>
                <a:gd name="T2" fmla="*/ 4 w 51"/>
                <a:gd name="T3" fmla="*/ 24 h 40"/>
                <a:gd name="T4" fmla="*/ 6 w 51"/>
                <a:gd name="T5" fmla="*/ 38 h 40"/>
                <a:gd name="T6" fmla="*/ 12 w 51"/>
                <a:gd name="T7" fmla="*/ 40 h 40"/>
                <a:gd name="T8" fmla="*/ 20 w 51"/>
                <a:gd name="T9" fmla="*/ 35 h 40"/>
                <a:gd name="T10" fmla="*/ 51 w 51"/>
                <a:gd name="T11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0">
                  <a:moveTo>
                    <a:pt x="50" y="0"/>
                  </a:moveTo>
                  <a:cubicBezTo>
                    <a:pt x="36" y="1"/>
                    <a:pt x="16" y="6"/>
                    <a:pt x="4" y="24"/>
                  </a:cubicBezTo>
                  <a:cubicBezTo>
                    <a:pt x="0" y="28"/>
                    <a:pt x="1" y="34"/>
                    <a:pt x="6" y="38"/>
                  </a:cubicBezTo>
                  <a:cubicBezTo>
                    <a:pt x="8" y="39"/>
                    <a:pt x="10" y="39"/>
                    <a:pt x="12" y="40"/>
                  </a:cubicBezTo>
                  <a:cubicBezTo>
                    <a:pt x="15" y="40"/>
                    <a:pt x="18" y="38"/>
                    <a:pt x="20" y="35"/>
                  </a:cubicBezTo>
                  <a:cubicBezTo>
                    <a:pt x="33" y="18"/>
                    <a:pt x="51" y="21"/>
                    <a:pt x="51" y="21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8" name="ïṧḻidê">
              <a:extLst>
                <a:ext uri="{FF2B5EF4-FFF2-40B4-BE49-F238E27FC236}">
                  <a16:creationId xmlns:a16="http://schemas.microsoft.com/office/drawing/2014/main" id="{D09EFEC8-7895-4274-BE6C-407AB64266D7}"/>
                </a:ext>
              </a:extLst>
            </p:cNvPr>
            <p:cNvSpPr/>
            <p:nvPr/>
          </p:nvSpPr>
          <p:spPr bwMode="auto">
            <a:xfrm>
              <a:off x="6570940" y="4270246"/>
              <a:ext cx="105800" cy="87013"/>
            </a:xfrm>
            <a:custGeom>
              <a:avLst/>
              <a:gdLst>
                <a:gd name="T0" fmla="*/ 52 w 58"/>
                <a:gd name="T1" fmla="*/ 0 h 48"/>
                <a:gd name="T2" fmla="*/ 27 w 58"/>
                <a:gd name="T3" fmla="*/ 6 h 48"/>
                <a:gd name="T4" fmla="*/ 2 w 58"/>
                <a:gd name="T5" fmla="*/ 25 h 48"/>
                <a:gd name="T6" fmla="*/ 0 w 58"/>
                <a:gd name="T7" fmla="*/ 33 h 48"/>
                <a:gd name="T8" fmla="*/ 6 w 58"/>
                <a:gd name="T9" fmla="*/ 45 h 48"/>
                <a:gd name="T10" fmla="*/ 13 w 58"/>
                <a:gd name="T11" fmla="*/ 48 h 48"/>
                <a:gd name="T12" fmla="*/ 13 w 58"/>
                <a:gd name="T13" fmla="*/ 48 h 48"/>
                <a:gd name="T14" fmla="*/ 14 w 58"/>
                <a:gd name="T15" fmla="*/ 48 h 48"/>
                <a:gd name="T16" fmla="*/ 26 w 58"/>
                <a:gd name="T17" fmla="*/ 42 h 48"/>
                <a:gd name="T18" fmla="*/ 39 w 58"/>
                <a:gd name="T19" fmla="*/ 31 h 48"/>
                <a:gd name="T20" fmla="*/ 50 w 58"/>
                <a:gd name="T21" fmla="*/ 29 h 48"/>
                <a:gd name="T22" fmla="*/ 52 w 58"/>
                <a:gd name="T23" fmla="*/ 29 h 48"/>
                <a:gd name="T24" fmla="*/ 52 w 58"/>
                <a:gd name="T25" fmla="*/ 29 h 48"/>
                <a:gd name="T26" fmla="*/ 53 w 58"/>
                <a:gd name="T27" fmla="*/ 29 h 48"/>
                <a:gd name="T28" fmla="*/ 53 w 58"/>
                <a:gd name="T29" fmla="*/ 29 h 48"/>
                <a:gd name="T30" fmla="*/ 57 w 58"/>
                <a:gd name="T31" fmla="*/ 25 h 48"/>
                <a:gd name="T32" fmla="*/ 54 w 58"/>
                <a:gd name="T33" fmla="*/ 21 h 48"/>
                <a:gd name="T34" fmla="*/ 53 w 58"/>
                <a:gd name="T35" fmla="*/ 24 h 48"/>
                <a:gd name="T36" fmla="*/ 54 w 58"/>
                <a:gd name="T37" fmla="*/ 21 h 48"/>
                <a:gd name="T38" fmla="*/ 54 w 58"/>
                <a:gd name="T39" fmla="*/ 21 h 48"/>
                <a:gd name="T40" fmla="*/ 53 w 58"/>
                <a:gd name="T41" fmla="*/ 24 h 48"/>
                <a:gd name="T42" fmla="*/ 54 w 58"/>
                <a:gd name="T43" fmla="*/ 21 h 48"/>
                <a:gd name="T44" fmla="*/ 54 w 58"/>
                <a:gd name="T45" fmla="*/ 21 h 48"/>
                <a:gd name="T46" fmla="*/ 50 w 58"/>
                <a:gd name="T47" fmla="*/ 21 h 48"/>
                <a:gd name="T48" fmla="*/ 36 w 58"/>
                <a:gd name="T49" fmla="*/ 23 h 48"/>
                <a:gd name="T50" fmla="*/ 19 w 58"/>
                <a:gd name="T51" fmla="*/ 37 h 48"/>
                <a:gd name="T52" fmla="*/ 14 w 58"/>
                <a:gd name="T53" fmla="*/ 39 h 48"/>
                <a:gd name="T54" fmla="*/ 14 w 58"/>
                <a:gd name="T55" fmla="*/ 39 h 48"/>
                <a:gd name="T56" fmla="*/ 14 w 58"/>
                <a:gd name="T57" fmla="*/ 39 h 48"/>
                <a:gd name="T58" fmla="*/ 10 w 58"/>
                <a:gd name="T59" fmla="*/ 38 h 48"/>
                <a:gd name="T60" fmla="*/ 8 w 58"/>
                <a:gd name="T61" fmla="*/ 33 h 48"/>
                <a:gd name="T62" fmla="*/ 9 w 58"/>
                <a:gd name="T63" fmla="*/ 30 h 48"/>
                <a:gd name="T64" fmla="*/ 30 w 58"/>
                <a:gd name="T65" fmla="*/ 14 h 48"/>
                <a:gd name="T66" fmla="*/ 53 w 58"/>
                <a:gd name="T67" fmla="*/ 8 h 48"/>
                <a:gd name="T68" fmla="*/ 56 w 58"/>
                <a:gd name="T69" fmla="*/ 4 h 48"/>
                <a:gd name="T70" fmla="*/ 52 w 58"/>
                <a:gd name="T7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48">
                  <a:moveTo>
                    <a:pt x="52" y="0"/>
                  </a:moveTo>
                  <a:cubicBezTo>
                    <a:pt x="45" y="1"/>
                    <a:pt x="36" y="2"/>
                    <a:pt x="27" y="6"/>
                  </a:cubicBezTo>
                  <a:cubicBezTo>
                    <a:pt x="18" y="10"/>
                    <a:pt x="9" y="16"/>
                    <a:pt x="2" y="25"/>
                  </a:cubicBezTo>
                  <a:cubicBezTo>
                    <a:pt x="1" y="28"/>
                    <a:pt x="0" y="31"/>
                    <a:pt x="0" y="33"/>
                  </a:cubicBezTo>
                  <a:cubicBezTo>
                    <a:pt x="0" y="38"/>
                    <a:pt x="2" y="42"/>
                    <a:pt x="6" y="45"/>
                  </a:cubicBezTo>
                  <a:cubicBezTo>
                    <a:pt x="8" y="47"/>
                    <a:pt x="11" y="48"/>
                    <a:pt x="13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8" y="48"/>
                    <a:pt x="23" y="46"/>
                    <a:pt x="26" y="42"/>
                  </a:cubicBezTo>
                  <a:cubicBezTo>
                    <a:pt x="30" y="36"/>
                    <a:pt x="34" y="33"/>
                    <a:pt x="39" y="31"/>
                  </a:cubicBezTo>
                  <a:cubicBezTo>
                    <a:pt x="43" y="29"/>
                    <a:pt x="47" y="29"/>
                    <a:pt x="50" y="29"/>
                  </a:cubicBezTo>
                  <a:cubicBezTo>
                    <a:pt x="51" y="29"/>
                    <a:pt x="51" y="29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29"/>
                    <a:pt x="57" y="28"/>
                    <a:pt x="57" y="25"/>
                  </a:cubicBezTo>
                  <a:cubicBezTo>
                    <a:pt x="58" y="23"/>
                    <a:pt x="56" y="21"/>
                    <a:pt x="54" y="21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3" y="21"/>
                    <a:pt x="52" y="21"/>
                    <a:pt x="50" y="21"/>
                  </a:cubicBezTo>
                  <a:cubicBezTo>
                    <a:pt x="46" y="21"/>
                    <a:pt x="41" y="21"/>
                    <a:pt x="36" y="23"/>
                  </a:cubicBezTo>
                  <a:cubicBezTo>
                    <a:pt x="30" y="26"/>
                    <a:pt x="24" y="30"/>
                    <a:pt x="19" y="37"/>
                  </a:cubicBezTo>
                  <a:cubicBezTo>
                    <a:pt x="18" y="39"/>
                    <a:pt x="16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3" y="39"/>
                    <a:pt x="11" y="39"/>
                    <a:pt x="10" y="38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32"/>
                    <a:pt x="8" y="31"/>
                    <a:pt x="9" y="30"/>
                  </a:cubicBezTo>
                  <a:cubicBezTo>
                    <a:pt x="14" y="22"/>
                    <a:pt x="22" y="17"/>
                    <a:pt x="30" y="14"/>
                  </a:cubicBezTo>
                  <a:cubicBezTo>
                    <a:pt x="38" y="10"/>
                    <a:pt x="46" y="9"/>
                    <a:pt x="53" y="8"/>
                  </a:cubicBezTo>
                  <a:cubicBezTo>
                    <a:pt x="55" y="8"/>
                    <a:pt x="57" y="6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9" name="îS1iḍe">
              <a:extLst>
                <a:ext uri="{FF2B5EF4-FFF2-40B4-BE49-F238E27FC236}">
                  <a16:creationId xmlns:a16="http://schemas.microsoft.com/office/drawing/2014/main" id="{A3164EC0-5A53-4F78-88BE-8EE6021A293F}"/>
                </a:ext>
              </a:extLst>
            </p:cNvPr>
            <p:cNvSpPr/>
            <p:nvPr/>
          </p:nvSpPr>
          <p:spPr bwMode="auto">
            <a:xfrm>
              <a:off x="6581817" y="4311775"/>
              <a:ext cx="112721" cy="74159"/>
            </a:xfrm>
            <a:custGeom>
              <a:avLst/>
              <a:gdLst>
                <a:gd name="T0" fmla="*/ 49 w 62"/>
                <a:gd name="T1" fmla="*/ 0 h 41"/>
                <a:gd name="T2" fmla="*/ 3 w 62"/>
                <a:gd name="T3" fmla="*/ 25 h 41"/>
                <a:gd name="T4" fmla="*/ 6 w 62"/>
                <a:gd name="T5" fmla="*/ 39 h 41"/>
                <a:gd name="T6" fmla="*/ 11 w 62"/>
                <a:gd name="T7" fmla="*/ 41 h 41"/>
                <a:gd name="T8" fmla="*/ 20 w 62"/>
                <a:gd name="T9" fmla="*/ 36 h 41"/>
                <a:gd name="T10" fmla="*/ 62 w 62"/>
                <a:gd name="T11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41">
                  <a:moveTo>
                    <a:pt x="49" y="0"/>
                  </a:moveTo>
                  <a:cubicBezTo>
                    <a:pt x="35" y="2"/>
                    <a:pt x="14" y="8"/>
                    <a:pt x="3" y="25"/>
                  </a:cubicBezTo>
                  <a:cubicBezTo>
                    <a:pt x="0" y="30"/>
                    <a:pt x="1" y="36"/>
                    <a:pt x="6" y="39"/>
                  </a:cubicBezTo>
                  <a:cubicBezTo>
                    <a:pt x="7" y="40"/>
                    <a:pt x="9" y="41"/>
                    <a:pt x="11" y="41"/>
                  </a:cubicBezTo>
                  <a:cubicBezTo>
                    <a:pt x="15" y="41"/>
                    <a:pt x="18" y="39"/>
                    <a:pt x="20" y="36"/>
                  </a:cubicBezTo>
                  <a:cubicBezTo>
                    <a:pt x="32" y="18"/>
                    <a:pt x="62" y="20"/>
                    <a:pt x="62" y="20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0" name="íślídé">
              <a:extLst>
                <a:ext uri="{FF2B5EF4-FFF2-40B4-BE49-F238E27FC236}">
                  <a16:creationId xmlns:a16="http://schemas.microsoft.com/office/drawing/2014/main" id="{22F4AE57-9B09-486B-94D9-482B5BD355E2}"/>
                </a:ext>
              </a:extLst>
            </p:cNvPr>
            <p:cNvSpPr/>
            <p:nvPr/>
          </p:nvSpPr>
          <p:spPr bwMode="auto">
            <a:xfrm>
              <a:off x="6576873" y="4304853"/>
              <a:ext cx="126564" cy="88990"/>
            </a:xfrm>
            <a:custGeom>
              <a:avLst/>
              <a:gdLst>
                <a:gd name="T0" fmla="*/ 51 w 70"/>
                <a:gd name="T1" fmla="*/ 0 h 49"/>
                <a:gd name="T2" fmla="*/ 26 w 70"/>
                <a:gd name="T3" fmla="*/ 7 h 49"/>
                <a:gd name="T4" fmla="*/ 2 w 70"/>
                <a:gd name="T5" fmla="*/ 27 h 49"/>
                <a:gd name="T6" fmla="*/ 0 w 70"/>
                <a:gd name="T7" fmla="*/ 35 h 49"/>
                <a:gd name="T8" fmla="*/ 7 w 70"/>
                <a:gd name="T9" fmla="*/ 47 h 49"/>
                <a:gd name="T10" fmla="*/ 14 w 70"/>
                <a:gd name="T11" fmla="*/ 49 h 49"/>
                <a:gd name="T12" fmla="*/ 26 w 70"/>
                <a:gd name="T13" fmla="*/ 43 h 49"/>
                <a:gd name="T14" fmla="*/ 35 w 70"/>
                <a:gd name="T15" fmla="*/ 35 h 49"/>
                <a:gd name="T16" fmla="*/ 64 w 70"/>
                <a:gd name="T17" fmla="*/ 28 h 49"/>
                <a:gd name="T18" fmla="*/ 65 w 70"/>
                <a:gd name="T19" fmla="*/ 28 h 49"/>
                <a:gd name="T20" fmla="*/ 65 w 70"/>
                <a:gd name="T21" fmla="*/ 28 h 49"/>
                <a:gd name="T22" fmla="*/ 65 w 70"/>
                <a:gd name="T23" fmla="*/ 28 h 49"/>
                <a:gd name="T24" fmla="*/ 65 w 70"/>
                <a:gd name="T25" fmla="*/ 24 h 49"/>
                <a:gd name="T26" fmla="*/ 65 w 70"/>
                <a:gd name="T27" fmla="*/ 28 h 49"/>
                <a:gd name="T28" fmla="*/ 65 w 70"/>
                <a:gd name="T29" fmla="*/ 28 h 49"/>
                <a:gd name="T30" fmla="*/ 65 w 70"/>
                <a:gd name="T31" fmla="*/ 24 h 49"/>
                <a:gd name="T32" fmla="*/ 65 w 70"/>
                <a:gd name="T33" fmla="*/ 28 h 49"/>
                <a:gd name="T34" fmla="*/ 70 w 70"/>
                <a:gd name="T35" fmla="*/ 24 h 49"/>
                <a:gd name="T36" fmla="*/ 66 w 70"/>
                <a:gd name="T37" fmla="*/ 20 h 49"/>
                <a:gd name="T38" fmla="*/ 66 w 70"/>
                <a:gd name="T39" fmla="*/ 20 h 49"/>
                <a:gd name="T40" fmla="*/ 64 w 70"/>
                <a:gd name="T41" fmla="*/ 20 h 49"/>
                <a:gd name="T42" fmla="*/ 44 w 70"/>
                <a:gd name="T43" fmla="*/ 22 h 49"/>
                <a:gd name="T44" fmla="*/ 31 w 70"/>
                <a:gd name="T45" fmla="*/ 28 h 49"/>
                <a:gd name="T46" fmla="*/ 19 w 70"/>
                <a:gd name="T47" fmla="*/ 38 h 49"/>
                <a:gd name="T48" fmla="*/ 14 w 70"/>
                <a:gd name="T49" fmla="*/ 41 h 49"/>
                <a:gd name="T50" fmla="*/ 11 w 70"/>
                <a:gd name="T51" fmla="*/ 40 h 49"/>
                <a:gd name="T52" fmla="*/ 8 w 70"/>
                <a:gd name="T53" fmla="*/ 35 h 49"/>
                <a:gd name="T54" fmla="*/ 9 w 70"/>
                <a:gd name="T55" fmla="*/ 31 h 49"/>
                <a:gd name="T56" fmla="*/ 29 w 70"/>
                <a:gd name="T57" fmla="*/ 15 h 49"/>
                <a:gd name="T58" fmla="*/ 52 w 70"/>
                <a:gd name="T59" fmla="*/ 8 h 49"/>
                <a:gd name="T60" fmla="*/ 56 w 70"/>
                <a:gd name="T61" fmla="*/ 4 h 49"/>
                <a:gd name="T62" fmla="*/ 51 w 70"/>
                <a:gd name="T6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" h="49">
                  <a:moveTo>
                    <a:pt x="51" y="0"/>
                  </a:moveTo>
                  <a:cubicBezTo>
                    <a:pt x="44" y="1"/>
                    <a:pt x="35" y="3"/>
                    <a:pt x="26" y="7"/>
                  </a:cubicBezTo>
                  <a:cubicBezTo>
                    <a:pt x="17" y="11"/>
                    <a:pt x="9" y="17"/>
                    <a:pt x="2" y="27"/>
                  </a:cubicBezTo>
                  <a:cubicBezTo>
                    <a:pt x="1" y="29"/>
                    <a:pt x="0" y="32"/>
                    <a:pt x="0" y="35"/>
                  </a:cubicBezTo>
                  <a:cubicBezTo>
                    <a:pt x="0" y="39"/>
                    <a:pt x="2" y="44"/>
                    <a:pt x="7" y="47"/>
                  </a:cubicBezTo>
                  <a:cubicBezTo>
                    <a:pt x="9" y="48"/>
                    <a:pt x="12" y="49"/>
                    <a:pt x="14" y="49"/>
                  </a:cubicBezTo>
                  <a:cubicBezTo>
                    <a:pt x="19" y="49"/>
                    <a:pt x="24" y="47"/>
                    <a:pt x="26" y="43"/>
                  </a:cubicBezTo>
                  <a:cubicBezTo>
                    <a:pt x="28" y="39"/>
                    <a:pt x="31" y="37"/>
                    <a:pt x="35" y="35"/>
                  </a:cubicBezTo>
                  <a:cubicBezTo>
                    <a:pt x="45" y="28"/>
                    <a:pt x="60" y="28"/>
                    <a:pt x="64" y="28"/>
                  </a:cubicBezTo>
                  <a:cubicBezTo>
                    <a:pt x="64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7" y="28"/>
                    <a:pt x="69" y="26"/>
                    <a:pt x="70" y="24"/>
                  </a:cubicBezTo>
                  <a:cubicBezTo>
                    <a:pt x="70" y="22"/>
                    <a:pt x="68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20"/>
                    <a:pt x="64" y="20"/>
                  </a:cubicBezTo>
                  <a:cubicBezTo>
                    <a:pt x="61" y="20"/>
                    <a:pt x="53" y="20"/>
                    <a:pt x="44" y="22"/>
                  </a:cubicBezTo>
                  <a:cubicBezTo>
                    <a:pt x="39" y="23"/>
                    <a:pt x="35" y="25"/>
                    <a:pt x="31" y="28"/>
                  </a:cubicBezTo>
                  <a:cubicBezTo>
                    <a:pt x="26" y="30"/>
                    <a:pt x="22" y="34"/>
                    <a:pt x="19" y="38"/>
                  </a:cubicBezTo>
                  <a:cubicBezTo>
                    <a:pt x="18" y="40"/>
                    <a:pt x="16" y="41"/>
                    <a:pt x="14" y="41"/>
                  </a:cubicBezTo>
                  <a:cubicBezTo>
                    <a:pt x="13" y="41"/>
                    <a:pt x="12" y="41"/>
                    <a:pt x="11" y="40"/>
                  </a:cubicBezTo>
                  <a:cubicBezTo>
                    <a:pt x="9" y="39"/>
                    <a:pt x="8" y="37"/>
                    <a:pt x="8" y="35"/>
                  </a:cubicBezTo>
                  <a:cubicBezTo>
                    <a:pt x="8" y="34"/>
                    <a:pt x="9" y="33"/>
                    <a:pt x="9" y="31"/>
                  </a:cubicBezTo>
                  <a:cubicBezTo>
                    <a:pt x="14" y="23"/>
                    <a:pt x="22" y="18"/>
                    <a:pt x="29" y="15"/>
                  </a:cubicBezTo>
                  <a:cubicBezTo>
                    <a:pt x="37" y="11"/>
                    <a:pt x="45" y="9"/>
                    <a:pt x="52" y="8"/>
                  </a:cubicBezTo>
                  <a:cubicBezTo>
                    <a:pt x="54" y="8"/>
                    <a:pt x="56" y="6"/>
                    <a:pt x="56" y="4"/>
                  </a:cubicBezTo>
                  <a:cubicBezTo>
                    <a:pt x="55" y="1"/>
                    <a:pt x="53" y="0"/>
                    <a:pt x="51" y="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1" name="iṣļide">
              <a:extLst>
                <a:ext uri="{FF2B5EF4-FFF2-40B4-BE49-F238E27FC236}">
                  <a16:creationId xmlns:a16="http://schemas.microsoft.com/office/drawing/2014/main" id="{117FAE90-1870-4B9C-B024-C55064977C00}"/>
                </a:ext>
              </a:extLst>
            </p:cNvPr>
            <p:cNvSpPr/>
            <p:nvPr/>
          </p:nvSpPr>
          <p:spPr bwMode="auto">
            <a:xfrm>
              <a:off x="7594329" y="3835182"/>
              <a:ext cx="254117" cy="1201369"/>
            </a:xfrm>
            <a:custGeom>
              <a:avLst/>
              <a:gdLst>
                <a:gd name="T0" fmla="*/ 140 w 140"/>
                <a:gd name="T1" fmla="*/ 663 h 663"/>
                <a:gd name="T2" fmla="*/ 81 w 140"/>
                <a:gd name="T3" fmla="*/ 44 h 663"/>
                <a:gd name="T4" fmla="*/ 0 w 140"/>
                <a:gd name="T5" fmla="*/ 41 h 663"/>
                <a:gd name="T6" fmla="*/ 31 w 140"/>
                <a:gd name="T7" fmla="*/ 663 h 663"/>
                <a:gd name="T8" fmla="*/ 140 w 140"/>
                <a:gd name="T9" fmla="*/ 663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663">
                  <a:moveTo>
                    <a:pt x="140" y="663"/>
                  </a:moveTo>
                  <a:cubicBezTo>
                    <a:pt x="81" y="44"/>
                    <a:pt x="81" y="44"/>
                    <a:pt x="81" y="44"/>
                  </a:cubicBezTo>
                  <a:cubicBezTo>
                    <a:pt x="71" y="2"/>
                    <a:pt x="13" y="0"/>
                    <a:pt x="0" y="41"/>
                  </a:cubicBezTo>
                  <a:cubicBezTo>
                    <a:pt x="31" y="663"/>
                    <a:pt x="31" y="663"/>
                    <a:pt x="31" y="663"/>
                  </a:cubicBezTo>
                  <a:lnTo>
                    <a:pt x="140" y="663"/>
                  </a:ln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2" name="îṣļîďé">
              <a:extLst>
                <a:ext uri="{FF2B5EF4-FFF2-40B4-BE49-F238E27FC236}">
                  <a16:creationId xmlns:a16="http://schemas.microsoft.com/office/drawing/2014/main" id="{8C95D061-07F5-4763-B968-73B036905F90}"/>
                </a:ext>
              </a:extLst>
            </p:cNvPr>
            <p:cNvSpPr/>
            <p:nvPr/>
          </p:nvSpPr>
          <p:spPr bwMode="auto">
            <a:xfrm>
              <a:off x="7585430" y="3848036"/>
              <a:ext cx="271915" cy="1195437"/>
            </a:xfrm>
            <a:custGeom>
              <a:avLst/>
              <a:gdLst>
                <a:gd name="T0" fmla="*/ 145 w 150"/>
                <a:gd name="T1" fmla="*/ 656 h 660"/>
                <a:gd name="T2" fmla="*/ 149 w 150"/>
                <a:gd name="T3" fmla="*/ 656 h 660"/>
                <a:gd name="T4" fmla="*/ 90 w 150"/>
                <a:gd name="T5" fmla="*/ 36 h 660"/>
                <a:gd name="T6" fmla="*/ 90 w 150"/>
                <a:gd name="T7" fmla="*/ 36 h 660"/>
                <a:gd name="T8" fmla="*/ 73 w 150"/>
                <a:gd name="T9" fmla="*/ 9 h 660"/>
                <a:gd name="T10" fmla="*/ 45 w 150"/>
                <a:gd name="T11" fmla="*/ 0 h 660"/>
                <a:gd name="T12" fmla="*/ 18 w 150"/>
                <a:gd name="T13" fmla="*/ 8 h 660"/>
                <a:gd name="T14" fmla="*/ 1 w 150"/>
                <a:gd name="T15" fmla="*/ 32 h 660"/>
                <a:gd name="T16" fmla="*/ 0 w 150"/>
                <a:gd name="T17" fmla="*/ 33 h 660"/>
                <a:gd name="T18" fmla="*/ 32 w 150"/>
                <a:gd name="T19" fmla="*/ 660 h 660"/>
                <a:gd name="T20" fmla="*/ 150 w 150"/>
                <a:gd name="T21" fmla="*/ 660 h 660"/>
                <a:gd name="T22" fmla="*/ 149 w 150"/>
                <a:gd name="T23" fmla="*/ 656 h 660"/>
                <a:gd name="T24" fmla="*/ 145 w 150"/>
                <a:gd name="T25" fmla="*/ 656 h 660"/>
                <a:gd name="T26" fmla="*/ 145 w 150"/>
                <a:gd name="T27" fmla="*/ 652 h 660"/>
                <a:gd name="T28" fmla="*/ 40 w 150"/>
                <a:gd name="T29" fmla="*/ 652 h 660"/>
                <a:gd name="T30" fmla="*/ 9 w 150"/>
                <a:gd name="T31" fmla="*/ 33 h 660"/>
                <a:gd name="T32" fmla="*/ 5 w 150"/>
                <a:gd name="T33" fmla="*/ 34 h 660"/>
                <a:gd name="T34" fmla="*/ 8 w 150"/>
                <a:gd name="T35" fmla="*/ 35 h 660"/>
                <a:gd name="T36" fmla="*/ 23 w 150"/>
                <a:gd name="T37" fmla="*/ 15 h 660"/>
                <a:gd name="T38" fmla="*/ 45 w 150"/>
                <a:gd name="T39" fmla="*/ 8 h 660"/>
                <a:gd name="T40" fmla="*/ 68 w 150"/>
                <a:gd name="T41" fmla="*/ 16 h 660"/>
                <a:gd name="T42" fmla="*/ 82 w 150"/>
                <a:gd name="T43" fmla="*/ 37 h 660"/>
                <a:gd name="T44" fmla="*/ 86 w 150"/>
                <a:gd name="T45" fmla="*/ 37 h 660"/>
                <a:gd name="T46" fmla="*/ 82 w 150"/>
                <a:gd name="T47" fmla="*/ 37 h 660"/>
                <a:gd name="T48" fmla="*/ 141 w 150"/>
                <a:gd name="T49" fmla="*/ 657 h 660"/>
                <a:gd name="T50" fmla="*/ 145 w 150"/>
                <a:gd name="T51" fmla="*/ 656 h 660"/>
                <a:gd name="T52" fmla="*/ 145 w 150"/>
                <a:gd name="T53" fmla="*/ 652 h 660"/>
                <a:gd name="T54" fmla="*/ 145 w 150"/>
                <a:gd name="T55" fmla="*/ 6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0" h="660">
                  <a:moveTo>
                    <a:pt x="145" y="656"/>
                  </a:moveTo>
                  <a:cubicBezTo>
                    <a:pt x="149" y="656"/>
                    <a:pt x="149" y="656"/>
                    <a:pt x="149" y="65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88" y="24"/>
                    <a:pt x="81" y="15"/>
                    <a:pt x="73" y="9"/>
                  </a:cubicBezTo>
                  <a:cubicBezTo>
                    <a:pt x="65" y="3"/>
                    <a:pt x="55" y="0"/>
                    <a:pt x="45" y="0"/>
                  </a:cubicBezTo>
                  <a:cubicBezTo>
                    <a:pt x="36" y="0"/>
                    <a:pt x="26" y="3"/>
                    <a:pt x="18" y="8"/>
                  </a:cubicBezTo>
                  <a:cubicBezTo>
                    <a:pt x="11" y="13"/>
                    <a:pt x="4" y="22"/>
                    <a:pt x="1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2" y="660"/>
                    <a:pt x="32" y="660"/>
                    <a:pt x="32" y="660"/>
                  </a:cubicBezTo>
                  <a:cubicBezTo>
                    <a:pt x="150" y="660"/>
                    <a:pt x="150" y="660"/>
                    <a:pt x="150" y="660"/>
                  </a:cubicBezTo>
                  <a:cubicBezTo>
                    <a:pt x="149" y="656"/>
                    <a:pt x="149" y="656"/>
                    <a:pt x="149" y="656"/>
                  </a:cubicBezTo>
                  <a:cubicBezTo>
                    <a:pt x="145" y="656"/>
                    <a:pt x="145" y="656"/>
                    <a:pt x="145" y="656"/>
                  </a:cubicBezTo>
                  <a:cubicBezTo>
                    <a:pt x="145" y="652"/>
                    <a:pt x="145" y="652"/>
                    <a:pt x="145" y="652"/>
                  </a:cubicBezTo>
                  <a:cubicBezTo>
                    <a:pt x="40" y="652"/>
                    <a:pt x="40" y="652"/>
                    <a:pt x="40" y="65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1" y="26"/>
                    <a:pt x="17" y="19"/>
                    <a:pt x="23" y="15"/>
                  </a:cubicBezTo>
                  <a:cubicBezTo>
                    <a:pt x="30" y="10"/>
                    <a:pt x="37" y="8"/>
                    <a:pt x="45" y="8"/>
                  </a:cubicBezTo>
                  <a:cubicBezTo>
                    <a:pt x="53" y="8"/>
                    <a:pt x="61" y="11"/>
                    <a:pt x="68" y="16"/>
                  </a:cubicBezTo>
                  <a:cubicBezTo>
                    <a:pt x="75" y="20"/>
                    <a:pt x="80" y="28"/>
                    <a:pt x="82" y="37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141" y="657"/>
                    <a:pt x="141" y="657"/>
                    <a:pt x="141" y="657"/>
                  </a:cubicBezTo>
                  <a:cubicBezTo>
                    <a:pt x="145" y="656"/>
                    <a:pt x="145" y="656"/>
                    <a:pt x="145" y="656"/>
                  </a:cubicBezTo>
                  <a:cubicBezTo>
                    <a:pt x="145" y="652"/>
                    <a:pt x="145" y="652"/>
                    <a:pt x="145" y="652"/>
                  </a:cubicBezTo>
                  <a:lnTo>
                    <a:pt x="145" y="656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3" name="ï$ļíḋe">
              <a:extLst>
                <a:ext uri="{FF2B5EF4-FFF2-40B4-BE49-F238E27FC236}">
                  <a16:creationId xmlns:a16="http://schemas.microsoft.com/office/drawing/2014/main" id="{D8B1FCBF-9789-4915-BBDA-D7888F67FD9F}"/>
                </a:ext>
              </a:extLst>
            </p:cNvPr>
            <p:cNvSpPr/>
            <p:nvPr/>
          </p:nvSpPr>
          <p:spPr bwMode="auto">
            <a:xfrm>
              <a:off x="7696174" y="4650927"/>
              <a:ext cx="158205" cy="420232"/>
            </a:xfrm>
            <a:custGeom>
              <a:avLst/>
              <a:gdLst>
                <a:gd name="T0" fmla="*/ 64 w 87"/>
                <a:gd name="T1" fmla="*/ 0 h 232"/>
                <a:gd name="T2" fmla="*/ 87 w 87"/>
                <a:gd name="T3" fmla="*/ 228 h 232"/>
                <a:gd name="T4" fmla="*/ 83 w 87"/>
                <a:gd name="T5" fmla="*/ 232 h 232"/>
                <a:gd name="T6" fmla="*/ 20 w 87"/>
                <a:gd name="T7" fmla="*/ 232 h 232"/>
                <a:gd name="T8" fmla="*/ 16 w 87"/>
                <a:gd name="T9" fmla="*/ 229 h 232"/>
                <a:gd name="T10" fmla="*/ 0 w 87"/>
                <a:gd name="T11" fmla="*/ 3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232">
                  <a:moveTo>
                    <a:pt x="64" y="0"/>
                  </a:moveTo>
                  <a:cubicBezTo>
                    <a:pt x="87" y="228"/>
                    <a:pt x="87" y="228"/>
                    <a:pt x="87" y="228"/>
                  </a:cubicBezTo>
                  <a:cubicBezTo>
                    <a:pt x="87" y="230"/>
                    <a:pt x="85" y="232"/>
                    <a:pt x="8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18" y="232"/>
                    <a:pt x="16" y="231"/>
                    <a:pt x="16" y="229"/>
                  </a:cubicBezTo>
                  <a:cubicBezTo>
                    <a:pt x="0" y="35"/>
                    <a:pt x="0" y="35"/>
                    <a:pt x="0" y="35"/>
                  </a:cubicBezTo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4" name="ïṥḷïḑê">
              <a:extLst>
                <a:ext uri="{FF2B5EF4-FFF2-40B4-BE49-F238E27FC236}">
                  <a16:creationId xmlns:a16="http://schemas.microsoft.com/office/drawing/2014/main" id="{3093B120-B7D3-4774-9EC1-EDE3C12BA8A8}"/>
                </a:ext>
              </a:extLst>
            </p:cNvPr>
            <p:cNvSpPr/>
            <p:nvPr/>
          </p:nvSpPr>
          <p:spPr bwMode="auto">
            <a:xfrm>
              <a:off x="7689252" y="4642027"/>
              <a:ext cx="172048" cy="436053"/>
            </a:xfrm>
            <a:custGeom>
              <a:avLst/>
              <a:gdLst>
                <a:gd name="T0" fmla="*/ 64 w 95"/>
                <a:gd name="T1" fmla="*/ 5 h 241"/>
                <a:gd name="T2" fmla="*/ 87 w 95"/>
                <a:gd name="T3" fmla="*/ 233 h 241"/>
                <a:gd name="T4" fmla="*/ 87 w 95"/>
                <a:gd name="T5" fmla="*/ 233 h 241"/>
                <a:gd name="T6" fmla="*/ 87 w 95"/>
                <a:gd name="T7" fmla="*/ 233 h 241"/>
                <a:gd name="T8" fmla="*/ 24 w 95"/>
                <a:gd name="T9" fmla="*/ 233 h 241"/>
                <a:gd name="T10" fmla="*/ 24 w 95"/>
                <a:gd name="T11" fmla="*/ 233 h 241"/>
                <a:gd name="T12" fmla="*/ 8 w 95"/>
                <a:gd name="T13" fmla="*/ 40 h 241"/>
                <a:gd name="T14" fmla="*/ 4 w 95"/>
                <a:gd name="T15" fmla="*/ 36 h 241"/>
                <a:gd name="T16" fmla="*/ 0 w 95"/>
                <a:gd name="T17" fmla="*/ 41 h 241"/>
                <a:gd name="T18" fmla="*/ 16 w 95"/>
                <a:gd name="T19" fmla="*/ 234 h 241"/>
                <a:gd name="T20" fmla="*/ 24 w 95"/>
                <a:gd name="T21" fmla="*/ 241 h 241"/>
                <a:gd name="T22" fmla="*/ 87 w 95"/>
                <a:gd name="T23" fmla="*/ 241 h 241"/>
                <a:gd name="T24" fmla="*/ 95 w 95"/>
                <a:gd name="T25" fmla="*/ 233 h 241"/>
                <a:gd name="T26" fmla="*/ 95 w 95"/>
                <a:gd name="T27" fmla="*/ 232 h 241"/>
                <a:gd name="T28" fmla="*/ 72 w 95"/>
                <a:gd name="T29" fmla="*/ 4 h 241"/>
                <a:gd name="T30" fmla="*/ 68 w 95"/>
                <a:gd name="T31" fmla="*/ 1 h 241"/>
                <a:gd name="T32" fmla="*/ 64 w 95"/>
                <a:gd name="T3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241">
                  <a:moveTo>
                    <a:pt x="64" y="5"/>
                  </a:moveTo>
                  <a:cubicBezTo>
                    <a:pt x="87" y="233"/>
                    <a:pt x="87" y="233"/>
                    <a:pt x="87" y="233"/>
                  </a:cubicBezTo>
                  <a:cubicBezTo>
                    <a:pt x="87" y="233"/>
                    <a:pt x="87" y="233"/>
                    <a:pt x="87" y="233"/>
                  </a:cubicBezTo>
                  <a:cubicBezTo>
                    <a:pt x="87" y="233"/>
                    <a:pt x="87" y="233"/>
                    <a:pt x="87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8"/>
                    <a:pt x="6" y="36"/>
                    <a:pt x="4" y="36"/>
                  </a:cubicBezTo>
                  <a:cubicBezTo>
                    <a:pt x="2" y="36"/>
                    <a:pt x="0" y="38"/>
                    <a:pt x="0" y="41"/>
                  </a:cubicBezTo>
                  <a:cubicBezTo>
                    <a:pt x="16" y="234"/>
                    <a:pt x="16" y="234"/>
                    <a:pt x="16" y="234"/>
                  </a:cubicBezTo>
                  <a:cubicBezTo>
                    <a:pt x="16" y="238"/>
                    <a:pt x="19" y="241"/>
                    <a:pt x="24" y="241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91" y="241"/>
                    <a:pt x="95" y="238"/>
                    <a:pt x="95" y="233"/>
                  </a:cubicBezTo>
                  <a:cubicBezTo>
                    <a:pt x="95" y="232"/>
                    <a:pt x="95" y="232"/>
                    <a:pt x="95" y="23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1"/>
                  </a:cubicBezTo>
                  <a:cubicBezTo>
                    <a:pt x="65" y="1"/>
                    <a:pt x="64" y="3"/>
                    <a:pt x="64" y="5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5" name="islïḍè">
              <a:extLst>
                <a:ext uri="{FF2B5EF4-FFF2-40B4-BE49-F238E27FC236}">
                  <a16:creationId xmlns:a16="http://schemas.microsoft.com/office/drawing/2014/main" id="{E7538585-EC56-489D-9E41-739AC8461C20}"/>
                </a:ext>
              </a:extLst>
            </p:cNvPr>
            <p:cNvSpPr/>
            <p:nvPr/>
          </p:nvSpPr>
          <p:spPr bwMode="auto">
            <a:xfrm>
              <a:off x="7670465" y="4391866"/>
              <a:ext cx="51417" cy="644685"/>
            </a:xfrm>
            <a:custGeom>
              <a:avLst/>
              <a:gdLst>
                <a:gd name="T0" fmla="*/ 0 w 52"/>
                <a:gd name="T1" fmla="*/ 0 h 652"/>
                <a:gd name="T2" fmla="*/ 52 w 52"/>
                <a:gd name="T3" fmla="*/ 652 h 652"/>
                <a:gd name="T4" fmla="*/ 0 w 52"/>
                <a:gd name="T5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652">
                  <a:moveTo>
                    <a:pt x="0" y="0"/>
                  </a:moveTo>
                  <a:lnTo>
                    <a:pt x="52" y="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6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6" name="ïṡḻîḍè">
              <a:extLst>
                <a:ext uri="{FF2B5EF4-FFF2-40B4-BE49-F238E27FC236}">
                  <a16:creationId xmlns:a16="http://schemas.microsoft.com/office/drawing/2014/main" id="{A2A7D3D9-A74C-4AF1-9C4B-393B68B77492}"/>
                </a:ext>
              </a:extLst>
            </p:cNvPr>
            <p:cNvSpPr/>
            <p:nvPr/>
          </p:nvSpPr>
          <p:spPr bwMode="auto">
            <a:xfrm>
              <a:off x="7670465" y="4391866"/>
              <a:ext cx="51417" cy="64468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7" name="ïŝļïḍè">
              <a:extLst>
                <a:ext uri="{FF2B5EF4-FFF2-40B4-BE49-F238E27FC236}">
                  <a16:creationId xmlns:a16="http://schemas.microsoft.com/office/drawing/2014/main" id="{B848740E-FF3E-464E-82C7-9183928ECBA7}"/>
                </a:ext>
              </a:extLst>
            </p:cNvPr>
            <p:cNvSpPr/>
            <p:nvPr/>
          </p:nvSpPr>
          <p:spPr bwMode="auto">
            <a:xfrm>
              <a:off x="7663544" y="4383956"/>
              <a:ext cx="65260" cy="661495"/>
            </a:xfrm>
            <a:custGeom>
              <a:avLst/>
              <a:gdLst>
                <a:gd name="T0" fmla="*/ 0 w 36"/>
                <a:gd name="T1" fmla="*/ 5 h 365"/>
                <a:gd name="T2" fmla="*/ 28 w 36"/>
                <a:gd name="T3" fmla="*/ 361 h 365"/>
                <a:gd name="T4" fmla="*/ 32 w 36"/>
                <a:gd name="T5" fmla="*/ 364 h 365"/>
                <a:gd name="T6" fmla="*/ 36 w 36"/>
                <a:gd name="T7" fmla="*/ 360 h 365"/>
                <a:gd name="T8" fmla="*/ 8 w 36"/>
                <a:gd name="T9" fmla="*/ 4 h 365"/>
                <a:gd name="T10" fmla="*/ 4 w 36"/>
                <a:gd name="T11" fmla="*/ 0 h 365"/>
                <a:gd name="T12" fmla="*/ 0 w 36"/>
                <a:gd name="T13" fmla="*/ 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65">
                  <a:moveTo>
                    <a:pt x="0" y="5"/>
                  </a:moveTo>
                  <a:cubicBezTo>
                    <a:pt x="28" y="361"/>
                    <a:pt x="28" y="361"/>
                    <a:pt x="28" y="361"/>
                  </a:cubicBezTo>
                  <a:cubicBezTo>
                    <a:pt x="28" y="363"/>
                    <a:pt x="30" y="365"/>
                    <a:pt x="32" y="364"/>
                  </a:cubicBezTo>
                  <a:cubicBezTo>
                    <a:pt x="34" y="364"/>
                    <a:pt x="36" y="362"/>
                    <a:pt x="36" y="36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1"/>
                    <a:pt x="0" y="2"/>
                    <a:pt x="0" y="5"/>
                  </a:cubicBezTo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" name="íşlíḋè">
              <a:extLst>
                <a:ext uri="{FF2B5EF4-FFF2-40B4-BE49-F238E27FC236}">
                  <a16:creationId xmlns:a16="http://schemas.microsoft.com/office/drawing/2014/main" id="{5DD47114-AEEC-41B6-90A3-68DBE47B33B6}"/>
                </a:ext>
              </a:extLst>
            </p:cNvPr>
            <p:cNvSpPr/>
            <p:nvPr/>
          </p:nvSpPr>
          <p:spPr bwMode="auto">
            <a:xfrm>
              <a:off x="7741657" y="4982168"/>
              <a:ext cx="39551" cy="37574"/>
            </a:xfrm>
            <a:prstGeom prst="ellipse">
              <a:avLst/>
            </a:pr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9" name="îş1iḍé">
              <a:extLst>
                <a:ext uri="{FF2B5EF4-FFF2-40B4-BE49-F238E27FC236}">
                  <a16:creationId xmlns:a16="http://schemas.microsoft.com/office/drawing/2014/main" id="{9CC8A932-AF19-4E3D-B008-DDB06FD5FC65}"/>
                </a:ext>
              </a:extLst>
            </p:cNvPr>
            <p:cNvSpPr/>
            <p:nvPr/>
          </p:nvSpPr>
          <p:spPr bwMode="auto">
            <a:xfrm>
              <a:off x="7734736" y="4975247"/>
              <a:ext cx="54383" cy="52405"/>
            </a:xfrm>
            <a:custGeom>
              <a:avLst/>
              <a:gdLst>
                <a:gd name="T0" fmla="*/ 4 w 30"/>
                <a:gd name="T1" fmla="*/ 14 h 29"/>
                <a:gd name="T2" fmla="*/ 0 w 30"/>
                <a:gd name="T3" fmla="*/ 14 h 29"/>
                <a:gd name="T4" fmla="*/ 15 w 30"/>
                <a:gd name="T5" fmla="*/ 29 h 29"/>
                <a:gd name="T6" fmla="*/ 30 w 30"/>
                <a:gd name="T7" fmla="*/ 14 h 29"/>
                <a:gd name="T8" fmla="*/ 15 w 30"/>
                <a:gd name="T9" fmla="*/ 0 h 29"/>
                <a:gd name="T10" fmla="*/ 0 w 30"/>
                <a:gd name="T11" fmla="*/ 14 h 29"/>
                <a:gd name="T12" fmla="*/ 4 w 30"/>
                <a:gd name="T13" fmla="*/ 14 h 29"/>
                <a:gd name="T14" fmla="*/ 9 w 30"/>
                <a:gd name="T15" fmla="*/ 14 h 29"/>
                <a:gd name="T16" fmla="*/ 15 w 30"/>
                <a:gd name="T17" fmla="*/ 8 h 29"/>
                <a:gd name="T18" fmla="*/ 22 w 30"/>
                <a:gd name="T19" fmla="*/ 14 h 29"/>
                <a:gd name="T20" fmla="*/ 15 w 30"/>
                <a:gd name="T21" fmla="*/ 21 h 29"/>
                <a:gd name="T22" fmla="*/ 9 w 30"/>
                <a:gd name="T23" fmla="*/ 14 h 29"/>
                <a:gd name="T24" fmla="*/ 4 w 30"/>
                <a:gd name="T25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9">
                  <a:moveTo>
                    <a:pt x="4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ubicBezTo>
                    <a:pt x="23" y="29"/>
                    <a:pt x="30" y="23"/>
                    <a:pt x="30" y="14"/>
                  </a:cubicBezTo>
                  <a:cubicBezTo>
                    <a:pt x="30" y="6"/>
                    <a:pt x="23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2" y="8"/>
                    <a:pt x="15" y="8"/>
                  </a:cubicBezTo>
                  <a:cubicBezTo>
                    <a:pt x="19" y="8"/>
                    <a:pt x="22" y="11"/>
                    <a:pt x="22" y="14"/>
                  </a:cubicBezTo>
                  <a:cubicBezTo>
                    <a:pt x="22" y="18"/>
                    <a:pt x="19" y="21"/>
                    <a:pt x="15" y="21"/>
                  </a:cubicBezTo>
                  <a:cubicBezTo>
                    <a:pt x="12" y="21"/>
                    <a:pt x="9" y="18"/>
                    <a:pt x="9" y="14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0" name="ïsḻïďe">
              <a:extLst>
                <a:ext uri="{FF2B5EF4-FFF2-40B4-BE49-F238E27FC236}">
                  <a16:creationId xmlns:a16="http://schemas.microsoft.com/office/drawing/2014/main" id="{BF8F9584-FCF8-406D-A6E9-22C14FD343F4}"/>
                </a:ext>
              </a:extLst>
            </p:cNvPr>
            <p:cNvSpPr/>
            <p:nvPr/>
          </p:nvSpPr>
          <p:spPr bwMode="auto">
            <a:xfrm>
              <a:off x="7594329" y="3867812"/>
              <a:ext cx="76136" cy="433086"/>
            </a:xfrm>
            <a:custGeom>
              <a:avLst/>
              <a:gdLst>
                <a:gd name="T0" fmla="*/ 15 w 42"/>
                <a:gd name="T1" fmla="*/ 1 h 239"/>
                <a:gd name="T2" fmla="*/ 42 w 42"/>
                <a:gd name="T3" fmla="*/ 88 h 239"/>
                <a:gd name="T4" fmla="*/ 27 w 42"/>
                <a:gd name="T5" fmla="*/ 114 h 239"/>
                <a:gd name="T6" fmla="*/ 37 w 42"/>
                <a:gd name="T7" fmla="*/ 139 h 239"/>
                <a:gd name="T8" fmla="*/ 10 w 42"/>
                <a:gd name="T9" fmla="*/ 239 h 239"/>
                <a:gd name="T10" fmla="*/ 0 w 42"/>
                <a:gd name="T11" fmla="*/ 23 h 239"/>
                <a:gd name="T12" fmla="*/ 15 w 42"/>
                <a:gd name="T13" fmla="*/ 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39">
                  <a:moveTo>
                    <a:pt x="15" y="1"/>
                  </a:moveTo>
                  <a:cubicBezTo>
                    <a:pt x="42" y="88"/>
                    <a:pt x="42" y="88"/>
                    <a:pt x="42" y="88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9" y="0"/>
                    <a:pt x="15" y="1"/>
                  </a:cubicBezTo>
                  <a:close/>
                </a:path>
              </a:pathLst>
            </a:custGeom>
            <a:solidFill>
              <a:srgbClr val="E2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1" name="ïṥliďè">
              <a:extLst>
                <a:ext uri="{FF2B5EF4-FFF2-40B4-BE49-F238E27FC236}">
                  <a16:creationId xmlns:a16="http://schemas.microsoft.com/office/drawing/2014/main" id="{5CEE6D1E-3FA3-4EB1-B594-AEAA00556521}"/>
                </a:ext>
              </a:extLst>
            </p:cNvPr>
            <p:cNvSpPr/>
            <p:nvPr/>
          </p:nvSpPr>
          <p:spPr bwMode="auto">
            <a:xfrm>
              <a:off x="7585430" y="3862868"/>
              <a:ext cx="93934" cy="485492"/>
            </a:xfrm>
            <a:custGeom>
              <a:avLst/>
              <a:gdLst>
                <a:gd name="T0" fmla="*/ 20 w 52"/>
                <a:gd name="T1" fmla="*/ 4 h 268"/>
                <a:gd name="T2" fmla="*/ 16 w 52"/>
                <a:gd name="T3" fmla="*/ 5 h 268"/>
                <a:gd name="T4" fmla="*/ 43 w 52"/>
                <a:gd name="T5" fmla="*/ 91 h 268"/>
                <a:gd name="T6" fmla="*/ 28 w 52"/>
                <a:gd name="T7" fmla="*/ 117 h 268"/>
                <a:gd name="T8" fmla="*/ 38 w 52"/>
                <a:gd name="T9" fmla="*/ 142 h 268"/>
                <a:gd name="T10" fmla="*/ 18 w 52"/>
                <a:gd name="T11" fmla="*/ 216 h 268"/>
                <a:gd name="T12" fmla="*/ 9 w 52"/>
                <a:gd name="T13" fmla="*/ 25 h 268"/>
                <a:gd name="T14" fmla="*/ 5 w 52"/>
                <a:gd name="T15" fmla="*/ 26 h 268"/>
                <a:gd name="T16" fmla="*/ 8 w 52"/>
                <a:gd name="T17" fmla="*/ 27 h 268"/>
                <a:gd name="T18" fmla="*/ 8 w 52"/>
                <a:gd name="T19" fmla="*/ 27 h 268"/>
                <a:gd name="T20" fmla="*/ 14 w 52"/>
                <a:gd name="T21" fmla="*/ 16 h 268"/>
                <a:gd name="T22" fmla="*/ 18 w 52"/>
                <a:gd name="T23" fmla="*/ 9 h 268"/>
                <a:gd name="T24" fmla="*/ 20 w 52"/>
                <a:gd name="T25" fmla="*/ 8 h 268"/>
                <a:gd name="T26" fmla="*/ 20 w 52"/>
                <a:gd name="T27" fmla="*/ 8 h 268"/>
                <a:gd name="T28" fmla="*/ 20 w 52"/>
                <a:gd name="T29" fmla="*/ 8 h 268"/>
                <a:gd name="T30" fmla="*/ 20 w 52"/>
                <a:gd name="T31" fmla="*/ 7 h 268"/>
                <a:gd name="T32" fmla="*/ 20 w 52"/>
                <a:gd name="T33" fmla="*/ 8 h 268"/>
                <a:gd name="T34" fmla="*/ 20 w 52"/>
                <a:gd name="T35" fmla="*/ 8 h 268"/>
                <a:gd name="T36" fmla="*/ 20 w 52"/>
                <a:gd name="T37" fmla="*/ 7 h 268"/>
                <a:gd name="T38" fmla="*/ 20 w 52"/>
                <a:gd name="T39" fmla="*/ 8 h 268"/>
                <a:gd name="T40" fmla="*/ 20 w 52"/>
                <a:gd name="T41" fmla="*/ 6 h 268"/>
                <a:gd name="T42" fmla="*/ 20 w 52"/>
                <a:gd name="T43" fmla="*/ 8 h 268"/>
                <a:gd name="T44" fmla="*/ 20 w 52"/>
                <a:gd name="T45" fmla="*/ 8 h 268"/>
                <a:gd name="T46" fmla="*/ 20 w 52"/>
                <a:gd name="T47" fmla="*/ 6 h 268"/>
                <a:gd name="T48" fmla="*/ 20 w 52"/>
                <a:gd name="T49" fmla="*/ 8 h 268"/>
                <a:gd name="T50" fmla="*/ 20 w 52"/>
                <a:gd name="T51" fmla="*/ 4 h 268"/>
                <a:gd name="T52" fmla="*/ 16 w 52"/>
                <a:gd name="T53" fmla="*/ 5 h 268"/>
                <a:gd name="T54" fmla="*/ 20 w 52"/>
                <a:gd name="T55" fmla="*/ 4 h 268"/>
                <a:gd name="T56" fmla="*/ 21 w 52"/>
                <a:gd name="T57" fmla="*/ 0 h 268"/>
                <a:gd name="T58" fmla="*/ 20 w 52"/>
                <a:gd name="T59" fmla="*/ 0 h 268"/>
                <a:gd name="T60" fmla="*/ 15 w 52"/>
                <a:gd name="T61" fmla="*/ 1 h 268"/>
                <a:gd name="T62" fmla="*/ 9 w 52"/>
                <a:gd name="T63" fmla="*/ 7 h 268"/>
                <a:gd name="T64" fmla="*/ 3 w 52"/>
                <a:gd name="T65" fmla="*/ 18 h 268"/>
                <a:gd name="T66" fmla="*/ 1 w 52"/>
                <a:gd name="T67" fmla="*/ 24 h 268"/>
                <a:gd name="T68" fmla="*/ 0 w 52"/>
                <a:gd name="T69" fmla="*/ 25 h 268"/>
                <a:gd name="T70" fmla="*/ 13 w 52"/>
                <a:gd name="T71" fmla="*/ 268 h 268"/>
                <a:gd name="T72" fmla="*/ 46 w 52"/>
                <a:gd name="T73" fmla="*/ 142 h 268"/>
                <a:gd name="T74" fmla="*/ 37 w 52"/>
                <a:gd name="T75" fmla="*/ 118 h 268"/>
                <a:gd name="T76" fmla="*/ 52 w 52"/>
                <a:gd name="T77" fmla="*/ 92 h 268"/>
                <a:gd name="T78" fmla="*/ 23 w 52"/>
                <a:gd name="T79" fmla="*/ 0 h 268"/>
                <a:gd name="T80" fmla="*/ 21 w 52"/>
                <a:gd name="T81" fmla="*/ 0 h 268"/>
                <a:gd name="T82" fmla="*/ 20 w 52"/>
                <a:gd name="T83" fmla="*/ 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" h="268">
                  <a:moveTo>
                    <a:pt x="20" y="4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38" y="142"/>
                    <a:pt x="38" y="142"/>
                    <a:pt x="38" y="142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6"/>
                    <a:pt x="11" y="20"/>
                    <a:pt x="14" y="16"/>
                  </a:cubicBezTo>
                  <a:cubicBezTo>
                    <a:pt x="15" y="13"/>
                    <a:pt x="17" y="11"/>
                    <a:pt x="18" y="9"/>
                  </a:cubicBezTo>
                  <a:cubicBezTo>
                    <a:pt x="19" y="9"/>
                    <a:pt x="19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7" y="11"/>
                    <a:pt x="5" y="15"/>
                    <a:pt x="3" y="18"/>
                  </a:cubicBezTo>
                  <a:cubicBezTo>
                    <a:pt x="2" y="22"/>
                    <a:pt x="1" y="24"/>
                    <a:pt x="1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268"/>
                    <a:pt x="13" y="268"/>
                    <a:pt x="13" y="268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37" y="118"/>
                    <a:pt x="37" y="118"/>
                    <a:pt x="37" y="118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2" name="îśḻiḍé">
              <a:extLst>
                <a:ext uri="{FF2B5EF4-FFF2-40B4-BE49-F238E27FC236}">
                  <a16:creationId xmlns:a16="http://schemas.microsoft.com/office/drawing/2014/main" id="{DD6136D1-BDDE-49DE-B7E1-5773BF293B1F}"/>
                </a:ext>
              </a:extLst>
            </p:cNvPr>
            <p:cNvSpPr/>
            <p:nvPr/>
          </p:nvSpPr>
          <p:spPr bwMode="auto">
            <a:xfrm>
              <a:off x="4506365" y="4566880"/>
              <a:ext cx="2770565" cy="138429"/>
            </a:xfrm>
            <a:custGeom>
              <a:avLst/>
              <a:gdLst>
                <a:gd name="T0" fmla="*/ 33 w 1527"/>
                <a:gd name="T1" fmla="*/ 0 h 76"/>
                <a:gd name="T2" fmla="*/ 1493 w 1527"/>
                <a:gd name="T3" fmla="*/ 0 h 76"/>
                <a:gd name="T4" fmla="*/ 1527 w 1527"/>
                <a:gd name="T5" fmla="*/ 33 h 76"/>
                <a:gd name="T6" fmla="*/ 1527 w 1527"/>
                <a:gd name="T7" fmla="*/ 42 h 76"/>
                <a:gd name="T8" fmla="*/ 1493 w 1527"/>
                <a:gd name="T9" fmla="*/ 76 h 76"/>
                <a:gd name="T10" fmla="*/ 33 w 1527"/>
                <a:gd name="T11" fmla="*/ 76 h 76"/>
                <a:gd name="T12" fmla="*/ 0 w 1527"/>
                <a:gd name="T13" fmla="*/ 42 h 76"/>
                <a:gd name="T14" fmla="*/ 0 w 1527"/>
                <a:gd name="T15" fmla="*/ 33 h 76"/>
                <a:gd name="T16" fmla="*/ 33 w 1527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7" h="76">
                  <a:moveTo>
                    <a:pt x="33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512" y="0"/>
                    <a:pt x="1527" y="15"/>
                    <a:pt x="1527" y="33"/>
                  </a:cubicBezTo>
                  <a:cubicBezTo>
                    <a:pt x="1527" y="42"/>
                    <a:pt x="1527" y="42"/>
                    <a:pt x="1527" y="42"/>
                  </a:cubicBezTo>
                  <a:cubicBezTo>
                    <a:pt x="1527" y="61"/>
                    <a:pt x="1512" y="76"/>
                    <a:pt x="1493" y="76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15" y="76"/>
                    <a:pt x="0" y="61"/>
                    <a:pt x="0" y="4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3" name="í$1íḑé">
              <a:extLst>
                <a:ext uri="{FF2B5EF4-FFF2-40B4-BE49-F238E27FC236}">
                  <a16:creationId xmlns:a16="http://schemas.microsoft.com/office/drawing/2014/main" id="{FA8E8B9B-711B-46B4-A120-235AB4C18A9B}"/>
                </a:ext>
              </a:extLst>
            </p:cNvPr>
            <p:cNvSpPr/>
            <p:nvPr/>
          </p:nvSpPr>
          <p:spPr bwMode="auto">
            <a:xfrm>
              <a:off x="4499444" y="4559959"/>
              <a:ext cx="2784408" cy="152272"/>
            </a:xfrm>
            <a:custGeom>
              <a:avLst/>
              <a:gdLst>
                <a:gd name="T0" fmla="*/ 37 w 1535"/>
                <a:gd name="T1" fmla="*/ 4 h 84"/>
                <a:gd name="T2" fmla="*/ 37 w 1535"/>
                <a:gd name="T3" fmla="*/ 8 h 84"/>
                <a:gd name="T4" fmla="*/ 1497 w 1535"/>
                <a:gd name="T5" fmla="*/ 8 h 84"/>
                <a:gd name="T6" fmla="*/ 1518 w 1535"/>
                <a:gd name="T7" fmla="*/ 16 h 84"/>
                <a:gd name="T8" fmla="*/ 1527 w 1535"/>
                <a:gd name="T9" fmla="*/ 37 h 84"/>
                <a:gd name="T10" fmla="*/ 1527 w 1535"/>
                <a:gd name="T11" fmla="*/ 46 h 84"/>
                <a:gd name="T12" fmla="*/ 1518 w 1535"/>
                <a:gd name="T13" fmla="*/ 67 h 84"/>
                <a:gd name="T14" fmla="*/ 1497 w 1535"/>
                <a:gd name="T15" fmla="*/ 76 h 84"/>
                <a:gd name="T16" fmla="*/ 37 w 1535"/>
                <a:gd name="T17" fmla="*/ 76 h 84"/>
                <a:gd name="T18" fmla="*/ 17 w 1535"/>
                <a:gd name="T19" fmla="*/ 67 h 84"/>
                <a:gd name="T20" fmla="*/ 8 w 1535"/>
                <a:gd name="T21" fmla="*/ 46 h 84"/>
                <a:gd name="T22" fmla="*/ 8 w 1535"/>
                <a:gd name="T23" fmla="*/ 37 h 84"/>
                <a:gd name="T24" fmla="*/ 17 w 1535"/>
                <a:gd name="T25" fmla="*/ 16 h 84"/>
                <a:gd name="T26" fmla="*/ 37 w 1535"/>
                <a:gd name="T27" fmla="*/ 8 h 84"/>
                <a:gd name="T28" fmla="*/ 37 w 1535"/>
                <a:gd name="T29" fmla="*/ 4 h 84"/>
                <a:gd name="T30" fmla="*/ 37 w 1535"/>
                <a:gd name="T31" fmla="*/ 0 h 84"/>
                <a:gd name="T32" fmla="*/ 0 w 1535"/>
                <a:gd name="T33" fmla="*/ 37 h 84"/>
                <a:gd name="T34" fmla="*/ 0 w 1535"/>
                <a:gd name="T35" fmla="*/ 46 h 84"/>
                <a:gd name="T36" fmla="*/ 37 w 1535"/>
                <a:gd name="T37" fmla="*/ 84 h 84"/>
                <a:gd name="T38" fmla="*/ 1497 w 1535"/>
                <a:gd name="T39" fmla="*/ 84 h 84"/>
                <a:gd name="T40" fmla="*/ 1535 w 1535"/>
                <a:gd name="T41" fmla="*/ 46 h 84"/>
                <a:gd name="T42" fmla="*/ 1535 w 1535"/>
                <a:gd name="T43" fmla="*/ 37 h 84"/>
                <a:gd name="T44" fmla="*/ 1497 w 1535"/>
                <a:gd name="T45" fmla="*/ 0 h 84"/>
                <a:gd name="T46" fmla="*/ 37 w 1535"/>
                <a:gd name="T47" fmla="*/ 0 h 84"/>
                <a:gd name="T48" fmla="*/ 37 w 1535"/>
                <a:gd name="T49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5" h="84">
                  <a:moveTo>
                    <a:pt x="37" y="4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1497" y="8"/>
                    <a:pt x="1497" y="8"/>
                    <a:pt x="1497" y="8"/>
                  </a:cubicBezTo>
                  <a:cubicBezTo>
                    <a:pt x="1505" y="8"/>
                    <a:pt x="1513" y="11"/>
                    <a:pt x="1518" y="16"/>
                  </a:cubicBezTo>
                  <a:cubicBezTo>
                    <a:pt x="1523" y="22"/>
                    <a:pt x="1527" y="29"/>
                    <a:pt x="1527" y="37"/>
                  </a:cubicBezTo>
                  <a:cubicBezTo>
                    <a:pt x="1527" y="46"/>
                    <a:pt x="1527" y="46"/>
                    <a:pt x="1527" y="46"/>
                  </a:cubicBezTo>
                  <a:cubicBezTo>
                    <a:pt x="1527" y="54"/>
                    <a:pt x="1523" y="62"/>
                    <a:pt x="1518" y="67"/>
                  </a:cubicBezTo>
                  <a:cubicBezTo>
                    <a:pt x="1513" y="72"/>
                    <a:pt x="1505" y="76"/>
                    <a:pt x="149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29" y="76"/>
                    <a:pt x="22" y="72"/>
                    <a:pt x="17" y="67"/>
                  </a:cubicBezTo>
                  <a:cubicBezTo>
                    <a:pt x="11" y="62"/>
                    <a:pt x="8" y="54"/>
                    <a:pt x="8" y="4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9"/>
                    <a:pt x="11" y="22"/>
                    <a:pt x="17" y="16"/>
                  </a:cubicBezTo>
                  <a:cubicBezTo>
                    <a:pt x="22" y="11"/>
                    <a:pt x="29" y="8"/>
                    <a:pt x="37" y="8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67"/>
                    <a:pt x="17" y="84"/>
                    <a:pt x="37" y="84"/>
                  </a:cubicBezTo>
                  <a:cubicBezTo>
                    <a:pt x="1497" y="84"/>
                    <a:pt x="1497" y="84"/>
                    <a:pt x="1497" y="84"/>
                  </a:cubicBezTo>
                  <a:cubicBezTo>
                    <a:pt x="1518" y="84"/>
                    <a:pt x="1535" y="67"/>
                    <a:pt x="1535" y="46"/>
                  </a:cubicBezTo>
                  <a:cubicBezTo>
                    <a:pt x="1535" y="37"/>
                    <a:pt x="1535" y="37"/>
                    <a:pt x="1535" y="37"/>
                  </a:cubicBezTo>
                  <a:cubicBezTo>
                    <a:pt x="1535" y="16"/>
                    <a:pt x="1518" y="0"/>
                    <a:pt x="1497" y="0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7" y="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4" name="îṧḻïḍè">
              <a:extLst>
                <a:ext uri="{FF2B5EF4-FFF2-40B4-BE49-F238E27FC236}">
                  <a16:creationId xmlns:a16="http://schemas.microsoft.com/office/drawing/2014/main" id="{48FB24BB-10D9-4454-A72B-9C6366F5488D}"/>
                </a:ext>
              </a:extLst>
            </p:cNvPr>
            <p:cNvSpPr/>
            <p:nvPr/>
          </p:nvSpPr>
          <p:spPr bwMode="auto">
            <a:xfrm>
              <a:off x="5397257" y="4703332"/>
              <a:ext cx="972961" cy="1077772"/>
            </a:xfrm>
            <a:custGeom>
              <a:avLst/>
              <a:gdLst>
                <a:gd name="T0" fmla="*/ 611 w 984"/>
                <a:gd name="T1" fmla="*/ 0 h 1090"/>
                <a:gd name="T2" fmla="*/ 372 w 984"/>
                <a:gd name="T3" fmla="*/ 0 h 1090"/>
                <a:gd name="T4" fmla="*/ 0 w 984"/>
                <a:gd name="T5" fmla="*/ 0 h 1090"/>
                <a:gd name="T6" fmla="*/ 0 w 984"/>
                <a:gd name="T7" fmla="*/ 1090 h 1090"/>
                <a:gd name="T8" fmla="*/ 372 w 984"/>
                <a:gd name="T9" fmla="*/ 1090 h 1090"/>
                <a:gd name="T10" fmla="*/ 611 w 984"/>
                <a:gd name="T11" fmla="*/ 1090 h 1090"/>
                <a:gd name="T12" fmla="*/ 984 w 984"/>
                <a:gd name="T13" fmla="*/ 1090 h 1090"/>
                <a:gd name="T14" fmla="*/ 984 w 984"/>
                <a:gd name="T15" fmla="*/ 0 h 1090"/>
                <a:gd name="T16" fmla="*/ 611 w 984"/>
                <a:gd name="T17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4" h="1090">
                  <a:moveTo>
                    <a:pt x="611" y="0"/>
                  </a:moveTo>
                  <a:lnTo>
                    <a:pt x="372" y="0"/>
                  </a:lnTo>
                  <a:lnTo>
                    <a:pt x="0" y="0"/>
                  </a:lnTo>
                  <a:lnTo>
                    <a:pt x="0" y="1090"/>
                  </a:lnTo>
                  <a:lnTo>
                    <a:pt x="372" y="1090"/>
                  </a:lnTo>
                  <a:lnTo>
                    <a:pt x="611" y="1090"/>
                  </a:lnTo>
                  <a:lnTo>
                    <a:pt x="984" y="1090"/>
                  </a:lnTo>
                  <a:lnTo>
                    <a:pt x="984" y="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CDE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5" name="íṣḻíďe">
              <a:extLst>
                <a:ext uri="{FF2B5EF4-FFF2-40B4-BE49-F238E27FC236}">
                  <a16:creationId xmlns:a16="http://schemas.microsoft.com/office/drawing/2014/main" id="{D4C0C25A-7FCD-4187-BEE9-BC8AB0E601C3}"/>
                </a:ext>
              </a:extLst>
            </p:cNvPr>
            <p:cNvSpPr/>
            <p:nvPr/>
          </p:nvSpPr>
          <p:spPr bwMode="auto">
            <a:xfrm>
              <a:off x="5390336" y="4694433"/>
              <a:ext cx="986804" cy="1093592"/>
            </a:xfrm>
            <a:custGeom>
              <a:avLst/>
              <a:gdLst>
                <a:gd name="T0" fmla="*/ 618 w 998"/>
                <a:gd name="T1" fmla="*/ 9 h 1106"/>
                <a:gd name="T2" fmla="*/ 618 w 998"/>
                <a:gd name="T3" fmla="*/ 0 h 1106"/>
                <a:gd name="T4" fmla="*/ 379 w 998"/>
                <a:gd name="T5" fmla="*/ 0 h 1106"/>
                <a:gd name="T6" fmla="*/ 0 w 998"/>
                <a:gd name="T7" fmla="*/ 0 h 1106"/>
                <a:gd name="T8" fmla="*/ 0 w 998"/>
                <a:gd name="T9" fmla="*/ 1106 h 1106"/>
                <a:gd name="T10" fmla="*/ 379 w 998"/>
                <a:gd name="T11" fmla="*/ 1106 h 1106"/>
                <a:gd name="T12" fmla="*/ 618 w 998"/>
                <a:gd name="T13" fmla="*/ 1106 h 1106"/>
                <a:gd name="T14" fmla="*/ 998 w 998"/>
                <a:gd name="T15" fmla="*/ 1106 h 1106"/>
                <a:gd name="T16" fmla="*/ 998 w 998"/>
                <a:gd name="T17" fmla="*/ 0 h 1106"/>
                <a:gd name="T18" fmla="*/ 618 w 998"/>
                <a:gd name="T19" fmla="*/ 0 h 1106"/>
                <a:gd name="T20" fmla="*/ 618 w 998"/>
                <a:gd name="T21" fmla="*/ 9 h 1106"/>
                <a:gd name="T22" fmla="*/ 618 w 998"/>
                <a:gd name="T23" fmla="*/ 16 h 1106"/>
                <a:gd name="T24" fmla="*/ 983 w 998"/>
                <a:gd name="T25" fmla="*/ 16 h 1106"/>
                <a:gd name="T26" fmla="*/ 983 w 998"/>
                <a:gd name="T27" fmla="*/ 1092 h 1106"/>
                <a:gd name="T28" fmla="*/ 618 w 998"/>
                <a:gd name="T29" fmla="*/ 1092 h 1106"/>
                <a:gd name="T30" fmla="*/ 379 w 998"/>
                <a:gd name="T31" fmla="*/ 1092 h 1106"/>
                <a:gd name="T32" fmla="*/ 14 w 998"/>
                <a:gd name="T33" fmla="*/ 1092 h 1106"/>
                <a:gd name="T34" fmla="*/ 14 w 998"/>
                <a:gd name="T35" fmla="*/ 16 h 1106"/>
                <a:gd name="T36" fmla="*/ 379 w 998"/>
                <a:gd name="T37" fmla="*/ 16 h 1106"/>
                <a:gd name="T38" fmla="*/ 618 w 998"/>
                <a:gd name="T39" fmla="*/ 16 h 1106"/>
                <a:gd name="T40" fmla="*/ 618 w 998"/>
                <a:gd name="T41" fmla="*/ 9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8" h="1106">
                  <a:moveTo>
                    <a:pt x="618" y="9"/>
                  </a:moveTo>
                  <a:lnTo>
                    <a:pt x="618" y="0"/>
                  </a:lnTo>
                  <a:lnTo>
                    <a:pt x="379" y="0"/>
                  </a:lnTo>
                  <a:lnTo>
                    <a:pt x="0" y="0"/>
                  </a:lnTo>
                  <a:lnTo>
                    <a:pt x="0" y="1106"/>
                  </a:lnTo>
                  <a:lnTo>
                    <a:pt x="379" y="1106"/>
                  </a:lnTo>
                  <a:lnTo>
                    <a:pt x="618" y="1106"/>
                  </a:lnTo>
                  <a:lnTo>
                    <a:pt x="998" y="1106"/>
                  </a:lnTo>
                  <a:lnTo>
                    <a:pt x="998" y="0"/>
                  </a:lnTo>
                  <a:lnTo>
                    <a:pt x="618" y="0"/>
                  </a:lnTo>
                  <a:lnTo>
                    <a:pt x="618" y="9"/>
                  </a:lnTo>
                  <a:lnTo>
                    <a:pt x="618" y="16"/>
                  </a:lnTo>
                  <a:lnTo>
                    <a:pt x="983" y="16"/>
                  </a:lnTo>
                  <a:lnTo>
                    <a:pt x="983" y="1092"/>
                  </a:lnTo>
                  <a:lnTo>
                    <a:pt x="618" y="1092"/>
                  </a:lnTo>
                  <a:lnTo>
                    <a:pt x="379" y="1092"/>
                  </a:lnTo>
                  <a:lnTo>
                    <a:pt x="14" y="1092"/>
                  </a:lnTo>
                  <a:lnTo>
                    <a:pt x="14" y="16"/>
                  </a:lnTo>
                  <a:lnTo>
                    <a:pt x="379" y="16"/>
                  </a:lnTo>
                  <a:lnTo>
                    <a:pt x="618" y="16"/>
                  </a:lnTo>
                  <a:lnTo>
                    <a:pt x="618" y="9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6" name="ísḷîďê">
              <a:extLst>
                <a:ext uri="{FF2B5EF4-FFF2-40B4-BE49-F238E27FC236}">
                  <a16:creationId xmlns:a16="http://schemas.microsoft.com/office/drawing/2014/main" id="{27B71AFB-B262-474E-8348-028344D32028}"/>
                </a:ext>
              </a:extLst>
            </p:cNvPr>
            <p:cNvSpPr/>
            <p:nvPr/>
          </p:nvSpPr>
          <p:spPr bwMode="auto">
            <a:xfrm>
              <a:off x="5397257" y="4703332"/>
              <a:ext cx="972961" cy="87013"/>
            </a:xfrm>
            <a:prstGeom prst="rect">
              <a:avLst/>
            </a:prstGeom>
            <a:solidFill>
              <a:srgbClr val="ABC9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7" name="i$1îḑê">
              <a:extLst>
                <a:ext uri="{FF2B5EF4-FFF2-40B4-BE49-F238E27FC236}">
                  <a16:creationId xmlns:a16="http://schemas.microsoft.com/office/drawing/2014/main" id="{0F2AC57D-546B-4532-9181-3847094BAF11}"/>
                </a:ext>
              </a:extLst>
            </p:cNvPr>
            <p:cNvSpPr/>
            <p:nvPr/>
          </p:nvSpPr>
          <p:spPr bwMode="auto">
            <a:xfrm>
              <a:off x="5397257" y="4703332"/>
              <a:ext cx="972961" cy="87013"/>
            </a:xfrm>
            <a:custGeom>
              <a:avLst/>
              <a:gdLst>
                <a:gd name="T0" fmla="*/ 984 w 984"/>
                <a:gd name="T1" fmla="*/ 88 h 88"/>
                <a:gd name="T2" fmla="*/ 984 w 984"/>
                <a:gd name="T3" fmla="*/ 0 h 88"/>
                <a:gd name="T4" fmla="*/ 0 w 984"/>
                <a:gd name="T5" fmla="*/ 0 h 88"/>
                <a:gd name="T6" fmla="*/ 0 w 984"/>
                <a:gd name="T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4" h="88">
                  <a:moveTo>
                    <a:pt x="984" y="88"/>
                  </a:moveTo>
                  <a:lnTo>
                    <a:pt x="984" y="0"/>
                  </a:lnTo>
                  <a:lnTo>
                    <a:pt x="0" y="0"/>
                  </a:lnTo>
                  <a:lnTo>
                    <a:pt x="0" y="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8" name="íṩļíḓe">
              <a:extLst>
                <a:ext uri="{FF2B5EF4-FFF2-40B4-BE49-F238E27FC236}">
                  <a16:creationId xmlns:a16="http://schemas.microsoft.com/office/drawing/2014/main" id="{16CEA55E-B5CB-4413-A183-099F15B58889}"/>
                </a:ext>
              </a:extLst>
            </p:cNvPr>
            <p:cNvSpPr/>
            <p:nvPr/>
          </p:nvSpPr>
          <p:spPr bwMode="auto">
            <a:xfrm>
              <a:off x="5390336" y="4694433"/>
              <a:ext cx="986804" cy="95912"/>
            </a:xfrm>
            <a:custGeom>
              <a:avLst/>
              <a:gdLst>
                <a:gd name="T0" fmla="*/ 998 w 998"/>
                <a:gd name="T1" fmla="*/ 97 h 97"/>
                <a:gd name="T2" fmla="*/ 998 w 998"/>
                <a:gd name="T3" fmla="*/ 0 h 97"/>
                <a:gd name="T4" fmla="*/ 0 w 998"/>
                <a:gd name="T5" fmla="*/ 0 h 97"/>
                <a:gd name="T6" fmla="*/ 0 w 998"/>
                <a:gd name="T7" fmla="*/ 97 h 97"/>
                <a:gd name="T8" fmla="*/ 14 w 998"/>
                <a:gd name="T9" fmla="*/ 97 h 97"/>
                <a:gd name="T10" fmla="*/ 14 w 998"/>
                <a:gd name="T11" fmla="*/ 16 h 97"/>
                <a:gd name="T12" fmla="*/ 983 w 998"/>
                <a:gd name="T13" fmla="*/ 16 h 97"/>
                <a:gd name="T14" fmla="*/ 983 w 998"/>
                <a:gd name="T15" fmla="*/ 97 h 97"/>
                <a:gd name="T16" fmla="*/ 998 w 998"/>
                <a:gd name="T17" fmla="*/ 97 h 97"/>
                <a:gd name="T18" fmla="*/ 998 w 998"/>
                <a:gd name="T1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8" h="97">
                  <a:moveTo>
                    <a:pt x="998" y="97"/>
                  </a:moveTo>
                  <a:lnTo>
                    <a:pt x="998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14" y="97"/>
                  </a:lnTo>
                  <a:lnTo>
                    <a:pt x="14" y="16"/>
                  </a:lnTo>
                  <a:lnTo>
                    <a:pt x="983" y="16"/>
                  </a:lnTo>
                  <a:lnTo>
                    <a:pt x="983" y="97"/>
                  </a:lnTo>
                  <a:lnTo>
                    <a:pt x="998" y="97"/>
                  </a:lnTo>
                  <a:lnTo>
                    <a:pt x="998" y="97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9" name="íṥľíḋe">
              <a:extLst>
                <a:ext uri="{FF2B5EF4-FFF2-40B4-BE49-F238E27FC236}">
                  <a16:creationId xmlns:a16="http://schemas.microsoft.com/office/drawing/2014/main" id="{D19CFF7B-F860-42C0-A4A7-37FBF056B3CE}"/>
                </a:ext>
              </a:extLst>
            </p:cNvPr>
            <p:cNvSpPr/>
            <p:nvPr/>
          </p:nvSpPr>
          <p:spPr bwMode="auto">
            <a:xfrm>
              <a:off x="7358999" y="3499985"/>
              <a:ext cx="89979" cy="90968"/>
            </a:xfrm>
            <a:custGeom>
              <a:avLst/>
              <a:gdLst>
                <a:gd name="T0" fmla="*/ 0 w 50"/>
                <a:gd name="T1" fmla="*/ 25 h 50"/>
                <a:gd name="T2" fmla="*/ 25 w 50"/>
                <a:gd name="T3" fmla="*/ 0 h 50"/>
                <a:gd name="T4" fmla="*/ 50 w 50"/>
                <a:gd name="T5" fmla="*/ 25 h 50"/>
                <a:gd name="T6" fmla="*/ 25 w 50"/>
                <a:gd name="T7" fmla="*/ 50 h 50"/>
                <a:gd name="T8" fmla="*/ 13 w 50"/>
                <a:gd name="T9" fmla="*/ 4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50">
                  <a:moveTo>
                    <a:pt x="0" y="25"/>
                  </a:move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ubicBezTo>
                    <a:pt x="21" y="50"/>
                    <a:pt x="17" y="49"/>
                    <a:pt x="13" y="47"/>
                  </a:cubicBezTo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0" name="iş1îḓè">
              <a:extLst>
                <a:ext uri="{FF2B5EF4-FFF2-40B4-BE49-F238E27FC236}">
                  <a16:creationId xmlns:a16="http://schemas.microsoft.com/office/drawing/2014/main" id="{2EF364A2-12E9-4475-8DD0-EF14992C8B8B}"/>
                </a:ext>
              </a:extLst>
            </p:cNvPr>
            <p:cNvSpPr/>
            <p:nvPr/>
          </p:nvSpPr>
          <p:spPr bwMode="auto">
            <a:xfrm>
              <a:off x="7351089" y="3491086"/>
              <a:ext cx="107777" cy="106788"/>
            </a:xfrm>
            <a:custGeom>
              <a:avLst/>
              <a:gdLst>
                <a:gd name="T0" fmla="*/ 8 w 59"/>
                <a:gd name="T1" fmla="*/ 30 h 59"/>
                <a:gd name="T2" fmla="*/ 14 w 59"/>
                <a:gd name="T3" fmla="*/ 15 h 59"/>
                <a:gd name="T4" fmla="*/ 29 w 59"/>
                <a:gd name="T5" fmla="*/ 9 h 59"/>
                <a:gd name="T6" fmla="*/ 44 w 59"/>
                <a:gd name="T7" fmla="*/ 15 h 59"/>
                <a:gd name="T8" fmla="*/ 50 w 59"/>
                <a:gd name="T9" fmla="*/ 30 h 59"/>
                <a:gd name="T10" fmla="*/ 44 w 59"/>
                <a:gd name="T11" fmla="*/ 45 h 59"/>
                <a:gd name="T12" fmla="*/ 29 w 59"/>
                <a:gd name="T13" fmla="*/ 51 h 59"/>
                <a:gd name="T14" fmla="*/ 19 w 59"/>
                <a:gd name="T15" fmla="*/ 48 h 59"/>
                <a:gd name="T16" fmla="*/ 13 w 59"/>
                <a:gd name="T17" fmla="*/ 50 h 59"/>
                <a:gd name="T18" fmla="*/ 15 w 59"/>
                <a:gd name="T19" fmla="*/ 55 h 59"/>
                <a:gd name="T20" fmla="*/ 29 w 59"/>
                <a:gd name="T21" fmla="*/ 59 h 59"/>
                <a:gd name="T22" fmla="*/ 59 w 59"/>
                <a:gd name="T23" fmla="*/ 30 h 59"/>
                <a:gd name="T24" fmla="*/ 29 w 59"/>
                <a:gd name="T25" fmla="*/ 0 h 59"/>
                <a:gd name="T26" fmla="*/ 0 w 59"/>
                <a:gd name="T27" fmla="*/ 30 h 59"/>
                <a:gd name="T28" fmla="*/ 4 w 59"/>
                <a:gd name="T29" fmla="*/ 34 h 59"/>
                <a:gd name="T30" fmla="*/ 8 w 59"/>
                <a:gd name="T3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" h="59">
                  <a:moveTo>
                    <a:pt x="8" y="30"/>
                  </a:moveTo>
                  <a:cubicBezTo>
                    <a:pt x="8" y="24"/>
                    <a:pt x="11" y="19"/>
                    <a:pt x="14" y="15"/>
                  </a:cubicBezTo>
                  <a:cubicBezTo>
                    <a:pt x="18" y="11"/>
                    <a:pt x="23" y="9"/>
                    <a:pt x="29" y="9"/>
                  </a:cubicBezTo>
                  <a:cubicBezTo>
                    <a:pt x="35" y="9"/>
                    <a:pt x="40" y="11"/>
                    <a:pt x="44" y="15"/>
                  </a:cubicBezTo>
                  <a:cubicBezTo>
                    <a:pt x="48" y="19"/>
                    <a:pt x="50" y="24"/>
                    <a:pt x="50" y="30"/>
                  </a:cubicBezTo>
                  <a:cubicBezTo>
                    <a:pt x="50" y="36"/>
                    <a:pt x="48" y="41"/>
                    <a:pt x="44" y="45"/>
                  </a:cubicBezTo>
                  <a:cubicBezTo>
                    <a:pt x="40" y="48"/>
                    <a:pt x="35" y="51"/>
                    <a:pt x="29" y="51"/>
                  </a:cubicBezTo>
                  <a:cubicBezTo>
                    <a:pt x="26" y="51"/>
                    <a:pt x="22" y="50"/>
                    <a:pt x="19" y="48"/>
                  </a:cubicBezTo>
                  <a:cubicBezTo>
                    <a:pt x="17" y="47"/>
                    <a:pt x="14" y="48"/>
                    <a:pt x="13" y="50"/>
                  </a:cubicBezTo>
                  <a:cubicBezTo>
                    <a:pt x="12" y="51"/>
                    <a:pt x="13" y="54"/>
                    <a:pt x="15" y="55"/>
                  </a:cubicBezTo>
                  <a:cubicBezTo>
                    <a:pt x="19" y="58"/>
                    <a:pt x="24" y="59"/>
                    <a:pt x="29" y="59"/>
                  </a:cubicBezTo>
                  <a:cubicBezTo>
                    <a:pt x="45" y="59"/>
                    <a:pt x="59" y="46"/>
                    <a:pt x="59" y="30"/>
                  </a:cubicBezTo>
                  <a:cubicBezTo>
                    <a:pt x="59" y="14"/>
                    <a:pt x="45" y="0"/>
                    <a:pt x="29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32"/>
                    <a:pt x="2" y="34"/>
                    <a:pt x="4" y="34"/>
                  </a:cubicBezTo>
                  <a:cubicBezTo>
                    <a:pt x="6" y="34"/>
                    <a:pt x="8" y="32"/>
                    <a:pt x="8" y="30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1" name="î$ľîḓè">
              <a:extLst>
                <a:ext uri="{FF2B5EF4-FFF2-40B4-BE49-F238E27FC236}">
                  <a16:creationId xmlns:a16="http://schemas.microsoft.com/office/drawing/2014/main" id="{3170EE13-0458-45C4-A4D2-77621A526BE4}"/>
                </a:ext>
              </a:extLst>
            </p:cNvPr>
            <p:cNvSpPr/>
            <p:nvPr/>
          </p:nvSpPr>
          <p:spPr bwMode="auto">
            <a:xfrm>
              <a:off x="7404483" y="3525693"/>
              <a:ext cx="19776" cy="19776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solidFill>
              <a:srgbClr val="FFF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2" name="ïṧľiḋè">
              <a:extLst>
                <a:ext uri="{FF2B5EF4-FFF2-40B4-BE49-F238E27FC236}">
                  <a16:creationId xmlns:a16="http://schemas.microsoft.com/office/drawing/2014/main" id="{BFEA20CF-C778-4157-A124-1EF4ADDB6A8C}"/>
                </a:ext>
              </a:extLst>
            </p:cNvPr>
            <p:cNvSpPr/>
            <p:nvPr/>
          </p:nvSpPr>
          <p:spPr bwMode="auto">
            <a:xfrm>
              <a:off x="7396573" y="3518772"/>
              <a:ext cx="34607" cy="33619"/>
            </a:xfrm>
            <a:custGeom>
              <a:avLst/>
              <a:gdLst>
                <a:gd name="T0" fmla="*/ 4 w 19"/>
                <a:gd name="T1" fmla="*/ 9 h 19"/>
                <a:gd name="T2" fmla="*/ 10 w 19"/>
                <a:gd name="T3" fmla="*/ 15 h 19"/>
                <a:gd name="T4" fmla="*/ 15 w 19"/>
                <a:gd name="T5" fmla="*/ 19 h 19"/>
                <a:gd name="T6" fmla="*/ 19 w 19"/>
                <a:gd name="T7" fmla="*/ 15 h 19"/>
                <a:gd name="T8" fmla="*/ 4 w 19"/>
                <a:gd name="T9" fmla="*/ 0 h 19"/>
                <a:gd name="T10" fmla="*/ 0 w 19"/>
                <a:gd name="T11" fmla="*/ 4 h 19"/>
                <a:gd name="T12" fmla="*/ 4 w 19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9">
                  <a:moveTo>
                    <a:pt x="4" y="9"/>
                  </a:moveTo>
                  <a:cubicBezTo>
                    <a:pt x="8" y="9"/>
                    <a:pt x="10" y="11"/>
                    <a:pt x="10" y="15"/>
                  </a:cubicBezTo>
                  <a:cubicBezTo>
                    <a:pt x="10" y="17"/>
                    <a:pt x="12" y="19"/>
                    <a:pt x="15" y="19"/>
                  </a:cubicBezTo>
                  <a:cubicBezTo>
                    <a:pt x="17" y="19"/>
                    <a:pt x="19" y="17"/>
                    <a:pt x="19" y="15"/>
                  </a:cubicBezTo>
                  <a:cubicBezTo>
                    <a:pt x="19" y="7"/>
                    <a:pt x="12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3" name="îş1ïḑê">
              <a:extLst>
                <a:ext uri="{FF2B5EF4-FFF2-40B4-BE49-F238E27FC236}">
                  <a16:creationId xmlns:a16="http://schemas.microsoft.com/office/drawing/2014/main" id="{BCE37BF5-3634-4673-81AC-936D0609E6E6}"/>
                </a:ext>
              </a:extLst>
            </p:cNvPr>
            <p:cNvSpPr/>
            <p:nvPr/>
          </p:nvSpPr>
          <p:spPr bwMode="auto">
            <a:xfrm>
              <a:off x="7064342" y="3319038"/>
              <a:ext cx="349040" cy="450884"/>
            </a:xfrm>
            <a:custGeom>
              <a:avLst/>
              <a:gdLst>
                <a:gd name="T0" fmla="*/ 85 w 192"/>
                <a:gd name="T1" fmla="*/ 249 h 249"/>
                <a:gd name="T2" fmla="*/ 107 w 192"/>
                <a:gd name="T3" fmla="*/ 249 h 249"/>
                <a:gd name="T4" fmla="*/ 192 w 192"/>
                <a:gd name="T5" fmla="*/ 164 h 249"/>
                <a:gd name="T6" fmla="*/ 192 w 192"/>
                <a:gd name="T7" fmla="*/ 0 h 249"/>
                <a:gd name="T8" fmla="*/ 30 w 192"/>
                <a:gd name="T9" fmla="*/ 0 h 249"/>
                <a:gd name="T10" fmla="*/ 0 w 192"/>
                <a:gd name="T11" fmla="*/ 30 h 249"/>
                <a:gd name="T12" fmla="*/ 0 w 192"/>
                <a:gd name="T13" fmla="*/ 164 h 249"/>
                <a:gd name="T14" fmla="*/ 85 w 192"/>
                <a:gd name="T1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249">
                  <a:moveTo>
                    <a:pt x="85" y="249"/>
                  </a:moveTo>
                  <a:cubicBezTo>
                    <a:pt x="107" y="249"/>
                    <a:pt x="107" y="249"/>
                    <a:pt x="107" y="249"/>
                  </a:cubicBezTo>
                  <a:cubicBezTo>
                    <a:pt x="154" y="249"/>
                    <a:pt x="192" y="211"/>
                    <a:pt x="192" y="164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11"/>
                    <a:pt x="38" y="249"/>
                    <a:pt x="85" y="249"/>
                  </a:cubicBezTo>
                  <a:close/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4" name="ïşḷïdè">
              <a:extLst>
                <a:ext uri="{FF2B5EF4-FFF2-40B4-BE49-F238E27FC236}">
                  <a16:creationId xmlns:a16="http://schemas.microsoft.com/office/drawing/2014/main" id="{D7ED9828-1775-4589-8EF0-9FB78B63DE1D}"/>
                </a:ext>
              </a:extLst>
            </p:cNvPr>
            <p:cNvSpPr/>
            <p:nvPr/>
          </p:nvSpPr>
          <p:spPr bwMode="auto">
            <a:xfrm>
              <a:off x="7057421" y="3312117"/>
              <a:ext cx="362883" cy="465716"/>
            </a:xfrm>
            <a:custGeom>
              <a:avLst/>
              <a:gdLst>
                <a:gd name="T0" fmla="*/ 89 w 200"/>
                <a:gd name="T1" fmla="*/ 253 h 257"/>
                <a:gd name="T2" fmla="*/ 89 w 200"/>
                <a:gd name="T3" fmla="*/ 257 h 257"/>
                <a:gd name="T4" fmla="*/ 111 w 200"/>
                <a:gd name="T5" fmla="*/ 257 h 257"/>
                <a:gd name="T6" fmla="*/ 200 w 200"/>
                <a:gd name="T7" fmla="*/ 168 h 257"/>
                <a:gd name="T8" fmla="*/ 200 w 200"/>
                <a:gd name="T9" fmla="*/ 0 h 257"/>
                <a:gd name="T10" fmla="*/ 34 w 200"/>
                <a:gd name="T11" fmla="*/ 0 h 257"/>
                <a:gd name="T12" fmla="*/ 0 w 200"/>
                <a:gd name="T13" fmla="*/ 34 h 257"/>
                <a:gd name="T14" fmla="*/ 0 w 200"/>
                <a:gd name="T15" fmla="*/ 168 h 257"/>
                <a:gd name="T16" fmla="*/ 89 w 200"/>
                <a:gd name="T17" fmla="*/ 257 h 257"/>
                <a:gd name="T18" fmla="*/ 89 w 200"/>
                <a:gd name="T19" fmla="*/ 253 h 257"/>
                <a:gd name="T20" fmla="*/ 89 w 200"/>
                <a:gd name="T21" fmla="*/ 248 h 257"/>
                <a:gd name="T22" fmla="*/ 32 w 200"/>
                <a:gd name="T23" fmla="*/ 225 h 257"/>
                <a:gd name="T24" fmla="*/ 8 w 200"/>
                <a:gd name="T25" fmla="*/ 168 h 257"/>
                <a:gd name="T26" fmla="*/ 8 w 200"/>
                <a:gd name="T27" fmla="*/ 34 h 257"/>
                <a:gd name="T28" fmla="*/ 16 w 200"/>
                <a:gd name="T29" fmla="*/ 15 h 257"/>
                <a:gd name="T30" fmla="*/ 34 w 200"/>
                <a:gd name="T31" fmla="*/ 8 h 257"/>
                <a:gd name="T32" fmla="*/ 192 w 200"/>
                <a:gd name="T33" fmla="*/ 8 h 257"/>
                <a:gd name="T34" fmla="*/ 192 w 200"/>
                <a:gd name="T35" fmla="*/ 168 h 257"/>
                <a:gd name="T36" fmla="*/ 168 w 200"/>
                <a:gd name="T37" fmla="*/ 225 h 257"/>
                <a:gd name="T38" fmla="*/ 111 w 200"/>
                <a:gd name="T39" fmla="*/ 248 h 257"/>
                <a:gd name="T40" fmla="*/ 89 w 200"/>
                <a:gd name="T41" fmla="*/ 248 h 257"/>
                <a:gd name="T42" fmla="*/ 89 w 200"/>
                <a:gd name="T43" fmla="*/ 25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57">
                  <a:moveTo>
                    <a:pt x="89" y="253"/>
                  </a:moveTo>
                  <a:cubicBezTo>
                    <a:pt x="89" y="257"/>
                    <a:pt x="89" y="257"/>
                    <a:pt x="89" y="257"/>
                  </a:cubicBezTo>
                  <a:cubicBezTo>
                    <a:pt x="111" y="257"/>
                    <a:pt x="111" y="257"/>
                    <a:pt x="111" y="257"/>
                  </a:cubicBezTo>
                  <a:cubicBezTo>
                    <a:pt x="160" y="257"/>
                    <a:pt x="200" y="217"/>
                    <a:pt x="200" y="1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217"/>
                    <a:pt x="40" y="257"/>
                    <a:pt x="89" y="257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89" y="248"/>
                    <a:pt x="89" y="248"/>
                    <a:pt x="89" y="248"/>
                  </a:cubicBezTo>
                  <a:cubicBezTo>
                    <a:pt x="66" y="248"/>
                    <a:pt x="46" y="239"/>
                    <a:pt x="32" y="225"/>
                  </a:cubicBezTo>
                  <a:cubicBezTo>
                    <a:pt x="17" y="210"/>
                    <a:pt x="8" y="190"/>
                    <a:pt x="8" y="168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26"/>
                    <a:pt x="11" y="20"/>
                    <a:pt x="16" y="15"/>
                  </a:cubicBezTo>
                  <a:cubicBezTo>
                    <a:pt x="20" y="11"/>
                    <a:pt x="27" y="8"/>
                    <a:pt x="34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92" y="190"/>
                    <a:pt x="183" y="210"/>
                    <a:pt x="168" y="225"/>
                  </a:cubicBezTo>
                  <a:cubicBezTo>
                    <a:pt x="154" y="239"/>
                    <a:pt x="134" y="248"/>
                    <a:pt x="111" y="248"/>
                  </a:cubicBezTo>
                  <a:cubicBezTo>
                    <a:pt x="89" y="248"/>
                    <a:pt x="89" y="248"/>
                    <a:pt x="89" y="248"/>
                  </a:cubicBezTo>
                  <a:lnTo>
                    <a:pt x="89" y="25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5" name="ïSḻîḍê">
              <a:extLst>
                <a:ext uri="{FF2B5EF4-FFF2-40B4-BE49-F238E27FC236}">
                  <a16:creationId xmlns:a16="http://schemas.microsoft.com/office/drawing/2014/main" id="{9B68729C-26DB-49AA-9EAC-3E2CCE1D8643}"/>
                </a:ext>
              </a:extLst>
            </p:cNvPr>
            <p:cNvSpPr/>
            <p:nvPr/>
          </p:nvSpPr>
          <p:spPr bwMode="auto">
            <a:xfrm>
              <a:off x="7204749" y="3319038"/>
              <a:ext cx="208633" cy="450884"/>
            </a:xfrm>
            <a:custGeom>
              <a:avLst/>
              <a:gdLst>
                <a:gd name="T0" fmla="*/ 0 w 115"/>
                <a:gd name="T1" fmla="*/ 247 h 249"/>
                <a:gd name="T2" fmla="*/ 19 w 115"/>
                <a:gd name="T3" fmla="*/ 249 h 249"/>
                <a:gd name="T4" fmla="*/ 115 w 115"/>
                <a:gd name="T5" fmla="*/ 153 h 249"/>
                <a:gd name="T6" fmla="*/ 115 w 115"/>
                <a:gd name="T7" fmla="*/ 0 h 249"/>
                <a:gd name="T8" fmla="*/ 78 w 115"/>
                <a:gd name="T9" fmla="*/ 0 h 249"/>
                <a:gd name="T10" fmla="*/ 78 w 115"/>
                <a:gd name="T11" fmla="*/ 153 h 249"/>
                <a:gd name="T12" fmla="*/ 0 w 115"/>
                <a:gd name="T13" fmla="*/ 24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249">
                  <a:moveTo>
                    <a:pt x="0" y="247"/>
                  </a:moveTo>
                  <a:cubicBezTo>
                    <a:pt x="6" y="248"/>
                    <a:pt x="13" y="249"/>
                    <a:pt x="19" y="249"/>
                  </a:cubicBezTo>
                  <a:cubicBezTo>
                    <a:pt x="72" y="249"/>
                    <a:pt x="115" y="206"/>
                    <a:pt x="115" y="15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8" y="199"/>
                    <a:pt x="45" y="238"/>
                    <a:pt x="0" y="247"/>
                  </a:cubicBezTo>
                  <a:close/>
                </a:path>
              </a:pathLst>
            </a:custGeom>
            <a:solidFill>
              <a:srgbClr val="FCD3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6" name="ïṩľïḋè">
              <a:extLst>
                <a:ext uri="{FF2B5EF4-FFF2-40B4-BE49-F238E27FC236}">
                  <a16:creationId xmlns:a16="http://schemas.microsoft.com/office/drawing/2014/main" id="{24A670ED-9DC9-4491-82D6-05A6F6F41CF8}"/>
                </a:ext>
              </a:extLst>
            </p:cNvPr>
            <p:cNvSpPr/>
            <p:nvPr/>
          </p:nvSpPr>
          <p:spPr bwMode="auto">
            <a:xfrm>
              <a:off x="7057421" y="3312117"/>
              <a:ext cx="362883" cy="465716"/>
            </a:xfrm>
            <a:custGeom>
              <a:avLst/>
              <a:gdLst>
                <a:gd name="T0" fmla="*/ 89 w 200"/>
                <a:gd name="T1" fmla="*/ 253 h 257"/>
                <a:gd name="T2" fmla="*/ 89 w 200"/>
                <a:gd name="T3" fmla="*/ 257 h 257"/>
                <a:gd name="T4" fmla="*/ 111 w 200"/>
                <a:gd name="T5" fmla="*/ 257 h 257"/>
                <a:gd name="T6" fmla="*/ 200 w 200"/>
                <a:gd name="T7" fmla="*/ 168 h 257"/>
                <a:gd name="T8" fmla="*/ 200 w 200"/>
                <a:gd name="T9" fmla="*/ 0 h 257"/>
                <a:gd name="T10" fmla="*/ 34 w 200"/>
                <a:gd name="T11" fmla="*/ 0 h 257"/>
                <a:gd name="T12" fmla="*/ 0 w 200"/>
                <a:gd name="T13" fmla="*/ 34 h 257"/>
                <a:gd name="T14" fmla="*/ 0 w 200"/>
                <a:gd name="T15" fmla="*/ 168 h 257"/>
                <a:gd name="T16" fmla="*/ 89 w 200"/>
                <a:gd name="T17" fmla="*/ 257 h 257"/>
                <a:gd name="T18" fmla="*/ 89 w 200"/>
                <a:gd name="T19" fmla="*/ 253 h 257"/>
                <a:gd name="T20" fmla="*/ 89 w 200"/>
                <a:gd name="T21" fmla="*/ 248 h 257"/>
                <a:gd name="T22" fmla="*/ 32 w 200"/>
                <a:gd name="T23" fmla="*/ 225 h 257"/>
                <a:gd name="T24" fmla="*/ 8 w 200"/>
                <a:gd name="T25" fmla="*/ 168 h 257"/>
                <a:gd name="T26" fmla="*/ 8 w 200"/>
                <a:gd name="T27" fmla="*/ 34 h 257"/>
                <a:gd name="T28" fmla="*/ 16 w 200"/>
                <a:gd name="T29" fmla="*/ 15 h 257"/>
                <a:gd name="T30" fmla="*/ 34 w 200"/>
                <a:gd name="T31" fmla="*/ 8 h 257"/>
                <a:gd name="T32" fmla="*/ 192 w 200"/>
                <a:gd name="T33" fmla="*/ 8 h 257"/>
                <a:gd name="T34" fmla="*/ 192 w 200"/>
                <a:gd name="T35" fmla="*/ 168 h 257"/>
                <a:gd name="T36" fmla="*/ 168 w 200"/>
                <a:gd name="T37" fmla="*/ 225 h 257"/>
                <a:gd name="T38" fmla="*/ 111 w 200"/>
                <a:gd name="T39" fmla="*/ 248 h 257"/>
                <a:gd name="T40" fmla="*/ 89 w 200"/>
                <a:gd name="T41" fmla="*/ 248 h 257"/>
                <a:gd name="T42" fmla="*/ 89 w 200"/>
                <a:gd name="T43" fmla="*/ 253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57">
                  <a:moveTo>
                    <a:pt x="89" y="253"/>
                  </a:moveTo>
                  <a:cubicBezTo>
                    <a:pt x="89" y="257"/>
                    <a:pt x="89" y="257"/>
                    <a:pt x="89" y="257"/>
                  </a:cubicBezTo>
                  <a:cubicBezTo>
                    <a:pt x="111" y="257"/>
                    <a:pt x="111" y="257"/>
                    <a:pt x="111" y="257"/>
                  </a:cubicBezTo>
                  <a:cubicBezTo>
                    <a:pt x="160" y="257"/>
                    <a:pt x="200" y="217"/>
                    <a:pt x="200" y="1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217"/>
                    <a:pt x="40" y="257"/>
                    <a:pt x="89" y="257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89" y="248"/>
                    <a:pt x="89" y="248"/>
                    <a:pt x="89" y="248"/>
                  </a:cubicBezTo>
                  <a:cubicBezTo>
                    <a:pt x="66" y="248"/>
                    <a:pt x="46" y="239"/>
                    <a:pt x="32" y="225"/>
                  </a:cubicBezTo>
                  <a:cubicBezTo>
                    <a:pt x="17" y="210"/>
                    <a:pt x="8" y="190"/>
                    <a:pt x="8" y="168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26"/>
                    <a:pt x="11" y="20"/>
                    <a:pt x="16" y="15"/>
                  </a:cubicBezTo>
                  <a:cubicBezTo>
                    <a:pt x="20" y="11"/>
                    <a:pt x="27" y="8"/>
                    <a:pt x="34" y="8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92" y="168"/>
                    <a:pt x="192" y="168"/>
                    <a:pt x="192" y="168"/>
                  </a:cubicBezTo>
                  <a:cubicBezTo>
                    <a:pt x="192" y="190"/>
                    <a:pt x="183" y="210"/>
                    <a:pt x="168" y="225"/>
                  </a:cubicBezTo>
                  <a:cubicBezTo>
                    <a:pt x="154" y="239"/>
                    <a:pt x="134" y="248"/>
                    <a:pt x="111" y="248"/>
                  </a:cubicBezTo>
                  <a:cubicBezTo>
                    <a:pt x="89" y="248"/>
                    <a:pt x="89" y="248"/>
                    <a:pt x="89" y="248"/>
                  </a:cubicBezTo>
                  <a:lnTo>
                    <a:pt x="89" y="253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7" name="îṧḷiḑê">
              <a:extLst>
                <a:ext uri="{FF2B5EF4-FFF2-40B4-BE49-F238E27FC236}">
                  <a16:creationId xmlns:a16="http://schemas.microsoft.com/office/drawing/2014/main" id="{971FB7D2-4D11-4A6D-92D0-E9DEA9F7EB31}"/>
                </a:ext>
              </a:extLst>
            </p:cNvPr>
            <p:cNvSpPr/>
            <p:nvPr/>
          </p:nvSpPr>
          <p:spPr bwMode="auto">
            <a:xfrm>
              <a:off x="7009959" y="3246857"/>
              <a:ext cx="449895" cy="407378"/>
            </a:xfrm>
            <a:custGeom>
              <a:avLst/>
              <a:gdLst>
                <a:gd name="T0" fmla="*/ 0 w 248"/>
                <a:gd name="T1" fmla="*/ 0 h 225"/>
                <a:gd name="T2" fmla="*/ 58 w 248"/>
                <a:gd name="T3" fmla="*/ 0 h 225"/>
                <a:gd name="T4" fmla="*/ 61 w 248"/>
                <a:gd name="T5" fmla="*/ 0 h 225"/>
                <a:gd name="T6" fmla="*/ 154 w 248"/>
                <a:gd name="T7" fmla="*/ 0 h 225"/>
                <a:gd name="T8" fmla="*/ 248 w 248"/>
                <a:gd name="T9" fmla="*/ 94 h 225"/>
                <a:gd name="T10" fmla="*/ 248 w 248"/>
                <a:gd name="T11" fmla="*/ 175 h 225"/>
                <a:gd name="T12" fmla="*/ 198 w 248"/>
                <a:gd name="T13" fmla="*/ 225 h 225"/>
                <a:gd name="T14" fmla="*/ 125 w 248"/>
                <a:gd name="T15" fmla="*/ 225 h 225"/>
                <a:gd name="T16" fmla="*/ 58 w 248"/>
                <a:gd name="T17" fmla="*/ 158 h 225"/>
                <a:gd name="T18" fmla="*/ 58 w 248"/>
                <a:gd name="T19" fmla="*/ 74 h 225"/>
                <a:gd name="T20" fmla="*/ 0 w 248"/>
                <a:gd name="T21" fmla="*/ 16 h 225"/>
                <a:gd name="T22" fmla="*/ 0 w 248"/>
                <a:gd name="T2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8" h="225">
                  <a:moveTo>
                    <a:pt x="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206" y="0"/>
                    <a:pt x="248" y="42"/>
                    <a:pt x="248" y="94"/>
                  </a:cubicBezTo>
                  <a:cubicBezTo>
                    <a:pt x="248" y="175"/>
                    <a:pt x="248" y="175"/>
                    <a:pt x="248" y="175"/>
                  </a:cubicBezTo>
                  <a:cubicBezTo>
                    <a:pt x="248" y="203"/>
                    <a:pt x="226" y="225"/>
                    <a:pt x="198" y="225"/>
                  </a:cubicBezTo>
                  <a:cubicBezTo>
                    <a:pt x="125" y="225"/>
                    <a:pt x="125" y="225"/>
                    <a:pt x="125" y="225"/>
                  </a:cubicBezTo>
                  <a:cubicBezTo>
                    <a:pt x="88" y="225"/>
                    <a:pt x="58" y="195"/>
                    <a:pt x="58" y="158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26" y="74"/>
                    <a:pt x="0" y="48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8" name="ïśliďè">
              <a:extLst>
                <a:ext uri="{FF2B5EF4-FFF2-40B4-BE49-F238E27FC236}">
                  <a16:creationId xmlns:a16="http://schemas.microsoft.com/office/drawing/2014/main" id="{10C7533E-3843-4139-9537-06D0A34A108A}"/>
                </a:ext>
              </a:extLst>
            </p:cNvPr>
            <p:cNvSpPr/>
            <p:nvPr/>
          </p:nvSpPr>
          <p:spPr bwMode="auto">
            <a:xfrm>
              <a:off x="7198817" y="3246857"/>
              <a:ext cx="261038" cy="407378"/>
            </a:xfrm>
            <a:custGeom>
              <a:avLst/>
              <a:gdLst>
                <a:gd name="T0" fmla="*/ 45 w 144"/>
                <a:gd name="T1" fmla="*/ 225 h 225"/>
                <a:gd name="T2" fmla="*/ 94 w 144"/>
                <a:gd name="T3" fmla="*/ 225 h 225"/>
                <a:gd name="T4" fmla="*/ 144 w 144"/>
                <a:gd name="T5" fmla="*/ 175 h 225"/>
                <a:gd name="T6" fmla="*/ 144 w 144"/>
                <a:gd name="T7" fmla="*/ 94 h 225"/>
                <a:gd name="T8" fmla="*/ 49 w 144"/>
                <a:gd name="T9" fmla="*/ 0 h 225"/>
                <a:gd name="T10" fmla="*/ 0 w 144"/>
                <a:gd name="T11" fmla="*/ 0 h 225"/>
                <a:gd name="T12" fmla="*/ 94 w 144"/>
                <a:gd name="T13" fmla="*/ 94 h 225"/>
                <a:gd name="T14" fmla="*/ 94 w 144"/>
                <a:gd name="T15" fmla="*/ 175 h 225"/>
                <a:gd name="T16" fmla="*/ 45 w 144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225">
                  <a:moveTo>
                    <a:pt x="45" y="225"/>
                  </a:moveTo>
                  <a:cubicBezTo>
                    <a:pt x="94" y="225"/>
                    <a:pt x="94" y="225"/>
                    <a:pt x="94" y="225"/>
                  </a:cubicBezTo>
                  <a:cubicBezTo>
                    <a:pt x="121" y="225"/>
                    <a:pt x="144" y="203"/>
                    <a:pt x="144" y="175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42"/>
                    <a:pt x="101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94" y="42"/>
                    <a:pt x="94" y="94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4" y="203"/>
                    <a:pt x="72" y="225"/>
                    <a:pt x="45" y="225"/>
                  </a:cubicBezTo>
                  <a:close/>
                </a:path>
              </a:pathLst>
            </a:custGeom>
            <a:solidFill>
              <a:srgbClr val="510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9" name="i$ľiḓê">
              <a:extLst>
                <a:ext uri="{FF2B5EF4-FFF2-40B4-BE49-F238E27FC236}">
                  <a16:creationId xmlns:a16="http://schemas.microsoft.com/office/drawing/2014/main" id="{B569ECCB-825F-4957-8A90-72AC2BC882EA}"/>
                </a:ext>
              </a:extLst>
            </p:cNvPr>
            <p:cNvSpPr/>
            <p:nvPr/>
          </p:nvSpPr>
          <p:spPr bwMode="auto">
            <a:xfrm>
              <a:off x="7198817" y="3238947"/>
              <a:ext cx="268949" cy="422210"/>
            </a:xfrm>
            <a:custGeom>
              <a:avLst/>
              <a:gdLst>
                <a:gd name="T0" fmla="*/ 45 w 148"/>
                <a:gd name="T1" fmla="*/ 229 h 233"/>
                <a:gd name="T2" fmla="*/ 45 w 148"/>
                <a:gd name="T3" fmla="*/ 233 h 233"/>
                <a:gd name="T4" fmla="*/ 94 w 148"/>
                <a:gd name="T5" fmla="*/ 233 h 233"/>
                <a:gd name="T6" fmla="*/ 148 w 148"/>
                <a:gd name="T7" fmla="*/ 179 h 233"/>
                <a:gd name="T8" fmla="*/ 148 w 148"/>
                <a:gd name="T9" fmla="*/ 98 h 233"/>
                <a:gd name="T10" fmla="*/ 49 w 148"/>
                <a:gd name="T11" fmla="*/ 0 h 233"/>
                <a:gd name="T12" fmla="*/ 0 w 148"/>
                <a:gd name="T13" fmla="*/ 0 h 233"/>
                <a:gd name="T14" fmla="*/ 0 w 148"/>
                <a:gd name="T15" fmla="*/ 8 h 233"/>
                <a:gd name="T16" fmla="*/ 64 w 148"/>
                <a:gd name="T17" fmla="*/ 35 h 233"/>
                <a:gd name="T18" fmla="*/ 90 w 148"/>
                <a:gd name="T19" fmla="*/ 98 h 233"/>
                <a:gd name="T20" fmla="*/ 90 w 148"/>
                <a:gd name="T21" fmla="*/ 179 h 233"/>
                <a:gd name="T22" fmla="*/ 77 w 148"/>
                <a:gd name="T23" fmla="*/ 212 h 233"/>
                <a:gd name="T24" fmla="*/ 45 w 148"/>
                <a:gd name="T25" fmla="*/ 225 h 233"/>
                <a:gd name="T26" fmla="*/ 45 w 148"/>
                <a:gd name="T27" fmla="*/ 233 h 233"/>
                <a:gd name="T28" fmla="*/ 45 w 148"/>
                <a:gd name="T29" fmla="*/ 229 h 233"/>
                <a:gd name="T30" fmla="*/ 45 w 148"/>
                <a:gd name="T31" fmla="*/ 233 h 233"/>
                <a:gd name="T32" fmla="*/ 98 w 148"/>
                <a:gd name="T33" fmla="*/ 179 h 233"/>
                <a:gd name="T34" fmla="*/ 98 w 148"/>
                <a:gd name="T35" fmla="*/ 98 h 233"/>
                <a:gd name="T36" fmla="*/ 0 w 148"/>
                <a:gd name="T37" fmla="*/ 0 h 233"/>
                <a:gd name="T38" fmla="*/ 0 w 148"/>
                <a:gd name="T39" fmla="*/ 8 h 233"/>
                <a:gd name="T40" fmla="*/ 49 w 148"/>
                <a:gd name="T41" fmla="*/ 8 h 233"/>
                <a:gd name="T42" fmla="*/ 113 w 148"/>
                <a:gd name="T43" fmla="*/ 35 h 233"/>
                <a:gd name="T44" fmla="*/ 139 w 148"/>
                <a:gd name="T45" fmla="*/ 98 h 233"/>
                <a:gd name="T46" fmla="*/ 139 w 148"/>
                <a:gd name="T47" fmla="*/ 179 h 233"/>
                <a:gd name="T48" fmla="*/ 126 w 148"/>
                <a:gd name="T49" fmla="*/ 212 h 233"/>
                <a:gd name="T50" fmla="*/ 94 w 148"/>
                <a:gd name="T51" fmla="*/ 225 h 233"/>
                <a:gd name="T52" fmla="*/ 45 w 148"/>
                <a:gd name="T53" fmla="*/ 225 h 233"/>
                <a:gd name="T54" fmla="*/ 45 w 148"/>
                <a:gd name="T55" fmla="*/ 233 h 233"/>
                <a:gd name="T56" fmla="*/ 45 w 148"/>
                <a:gd name="T5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" h="233">
                  <a:moveTo>
                    <a:pt x="45" y="229"/>
                  </a:moveTo>
                  <a:cubicBezTo>
                    <a:pt x="45" y="233"/>
                    <a:pt x="45" y="233"/>
                    <a:pt x="45" y="233"/>
                  </a:cubicBezTo>
                  <a:cubicBezTo>
                    <a:pt x="94" y="233"/>
                    <a:pt x="94" y="233"/>
                    <a:pt x="94" y="233"/>
                  </a:cubicBezTo>
                  <a:cubicBezTo>
                    <a:pt x="124" y="233"/>
                    <a:pt x="148" y="209"/>
                    <a:pt x="148" y="179"/>
                  </a:cubicBezTo>
                  <a:cubicBezTo>
                    <a:pt x="148" y="98"/>
                    <a:pt x="148" y="98"/>
                    <a:pt x="148" y="98"/>
                  </a:cubicBezTo>
                  <a:cubicBezTo>
                    <a:pt x="148" y="44"/>
                    <a:pt x="104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5" y="8"/>
                    <a:pt x="47" y="18"/>
                    <a:pt x="64" y="35"/>
                  </a:cubicBezTo>
                  <a:cubicBezTo>
                    <a:pt x="80" y="51"/>
                    <a:pt x="90" y="73"/>
                    <a:pt x="90" y="98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90" y="192"/>
                    <a:pt x="85" y="203"/>
                    <a:pt x="77" y="212"/>
                  </a:cubicBezTo>
                  <a:cubicBezTo>
                    <a:pt x="69" y="220"/>
                    <a:pt x="57" y="225"/>
                    <a:pt x="45" y="225"/>
                  </a:cubicBezTo>
                  <a:cubicBezTo>
                    <a:pt x="45" y="233"/>
                    <a:pt x="45" y="233"/>
                    <a:pt x="45" y="233"/>
                  </a:cubicBezTo>
                  <a:cubicBezTo>
                    <a:pt x="45" y="229"/>
                    <a:pt x="45" y="229"/>
                    <a:pt x="45" y="229"/>
                  </a:cubicBezTo>
                  <a:cubicBezTo>
                    <a:pt x="45" y="233"/>
                    <a:pt x="45" y="233"/>
                    <a:pt x="45" y="233"/>
                  </a:cubicBezTo>
                  <a:cubicBezTo>
                    <a:pt x="74" y="233"/>
                    <a:pt x="98" y="209"/>
                    <a:pt x="98" y="179"/>
                  </a:cubicBezTo>
                  <a:cubicBezTo>
                    <a:pt x="98" y="98"/>
                    <a:pt x="98" y="98"/>
                    <a:pt x="98" y="98"/>
                  </a:cubicBezTo>
                  <a:cubicBezTo>
                    <a:pt x="98" y="44"/>
                    <a:pt x="5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74" y="8"/>
                    <a:pt x="97" y="18"/>
                    <a:pt x="113" y="35"/>
                  </a:cubicBezTo>
                  <a:cubicBezTo>
                    <a:pt x="129" y="51"/>
                    <a:pt x="139" y="73"/>
                    <a:pt x="139" y="98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9" y="192"/>
                    <a:pt x="134" y="203"/>
                    <a:pt x="126" y="212"/>
                  </a:cubicBezTo>
                  <a:cubicBezTo>
                    <a:pt x="118" y="220"/>
                    <a:pt x="106" y="225"/>
                    <a:pt x="94" y="225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5" y="233"/>
                    <a:pt x="45" y="233"/>
                    <a:pt x="45" y="233"/>
                  </a:cubicBezTo>
                  <a:lnTo>
                    <a:pt x="45" y="229"/>
                  </a:lnTo>
                  <a:close/>
                </a:path>
              </a:pathLst>
            </a:custGeom>
            <a:solidFill>
              <a:srgbClr val="4E12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0" name="íṧliďé">
              <a:extLst>
                <a:ext uri="{FF2B5EF4-FFF2-40B4-BE49-F238E27FC236}">
                  <a16:creationId xmlns:a16="http://schemas.microsoft.com/office/drawing/2014/main" id="{BE710E6F-9566-4518-A940-6AA383EBFEE8}"/>
                </a:ext>
              </a:extLst>
            </p:cNvPr>
            <p:cNvSpPr/>
            <p:nvPr/>
          </p:nvSpPr>
          <p:spPr bwMode="auto">
            <a:xfrm>
              <a:off x="7003038" y="3238947"/>
              <a:ext cx="464727" cy="422210"/>
            </a:xfrm>
            <a:custGeom>
              <a:avLst/>
              <a:gdLst>
                <a:gd name="T0" fmla="*/ 4 w 256"/>
                <a:gd name="T1" fmla="*/ 4 h 233"/>
                <a:gd name="T2" fmla="*/ 4 w 256"/>
                <a:gd name="T3" fmla="*/ 8 h 233"/>
                <a:gd name="T4" fmla="*/ 62 w 256"/>
                <a:gd name="T5" fmla="*/ 8 h 233"/>
                <a:gd name="T6" fmla="*/ 65 w 256"/>
                <a:gd name="T7" fmla="*/ 8 h 233"/>
                <a:gd name="T8" fmla="*/ 158 w 256"/>
                <a:gd name="T9" fmla="*/ 8 h 233"/>
                <a:gd name="T10" fmla="*/ 222 w 256"/>
                <a:gd name="T11" fmla="*/ 35 h 233"/>
                <a:gd name="T12" fmla="*/ 248 w 256"/>
                <a:gd name="T13" fmla="*/ 98 h 233"/>
                <a:gd name="T14" fmla="*/ 248 w 256"/>
                <a:gd name="T15" fmla="*/ 179 h 233"/>
                <a:gd name="T16" fmla="*/ 235 w 256"/>
                <a:gd name="T17" fmla="*/ 212 h 233"/>
                <a:gd name="T18" fmla="*/ 202 w 256"/>
                <a:gd name="T19" fmla="*/ 225 h 233"/>
                <a:gd name="T20" fmla="*/ 129 w 256"/>
                <a:gd name="T21" fmla="*/ 225 h 233"/>
                <a:gd name="T22" fmla="*/ 84 w 256"/>
                <a:gd name="T23" fmla="*/ 207 h 233"/>
                <a:gd name="T24" fmla="*/ 66 w 256"/>
                <a:gd name="T25" fmla="*/ 162 h 233"/>
                <a:gd name="T26" fmla="*/ 66 w 256"/>
                <a:gd name="T27" fmla="*/ 74 h 233"/>
                <a:gd name="T28" fmla="*/ 62 w 256"/>
                <a:gd name="T29" fmla="*/ 74 h 233"/>
                <a:gd name="T30" fmla="*/ 23 w 256"/>
                <a:gd name="T31" fmla="*/ 58 h 233"/>
                <a:gd name="T32" fmla="*/ 8 w 256"/>
                <a:gd name="T33" fmla="*/ 20 h 233"/>
                <a:gd name="T34" fmla="*/ 8 w 256"/>
                <a:gd name="T35" fmla="*/ 4 h 233"/>
                <a:gd name="T36" fmla="*/ 4 w 256"/>
                <a:gd name="T37" fmla="*/ 4 h 233"/>
                <a:gd name="T38" fmla="*/ 4 w 256"/>
                <a:gd name="T39" fmla="*/ 8 h 233"/>
                <a:gd name="T40" fmla="*/ 4 w 256"/>
                <a:gd name="T41" fmla="*/ 4 h 233"/>
                <a:gd name="T42" fmla="*/ 0 w 256"/>
                <a:gd name="T43" fmla="*/ 4 h 233"/>
                <a:gd name="T44" fmla="*/ 0 w 256"/>
                <a:gd name="T45" fmla="*/ 20 h 233"/>
                <a:gd name="T46" fmla="*/ 62 w 256"/>
                <a:gd name="T47" fmla="*/ 82 h 233"/>
                <a:gd name="T48" fmla="*/ 62 w 256"/>
                <a:gd name="T49" fmla="*/ 78 h 233"/>
                <a:gd name="T50" fmla="*/ 57 w 256"/>
                <a:gd name="T51" fmla="*/ 78 h 233"/>
                <a:gd name="T52" fmla="*/ 57 w 256"/>
                <a:gd name="T53" fmla="*/ 162 h 233"/>
                <a:gd name="T54" fmla="*/ 129 w 256"/>
                <a:gd name="T55" fmla="*/ 233 h 233"/>
                <a:gd name="T56" fmla="*/ 202 w 256"/>
                <a:gd name="T57" fmla="*/ 233 h 233"/>
                <a:gd name="T58" fmla="*/ 256 w 256"/>
                <a:gd name="T59" fmla="*/ 179 h 233"/>
                <a:gd name="T60" fmla="*/ 256 w 256"/>
                <a:gd name="T61" fmla="*/ 98 h 233"/>
                <a:gd name="T62" fmla="*/ 158 w 256"/>
                <a:gd name="T63" fmla="*/ 0 h 233"/>
                <a:gd name="T64" fmla="*/ 65 w 256"/>
                <a:gd name="T65" fmla="*/ 0 h 233"/>
                <a:gd name="T66" fmla="*/ 62 w 256"/>
                <a:gd name="T67" fmla="*/ 0 h 233"/>
                <a:gd name="T68" fmla="*/ 0 w 256"/>
                <a:gd name="T69" fmla="*/ 0 h 233"/>
                <a:gd name="T70" fmla="*/ 0 w 256"/>
                <a:gd name="T71" fmla="*/ 4 h 233"/>
                <a:gd name="T72" fmla="*/ 4 w 256"/>
                <a:gd name="T73" fmla="*/ 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33">
                  <a:moveTo>
                    <a:pt x="4" y="4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83" y="8"/>
                    <a:pt x="205" y="18"/>
                    <a:pt x="222" y="35"/>
                  </a:cubicBezTo>
                  <a:cubicBezTo>
                    <a:pt x="238" y="51"/>
                    <a:pt x="248" y="73"/>
                    <a:pt x="248" y="9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48" y="192"/>
                    <a:pt x="243" y="203"/>
                    <a:pt x="235" y="212"/>
                  </a:cubicBezTo>
                  <a:cubicBezTo>
                    <a:pt x="226" y="220"/>
                    <a:pt x="215" y="225"/>
                    <a:pt x="202" y="225"/>
                  </a:cubicBezTo>
                  <a:cubicBezTo>
                    <a:pt x="129" y="225"/>
                    <a:pt x="129" y="225"/>
                    <a:pt x="129" y="225"/>
                  </a:cubicBezTo>
                  <a:cubicBezTo>
                    <a:pt x="112" y="225"/>
                    <a:pt x="96" y="218"/>
                    <a:pt x="84" y="207"/>
                  </a:cubicBezTo>
                  <a:cubicBezTo>
                    <a:pt x="73" y="195"/>
                    <a:pt x="66" y="179"/>
                    <a:pt x="66" y="16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47" y="74"/>
                    <a:pt x="33" y="68"/>
                    <a:pt x="23" y="58"/>
                  </a:cubicBezTo>
                  <a:cubicBezTo>
                    <a:pt x="14" y="48"/>
                    <a:pt x="8" y="35"/>
                    <a:pt x="8" y="2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54"/>
                    <a:pt x="27" y="82"/>
                    <a:pt x="62" y="82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7" y="201"/>
                    <a:pt x="90" y="233"/>
                    <a:pt x="129" y="233"/>
                  </a:cubicBezTo>
                  <a:cubicBezTo>
                    <a:pt x="202" y="233"/>
                    <a:pt x="202" y="233"/>
                    <a:pt x="202" y="233"/>
                  </a:cubicBezTo>
                  <a:cubicBezTo>
                    <a:pt x="232" y="233"/>
                    <a:pt x="256" y="209"/>
                    <a:pt x="256" y="179"/>
                  </a:cubicBezTo>
                  <a:cubicBezTo>
                    <a:pt x="256" y="98"/>
                    <a:pt x="256" y="98"/>
                    <a:pt x="256" y="98"/>
                  </a:cubicBezTo>
                  <a:cubicBezTo>
                    <a:pt x="256" y="44"/>
                    <a:pt x="212" y="0"/>
                    <a:pt x="15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1" name="íṡľíḍé">
              <a:extLst>
                <a:ext uri="{FF2B5EF4-FFF2-40B4-BE49-F238E27FC236}">
                  <a16:creationId xmlns:a16="http://schemas.microsoft.com/office/drawing/2014/main" id="{4DE3462F-36D4-4316-9CE1-86C3228656DB}"/>
                </a:ext>
              </a:extLst>
            </p:cNvPr>
            <p:cNvSpPr/>
            <p:nvPr/>
          </p:nvSpPr>
          <p:spPr bwMode="auto">
            <a:xfrm>
              <a:off x="7085107" y="3489109"/>
              <a:ext cx="87013" cy="88990"/>
            </a:xfrm>
            <a:custGeom>
              <a:avLst/>
              <a:gdLst>
                <a:gd name="T0" fmla="*/ 0 w 48"/>
                <a:gd name="T1" fmla="*/ 25 h 49"/>
                <a:gd name="T2" fmla="*/ 24 w 48"/>
                <a:gd name="T3" fmla="*/ 0 h 49"/>
                <a:gd name="T4" fmla="*/ 48 w 48"/>
                <a:gd name="T5" fmla="*/ 25 h 49"/>
                <a:gd name="T6" fmla="*/ 24 w 48"/>
                <a:gd name="T7" fmla="*/ 49 h 49"/>
                <a:gd name="T8" fmla="*/ 12 w 48"/>
                <a:gd name="T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9">
                  <a:moveTo>
                    <a:pt x="0" y="25"/>
                  </a:move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5"/>
                  </a:cubicBezTo>
                  <a:cubicBezTo>
                    <a:pt x="48" y="38"/>
                    <a:pt x="37" y="49"/>
                    <a:pt x="24" y="49"/>
                  </a:cubicBezTo>
                  <a:cubicBezTo>
                    <a:pt x="19" y="49"/>
                    <a:pt x="15" y="48"/>
                    <a:pt x="12" y="46"/>
                  </a:cubicBezTo>
                </a:path>
              </a:pathLst>
            </a:custGeom>
            <a:solidFill>
              <a:srgbClr val="FFED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2" name="ïŝḷîḍê">
              <a:extLst>
                <a:ext uri="{FF2B5EF4-FFF2-40B4-BE49-F238E27FC236}">
                  <a16:creationId xmlns:a16="http://schemas.microsoft.com/office/drawing/2014/main" id="{FDC8B250-A5A3-4949-AEB8-E578DF676AC9}"/>
                </a:ext>
              </a:extLst>
            </p:cNvPr>
            <p:cNvSpPr/>
            <p:nvPr/>
          </p:nvSpPr>
          <p:spPr bwMode="auto">
            <a:xfrm>
              <a:off x="7077196" y="3482187"/>
              <a:ext cx="101844" cy="102833"/>
            </a:xfrm>
            <a:custGeom>
              <a:avLst/>
              <a:gdLst>
                <a:gd name="T0" fmla="*/ 8 w 56"/>
                <a:gd name="T1" fmla="*/ 29 h 57"/>
                <a:gd name="T2" fmla="*/ 14 w 56"/>
                <a:gd name="T3" fmla="*/ 14 h 57"/>
                <a:gd name="T4" fmla="*/ 28 w 56"/>
                <a:gd name="T5" fmla="*/ 8 h 57"/>
                <a:gd name="T6" fmla="*/ 42 w 56"/>
                <a:gd name="T7" fmla="*/ 14 h 57"/>
                <a:gd name="T8" fmla="*/ 48 w 56"/>
                <a:gd name="T9" fmla="*/ 29 h 57"/>
                <a:gd name="T10" fmla="*/ 42 w 56"/>
                <a:gd name="T11" fmla="*/ 43 h 57"/>
                <a:gd name="T12" fmla="*/ 28 w 56"/>
                <a:gd name="T13" fmla="*/ 49 h 57"/>
                <a:gd name="T14" fmla="*/ 18 w 56"/>
                <a:gd name="T15" fmla="*/ 46 h 57"/>
                <a:gd name="T16" fmla="*/ 12 w 56"/>
                <a:gd name="T17" fmla="*/ 48 h 57"/>
                <a:gd name="T18" fmla="*/ 14 w 56"/>
                <a:gd name="T19" fmla="*/ 53 h 57"/>
                <a:gd name="T20" fmla="*/ 28 w 56"/>
                <a:gd name="T21" fmla="*/ 57 h 57"/>
                <a:gd name="T22" fmla="*/ 56 w 56"/>
                <a:gd name="T23" fmla="*/ 29 h 57"/>
                <a:gd name="T24" fmla="*/ 28 w 56"/>
                <a:gd name="T25" fmla="*/ 0 h 57"/>
                <a:gd name="T26" fmla="*/ 0 w 56"/>
                <a:gd name="T27" fmla="*/ 29 h 57"/>
                <a:gd name="T28" fmla="*/ 4 w 56"/>
                <a:gd name="T29" fmla="*/ 33 h 57"/>
                <a:gd name="T30" fmla="*/ 8 w 56"/>
                <a:gd name="T31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7">
                  <a:moveTo>
                    <a:pt x="8" y="29"/>
                  </a:moveTo>
                  <a:cubicBezTo>
                    <a:pt x="8" y="23"/>
                    <a:pt x="10" y="18"/>
                    <a:pt x="14" y="14"/>
                  </a:cubicBezTo>
                  <a:cubicBezTo>
                    <a:pt x="17" y="11"/>
                    <a:pt x="22" y="8"/>
                    <a:pt x="28" y="8"/>
                  </a:cubicBezTo>
                  <a:cubicBezTo>
                    <a:pt x="33" y="8"/>
                    <a:pt x="38" y="11"/>
                    <a:pt x="42" y="14"/>
                  </a:cubicBezTo>
                  <a:cubicBezTo>
                    <a:pt x="46" y="18"/>
                    <a:pt x="48" y="23"/>
                    <a:pt x="48" y="29"/>
                  </a:cubicBezTo>
                  <a:cubicBezTo>
                    <a:pt x="48" y="34"/>
                    <a:pt x="46" y="39"/>
                    <a:pt x="42" y="43"/>
                  </a:cubicBezTo>
                  <a:cubicBezTo>
                    <a:pt x="38" y="46"/>
                    <a:pt x="33" y="49"/>
                    <a:pt x="28" y="49"/>
                  </a:cubicBezTo>
                  <a:cubicBezTo>
                    <a:pt x="24" y="49"/>
                    <a:pt x="21" y="48"/>
                    <a:pt x="18" y="46"/>
                  </a:cubicBezTo>
                  <a:cubicBezTo>
                    <a:pt x="16" y="45"/>
                    <a:pt x="13" y="46"/>
                    <a:pt x="12" y="48"/>
                  </a:cubicBezTo>
                  <a:cubicBezTo>
                    <a:pt x="11" y="49"/>
                    <a:pt x="12" y="52"/>
                    <a:pt x="14" y="53"/>
                  </a:cubicBezTo>
                  <a:cubicBezTo>
                    <a:pt x="18" y="55"/>
                    <a:pt x="23" y="57"/>
                    <a:pt x="28" y="57"/>
                  </a:cubicBezTo>
                  <a:cubicBezTo>
                    <a:pt x="43" y="57"/>
                    <a:pt x="56" y="44"/>
                    <a:pt x="56" y="29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2" y="0"/>
                    <a:pt x="0" y="13"/>
                    <a:pt x="0" y="29"/>
                  </a:cubicBezTo>
                  <a:cubicBezTo>
                    <a:pt x="0" y="31"/>
                    <a:pt x="1" y="33"/>
                    <a:pt x="4" y="33"/>
                  </a:cubicBezTo>
                  <a:cubicBezTo>
                    <a:pt x="6" y="33"/>
                    <a:pt x="8" y="31"/>
                    <a:pt x="8" y="29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3" name="iṧľïďê">
              <a:extLst>
                <a:ext uri="{FF2B5EF4-FFF2-40B4-BE49-F238E27FC236}">
                  <a16:creationId xmlns:a16="http://schemas.microsoft.com/office/drawing/2014/main" id="{4E8FC78B-5620-479D-AAB8-2416A645D028}"/>
                </a:ext>
              </a:extLst>
            </p:cNvPr>
            <p:cNvSpPr/>
            <p:nvPr/>
          </p:nvSpPr>
          <p:spPr bwMode="auto">
            <a:xfrm>
              <a:off x="7128613" y="3516794"/>
              <a:ext cx="17798" cy="17798"/>
            </a:xfrm>
            <a:custGeom>
              <a:avLst/>
              <a:gdLst>
                <a:gd name="T0" fmla="*/ 0 w 10"/>
                <a:gd name="T1" fmla="*/ 0 h 10"/>
                <a:gd name="T2" fmla="*/ 10 w 10"/>
                <a:gd name="T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5" y="0"/>
                    <a:pt x="10" y="4"/>
                    <a:pt x="10" y="10"/>
                  </a:cubicBezTo>
                </a:path>
              </a:pathLst>
            </a:custGeom>
            <a:solidFill>
              <a:srgbClr val="FFF3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4" name="ïŝ1îḍe">
              <a:extLst>
                <a:ext uri="{FF2B5EF4-FFF2-40B4-BE49-F238E27FC236}">
                  <a16:creationId xmlns:a16="http://schemas.microsoft.com/office/drawing/2014/main" id="{9477C797-EEFC-4702-97D9-3A08E86F23B2}"/>
                </a:ext>
              </a:extLst>
            </p:cNvPr>
            <p:cNvSpPr/>
            <p:nvPr/>
          </p:nvSpPr>
          <p:spPr bwMode="auto">
            <a:xfrm>
              <a:off x="7120703" y="3508884"/>
              <a:ext cx="32630" cy="32630"/>
            </a:xfrm>
            <a:custGeom>
              <a:avLst/>
              <a:gdLst>
                <a:gd name="T0" fmla="*/ 4 w 18"/>
                <a:gd name="T1" fmla="*/ 8 h 18"/>
                <a:gd name="T2" fmla="*/ 10 w 18"/>
                <a:gd name="T3" fmla="*/ 14 h 18"/>
                <a:gd name="T4" fmla="*/ 14 w 18"/>
                <a:gd name="T5" fmla="*/ 18 h 18"/>
                <a:gd name="T6" fmla="*/ 18 w 18"/>
                <a:gd name="T7" fmla="*/ 14 h 18"/>
                <a:gd name="T8" fmla="*/ 4 w 18"/>
                <a:gd name="T9" fmla="*/ 0 h 18"/>
                <a:gd name="T10" fmla="*/ 0 w 18"/>
                <a:gd name="T11" fmla="*/ 4 h 18"/>
                <a:gd name="T12" fmla="*/ 4 w 18"/>
                <a:gd name="T13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8">
                  <a:moveTo>
                    <a:pt x="4" y="8"/>
                  </a:moveTo>
                  <a:cubicBezTo>
                    <a:pt x="7" y="8"/>
                    <a:pt x="10" y="10"/>
                    <a:pt x="10" y="14"/>
                  </a:cubicBezTo>
                  <a:cubicBezTo>
                    <a:pt x="10" y="16"/>
                    <a:pt x="11" y="18"/>
                    <a:pt x="14" y="18"/>
                  </a:cubicBezTo>
                  <a:cubicBezTo>
                    <a:pt x="16" y="18"/>
                    <a:pt x="18" y="16"/>
                    <a:pt x="18" y="14"/>
                  </a:cubicBezTo>
                  <a:cubicBezTo>
                    <a:pt x="18" y="6"/>
                    <a:pt x="12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solidFill>
              <a:srgbClr val="6409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DFE508CF-EDCA-4A98-A2EC-7D9CCD776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640909"/>
              </p:ext>
            </p:extLst>
          </p:nvPr>
        </p:nvGraphicFramePr>
        <p:xfrm>
          <a:off x="5617801" y="1465826"/>
          <a:ext cx="3702825" cy="246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pSp>
        <p:nvGrpSpPr>
          <p:cNvPr id="1475" name="7e581ac5-364e-4669-b3e2-2f26d0bfe36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1728693-DD20-475A-BDCE-4361D6934F12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>
          <a:xfrm flipH="1">
            <a:off x="1396991" y="4880981"/>
            <a:ext cx="344737" cy="609685"/>
            <a:chOff x="5207087" y="1399798"/>
            <a:chExt cx="1510584" cy="4674062"/>
          </a:xfrm>
        </p:grpSpPr>
        <p:sp>
          <p:nvSpPr>
            <p:cNvPr id="1476" name="iśḻîḑè">
              <a:extLst>
                <a:ext uri="{FF2B5EF4-FFF2-40B4-BE49-F238E27FC236}">
                  <a16:creationId xmlns:a16="http://schemas.microsoft.com/office/drawing/2014/main" id="{61FF70CF-C013-4F47-A52F-53D490210D84}"/>
                </a:ext>
              </a:extLst>
            </p:cNvPr>
            <p:cNvSpPr/>
            <p:nvPr/>
          </p:nvSpPr>
          <p:spPr bwMode="auto">
            <a:xfrm>
              <a:off x="5831522" y="2060962"/>
              <a:ext cx="266303" cy="284668"/>
            </a:xfrm>
            <a:prstGeom prst="rect">
              <a:avLst/>
            </a:prstGeom>
            <a:solidFill>
              <a:srgbClr val="F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7" name="ísḷídè">
              <a:extLst>
                <a:ext uri="{FF2B5EF4-FFF2-40B4-BE49-F238E27FC236}">
                  <a16:creationId xmlns:a16="http://schemas.microsoft.com/office/drawing/2014/main" id="{C3382A66-3681-4F77-8076-59F672DB4848}"/>
                </a:ext>
              </a:extLst>
            </p:cNvPr>
            <p:cNvSpPr/>
            <p:nvPr/>
          </p:nvSpPr>
          <p:spPr bwMode="auto">
            <a:xfrm>
              <a:off x="5831522" y="2111469"/>
              <a:ext cx="266303" cy="73463"/>
            </a:xfrm>
            <a:custGeom>
              <a:avLst/>
              <a:gdLst>
                <a:gd name="T0" fmla="*/ 116 w 116"/>
                <a:gd name="T1" fmla="*/ 0 h 31"/>
                <a:gd name="T2" fmla="*/ 116 w 116"/>
                <a:gd name="T3" fmla="*/ 9 h 31"/>
                <a:gd name="T4" fmla="*/ 58 w 116"/>
                <a:gd name="T5" fmla="*/ 31 h 31"/>
                <a:gd name="T6" fmla="*/ 0 w 116"/>
                <a:gd name="T7" fmla="*/ 9 h 31"/>
                <a:gd name="T8" fmla="*/ 0 w 116"/>
                <a:gd name="T9" fmla="*/ 0 h 31"/>
                <a:gd name="T10" fmla="*/ 58 w 116"/>
                <a:gd name="T11" fmla="*/ 15 h 31"/>
                <a:gd name="T12" fmla="*/ 116 w 11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31">
                  <a:moveTo>
                    <a:pt x="116" y="0"/>
                  </a:moveTo>
                  <a:cubicBezTo>
                    <a:pt x="116" y="9"/>
                    <a:pt x="116" y="9"/>
                    <a:pt x="116" y="9"/>
                  </a:cubicBezTo>
                  <a:cubicBezTo>
                    <a:pt x="95" y="18"/>
                    <a:pt x="72" y="31"/>
                    <a:pt x="58" y="31"/>
                  </a:cubicBezTo>
                  <a:cubicBezTo>
                    <a:pt x="44" y="31"/>
                    <a:pt x="21" y="18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9"/>
                    <a:pt x="44" y="15"/>
                    <a:pt x="58" y="15"/>
                  </a:cubicBezTo>
                  <a:cubicBezTo>
                    <a:pt x="72" y="15"/>
                    <a:pt x="95" y="9"/>
                    <a:pt x="116" y="0"/>
                  </a:cubicBezTo>
                  <a:close/>
                </a:path>
              </a:pathLst>
            </a:custGeom>
            <a:solidFill>
              <a:srgbClr val="EEA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8" name="iṥḻîḍè">
              <a:extLst>
                <a:ext uri="{FF2B5EF4-FFF2-40B4-BE49-F238E27FC236}">
                  <a16:creationId xmlns:a16="http://schemas.microsoft.com/office/drawing/2014/main" id="{518CD2BE-6687-4E62-B5DC-AA985F097798}"/>
                </a:ext>
              </a:extLst>
            </p:cNvPr>
            <p:cNvSpPr/>
            <p:nvPr/>
          </p:nvSpPr>
          <p:spPr bwMode="auto">
            <a:xfrm>
              <a:off x="6152923" y="1771704"/>
              <a:ext cx="96422" cy="142335"/>
            </a:xfrm>
            <a:custGeom>
              <a:avLst/>
              <a:gdLst>
                <a:gd name="T0" fmla="*/ 36 w 42"/>
                <a:gd name="T1" fmla="*/ 37 h 62"/>
                <a:gd name="T2" fmla="*/ 11 w 42"/>
                <a:gd name="T3" fmla="*/ 59 h 62"/>
                <a:gd name="T4" fmla="*/ 6 w 42"/>
                <a:gd name="T5" fmla="*/ 25 h 62"/>
                <a:gd name="T6" fmla="*/ 31 w 42"/>
                <a:gd name="T7" fmla="*/ 3 h 62"/>
                <a:gd name="T8" fmla="*/ 36 w 42"/>
                <a:gd name="T9" fmla="*/ 3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2">
                  <a:moveTo>
                    <a:pt x="36" y="37"/>
                  </a:moveTo>
                  <a:cubicBezTo>
                    <a:pt x="30" y="52"/>
                    <a:pt x="19" y="62"/>
                    <a:pt x="11" y="59"/>
                  </a:cubicBezTo>
                  <a:cubicBezTo>
                    <a:pt x="2" y="56"/>
                    <a:pt x="0" y="41"/>
                    <a:pt x="6" y="25"/>
                  </a:cubicBezTo>
                  <a:cubicBezTo>
                    <a:pt x="12" y="10"/>
                    <a:pt x="23" y="0"/>
                    <a:pt x="31" y="3"/>
                  </a:cubicBezTo>
                  <a:cubicBezTo>
                    <a:pt x="40" y="6"/>
                    <a:pt x="42" y="21"/>
                    <a:pt x="36" y="37"/>
                  </a:cubicBezTo>
                  <a:close/>
                </a:path>
              </a:pathLst>
            </a:custGeom>
            <a:solidFill>
              <a:srgbClr val="EEA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9" name="î$1ïďé">
              <a:extLst>
                <a:ext uri="{FF2B5EF4-FFF2-40B4-BE49-F238E27FC236}">
                  <a16:creationId xmlns:a16="http://schemas.microsoft.com/office/drawing/2014/main" id="{375A39DC-C8D6-49D2-8948-ABF8F810C24B}"/>
                </a:ext>
              </a:extLst>
            </p:cNvPr>
            <p:cNvSpPr/>
            <p:nvPr/>
          </p:nvSpPr>
          <p:spPr bwMode="auto">
            <a:xfrm>
              <a:off x="5680003" y="1771704"/>
              <a:ext cx="96422" cy="142335"/>
            </a:xfrm>
            <a:custGeom>
              <a:avLst/>
              <a:gdLst>
                <a:gd name="T0" fmla="*/ 5 w 42"/>
                <a:gd name="T1" fmla="*/ 37 h 62"/>
                <a:gd name="T2" fmla="*/ 31 w 42"/>
                <a:gd name="T3" fmla="*/ 59 h 62"/>
                <a:gd name="T4" fmla="*/ 36 w 42"/>
                <a:gd name="T5" fmla="*/ 25 h 62"/>
                <a:gd name="T6" fmla="*/ 10 w 42"/>
                <a:gd name="T7" fmla="*/ 3 h 62"/>
                <a:gd name="T8" fmla="*/ 5 w 42"/>
                <a:gd name="T9" fmla="*/ 3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62">
                  <a:moveTo>
                    <a:pt x="5" y="37"/>
                  </a:moveTo>
                  <a:cubicBezTo>
                    <a:pt x="11" y="52"/>
                    <a:pt x="23" y="62"/>
                    <a:pt x="31" y="59"/>
                  </a:cubicBezTo>
                  <a:cubicBezTo>
                    <a:pt x="39" y="56"/>
                    <a:pt x="42" y="41"/>
                    <a:pt x="36" y="25"/>
                  </a:cubicBezTo>
                  <a:cubicBezTo>
                    <a:pt x="30" y="10"/>
                    <a:pt x="19" y="0"/>
                    <a:pt x="10" y="3"/>
                  </a:cubicBezTo>
                  <a:cubicBezTo>
                    <a:pt x="2" y="6"/>
                    <a:pt x="0" y="21"/>
                    <a:pt x="5" y="37"/>
                  </a:cubicBezTo>
                  <a:close/>
                </a:path>
              </a:pathLst>
            </a:custGeom>
            <a:solidFill>
              <a:srgbClr val="F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0" name="iṥ1îḑè">
              <a:extLst>
                <a:ext uri="{FF2B5EF4-FFF2-40B4-BE49-F238E27FC236}">
                  <a16:creationId xmlns:a16="http://schemas.microsoft.com/office/drawing/2014/main" id="{78BAB376-4D70-430C-935B-5FB3D7E908E3}"/>
                </a:ext>
              </a:extLst>
            </p:cNvPr>
            <p:cNvSpPr/>
            <p:nvPr/>
          </p:nvSpPr>
          <p:spPr bwMode="auto">
            <a:xfrm>
              <a:off x="5670821" y="1606413"/>
              <a:ext cx="583114" cy="555563"/>
            </a:xfrm>
            <a:custGeom>
              <a:avLst/>
              <a:gdLst>
                <a:gd name="T0" fmla="*/ 230 w 254"/>
                <a:gd name="T1" fmla="*/ 0 h 243"/>
                <a:gd name="T2" fmla="*/ 127 w 254"/>
                <a:gd name="T3" fmla="*/ 0 h 243"/>
                <a:gd name="T4" fmla="*/ 24 w 254"/>
                <a:gd name="T5" fmla="*/ 0 h 243"/>
                <a:gd name="T6" fmla="*/ 40 w 254"/>
                <a:gd name="T7" fmla="*/ 193 h 243"/>
                <a:gd name="T8" fmla="*/ 127 w 254"/>
                <a:gd name="T9" fmla="*/ 243 h 243"/>
                <a:gd name="T10" fmla="*/ 214 w 254"/>
                <a:gd name="T11" fmla="*/ 193 h 243"/>
                <a:gd name="T12" fmla="*/ 230 w 254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43">
                  <a:moveTo>
                    <a:pt x="230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31" y="136"/>
                    <a:pt x="40" y="193"/>
                  </a:cubicBezTo>
                  <a:cubicBezTo>
                    <a:pt x="43" y="214"/>
                    <a:pt x="98" y="243"/>
                    <a:pt x="127" y="243"/>
                  </a:cubicBezTo>
                  <a:cubicBezTo>
                    <a:pt x="156" y="243"/>
                    <a:pt x="211" y="214"/>
                    <a:pt x="214" y="193"/>
                  </a:cubicBezTo>
                  <a:cubicBezTo>
                    <a:pt x="223" y="136"/>
                    <a:pt x="254" y="0"/>
                    <a:pt x="230" y="0"/>
                  </a:cubicBezTo>
                  <a:close/>
                </a:path>
              </a:pathLst>
            </a:custGeom>
            <a:solidFill>
              <a:srgbClr val="F7BE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1" name="íṥľiḓé">
              <a:extLst>
                <a:ext uri="{FF2B5EF4-FFF2-40B4-BE49-F238E27FC236}">
                  <a16:creationId xmlns:a16="http://schemas.microsoft.com/office/drawing/2014/main" id="{774AB875-39BC-482F-8398-CE6170C59968}"/>
                </a:ext>
              </a:extLst>
            </p:cNvPr>
            <p:cNvSpPr/>
            <p:nvPr/>
          </p:nvSpPr>
          <p:spPr bwMode="auto">
            <a:xfrm>
              <a:off x="5964673" y="1606413"/>
              <a:ext cx="289262" cy="555563"/>
            </a:xfrm>
            <a:custGeom>
              <a:avLst/>
              <a:gdLst>
                <a:gd name="T0" fmla="*/ 87 w 127"/>
                <a:gd name="T1" fmla="*/ 193 h 243"/>
                <a:gd name="T2" fmla="*/ 0 w 127"/>
                <a:gd name="T3" fmla="*/ 243 h 243"/>
                <a:gd name="T4" fmla="*/ 0 w 127"/>
                <a:gd name="T5" fmla="*/ 0 h 243"/>
                <a:gd name="T6" fmla="*/ 103 w 127"/>
                <a:gd name="T7" fmla="*/ 0 h 243"/>
                <a:gd name="T8" fmla="*/ 87 w 127"/>
                <a:gd name="T9" fmla="*/ 19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43">
                  <a:moveTo>
                    <a:pt x="87" y="193"/>
                  </a:moveTo>
                  <a:cubicBezTo>
                    <a:pt x="84" y="214"/>
                    <a:pt x="29" y="243"/>
                    <a:pt x="0" y="2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27" y="0"/>
                    <a:pt x="96" y="136"/>
                    <a:pt x="87" y="193"/>
                  </a:cubicBezTo>
                  <a:close/>
                </a:path>
              </a:pathLst>
            </a:custGeom>
            <a:solidFill>
              <a:srgbClr val="EEA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2" name="íṣḻïḋè">
              <a:extLst>
                <a:ext uri="{FF2B5EF4-FFF2-40B4-BE49-F238E27FC236}">
                  <a16:creationId xmlns:a16="http://schemas.microsoft.com/office/drawing/2014/main" id="{921AF8FF-CFBC-40B7-983A-4834E0860495}"/>
                </a:ext>
              </a:extLst>
            </p:cNvPr>
            <p:cNvSpPr/>
            <p:nvPr/>
          </p:nvSpPr>
          <p:spPr bwMode="auto">
            <a:xfrm>
              <a:off x="5680003" y="1399798"/>
              <a:ext cx="569338" cy="477507"/>
            </a:xfrm>
            <a:custGeom>
              <a:avLst/>
              <a:gdLst>
                <a:gd name="T0" fmla="*/ 230 w 247"/>
                <a:gd name="T1" fmla="*/ 79 h 208"/>
                <a:gd name="T2" fmla="*/ 215 w 247"/>
                <a:gd name="T3" fmla="*/ 57 h 208"/>
                <a:gd name="T4" fmla="*/ 195 w 247"/>
                <a:gd name="T5" fmla="*/ 33 h 208"/>
                <a:gd name="T6" fmla="*/ 138 w 247"/>
                <a:gd name="T7" fmla="*/ 0 h 208"/>
                <a:gd name="T8" fmla="*/ 103 w 247"/>
                <a:gd name="T9" fmla="*/ 11 h 208"/>
                <a:gd name="T10" fmla="*/ 75 w 247"/>
                <a:gd name="T11" fmla="*/ 20 h 208"/>
                <a:gd name="T12" fmla="*/ 40 w 247"/>
                <a:gd name="T13" fmla="*/ 45 h 208"/>
                <a:gd name="T14" fmla="*/ 26 w 247"/>
                <a:gd name="T15" fmla="*/ 79 h 208"/>
                <a:gd name="T16" fmla="*/ 3 w 247"/>
                <a:gd name="T17" fmla="*/ 128 h 208"/>
                <a:gd name="T18" fmla="*/ 4 w 247"/>
                <a:gd name="T19" fmla="*/ 179 h 208"/>
                <a:gd name="T20" fmla="*/ 17 w 247"/>
                <a:gd name="T21" fmla="*/ 208 h 208"/>
                <a:gd name="T22" fmla="*/ 22 w 247"/>
                <a:gd name="T23" fmla="*/ 175 h 208"/>
                <a:gd name="T24" fmla="*/ 61 w 247"/>
                <a:gd name="T25" fmla="*/ 110 h 208"/>
                <a:gd name="T26" fmla="*/ 86 w 247"/>
                <a:gd name="T27" fmla="*/ 95 h 208"/>
                <a:gd name="T28" fmla="*/ 113 w 247"/>
                <a:gd name="T29" fmla="*/ 93 h 208"/>
                <a:gd name="T30" fmla="*/ 116 w 247"/>
                <a:gd name="T31" fmla="*/ 105 h 208"/>
                <a:gd name="T32" fmla="*/ 167 w 247"/>
                <a:gd name="T33" fmla="*/ 101 h 208"/>
                <a:gd name="T34" fmla="*/ 233 w 247"/>
                <a:gd name="T35" fmla="*/ 186 h 208"/>
                <a:gd name="T36" fmla="*/ 239 w 247"/>
                <a:gd name="T37" fmla="*/ 182 h 208"/>
                <a:gd name="T38" fmla="*/ 243 w 247"/>
                <a:gd name="T39" fmla="*/ 161 h 208"/>
                <a:gd name="T40" fmla="*/ 230 w 247"/>
                <a:gd name="T41" fmla="*/ 79 h 208"/>
                <a:gd name="T42" fmla="*/ 230 w 247"/>
                <a:gd name="T43" fmla="*/ 79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7" h="208">
                  <a:moveTo>
                    <a:pt x="230" y="79"/>
                  </a:moveTo>
                  <a:cubicBezTo>
                    <a:pt x="225" y="74"/>
                    <a:pt x="215" y="66"/>
                    <a:pt x="215" y="57"/>
                  </a:cubicBezTo>
                  <a:cubicBezTo>
                    <a:pt x="210" y="47"/>
                    <a:pt x="203" y="39"/>
                    <a:pt x="195" y="33"/>
                  </a:cubicBezTo>
                  <a:cubicBezTo>
                    <a:pt x="188" y="28"/>
                    <a:pt x="134" y="8"/>
                    <a:pt x="138" y="0"/>
                  </a:cubicBezTo>
                  <a:cubicBezTo>
                    <a:pt x="125" y="4"/>
                    <a:pt x="116" y="11"/>
                    <a:pt x="103" y="11"/>
                  </a:cubicBezTo>
                  <a:cubicBezTo>
                    <a:pt x="91" y="11"/>
                    <a:pt x="85" y="14"/>
                    <a:pt x="75" y="20"/>
                  </a:cubicBezTo>
                  <a:cubicBezTo>
                    <a:pt x="63" y="27"/>
                    <a:pt x="51" y="35"/>
                    <a:pt x="40" y="45"/>
                  </a:cubicBezTo>
                  <a:cubicBezTo>
                    <a:pt x="36" y="49"/>
                    <a:pt x="17" y="78"/>
                    <a:pt x="26" y="79"/>
                  </a:cubicBezTo>
                  <a:cubicBezTo>
                    <a:pt x="14" y="92"/>
                    <a:pt x="6" y="110"/>
                    <a:pt x="3" y="128"/>
                  </a:cubicBezTo>
                  <a:cubicBezTo>
                    <a:pt x="0" y="145"/>
                    <a:pt x="4" y="161"/>
                    <a:pt x="4" y="179"/>
                  </a:cubicBezTo>
                  <a:cubicBezTo>
                    <a:pt x="4" y="183"/>
                    <a:pt x="13" y="205"/>
                    <a:pt x="17" y="208"/>
                  </a:cubicBezTo>
                  <a:cubicBezTo>
                    <a:pt x="17" y="208"/>
                    <a:pt x="21" y="177"/>
                    <a:pt x="22" y="175"/>
                  </a:cubicBezTo>
                  <a:cubicBezTo>
                    <a:pt x="33" y="151"/>
                    <a:pt x="44" y="128"/>
                    <a:pt x="61" y="110"/>
                  </a:cubicBezTo>
                  <a:cubicBezTo>
                    <a:pt x="68" y="103"/>
                    <a:pt x="76" y="97"/>
                    <a:pt x="86" y="95"/>
                  </a:cubicBezTo>
                  <a:cubicBezTo>
                    <a:pt x="88" y="94"/>
                    <a:pt x="115" y="87"/>
                    <a:pt x="113" y="93"/>
                  </a:cubicBezTo>
                  <a:cubicBezTo>
                    <a:pt x="110" y="100"/>
                    <a:pt x="106" y="106"/>
                    <a:pt x="116" y="105"/>
                  </a:cubicBezTo>
                  <a:cubicBezTo>
                    <a:pt x="134" y="104"/>
                    <a:pt x="149" y="96"/>
                    <a:pt x="167" y="101"/>
                  </a:cubicBezTo>
                  <a:cubicBezTo>
                    <a:pt x="207" y="110"/>
                    <a:pt x="218" y="148"/>
                    <a:pt x="233" y="186"/>
                  </a:cubicBezTo>
                  <a:cubicBezTo>
                    <a:pt x="236" y="193"/>
                    <a:pt x="238" y="188"/>
                    <a:pt x="239" y="182"/>
                  </a:cubicBezTo>
                  <a:cubicBezTo>
                    <a:pt x="243" y="168"/>
                    <a:pt x="243" y="175"/>
                    <a:pt x="243" y="161"/>
                  </a:cubicBezTo>
                  <a:cubicBezTo>
                    <a:pt x="244" y="137"/>
                    <a:pt x="247" y="96"/>
                    <a:pt x="230" y="79"/>
                  </a:cubicBezTo>
                  <a:cubicBezTo>
                    <a:pt x="215" y="64"/>
                    <a:pt x="245" y="94"/>
                    <a:pt x="230" y="7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3" name="ïşlîḓé">
              <a:extLst>
                <a:ext uri="{FF2B5EF4-FFF2-40B4-BE49-F238E27FC236}">
                  <a16:creationId xmlns:a16="http://schemas.microsoft.com/office/drawing/2014/main" id="{200712D0-5D07-4E2D-8102-2B6485B6E3CB}"/>
                </a:ext>
              </a:extLst>
            </p:cNvPr>
            <p:cNvSpPr/>
            <p:nvPr/>
          </p:nvSpPr>
          <p:spPr bwMode="auto">
            <a:xfrm>
              <a:off x="5964673" y="1399798"/>
              <a:ext cx="284669" cy="440776"/>
            </a:xfrm>
            <a:custGeom>
              <a:avLst/>
              <a:gdLst>
                <a:gd name="T0" fmla="*/ 120 w 124"/>
                <a:gd name="T1" fmla="*/ 161 h 193"/>
                <a:gd name="T2" fmla="*/ 116 w 124"/>
                <a:gd name="T3" fmla="*/ 182 h 193"/>
                <a:gd name="T4" fmla="*/ 110 w 124"/>
                <a:gd name="T5" fmla="*/ 186 h 193"/>
                <a:gd name="T6" fmla="*/ 44 w 124"/>
                <a:gd name="T7" fmla="*/ 101 h 193"/>
                <a:gd name="T8" fmla="*/ 0 w 124"/>
                <a:gd name="T9" fmla="*/ 104 h 193"/>
                <a:gd name="T10" fmla="*/ 0 w 124"/>
                <a:gd name="T11" fmla="*/ 6 h 193"/>
                <a:gd name="T12" fmla="*/ 15 w 124"/>
                <a:gd name="T13" fmla="*/ 0 h 193"/>
                <a:gd name="T14" fmla="*/ 72 w 124"/>
                <a:gd name="T15" fmla="*/ 33 h 193"/>
                <a:gd name="T16" fmla="*/ 92 w 124"/>
                <a:gd name="T17" fmla="*/ 57 h 193"/>
                <a:gd name="T18" fmla="*/ 106 w 124"/>
                <a:gd name="T19" fmla="*/ 78 h 193"/>
                <a:gd name="T20" fmla="*/ 106 w 124"/>
                <a:gd name="T21" fmla="*/ 78 h 193"/>
                <a:gd name="T22" fmla="*/ 107 w 124"/>
                <a:gd name="T23" fmla="*/ 79 h 193"/>
                <a:gd name="T24" fmla="*/ 120 w 124"/>
                <a:gd name="T25" fmla="*/ 16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93">
                  <a:moveTo>
                    <a:pt x="120" y="161"/>
                  </a:moveTo>
                  <a:cubicBezTo>
                    <a:pt x="120" y="175"/>
                    <a:pt x="120" y="168"/>
                    <a:pt x="116" y="182"/>
                  </a:cubicBezTo>
                  <a:cubicBezTo>
                    <a:pt x="115" y="188"/>
                    <a:pt x="113" y="193"/>
                    <a:pt x="110" y="186"/>
                  </a:cubicBezTo>
                  <a:cubicBezTo>
                    <a:pt x="95" y="148"/>
                    <a:pt x="84" y="110"/>
                    <a:pt x="44" y="101"/>
                  </a:cubicBezTo>
                  <a:cubicBezTo>
                    <a:pt x="28" y="97"/>
                    <a:pt x="15" y="102"/>
                    <a:pt x="0" y="10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4"/>
                    <a:pt x="9" y="2"/>
                    <a:pt x="15" y="0"/>
                  </a:cubicBezTo>
                  <a:cubicBezTo>
                    <a:pt x="11" y="8"/>
                    <a:pt x="65" y="28"/>
                    <a:pt x="72" y="33"/>
                  </a:cubicBezTo>
                  <a:cubicBezTo>
                    <a:pt x="80" y="39"/>
                    <a:pt x="87" y="47"/>
                    <a:pt x="92" y="57"/>
                  </a:cubicBezTo>
                  <a:cubicBezTo>
                    <a:pt x="92" y="65"/>
                    <a:pt x="101" y="73"/>
                    <a:pt x="106" y="78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24" y="96"/>
                    <a:pt x="121" y="137"/>
                    <a:pt x="120" y="161"/>
                  </a:cubicBezTo>
                  <a:close/>
                </a:path>
              </a:pathLst>
            </a:custGeom>
            <a:solidFill>
              <a:srgbClr val="3D3B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4" name="íṣ1îḑè">
              <a:extLst>
                <a:ext uri="{FF2B5EF4-FFF2-40B4-BE49-F238E27FC236}">
                  <a16:creationId xmlns:a16="http://schemas.microsoft.com/office/drawing/2014/main" id="{E74031B9-B288-46AD-94B1-872BECCA7703}"/>
                </a:ext>
              </a:extLst>
            </p:cNvPr>
            <p:cNvSpPr/>
            <p:nvPr/>
          </p:nvSpPr>
          <p:spPr bwMode="auto">
            <a:xfrm>
              <a:off x="5234636" y="3686323"/>
              <a:ext cx="215799" cy="408638"/>
            </a:xfrm>
            <a:custGeom>
              <a:avLst/>
              <a:gdLst>
                <a:gd name="T0" fmla="*/ 81 w 94"/>
                <a:gd name="T1" fmla="*/ 159 h 178"/>
                <a:gd name="T2" fmla="*/ 83 w 94"/>
                <a:gd name="T3" fmla="*/ 154 h 178"/>
                <a:gd name="T4" fmla="*/ 80 w 94"/>
                <a:gd name="T5" fmla="*/ 149 h 178"/>
                <a:gd name="T6" fmla="*/ 73 w 94"/>
                <a:gd name="T7" fmla="*/ 146 h 178"/>
                <a:gd name="T8" fmla="*/ 66 w 94"/>
                <a:gd name="T9" fmla="*/ 147 h 178"/>
                <a:gd name="T10" fmla="*/ 68 w 94"/>
                <a:gd name="T11" fmla="*/ 143 h 178"/>
                <a:gd name="T12" fmla="*/ 60 w 94"/>
                <a:gd name="T13" fmla="*/ 137 h 178"/>
                <a:gd name="T14" fmla="*/ 60 w 94"/>
                <a:gd name="T15" fmla="*/ 137 h 178"/>
                <a:gd name="T16" fmla="*/ 63 w 94"/>
                <a:gd name="T17" fmla="*/ 129 h 178"/>
                <a:gd name="T18" fmla="*/ 55 w 94"/>
                <a:gd name="T19" fmla="*/ 128 h 178"/>
                <a:gd name="T20" fmla="*/ 53 w 94"/>
                <a:gd name="T21" fmla="*/ 129 h 178"/>
                <a:gd name="T22" fmla="*/ 53 w 94"/>
                <a:gd name="T23" fmla="*/ 129 h 178"/>
                <a:gd name="T24" fmla="*/ 45 w 94"/>
                <a:gd name="T25" fmla="*/ 127 h 178"/>
                <a:gd name="T26" fmla="*/ 48 w 94"/>
                <a:gd name="T27" fmla="*/ 101 h 178"/>
                <a:gd name="T28" fmla="*/ 67 w 94"/>
                <a:gd name="T29" fmla="*/ 99 h 178"/>
                <a:gd name="T30" fmla="*/ 73 w 94"/>
                <a:gd name="T31" fmla="*/ 131 h 178"/>
                <a:gd name="T32" fmla="*/ 73 w 94"/>
                <a:gd name="T33" fmla="*/ 131 h 178"/>
                <a:gd name="T34" fmla="*/ 73 w 94"/>
                <a:gd name="T35" fmla="*/ 136 h 178"/>
                <a:gd name="T36" fmla="*/ 73 w 94"/>
                <a:gd name="T37" fmla="*/ 136 h 178"/>
                <a:gd name="T38" fmla="*/ 81 w 94"/>
                <a:gd name="T39" fmla="*/ 148 h 178"/>
                <a:gd name="T40" fmla="*/ 84 w 94"/>
                <a:gd name="T41" fmla="*/ 149 h 178"/>
                <a:gd name="T42" fmla="*/ 94 w 94"/>
                <a:gd name="T43" fmla="*/ 133 h 178"/>
                <a:gd name="T44" fmla="*/ 56 w 94"/>
                <a:gd name="T45" fmla="*/ 21 h 178"/>
                <a:gd name="T46" fmla="*/ 54 w 94"/>
                <a:gd name="T47" fmla="*/ 0 h 178"/>
                <a:gd name="T48" fmla="*/ 4 w 94"/>
                <a:gd name="T49" fmla="*/ 6 h 178"/>
                <a:gd name="T50" fmla="*/ 1 w 94"/>
                <a:gd name="T51" fmla="*/ 84 h 178"/>
                <a:gd name="T52" fmla="*/ 10 w 94"/>
                <a:gd name="T53" fmla="*/ 149 h 178"/>
                <a:gd name="T54" fmla="*/ 41 w 94"/>
                <a:gd name="T55" fmla="*/ 177 h 178"/>
                <a:gd name="T56" fmla="*/ 83 w 94"/>
                <a:gd name="T57" fmla="*/ 175 h 178"/>
                <a:gd name="T58" fmla="*/ 92 w 94"/>
                <a:gd name="T59" fmla="*/ 167 h 178"/>
                <a:gd name="T60" fmla="*/ 81 w 94"/>
                <a:gd name="T61" fmla="*/ 1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178">
                  <a:moveTo>
                    <a:pt x="81" y="159"/>
                  </a:moveTo>
                  <a:cubicBezTo>
                    <a:pt x="82" y="158"/>
                    <a:pt x="83" y="156"/>
                    <a:pt x="83" y="154"/>
                  </a:cubicBezTo>
                  <a:cubicBezTo>
                    <a:pt x="83" y="152"/>
                    <a:pt x="82" y="150"/>
                    <a:pt x="80" y="149"/>
                  </a:cubicBezTo>
                  <a:cubicBezTo>
                    <a:pt x="79" y="147"/>
                    <a:pt x="76" y="146"/>
                    <a:pt x="73" y="146"/>
                  </a:cubicBezTo>
                  <a:cubicBezTo>
                    <a:pt x="71" y="146"/>
                    <a:pt x="69" y="146"/>
                    <a:pt x="66" y="147"/>
                  </a:cubicBezTo>
                  <a:cubicBezTo>
                    <a:pt x="67" y="146"/>
                    <a:pt x="68" y="145"/>
                    <a:pt x="68" y="143"/>
                  </a:cubicBezTo>
                  <a:cubicBezTo>
                    <a:pt x="68" y="141"/>
                    <a:pt x="65" y="138"/>
                    <a:pt x="60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2" y="134"/>
                    <a:pt x="64" y="131"/>
                    <a:pt x="63" y="129"/>
                  </a:cubicBezTo>
                  <a:cubicBezTo>
                    <a:pt x="61" y="127"/>
                    <a:pt x="58" y="127"/>
                    <a:pt x="55" y="128"/>
                  </a:cubicBezTo>
                  <a:cubicBezTo>
                    <a:pt x="55" y="128"/>
                    <a:pt x="54" y="129"/>
                    <a:pt x="53" y="129"/>
                  </a:cubicBezTo>
                  <a:cubicBezTo>
                    <a:pt x="53" y="129"/>
                    <a:pt x="53" y="129"/>
                    <a:pt x="53" y="129"/>
                  </a:cubicBezTo>
                  <a:cubicBezTo>
                    <a:pt x="51" y="130"/>
                    <a:pt x="46" y="129"/>
                    <a:pt x="45" y="127"/>
                  </a:cubicBezTo>
                  <a:cubicBezTo>
                    <a:pt x="44" y="124"/>
                    <a:pt x="45" y="110"/>
                    <a:pt x="48" y="101"/>
                  </a:cubicBezTo>
                  <a:cubicBezTo>
                    <a:pt x="50" y="93"/>
                    <a:pt x="47" y="72"/>
                    <a:pt x="67" y="99"/>
                  </a:cubicBezTo>
                  <a:cubicBezTo>
                    <a:pt x="72" y="106"/>
                    <a:pt x="73" y="123"/>
                    <a:pt x="73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3" y="134"/>
                    <a:pt x="73" y="135"/>
                    <a:pt x="73" y="136"/>
                  </a:cubicBezTo>
                  <a:cubicBezTo>
                    <a:pt x="73" y="136"/>
                    <a:pt x="73" y="136"/>
                    <a:pt x="73" y="136"/>
                  </a:cubicBezTo>
                  <a:cubicBezTo>
                    <a:pt x="74" y="142"/>
                    <a:pt x="77" y="146"/>
                    <a:pt x="81" y="148"/>
                  </a:cubicBezTo>
                  <a:cubicBezTo>
                    <a:pt x="82" y="148"/>
                    <a:pt x="83" y="149"/>
                    <a:pt x="84" y="149"/>
                  </a:cubicBezTo>
                  <a:cubicBezTo>
                    <a:pt x="90" y="149"/>
                    <a:pt x="94" y="141"/>
                    <a:pt x="94" y="133"/>
                  </a:cubicBezTo>
                  <a:cubicBezTo>
                    <a:pt x="94" y="65"/>
                    <a:pt x="56" y="21"/>
                    <a:pt x="56" y="2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3" y="13"/>
                    <a:pt x="4" y="6"/>
                    <a:pt x="4" y="6"/>
                  </a:cubicBezTo>
                  <a:cubicBezTo>
                    <a:pt x="4" y="6"/>
                    <a:pt x="1" y="66"/>
                    <a:pt x="1" y="84"/>
                  </a:cubicBezTo>
                  <a:cubicBezTo>
                    <a:pt x="0" y="102"/>
                    <a:pt x="4" y="133"/>
                    <a:pt x="10" y="149"/>
                  </a:cubicBezTo>
                  <a:cubicBezTo>
                    <a:pt x="15" y="165"/>
                    <a:pt x="31" y="178"/>
                    <a:pt x="41" y="177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8" y="175"/>
                    <a:pt x="92" y="172"/>
                    <a:pt x="92" y="167"/>
                  </a:cubicBezTo>
                  <a:cubicBezTo>
                    <a:pt x="92" y="161"/>
                    <a:pt x="81" y="159"/>
                    <a:pt x="81" y="159"/>
                  </a:cubicBezTo>
                  <a:close/>
                </a:path>
              </a:pathLst>
            </a:custGeom>
            <a:solidFill>
              <a:srgbClr val="F6BE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5" name="ï$ľíḍê">
              <a:extLst>
                <a:ext uri="{FF2B5EF4-FFF2-40B4-BE49-F238E27FC236}">
                  <a16:creationId xmlns:a16="http://schemas.microsoft.com/office/drawing/2014/main" id="{9511A534-2E9D-4ABD-A666-DA9DC1C2AD33}"/>
                </a:ext>
              </a:extLst>
            </p:cNvPr>
            <p:cNvSpPr/>
            <p:nvPr/>
          </p:nvSpPr>
          <p:spPr bwMode="auto">
            <a:xfrm>
              <a:off x="5230043" y="3677141"/>
              <a:ext cx="160702" cy="82645"/>
            </a:xfrm>
            <a:custGeom>
              <a:avLst/>
              <a:gdLst>
                <a:gd name="T0" fmla="*/ 69 w 69"/>
                <a:gd name="T1" fmla="*/ 30 h 36"/>
                <a:gd name="T2" fmla="*/ 63 w 69"/>
                <a:gd name="T3" fmla="*/ 36 h 36"/>
                <a:gd name="T4" fmla="*/ 6 w 69"/>
                <a:gd name="T5" fmla="*/ 36 h 36"/>
                <a:gd name="T6" fmla="*/ 0 w 69"/>
                <a:gd name="T7" fmla="*/ 30 h 36"/>
                <a:gd name="T8" fmla="*/ 0 w 69"/>
                <a:gd name="T9" fmla="*/ 0 h 36"/>
                <a:gd name="T10" fmla="*/ 69 w 69"/>
                <a:gd name="T11" fmla="*/ 0 h 36"/>
                <a:gd name="T12" fmla="*/ 69 w 69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">
                  <a:moveTo>
                    <a:pt x="69" y="30"/>
                  </a:moveTo>
                  <a:cubicBezTo>
                    <a:pt x="69" y="33"/>
                    <a:pt x="66" y="36"/>
                    <a:pt x="63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6" name="iŝļíḓé">
              <a:extLst>
                <a:ext uri="{FF2B5EF4-FFF2-40B4-BE49-F238E27FC236}">
                  <a16:creationId xmlns:a16="http://schemas.microsoft.com/office/drawing/2014/main" id="{FBC388BC-8C05-4812-BB9D-A39469FC9E0B}"/>
                </a:ext>
              </a:extLst>
            </p:cNvPr>
            <p:cNvSpPr/>
            <p:nvPr/>
          </p:nvSpPr>
          <p:spPr bwMode="auto">
            <a:xfrm>
              <a:off x="6474323" y="3686323"/>
              <a:ext cx="215799" cy="408638"/>
            </a:xfrm>
            <a:custGeom>
              <a:avLst/>
              <a:gdLst>
                <a:gd name="T0" fmla="*/ 14 w 95"/>
                <a:gd name="T1" fmla="*/ 159 h 178"/>
                <a:gd name="T2" fmla="*/ 11 w 95"/>
                <a:gd name="T3" fmla="*/ 154 h 178"/>
                <a:gd name="T4" fmla="*/ 14 w 95"/>
                <a:gd name="T5" fmla="*/ 149 h 178"/>
                <a:gd name="T6" fmla="*/ 21 w 95"/>
                <a:gd name="T7" fmla="*/ 146 h 178"/>
                <a:gd name="T8" fmla="*/ 28 w 95"/>
                <a:gd name="T9" fmla="*/ 147 h 178"/>
                <a:gd name="T10" fmla="*/ 27 w 95"/>
                <a:gd name="T11" fmla="*/ 143 h 178"/>
                <a:gd name="T12" fmla="*/ 34 w 95"/>
                <a:gd name="T13" fmla="*/ 137 h 178"/>
                <a:gd name="T14" fmla="*/ 35 w 95"/>
                <a:gd name="T15" fmla="*/ 137 h 178"/>
                <a:gd name="T16" fmla="*/ 32 w 95"/>
                <a:gd name="T17" fmla="*/ 129 h 178"/>
                <a:gd name="T18" fmla="*/ 39 w 95"/>
                <a:gd name="T19" fmla="*/ 128 h 178"/>
                <a:gd name="T20" fmla="*/ 41 w 95"/>
                <a:gd name="T21" fmla="*/ 129 h 178"/>
                <a:gd name="T22" fmla="*/ 41 w 95"/>
                <a:gd name="T23" fmla="*/ 129 h 178"/>
                <a:gd name="T24" fmla="*/ 49 w 95"/>
                <a:gd name="T25" fmla="*/ 127 h 178"/>
                <a:gd name="T26" fmla="*/ 47 w 95"/>
                <a:gd name="T27" fmla="*/ 101 h 178"/>
                <a:gd name="T28" fmla="*/ 27 w 95"/>
                <a:gd name="T29" fmla="*/ 99 h 178"/>
                <a:gd name="T30" fmla="*/ 21 w 95"/>
                <a:gd name="T31" fmla="*/ 131 h 178"/>
                <a:gd name="T32" fmla="*/ 21 w 95"/>
                <a:gd name="T33" fmla="*/ 131 h 178"/>
                <a:gd name="T34" fmla="*/ 21 w 95"/>
                <a:gd name="T35" fmla="*/ 136 h 178"/>
                <a:gd name="T36" fmla="*/ 21 w 95"/>
                <a:gd name="T37" fmla="*/ 136 h 178"/>
                <a:gd name="T38" fmla="*/ 14 w 95"/>
                <a:gd name="T39" fmla="*/ 148 h 178"/>
                <a:gd name="T40" fmla="*/ 11 w 95"/>
                <a:gd name="T41" fmla="*/ 149 h 178"/>
                <a:gd name="T42" fmla="*/ 0 w 95"/>
                <a:gd name="T43" fmla="*/ 133 h 178"/>
                <a:gd name="T44" fmla="*/ 38 w 95"/>
                <a:gd name="T45" fmla="*/ 21 h 178"/>
                <a:gd name="T46" fmla="*/ 41 w 95"/>
                <a:gd name="T47" fmla="*/ 0 h 178"/>
                <a:gd name="T48" fmla="*/ 91 w 95"/>
                <a:gd name="T49" fmla="*/ 6 h 178"/>
                <a:gd name="T50" fmla="*/ 94 w 95"/>
                <a:gd name="T51" fmla="*/ 84 h 178"/>
                <a:gd name="T52" fmla="*/ 85 w 95"/>
                <a:gd name="T53" fmla="*/ 149 h 178"/>
                <a:gd name="T54" fmla="*/ 53 w 95"/>
                <a:gd name="T55" fmla="*/ 177 h 178"/>
                <a:gd name="T56" fmla="*/ 12 w 95"/>
                <a:gd name="T57" fmla="*/ 175 h 178"/>
                <a:gd name="T58" fmla="*/ 2 w 95"/>
                <a:gd name="T59" fmla="*/ 167 h 178"/>
                <a:gd name="T60" fmla="*/ 14 w 95"/>
                <a:gd name="T61" fmla="*/ 15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78">
                  <a:moveTo>
                    <a:pt x="14" y="159"/>
                  </a:moveTo>
                  <a:cubicBezTo>
                    <a:pt x="12" y="158"/>
                    <a:pt x="11" y="156"/>
                    <a:pt x="11" y="154"/>
                  </a:cubicBezTo>
                  <a:cubicBezTo>
                    <a:pt x="11" y="152"/>
                    <a:pt x="12" y="150"/>
                    <a:pt x="14" y="149"/>
                  </a:cubicBezTo>
                  <a:cubicBezTo>
                    <a:pt x="16" y="147"/>
                    <a:pt x="18" y="146"/>
                    <a:pt x="21" y="146"/>
                  </a:cubicBezTo>
                  <a:cubicBezTo>
                    <a:pt x="23" y="146"/>
                    <a:pt x="26" y="146"/>
                    <a:pt x="28" y="147"/>
                  </a:cubicBezTo>
                  <a:cubicBezTo>
                    <a:pt x="27" y="146"/>
                    <a:pt x="27" y="145"/>
                    <a:pt x="27" y="143"/>
                  </a:cubicBezTo>
                  <a:cubicBezTo>
                    <a:pt x="27" y="141"/>
                    <a:pt x="30" y="138"/>
                    <a:pt x="34" y="137"/>
                  </a:cubicBezTo>
                  <a:cubicBezTo>
                    <a:pt x="34" y="137"/>
                    <a:pt x="35" y="137"/>
                    <a:pt x="35" y="137"/>
                  </a:cubicBezTo>
                  <a:cubicBezTo>
                    <a:pt x="32" y="134"/>
                    <a:pt x="31" y="131"/>
                    <a:pt x="32" y="129"/>
                  </a:cubicBezTo>
                  <a:cubicBezTo>
                    <a:pt x="33" y="127"/>
                    <a:pt x="36" y="127"/>
                    <a:pt x="39" y="128"/>
                  </a:cubicBezTo>
                  <a:cubicBezTo>
                    <a:pt x="40" y="128"/>
                    <a:pt x="41" y="129"/>
                    <a:pt x="41" y="129"/>
                  </a:cubicBezTo>
                  <a:cubicBezTo>
                    <a:pt x="41" y="129"/>
                    <a:pt x="41" y="129"/>
                    <a:pt x="41" y="129"/>
                  </a:cubicBezTo>
                  <a:cubicBezTo>
                    <a:pt x="43" y="130"/>
                    <a:pt x="48" y="129"/>
                    <a:pt x="49" y="127"/>
                  </a:cubicBezTo>
                  <a:cubicBezTo>
                    <a:pt x="50" y="124"/>
                    <a:pt x="49" y="110"/>
                    <a:pt x="47" y="101"/>
                  </a:cubicBezTo>
                  <a:cubicBezTo>
                    <a:pt x="44" y="93"/>
                    <a:pt x="47" y="72"/>
                    <a:pt x="27" y="99"/>
                  </a:cubicBezTo>
                  <a:cubicBezTo>
                    <a:pt x="22" y="106"/>
                    <a:pt x="22" y="123"/>
                    <a:pt x="21" y="131"/>
                  </a:cubicBezTo>
                  <a:cubicBezTo>
                    <a:pt x="21" y="131"/>
                    <a:pt x="21" y="131"/>
                    <a:pt x="21" y="131"/>
                  </a:cubicBezTo>
                  <a:cubicBezTo>
                    <a:pt x="21" y="134"/>
                    <a:pt x="21" y="135"/>
                    <a:pt x="21" y="136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21" y="142"/>
                    <a:pt x="18" y="146"/>
                    <a:pt x="14" y="148"/>
                  </a:cubicBezTo>
                  <a:cubicBezTo>
                    <a:pt x="13" y="148"/>
                    <a:pt x="12" y="149"/>
                    <a:pt x="11" y="149"/>
                  </a:cubicBezTo>
                  <a:cubicBezTo>
                    <a:pt x="5" y="149"/>
                    <a:pt x="0" y="141"/>
                    <a:pt x="0" y="133"/>
                  </a:cubicBezTo>
                  <a:cubicBezTo>
                    <a:pt x="0" y="65"/>
                    <a:pt x="38" y="21"/>
                    <a:pt x="38" y="2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72" y="13"/>
                    <a:pt x="91" y="6"/>
                    <a:pt x="91" y="6"/>
                  </a:cubicBezTo>
                  <a:cubicBezTo>
                    <a:pt x="91" y="6"/>
                    <a:pt x="93" y="66"/>
                    <a:pt x="94" y="84"/>
                  </a:cubicBezTo>
                  <a:cubicBezTo>
                    <a:pt x="95" y="102"/>
                    <a:pt x="91" y="133"/>
                    <a:pt x="85" y="149"/>
                  </a:cubicBezTo>
                  <a:cubicBezTo>
                    <a:pt x="79" y="165"/>
                    <a:pt x="64" y="178"/>
                    <a:pt x="53" y="177"/>
                  </a:cubicBezTo>
                  <a:cubicBezTo>
                    <a:pt x="12" y="175"/>
                    <a:pt x="12" y="175"/>
                    <a:pt x="12" y="175"/>
                  </a:cubicBezTo>
                  <a:cubicBezTo>
                    <a:pt x="7" y="175"/>
                    <a:pt x="2" y="172"/>
                    <a:pt x="2" y="167"/>
                  </a:cubicBezTo>
                  <a:cubicBezTo>
                    <a:pt x="2" y="161"/>
                    <a:pt x="14" y="159"/>
                    <a:pt x="14" y="159"/>
                  </a:cubicBezTo>
                  <a:close/>
                </a:path>
              </a:pathLst>
            </a:custGeom>
            <a:solidFill>
              <a:srgbClr val="EEAC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7" name="ïṧḷiḍé">
              <a:extLst>
                <a:ext uri="{FF2B5EF4-FFF2-40B4-BE49-F238E27FC236}">
                  <a16:creationId xmlns:a16="http://schemas.microsoft.com/office/drawing/2014/main" id="{AFD9764C-C49F-4EEB-8871-DFCF9E91A711}"/>
                </a:ext>
              </a:extLst>
            </p:cNvPr>
            <p:cNvSpPr/>
            <p:nvPr/>
          </p:nvSpPr>
          <p:spPr bwMode="auto">
            <a:xfrm>
              <a:off x="6534011" y="3677141"/>
              <a:ext cx="160702" cy="82645"/>
            </a:xfrm>
            <a:custGeom>
              <a:avLst/>
              <a:gdLst>
                <a:gd name="T0" fmla="*/ 0 w 70"/>
                <a:gd name="T1" fmla="*/ 30 h 36"/>
                <a:gd name="T2" fmla="*/ 7 w 70"/>
                <a:gd name="T3" fmla="*/ 36 h 36"/>
                <a:gd name="T4" fmla="*/ 63 w 70"/>
                <a:gd name="T5" fmla="*/ 36 h 36"/>
                <a:gd name="T6" fmla="*/ 70 w 70"/>
                <a:gd name="T7" fmla="*/ 30 h 36"/>
                <a:gd name="T8" fmla="*/ 70 w 70"/>
                <a:gd name="T9" fmla="*/ 0 h 36"/>
                <a:gd name="T10" fmla="*/ 0 w 70"/>
                <a:gd name="T11" fmla="*/ 0 h 36"/>
                <a:gd name="T12" fmla="*/ 0 w 70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6">
                  <a:moveTo>
                    <a:pt x="0" y="30"/>
                  </a:moveTo>
                  <a:cubicBezTo>
                    <a:pt x="0" y="33"/>
                    <a:pt x="3" y="36"/>
                    <a:pt x="7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7" y="36"/>
                    <a:pt x="70" y="33"/>
                    <a:pt x="70" y="3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8" name="îṧḻîdê">
              <a:extLst>
                <a:ext uri="{FF2B5EF4-FFF2-40B4-BE49-F238E27FC236}">
                  <a16:creationId xmlns:a16="http://schemas.microsoft.com/office/drawing/2014/main" id="{8E30402E-9FEB-4B9F-ABD3-AE9B25479F52}"/>
                </a:ext>
              </a:extLst>
            </p:cNvPr>
            <p:cNvSpPr/>
            <p:nvPr/>
          </p:nvSpPr>
          <p:spPr bwMode="auto">
            <a:xfrm>
              <a:off x="5207087" y="2106876"/>
              <a:ext cx="1510584" cy="3714457"/>
            </a:xfrm>
            <a:custGeom>
              <a:avLst/>
              <a:gdLst>
                <a:gd name="T0" fmla="*/ 642 w 656"/>
                <a:gd name="T1" fmla="*/ 714 h 1616"/>
                <a:gd name="T2" fmla="*/ 573 w 656"/>
                <a:gd name="T3" fmla="*/ 714 h 1616"/>
                <a:gd name="T4" fmla="*/ 529 w 656"/>
                <a:gd name="T5" fmla="*/ 378 h 1616"/>
                <a:gd name="T6" fmla="*/ 519 w 656"/>
                <a:gd name="T7" fmla="*/ 499 h 1616"/>
                <a:gd name="T8" fmla="*/ 536 w 656"/>
                <a:gd name="T9" fmla="*/ 778 h 1616"/>
                <a:gd name="T10" fmla="*/ 498 w 656"/>
                <a:gd name="T11" fmla="*/ 1336 h 1616"/>
                <a:gd name="T12" fmla="*/ 458 w 656"/>
                <a:gd name="T13" fmla="*/ 1615 h 1616"/>
                <a:gd name="T14" fmla="*/ 352 w 656"/>
                <a:gd name="T15" fmla="*/ 1565 h 1616"/>
                <a:gd name="T16" fmla="*/ 357 w 656"/>
                <a:gd name="T17" fmla="*/ 1216 h 1616"/>
                <a:gd name="T18" fmla="*/ 328 w 656"/>
                <a:gd name="T19" fmla="*/ 897 h 1616"/>
                <a:gd name="T20" fmla="*/ 299 w 656"/>
                <a:gd name="T21" fmla="*/ 1216 h 1616"/>
                <a:gd name="T22" fmla="*/ 320 w 656"/>
                <a:gd name="T23" fmla="*/ 1565 h 1616"/>
                <a:gd name="T24" fmla="*/ 279 w 656"/>
                <a:gd name="T25" fmla="*/ 1615 h 1616"/>
                <a:gd name="T26" fmla="*/ 179 w 656"/>
                <a:gd name="T27" fmla="*/ 1576 h 1616"/>
                <a:gd name="T28" fmla="*/ 137 w 656"/>
                <a:gd name="T29" fmla="*/ 969 h 1616"/>
                <a:gd name="T30" fmla="*/ 102 w 656"/>
                <a:gd name="T31" fmla="*/ 705 h 1616"/>
                <a:gd name="T32" fmla="*/ 144 w 656"/>
                <a:gd name="T33" fmla="*/ 381 h 1616"/>
                <a:gd name="T34" fmla="*/ 96 w 656"/>
                <a:gd name="T35" fmla="*/ 611 h 1616"/>
                <a:gd name="T36" fmla="*/ 68 w 656"/>
                <a:gd name="T37" fmla="*/ 710 h 1616"/>
                <a:gd name="T38" fmla="*/ 4 w 656"/>
                <a:gd name="T39" fmla="*/ 699 h 1616"/>
                <a:gd name="T40" fmla="*/ 54 w 656"/>
                <a:gd name="T41" fmla="*/ 115 h 1616"/>
                <a:gd name="T42" fmla="*/ 221 w 656"/>
                <a:gd name="T43" fmla="*/ 39 h 1616"/>
                <a:gd name="T44" fmla="*/ 249 w 656"/>
                <a:gd name="T45" fmla="*/ 10 h 1616"/>
                <a:gd name="T46" fmla="*/ 249 w 656"/>
                <a:gd name="T47" fmla="*/ 10 h 1616"/>
                <a:gd name="T48" fmla="*/ 263 w 656"/>
                <a:gd name="T49" fmla="*/ 9 h 1616"/>
                <a:gd name="T50" fmla="*/ 308 w 656"/>
                <a:gd name="T51" fmla="*/ 43 h 1616"/>
                <a:gd name="T52" fmla="*/ 328 w 656"/>
                <a:gd name="T53" fmla="*/ 49 h 1616"/>
                <a:gd name="T54" fmla="*/ 344 w 656"/>
                <a:gd name="T55" fmla="*/ 45 h 1616"/>
                <a:gd name="T56" fmla="*/ 345 w 656"/>
                <a:gd name="T57" fmla="*/ 45 h 1616"/>
                <a:gd name="T58" fmla="*/ 349 w 656"/>
                <a:gd name="T59" fmla="*/ 42 h 1616"/>
                <a:gd name="T60" fmla="*/ 364 w 656"/>
                <a:gd name="T61" fmla="*/ 33 h 1616"/>
                <a:gd name="T62" fmla="*/ 369 w 656"/>
                <a:gd name="T63" fmla="*/ 30 h 1616"/>
                <a:gd name="T64" fmla="*/ 407 w 656"/>
                <a:gd name="T65" fmla="*/ 9 h 1616"/>
                <a:gd name="T66" fmla="*/ 413 w 656"/>
                <a:gd name="T67" fmla="*/ 18 h 1616"/>
                <a:gd name="T68" fmla="*/ 585 w 656"/>
                <a:gd name="T69" fmla="*/ 93 h 1616"/>
                <a:gd name="T70" fmla="*/ 652 w 656"/>
                <a:gd name="T71" fmla="*/ 391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6" h="1616">
                  <a:moveTo>
                    <a:pt x="652" y="699"/>
                  </a:moveTo>
                  <a:cubicBezTo>
                    <a:pt x="651" y="716"/>
                    <a:pt x="644" y="713"/>
                    <a:pt x="642" y="714"/>
                  </a:cubicBezTo>
                  <a:cubicBezTo>
                    <a:pt x="639" y="714"/>
                    <a:pt x="608" y="699"/>
                    <a:pt x="588" y="710"/>
                  </a:cubicBezTo>
                  <a:cubicBezTo>
                    <a:pt x="588" y="710"/>
                    <a:pt x="574" y="716"/>
                    <a:pt x="573" y="714"/>
                  </a:cubicBezTo>
                  <a:cubicBezTo>
                    <a:pt x="572" y="711"/>
                    <a:pt x="564" y="667"/>
                    <a:pt x="560" y="611"/>
                  </a:cubicBezTo>
                  <a:cubicBezTo>
                    <a:pt x="557" y="555"/>
                    <a:pt x="529" y="394"/>
                    <a:pt x="529" y="378"/>
                  </a:cubicBezTo>
                  <a:cubicBezTo>
                    <a:pt x="529" y="363"/>
                    <a:pt x="520" y="344"/>
                    <a:pt x="513" y="381"/>
                  </a:cubicBezTo>
                  <a:cubicBezTo>
                    <a:pt x="505" y="417"/>
                    <a:pt x="513" y="468"/>
                    <a:pt x="519" y="499"/>
                  </a:cubicBezTo>
                  <a:cubicBezTo>
                    <a:pt x="525" y="529"/>
                    <a:pt x="560" y="657"/>
                    <a:pt x="554" y="705"/>
                  </a:cubicBezTo>
                  <a:cubicBezTo>
                    <a:pt x="548" y="753"/>
                    <a:pt x="535" y="766"/>
                    <a:pt x="536" y="778"/>
                  </a:cubicBezTo>
                  <a:cubicBezTo>
                    <a:pt x="536" y="789"/>
                    <a:pt x="521" y="926"/>
                    <a:pt x="519" y="969"/>
                  </a:cubicBezTo>
                  <a:cubicBezTo>
                    <a:pt x="518" y="1012"/>
                    <a:pt x="497" y="1247"/>
                    <a:pt x="498" y="1336"/>
                  </a:cubicBezTo>
                  <a:cubicBezTo>
                    <a:pt x="498" y="1426"/>
                    <a:pt x="497" y="1506"/>
                    <a:pt x="491" y="1549"/>
                  </a:cubicBezTo>
                  <a:cubicBezTo>
                    <a:pt x="486" y="1577"/>
                    <a:pt x="485" y="1616"/>
                    <a:pt x="458" y="1615"/>
                  </a:cubicBezTo>
                  <a:cubicBezTo>
                    <a:pt x="437" y="1615"/>
                    <a:pt x="403" y="1616"/>
                    <a:pt x="385" y="1615"/>
                  </a:cubicBezTo>
                  <a:cubicBezTo>
                    <a:pt x="367" y="1615"/>
                    <a:pt x="352" y="1590"/>
                    <a:pt x="352" y="1565"/>
                  </a:cubicBezTo>
                  <a:cubicBezTo>
                    <a:pt x="352" y="1532"/>
                    <a:pt x="359" y="1484"/>
                    <a:pt x="360" y="1448"/>
                  </a:cubicBezTo>
                  <a:cubicBezTo>
                    <a:pt x="362" y="1404"/>
                    <a:pt x="354" y="1267"/>
                    <a:pt x="357" y="1216"/>
                  </a:cubicBezTo>
                  <a:cubicBezTo>
                    <a:pt x="360" y="1165"/>
                    <a:pt x="346" y="1099"/>
                    <a:pt x="343" y="1076"/>
                  </a:cubicBezTo>
                  <a:cubicBezTo>
                    <a:pt x="340" y="1054"/>
                    <a:pt x="332" y="906"/>
                    <a:pt x="328" y="897"/>
                  </a:cubicBezTo>
                  <a:cubicBezTo>
                    <a:pt x="324" y="906"/>
                    <a:pt x="316" y="1054"/>
                    <a:pt x="313" y="1076"/>
                  </a:cubicBezTo>
                  <a:cubicBezTo>
                    <a:pt x="310" y="1099"/>
                    <a:pt x="296" y="1165"/>
                    <a:pt x="299" y="1216"/>
                  </a:cubicBezTo>
                  <a:cubicBezTo>
                    <a:pt x="302" y="1267"/>
                    <a:pt x="302" y="1404"/>
                    <a:pt x="304" y="1448"/>
                  </a:cubicBezTo>
                  <a:cubicBezTo>
                    <a:pt x="305" y="1484"/>
                    <a:pt x="320" y="1532"/>
                    <a:pt x="320" y="1565"/>
                  </a:cubicBezTo>
                  <a:cubicBezTo>
                    <a:pt x="320" y="1572"/>
                    <a:pt x="322" y="1578"/>
                    <a:pt x="320" y="1583"/>
                  </a:cubicBezTo>
                  <a:cubicBezTo>
                    <a:pt x="309" y="1612"/>
                    <a:pt x="297" y="1615"/>
                    <a:pt x="279" y="1615"/>
                  </a:cubicBezTo>
                  <a:cubicBezTo>
                    <a:pt x="261" y="1616"/>
                    <a:pt x="227" y="1615"/>
                    <a:pt x="207" y="1615"/>
                  </a:cubicBezTo>
                  <a:cubicBezTo>
                    <a:pt x="186" y="1615"/>
                    <a:pt x="190" y="1603"/>
                    <a:pt x="179" y="1576"/>
                  </a:cubicBezTo>
                  <a:cubicBezTo>
                    <a:pt x="168" y="1550"/>
                    <a:pt x="158" y="1426"/>
                    <a:pt x="159" y="1336"/>
                  </a:cubicBezTo>
                  <a:cubicBezTo>
                    <a:pt x="159" y="1247"/>
                    <a:pt x="139" y="1012"/>
                    <a:pt x="137" y="969"/>
                  </a:cubicBezTo>
                  <a:cubicBezTo>
                    <a:pt x="136" y="926"/>
                    <a:pt x="120" y="789"/>
                    <a:pt x="121" y="778"/>
                  </a:cubicBezTo>
                  <a:cubicBezTo>
                    <a:pt x="121" y="766"/>
                    <a:pt x="108" y="753"/>
                    <a:pt x="102" y="705"/>
                  </a:cubicBezTo>
                  <a:cubicBezTo>
                    <a:pt x="96" y="657"/>
                    <a:pt x="131" y="529"/>
                    <a:pt x="137" y="499"/>
                  </a:cubicBezTo>
                  <a:cubicBezTo>
                    <a:pt x="143" y="468"/>
                    <a:pt x="151" y="417"/>
                    <a:pt x="144" y="381"/>
                  </a:cubicBezTo>
                  <a:cubicBezTo>
                    <a:pt x="136" y="344"/>
                    <a:pt x="128" y="363"/>
                    <a:pt x="128" y="378"/>
                  </a:cubicBezTo>
                  <a:cubicBezTo>
                    <a:pt x="128" y="394"/>
                    <a:pt x="99" y="555"/>
                    <a:pt x="96" y="611"/>
                  </a:cubicBezTo>
                  <a:cubicBezTo>
                    <a:pt x="92" y="667"/>
                    <a:pt x="84" y="711"/>
                    <a:pt x="83" y="714"/>
                  </a:cubicBezTo>
                  <a:cubicBezTo>
                    <a:pt x="82" y="716"/>
                    <a:pt x="68" y="710"/>
                    <a:pt x="68" y="710"/>
                  </a:cubicBezTo>
                  <a:cubicBezTo>
                    <a:pt x="48" y="699"/>
                    <a:pt x="17" y="713"/>
                    <a:pt x="14" y="714"/>
                  </a:cubicBezTo>
                  <a:cubicBezTo>
                    <a:pt x="12" y="714"/>
                    <a:pt x="5" y="716"/>
                    <a:pt x="4" y="699"/>
                  </a:cubicBezTo>
                  <a:cubicBezTo>
                    <a:pt x="3" y="681"/>
                    <a:pt x="0" y="499"/>
                    <a:pt x="4" y="391"/>
                  </a:cubicBezTo>
                  <a:cubicBezTo>
                    <a:pt x="8" y="284"/>
                    <a:pt x="49" y="136"/>
                    <a:pt x="54" y="115"/>
                  </a:cubicBezTo>
                  <a:cubicBezTo>
                    <a:pt x="59" y="94"/>
                    <a:pt x="66" y="95"/>
                    <a:pt x="71" y="93"/>
                  </a:cubicBezTo>
                  <a:cubicBezTo>
                    <a:pt x="76" y="91"/>
                    <a:pt x="205" y="47"/>
                    <a:pt x="221" y="39"/>
                  </a:cubicBezTo>
                  <a:cubicBezTo>
                    <a:pt x="234" y="32"/>
                    <a:pt x="244" y="17"/>
                    <a:pt x="248" y="11"/>
                  </a:cubicBezTo>
                  <a:cubicBezTo>
                    <a:pt x="248" y="11"/>
                    <a:pt x="248" y="10"/>
                    <a:pt x="249" y="10"/>
                  </a:cubicBezTo>
                  <a:cubicBezTo>
                    <a:pt x="249" y="10"/>
                    <a:pt x="249" y="10"/>
                    <a:pt x="249" y="10"/>
                  </a:cubicBezTo>
                  <a:cubicBezTo>
                    <a:pt x="249" y="10"/>
                    <a:pt x="249" y="10"/>
                    <a:pt x="249" y="10"/>
                  </a:cubicBezTo>
                  <a:cubicBezTo>
                    <a:pt x="249" y="9"/>
                    <a:pt x="249" y="9"/>
                    <a:pt x="249" y="9"/>
                  </a:cubicBezTo>
                  <a:cubicBezTo>
                    <a:pt x="249" y="9"/>
                    <a:pt x="254" y="0"/>
                    <a:pt x="263" y="9"/>
                  </a:cubicBezTo>
                  <a:cubicBezTo>
                    <a:pt x="269" y="15"/>
                    <a:pt x="289" y="33"/>
                    <a:pt x="308" y="43"/>
                  </a:cubicBezTo>
                  <a:cubicBezTo>
                    <a:pt x="308" y="43"/>
                    <a:pt x="308" y="43"/>
                    <a:pt x="308" y="43"/>
                  </a:cubicBezTo>
                  <a:cubicBezTo>
                    <a:pt x="309" y="43"/>
                    <a:pt x="309" y="43"/>
                    <a:pt x="310" y="44"/>
                  </a:cubicBezTo>
                  <a:cubicBezTo>
                    <a:pt x="316" y="47"/>
                    <a:pt x="323" y="49"/>
                    <a:pt x="328" y="49"/>
                  </a:cubicBezTo>
                  <a:cubicBezTo>
                    <a:pt x="332" y="49"/>
                    <a:pt x="337" y="48"/>
                    <a:pt x="343" y="45"/>
                  </a:cubicBezTo>
                  <a:cubicBezTo>
                    <a:pt x="343" y="45"/>
                    <a:pt x="343" y="45"/>
                    <a:pt x="344" y="45"/>
                  </a:cubicBezTo>
                  <a:cubicBezTo>
                    <a:pt x="344" y="45"/>
                    <a:pt x="344" y="45"/>
                    <a:pt x="344" y="45"/>
                  </a:cubicBezTo>
                  <a:cubicBezTo>
                    <a:pt x="344" y="45"/>
                    <a:pt x="344" y="45"/>
                    <a:pt x="345" y="45"/>
                  </a:cubicBezTo>
                  <a:cubicBezTo>
                    <a:pt x="346" y="44"/>
                    <a:pt x="347" y="44"/>
                    <a:pt x="348" y="43"/>
                  </a:cubicBezTo>
                  <a:cubicBezTo>
                    <a:pt x="348" y="43"/>
                    <a:pt x="348" y="43"/>
                    <a:pt x="349" y="42"/>
                  </a:cubicBezTo>
                  <a:cubicBezTo>
                    <a:pt x="354" y="40"/>
                    <a:pt x="359" y="37"/>
                    <a:pt x="364" y="33"/>
                  </a:cubicBezTo>
                  <a:cubicBezTo>
                    <a:pt x="364" y="33"/>
                    <a:pt x="364" y="33"/>
                    <a:pt x="364" y="33"/>
                  </a:cubicBezTo>
                  <a:cubicBezTo>
                    <a:pt x="366" y="32"/>
                    <a:pt x="367" y="31"/>
                    <a:pt x="368" y="30"/>
                  </a:cubicBezTo>
                  <a:cubicBezTo>
                    <a:pt x="368" y="30"/>
                    <a:pt x="368" y="30"/>
                    <a:pt x="369" y="30"/>
                  </a:cubicBezTo>
                  <a:cubicBezTo>
                    <a:pt x="380" y="21"/>
                    <a:pt x="390" y="13"/>
                    <a:pt x="394" y="9"/>
                  </a:cubicBezTo>
                  <a:cubicBezTo>
                    <a:pt x="402" y="0"/>
                    <a:pt x="407" y="9"/>
                    <a:pt x="407" y="9"/>
                  </a:cubicBezTo>
                  <a:cubicBezTo>
                    <a:pt x="407" y="9"/>
                    <a:pt x="409" y="13"/>
                    <a:pt x="413" y="18"/>
                  </a:cubicBezTo>
                  <a:cubicBezTo>
                    <a:pt x="413" y="18"/>
                    <a:pt x="413" y="18"/>
                    <a:pt x="413" y="18"/>
                  </a:cubicBezTo>
                  <a:cubicBezTo>
                    <a:pt x="418" y="25"/>
                    <a:pt x="426" y="34"/>
                    <a:pt x="435" y="39"/>
                  </a:cubicBezTo>
                  <a:cubicBezTo>
                    <a:pt x="451" y="47"/>
                    <a:pt x="580" y="91"/>
                    <a:pt x="585" y="93"/>
                  </a:cubicBezTo>
                  <a:cubicBezTo>
                    <a:pt x="590" y="95"/>
                    <a:pt x="597" y="94"/>
                    <a:pt x="602" y="115"/>
                  </a:cubicBezTo>
                  <a:cubicBezTo>
                    <a:pt x="607" y="136"/>
                    <a:pt x="648" y="284"/>
                    <a:pt x="652" y="391"/>
                  </a:cubicBezTo>
                  <a:cubicBezTo>
                    <a:pt x="656" y="499"/>
                    <a:pt x="653" y="681"/>
                    <a:pt x="652" y="699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9" name="íṣḷíḋê">
              <a:extLst>
                <a:ext uri="{FF2B5EF4-FFF2-40B4-BE49-F238E27FC236}">
                  <a16:creationId xmlns:a16="http://schemas.microsoft.com/office/drawing/2014/main" id="{B9C1EC85-468B-40C3-83CD-0F8C39EFA6EF}"/>
                </a:ext>
              </a:extLst>
            </p:cNvPr>
            <p:cNvSpPr/>
            <p:nvPr/>
          </p:nvSpPr>
          <p:spPr bwMode="auto">
            <a:xfrm>
              <a:off x="5776425" y="2106876"/>
              <a:ext cx="385681" cy="661164"/>
            </a:xfrm>
            <a:custGeom>
              <a:avLst/>
              <a:gdLst>
                <a:gd name="T0" fmla="*/ 167 w 168"/>
                <a:gd name="T1" fmla="*/ 29 h 288"/>
                <a:gd name="T2" fmla="*/ 166 w 168"/>
                <a:gd name="T3" fmla="*/ 56 h 288"/>
                <a:gd name="T4" fmla="*/ 140 w 168"/>
                <a:gd name="T5" fmla="*/ 201 h 288"/>
                <a:gd name="T6" fmla="*/ 129 w 168"/>
                <a:gd name="T7" fmla="*/ 235 h 288"/>
                <a:gd name="T8" fmla="*/ 116 w 168"/>
                <a:gd name="T9" fmla="*/ 275 h 288"/>
                <a:gd name="T10" fmla="*/ 53 w 168"/>
                <a:gd name="T11" fmla="*/ 278 h 288"/>
                <a:gd name="T12" fmla="*/ 53 w 168"/>
                <a:gd name="T13" fmla="*/ 277 h 288"/>
                <a:gd name="T14" fmla="*/ 33 w 168"/>
                <a:gd name="T15" fmla="*/ 222 h 288"/>
                <a:gd name="T16" fmla="*/ 19 w 168"/>
                <a:gd name="T17" fmla="*/ 183 h 288"/>
                <a:gd name="T18" fmla="*/ 8 w 168"/>
                <a:gd name="T19" fmla="*/ 136 h 288"/>
                <a:gd name="T20" fmla="*/ 0 w 168"/>
                <a:gd name="T21" fmla="*/ 56 h 288"/>
                <a:gd name="T22" fmla="*/ 2 w 168"/>
                <a:gd name="T23" fmla="*/ 12 h 288"/>
                <a:gd name="T24" fmla="*/ 2 w 168"/>
                <a:gd name="T25" fmla="*/ 11 h 288"/>
                <a:gd name="T26" fmla="*/ 3 w 168"/>
                <a:gd name="T27" fmla="*/ 10 h 288"/>
                <a:gd name="T28" fmla="*/ 3 w 168"/>
                <a:gd name="T29" fmla="*/ 10 h 288"/>
                <a:gd name="T30" fmla="*/ 3 w 168"/>
                <a:gd name="T31" fmla="*/ 10 h 288"/>
                <a:gd name="T32" fmla="*/ 3 w 168"/>
                <a:gd name="T33" fmla="*/ 9 h 288"/>
                <a:gd name="T34" fmla="*/ 17 w 168"/>
                <a:gd name="T35" fmla="*/ 9 h 288"/>
                <a:gd name="T36" fmla="*/ 62 w 168"/>
                <a:gd name="T37" fmla="*/ 43 h 288"/>
                <a:gd name="T38" fmla="*/ 62 w 168"/>
                <a:gd name="T39" fmla="*/ 43 h 288"/>
                <a:gd name="T40" fmla="*/ 64 w 168"/>
                <a:gd name="T41" fmla="*/ 44 h 288"/>
                <a:gd name="T42" fmla="*/ 82 w 168"/>
                <a:gd name="T43" fmla="*/ 49 h 288"/>
                <a:gd name="T44" fmla="*/ 97 w 168"/>
                <a:gd name="T45" fmla="*/ 45 h 288"/>
                <a:gd name="T46" fmla="*/ 98 w 168"/>
                <a:gd name="T47" fmla="*/ 45 h 288"/>
                <a:gd name="T48" fmla="*/ 98 w 168"/>
                <a:gd name="T49" fmla="*/ 45 h 288"/>
                <a:gd name="T50" fmla="*/ 99 w 168"/>
                <a:gd name="T51" fmla="*/ 45 h 288"/>
                <a:gd name="T52" fmla="*/ 102 w 168"/>
                <a:gd name="T53" fmla="*/ 43 h 288"/>
                <a:gd name="T54" fmla="*/ 103 w 168"/>
                <a:gd name="T55" fmla="*/ 42 h 288"/>
                <a:gd name="T56" fmla="*/ 118 w 168"/>
                <a:gd name="T57" fmla="*/ 33 h 288"/>
                <a:gd name="T58" fmla="*/ 118 w 168"/>
                <a:gd name="T59" fmla="*/ 33 h 288"/>
                <a:gd name="T60" fmla="*/ 122 w 168"/>
                <a:gd name="T61" fmla="*/ 30 h 288"/>
                <a:gd name="T62" fmla="*/ 123 w 168"/>
                <a:gd name="T63" fmla="*/ 30 h 288"/>
                <a:gd name="T64" fmla="*/ 148 w 168"/>
                <a:gd name="T65" fmla="*/ 9 h 288"/>
                <a:gd name="T66" fmla="*/ 161 w 168"/>
                <a:gd name="T67" fmla="*/ 9 h 288"/>
                <a:gd name="T68" fmla="*/ 167 w 168"/>
                <a:gd name="T69" fmla="*/ 18 h 288"/>
                <a:gd name="T70" fmla="*/ 167 w 168"/>
                <a:gd name="T71" fmla="*/ 18 h 288"/>
                <a:gd name="T72" fmla="*/ 167 w 168"/>
                <a:gd name="T73" fmla="*/ 19 h 288"/>
                <a:gd name="T74" fmla="*/ 167 w 168"/>
                <a:gd name="T75" fmla="*/ 2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8" h="288">
                  <a:moveTo>
                    <a:pt x="167" y="29"/>
                  </a:moveTo>
                  <a:cubicBezTo>
                    <a:pt x="167" y="38"/>
                    <a:pt x="167" y="47"/>
                    <a:pt x="166" y="56"/>
                  </a:cubicBezTo>
                  <a:cubicBezTo>
                    <a:pt x="162" y="105"/>
                    <a:pt x="153" y="153"/>
                    <a:pt x="140" y="201"/>
                  </a:cubicBezTo>
                  <a:cubicBezTo>
                    <a:pt x="136" y="212"/>
                    <a:pt x="133" y="223"/>
                    <a:pt x="129" y="235"/>
                  </a:cubicBezTo>
                  <a:cubicBezTo>
                    <a:pt x="127" y="241"/>
                    <a:pt x="120" y="264"/>
                    <a:pt x="116" y="275"/>
                  </a:cubicBezTo>
                  <a:cubicBezTo>
                    <a:pt x="112" y="288"/>
                    <a:pt x="55" y="282"/>
                    <a:pt x="53" y="278"/>
                  </a:cubicBezTo>
                  <a:cubicBezTo>
                    <a:pt x="53" y="277"/>
                    <a:pt x="53" y="277"/>
                    <a:pt x="53" y="277"/>
                  </a:cubicBezTo>
                  <a:cubicBezTo>
                    <a:pt x="52" y="275"/>
                    <a:pt x="38" y="236"/>
                    <a:pt x="33" y="222"/>
                  </a:cubicBezTo>
                  <a:cubicBezTo>
                    <a:pt x="28" y="209"/>
                    <a:pt x="23" y="196"/>
                    <a:pt x="19" y="183"/>
                  </a:cubicBezTo>
                  <a:cubicBezTo>
                    <a:pt x="14" y="167"/>
                    <a:pt x="11" y="152"/>
                    <a:pt x="8" y="136"/>
                  </a:cubicBezTo>
                  <a:cubicBezTo>
                    <a:pt x="3" y="110"/>
                    <a:pt x="0" y="83"/>
                    <a:pt x="0" y="56"/>
                  </a:cubicBezTo>
                  <a:cubicBezTo>
                    <a:pt x="0" y="42"/>
                    <a:pt x="0" y="26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8" y="0"/>
                    <a:pt x="17" y="9"/>
                  </a:cubicBezTo>
                  <a:cubicBezTo>
                    <a:pt x="23" y="15"/>
                    <a:pt x="43" y="33"/>
                    <a:pt x="62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3" y="43"/>
                    <a:pt x="63" y="43"/>
                    <a:pt x="64" y="44"/>
                  </a:cubicBezTo>
                  <a:cubicBezTo>
                    <a:pt x="70" y="47"/>
                    <a:pt x="77" y="49"/>
                    <a:pt x="82" y="49"/>
                  </a:cubicBezTo>
                  <a:cubicBezTo>
                    <a:pt x="86" y="49"/>
                    <a:pt x="91" y="48"/>
                    <a:pt x="97" y="45"/>
                  </a:cubicBezTo>
                  <a:cubicBezTo>
                    <a:pt x="97" y="45"/>
                    <a:pt x="97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9" y="45"/>
                  </a:cubicBezTo>
                  <a:cubicBezTo>
                    <a:pt x="100" y="44"/>
                    <a:pt x="101" y="44"/>
                    <a:pt x="102" y="43"/>
                  </a:cubicBezTo>
                  <a:cubicBezTo>
                    <a:pt x="102" y="43"/>
                    <a:pt x="102" y="43"/>
                    <a:pt x="103" y="42"/>
                  </a:cubicBezTo>
                  <a:cubicBezTo>
                    <a:pt x="108" y="40"/>
                    <a:pt x="113" y="37"/>
                    <a:pt x="118" y="33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2"/>
                    <a:pt x="121" y="31"/>
                    <a:pt x="122" y="30"/>
                  </a:cubicBezTo>
                  <a:cubicBezTo>
                    <a:pt x="122" y="30"/>
                    <a:pt x="122" y="30"/>
                    <a:pt x="123" y="30"/>
                  </a:cubicBezTo>
                  <a:cubicBezTo>
                    <a:pt x="134" y="21"/>
                    <a:pt x="144" y="13"/>
                    <a:pt x="148" y="9"/>
                  </a:cubicBezTo>
                  <a:cubicBezTo>
                    <a:pt x="156" y="0"/>
                    <a:pt x="161" y="9"/>
                    <a:pt x="161" y="9"/>
                  </a:cubicBezTo>
                  <a:cubicBezTo>
                    <a:pt x="161" y="9"/>
                    <a:pt x="163" y="13"/>
                    <a:pt x="167" y="18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2"/>
                    <a:pt x="168" y="26"/>
                    <a:pt x="16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0" name="íṧḻïḋé">
              <a:extLst>
                <a:ext uri="{FF2B5EF4-FFF2-40B4-BE49-F238E27FC236}">
                  <a16:creationId xmlns:a16="http://schemas.microsoft.com/office/drawing/2014/main" id="{4C5F5980-76BF-42C8-A35B-1AABF549D8C7}"/>
                </a:ext>
              </a:extLst>
            </p:cNvPr>
            <p:cNvSpPr/>
            <p:nvPr/>
          </p:nvSpPr>
          <p:spPr bwMode="auto">
            <a:xfrm>
              <a:off x="5877437" y="2207887"/>
              <a:ext cx="165292" cy="863186"/>
            </a:xfrm>
            <a:custGeom>
              <a:avLst/>
              <a:gdLst>
                <a:gd name="T0" fmla="*/ 71 w 72"/>
                <a:gd name="T1" fmla="*/ 232 h 377"/>
                <a:gd name="T2" fmla="*/ 42 w 72"/>
                <a:gd name="T3" fmla="*/ 357 h 377"/>
                <a:gd name="T4" fmla="*/ 8 w 72"/>
                <a:gd name="T5" fmla="*/ 235 h 377"/>
                <a:gd name="T6" fmla="*/ 8 w 72"/>
                <a:gd name="T7" fmla="*/ 234 h 377"/>
                <a:gd name="T8" fmla="*/ 18 w 72"/>
                <a:gd name="T9" fmla="*/ 52 h 377"/>
                <a:gd name="T10" fmla="*/ 9 w 72"/>
                <a:gd name="T11" fmla="*/ 21 h 377"/>
                <a:gd name="T12" fmla="*/ 17 w 72"/>
                <a:gd name="T13" fmla="*/ 0 h 377"/>
                <a:gd name="T14" fmla="*/ 19 w 72"/>
                <a:gd name="T15" fmla="*/ 1 h 377"/>
                <a:gd name="T16" fmla="*/ 37 w 72"/>
                <a:gd name="T17" fmla="*/ 6 h 377"/>
                <a:gd name="T18" fmla="*/ 52 w 72"/>
                <a:gd name="T19" fmla="*/ 2 h 377"/>
                <a:gd name="T20" fmla="*/ 53 w 72"/>
                <a:gd name="T21" fmla="*/ 2 h 377"/>
                <a:gd name="T22" fmla="*/ 53 w 72"/>
                <a:gd name="T23" fmla="*/ 2 h 377"/>
                <a:gd name="T24" fmla="*/ 54 w 72"/>
                <a:gd name="T25" fmla="*/ 2 h 377"/>
                <a:gd name="T26" fmla="*/ 62 w 72"/>
                <a:gd name="T27" fmla="*/ 19 h 377"/>
                <a:gd name="T28" fmla="*/ 51 w 72"/>
                <a:gd name="T29" fmla="*/ 44 h 377"/>
                <a:gd name="T30" fmla="*/ 71 w 72"/>
                <a:gd name="T31" fmla="*/ 232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377">
                  <a:moveTo>
                    <a:pt x="71" y="232"/>
                  </a:moveTo>
                  <a:cubicBezTo>
                    <a:pt x="46" y="305"/>
                    <a:pt x="40" y="377"/>
                    <a:pt x="42" y="357"/>
                  </a:cubicBezTo>
                  <a:cubicBezTo>
                    <a:pt x="42" y="345"/>
                    <a:pt x="9" y="238"/>
                    <a:pt x="8" y="235"/>
                  </a:cubicBezTo>
                  <a:cubicBezTo>
                    <a:pt x="8" y="234"/>
                    <a:pt x="8" y="234"/>
                    <a:pt x="8" y="234"/>
                  </a:cubicBezTo>
                  <a:cubicBezTo>
                    <a:pt x="0" y="165"/>
                    <a:pt x="18" y="59"/>
                    <a:pt x="18" y="52"/>
                  </a:cubicBezTo>
                  <a:cubicBezTo>
                    <a:pt x="20" y="30"/>
                    <a:pt x="10" y="28"/>
                    <a:pt x="9" y="21"/>
                  </a:cubicBezTo>
                  <a:cubicBezTo>
                    <a:pt x="9" y="17"/>
                    <a:pt x="14" y="5"/>
                    <a:pt x="17" y="0"/>
                  </a:cubicBezTo>
                  <a:cubicBezTo>
                    <a:pt x="18" y="0"/>
                    <a:pt x="18" y="0"/>
                    <a:pt x="19" y="1"/>
                  </a:cubicBezTo>
                  <a:cubicBezTo>
                    <a:pt x="25" y="4"/>
                    <a:pt x="32" y="6"/>
                    <a:pt x="37" y="6"/>
                  </a:cubicBezTo>
                  <a:cubicBezTo>
                    <a:pt x="41" y="6"/>
                    <a:pt x="46" y="5"/>
                    <a:pt x="52" y="2"/>
                  </a:cubicBezTo>
                  <a:cubicBezTo>
                    <a:pt x="52" y="2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3" y="2"/>
                    <a:pt x="54" y="2"/>
                  </a:cubicBezTo>
                  <a:cubicBezTo>
                    <a:pt x="58" y="6"/>
                    <a:pt x="62" y="12"/>
                    <a:pt x="62" y="19"/>
                  </a:cubicBezTo>
                  <a:cubicBezTo>
                    <a:pt x="62" y="26"/>
                    <a:pt x="51" y="31"/>
                    <a:pt x="51" y="44"/>
                  </a:cubicBezTo>
                  <a:cubicBezTo>
                    <a:pt x="51" y="57"/>
                    <a:pt x="72" y="171"/>
                    <a:pt x="71" y="232"/>
                  </a:cubicBezTo>
                  <a:close/>
                </a:path>
              </a:pathLst>
            </a:custGeom>
            <a:solidFill>
              <a:srgbClr val="F36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1" name="íşlïḑé">
              <a:extLst>
                <a:ext uri="{FF2B5EF4-FFF2-40B4-BE49-F238E27FC236}">
                  <a16:creationId xmlns:a16="http://schemas.microsoft.com/office/drawing/2014/main" id="{104B4403-63A2-40BA-893D-AED7347E3605}"/>
                </a:ext>
              </a:extLst>
            </p:cNvPr>
            <p:cNvSpPr/>
            <p:nvPr/>
          </p:nvSpPr>
          <p:spPr bwMode="auto">
            <a:xfrm>
              <a:off x="5964673" y="2212480"/>
              <a:ext cx="78056" cy="858596"/>
            </a:xfrm>
            <a:custGeom>
              <a:avLst/>
              <a:gdLst>
                <a:gd name="T0" fmla="*/ 33 w 34"/>
                <a:gd name="T1" fmla="*/ 230 h 375"/>
                <a:gd name="T2" fmla="*/ 4 w 34"/>
                <a:gd name="T3" fmla="*/ 355 h 375"/>
                <a:gd name="T4" fmla="*/ 0 w 34"/>
                <a:gd name="T5" fmla="*/ 338 h 375"/>
                <a:gd name="T6" fmla="*/ 0 w 34"/>
                <a:gd name="T7" fmla="*/ 4 h 375"/>
                <a:gd name="T8" fmla="*/ 14 w 34"/>
                <a:gd name="T9" fmla="*/ 0 h 375"/>
                <a:gd name="T10" fmla="*/ 15 w 34"/>
                <a:gd name="T11" fmla="*/ 0 h 375"/>
                <a:gd name="T12" fmla="*/ 15 w 34"/>
                <a:gd name="T13" fmla="*/ 0 h 375"/>
                <a:gd name="T14" fmla="*/ 16 w 34"/>
                <a:gd name="T15" fmla="*/ 0 h 375"/>
                <a:gd name="T16" fmla="*/ 24 w 34"/>
                <a:gd name="T17" fmla="*/ 17 h 375"/>
                <a:gd name="T18" fmla="*/ 13 w 34"/>
                <a:gd name="T19" fmla="*/ 42 h 375"/>
                <a:gd name="T20" fmla="*/ 33 w 34"/>
                <a:gd name="T21" fmla="*/ 23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75">
                  <a:moveTo>
                    <a:pt x="33" y="230"/>
                  </a:moveTo>
                  <a:cubicBezTo>
                    <a:pt x="8" y="303"/>
                    <a:pt x="2" y="375"/>
                    <a:pt x="4" y="355"/>
                  </a:cubicBezTo>
                  <a:cubicBezTo>
                    <a:pt x="4" y="353"/>
                    <a:pt x="2" y="346"/>
                    <a:pt x="0" y="33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9" y="2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6" y="0"/>
                  </a:cubicBezTo>
                  <a:cubicBezTo>
                    <a:pt x="20" y="4"/>
                    <a:pt x="24" y="10"/>
                    <a:pt x="24" y="17"/>
                  </a:cubicBezTo>
                  <a:cubicBezTo>
                    <a:pt x="24" y="24"/>
                    <a:pt x="13" y="29"/>
                    <a:pt x="13" y="42"/>
                  </a:cubicBezTo>
                  <a:cubicBezTo>
                    <a:pt x="13" y="55"/>
                    <a:pt x="34" y="169"/>
                    <a:pt x="33" y="230"/>
                  </a:cubicBezTo>
                  <a:close/>
                </a:path>
              </a:pathLst>
            </a:custGeom>
            <a:solidFill>
              <a:srgbClr val="DE5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2" name="îṩ1îḑê">
              <a:extLst>
                <a:ext uri="{FF2B5EF4-FFF2-40B4-BE49-F238E27FC236}">
                  <a16:creationId xmlns:a16="http://schemas.microsoft.com/office/drawing/2014/main" id="{9491800F-BBCA-4751-84CC-54DD819F0F45}"/>
                </a:ext>
              </a:extLst>
            </p:cNvPr>
            <p:cNvSpPr/>
            <p:nvPr/>
          </p:nvSpPr>
          <p:spPr bwMode="auto">
            <a:xfrm>
              <a:off x="6033546" y="5688181"/>
              <a:ext cx="459144" cy="385679"/>
            </a:xfrm>
            <a:custGeom>
              <a:avLst/>
              <a:gdLst>
                <a:gd name="T0" fmla="*/ 11 w 199"/>
                <a:gd name="T1" fmla="*/ 16 h 168"/>
                <a:gd name="T2" fmla="*/ 4 w 199"/>
                <a:gd name="T3" fmla="*/ 65 h 168"/>
                <a:gd name="T4" fmla="*/ 8 w 199"/>
                <a:gd name="T5" fmla="*/ 93 h 168"/>
                <a:gd name="T6" fmla="*/ 49 w 199"/>
                <a:gd name="T7" fmla="*/ 117 h 168"/>
                <a:gd name="T8" fmla="*/ 61 w 199"/>
                <a:gd name="T9" fmla="*/ 128 h 168"/>
                <a:gd name="T10" fmla="*/ 155 w 199"/>
                <a:gd name="T11" fmla="*/ 157 h 168"/>
                <a:gd name="T12" fmla="*/ 183 w 199"/>
                <a:gd name="T13" fmla="*/ 105 h 168"/>
                <a:gd name="T14" fmla="*/ 115 w 199"/>
                <a:gd name="T15" fmla="*/ 52 h 168"/>
                <a:gd name="T16" fmla="*/ 105 w 199"/>
                <a:gd name="T17" fmla="*/ 12 h 168"/>
                <a:gd name="T18" fmla="*/ 35 w 199"/>
                <a:gd name="T19" fmla="*/ 0 h 168"/>
                <a:gd name="T20" fmla="*/ 11 w 199"/>
                <a:gd name="T21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68">
                  <a:moveTo>
                    <a:pt x="11" y="16"/>
                  </a:moveTo>
                  <a:cubicBezTo>
                    <a:pt x="11" y="16"/>
                    <a:pt x="2" y="49"/>
                    <a:pt x="4" y="65"/>
                  </a:cubicBezTo>
                  <a:cubicBezTo>
                    <a:pt x="4" y="65"/>
                    <a:pt x="0" y="87"/>
                    <a:pt x="8" y="93"/>
                  </a:cubicBezTo>
                  <a:cubicBezTo>
                    <a:pt x="13" y="97"/>
                    <a:pt x="37" y="117"/>
                    <a:pt x="49" y="117"/>
                  </a:cubicBezTo>
                  <a:cubicBezTo>
                    <a:pt x="61" y="117"/>
                    <a:pt x="57" y="116"/>
                    <a:pt x="61" y="128"/>
                  </a:cubicBezTo>
                  <a:cubicBezTo>
                    <a:pt x="65" y="140"/>
                    <a:pt x="111" y="168"/>
                    <a:pt x="155" y="157"/>
                  </a:cubicBezTo>
                  <a:cubicBezTo>
                    <a:pt x="199" y="146"/>
                    <a:pt x="190" y="127"/>
                    <a:pt x="183" y="105"/>
                  </a:cubicBezTo>
                  <a:cubicBezTo>
                    <a:pt x="176" y="83"/>
                    <a:pt x="115" y="58"/>
                    <a:pt x="115" y="52"/>
                  </a:cubicBezTo>
                  <a:cubicBezTo>
                    <a:pt x="115" y="46"/>
                    <a:pt x="106" y="14"/>
                    <a:pt x="105" y="12"/>
                  </a:cubicBezTo>
                  <a:cubicBezTo>
                    <a:pt x="104" y="11"/>
                    <a:pt x="35" y="0"/>
                    <a:pt x="35" y="0"/>
                  </a:cubicBezTo>
                  <a:cubicBezTo>
                    <a:pt x="35" y="0"/>
                    <a:pt x="11" y="3"/>
                    <a:pt x="11" y="16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3" name="ï$lídê">
              <a:extLst>
                <a:ext uri="{FF2B5EF4-FFF2-40B4-BE49-F238E27FC236}">
                  <a16:creationId xmlns:a16="http://schemas.microsoft.com/office/drawing/2014/main" id="{70B8D6E6-790E-4E82-AD23-A2C30E8D4361}"/>
                </a:ext>
              </a:extLst>
            </p:cNvPr>
            <p:cNvSpPr/>
            <p:nvPr/>
          </p:nvSpPr>
          <p:spPr bwMode="auto">
            <a:xfrm>
              <a:off x="5464207" y="5688181"/>
              <a:ext cx="463737" cy="385679"/>
            </a:xfrm>
            <a:custGeom>
              <a:avLst/>
              <a:gdLst>
                <a:gd name="T0" fmla="*/ 189 w 200"/>
                <a:gd name="T1" fmla="*/ 16 h 168"/>
                <a:gd name="T2" fmla="*/ 195 w 200"/>
                <a:gd name="T3" fmla="*/ 65 h 168"/>
                <a:gd name="T4" fmla="*/ 192 w 200"/>
                <a:gd name="T5" fmla="*/ 93 h 168"/>
                <a:gd name="T6" fmla="*/ 151 w 200"/>
                <a:gd name="T7" fmla="*/ 117 h 168"/>
                <a:gd name="T8" fmla="*/ 139 w 200"/>
                <a:gd name="T9" fmla="*/ 128 h 168"/>
                <a:gd name="T10" fmla="*/ 45 w 200"/>
                <a:gd name="T11" fmla="*/ 157 h 168"/>
                <a:gd name="T12" fmla="*/ 17 w 200"/>
                <a:gd name="T13" fmla="*/ 105 h 168"/>
                <a:gd name="T14" fmla="*/ 85 w 200"/>
                <a:gd name="T15" fmla="*/ 52 h 168"/>
                <a:gd name="T16" fmla="*/ 95 w 200"/>
                <a:gd name="T17" fmla="*/ 12 h 168"/>
                <a:gd name="T18" fmla="*/ 165 w 200"/>
                <a:gd name="T19" fmla="*/ 0 h 168"/>
                <a:gd name="T20" fmla="*/ 189 w 200"/>
                <a:gd name="T21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168">
                  <a:moveTo>
                    <a:pt x="189" y="16"/>
                  </a:moveTo>
                  <a:cubicBezTo>
                    <a:pt x="189" y="16"/>
                    <a:pt x="198" y="49"/>
                    <a:pt x="195" y="65"/>
                  </a:cubicBezTo>
                  <a:cubicBezTo>
                    <a:pt x="195" y="65"/>
                    <a:pt x="200" y="87"/>
                    <a:pt x="192" y="93"/>
                  </a:cubicBezTo>
                  <a:cubicBezTo>
                    <a:pt x="186" y="97"/>
                    <a:pt x="163" y="117"/>
                    <a:pt x="151" y="117"/>
                  </a:cubicBezTo>
                  <a:cubicBezTo>
                    <a:pt x="139" y="117"/>
                    <a:pt x="143" y="116"/>
                    <a:pt x="139" y="128"/>
                  </a:cubicBezTo>
                  <a:cubicBezTo>
                    <a:pt x="134" y="140"/>
                    <a:pt x="89" y="168"/>
                    <a:pt x="45" y="157"/>
                  </a:cubicBezTo>
                  <a:cubicBezTo>
                    <a:pt x="0" y="146"/>
                    <a:pt x="10" y="127"/>
                    <a:pt x="17" y="105"/>
                  </a:cubicBezTo>
                  <a:cubicBezTo>
                    <a:pt x="24" y="83"/>
                    <a:pt x="85" y="58"/>
                    <a:pt x="85" y="52"/>
                  </a:cubicBezTo>
                  <a:cubicBezTo>
                    <a:pt x="85" y="46"/>
                    <a:pt x="94" y="14"/>
                    <a:pt x="95" y="12"/>
                  </a:cubicBezTo>
                  <a:cubicBezTo>
                    <a:pt x="96" y="11"/>
                    <a:pt x="165" y="0"/>
                    <a:pt x="165" y="0"/>
                  </a:cubicBezTo>
                  <a:cubicBezTo>
                    <a:pt x="165" y="0"/>
                    <a:pt x="189" y="3"/>
                    <a:pt x="189" y="16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4" name="íś1ídê">
              <a:extLst>
                <a:ext uri="{FF2B5EF4-FFF2-40B4-BE49-F238E27FC236}">
                  <a16:creationId xmlns:a16="http://schemas.microsoft.com/office/drawing/2014/main" id="{5976F1FF-16B2-40F3-ADB5-D73BFDDCBBD8}"/>
                </a:ext>
              </a:extLst>
            </p:cNvPr>
            <p:cNvSpPr/>
            <p:nvPr/>
          </p:nvSpPr>
          <p:spPr bwMode="auto">
            <a:xfrm>
              <a:off x="5776425" y="2111469"/>
              <a:ext cx="192840" cy="188250"/>
            </a:xfrm>
            <a:custGeom>
              <a:avLst/>
              <a:gdLst>
                <a:gd name="T0" fmla="*/ 28 w 84"/>
                <a:gd name="T1" fmla="*/ 17 h 82"/>
                <a:gd name="T2" fmla="*/ 83 w 84"/>
                <a:gd name="T3" fmla="*/ 48 h 82"/>
                <a:gd name="T4" fmla="*/ 51 w 84"/>
                <a:gd name="T5" fmla="*/ 82 h 82"/>
                <a:gd name="T6" fmla="*/ 0 w 84"/>
                <a:gd name="T7" fmla="*/ 44 h 82"/>
                <a:gd name="T8" fmla="*/ 4 w 84"/>
                <a:gd name="T9" fmla="*/ 5 h 82"/>
                <a:gd name="T10" fmla="*/ 17 w 84"/>
                <a:gd name="T11" fmla="*/ 7 h 82"/>
                <a:gd name="T12" fmla="*/ 28 w 84"/>
                <a:gd name="T13" fmla="*/ 1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2">
                  <a:moveTo>
                    <a:pt x="28" y="17"/>
                  </a:moveTo>
                  <a:cubicBezTo>
                    <a:pt x="39" y="26"/>
                    <a:pt x="84" y="48"/>
                    <a:pt x="83" y="48"/>
                  </a:cubicBezTo>
                  <a:cubicBezTo>
                    <a:pt x="48" y="47"/>
                    <a:pt x="51" y="82"/>
                    <a:pt x="51" y="82"/>
                  </a:cubicBezTo>
                  <a:cubicBezTo>
                    <a:pt x="51" y="82"/>
                    <a:pt x="3" y="41"/>
                    <a:pt x="0" y="44"/>
                  </a:cubicBezTo>
                  <a:cubicBezTo>
                    <a:pt x="0" y="44"/>
                    <a:pt x="1" y="7"/>
                    <a:pt x="4" y="5"/>
                  </a:cubicBezTo>
                  <a:cubicBezTo>
                    <a:pt x="8" y="0"/>
                    <a:pt x="13" y="3"/>
                    <a:pt x="17" y="7"/>
                  </a:cubicBezTo>
                  <a:cubicBezTo>
                    <a:pt x="20" y="10"/>
                    <a:pt x="24" y="13"/>
                    <a:pt x="28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5" name="išľîďe">
              <a:extLst>
                <a:ext uri="{FF2B5EF4-FFF2-40B4-BE49-F238E27FC236}">
                  <a16:creationId xmlns:a16="http://schemas.microsoft.com/office/drawing/2014/main" id="{94DC25AB-3B54-4C86-8D6A-C9AE0324777F}"/>
                </a:ext>
              </a:extLst>
            </p:cNvPr>
            <p:cNvSpPr/>
            <p:nvPr/>
          </p:nvSpPr>
          <p:spPr bwMode="auto">
            <a:xfrm>
              <a:off x="5964673" y="2102286"/>
              <a:ext cx="197433" cy="197432"/>
            </a:xfrm>
            <a:custGeom>
              <a:avLst/>
              <a:gdLst>
                <a:gd name="T0" fmla="*/ 85 w 85"/>
                <a:gd name="T1" fmla="*/ 36 h 85"/>
                <a:gd name="T2" fmla="*/ 85 w 85"/>
                <a:gd name="T3" fmla="*/ 22 h 85"/>
                <a:gd name="T4" fmla="*/ 82 w 85"/>
                <a:gd name="T5" fmla="*/ 16 h 85"/>
                <a:gd name="T6" fmla="*/ 79 w 85"/>
                <a:gd name="T7" fmla="*/ 12 h 85"/>
                <a:gd name="T8" fmla="*/ 77 w 85"/>
                <a:gd name="T9" fmla="*/ 9 h 85"/>
                <a:gd name="T10" fmla="*/ 57 w 85"/>
                <a:gd name="T11" fmla="*/ 16 h 85"/>
                <a:gd name="T12" fmla="*/ 0 w 85"/>
                <a:gd name="T13" fmla="*/ 51 h 85"/>
                <a:gd name="T14" fmla="*/ 28 w 85"/>
                <a:gd name="T15" fmla="*/ 85 h 85"/>
                <a:gd name="T16" fmla="*/ 85 w 85"/>
                <a:gd name="T1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85">
                  <a:moveTo>
                    <a:pt x="85" y="36"/>
                  </a:moveTo>
                  <a:cubicBezTo>
                    <a:pt x="85" y="36"/>
                    <a:pt x="85" y="24"/>
                    <a:pt x="85" y="22"/>
                  </a:cubicBezTo>
                  <a:cubicBezTo>
                    <a:pt x="85" y="20"/>
                    <a:pt x="82" y="17"/>
                    <a:pt x="82" y="16"/>
                  </a:cubicBezTo>
                  <a:cubicBezTo>
                    <a:pt x="81" y="14"/>
                    <a:pt x="80" y="13"/>
                    <a:pt x="79" y="12"/>
                  </a:cubicBezTo>
                  <a:cubicBezTo>
                    <a:pt x="78" y="11"/>
                    <a:pt x="78" y="10"/>
                    <a:pt x="77" y="9"/>
                  </a:cubicBezTo>
                  <a:cubicBezTo>
                    <a:pt x="71" y="0"/>
                    <a:pt x="62" y="11"/>
                    <a:pt x="57" y="16"/>
                  </a:cubicBezTo>
                  <a:cubicBezTo>
                    <a:pt x="49" y="22"/>
                    <a:pt x="11" y="50"/>
                    <a:pt x="0" y="51"/>
                  </a:cubicBezTo>
                  <a:cubicBezTo>
                    <a:pt x="32" y="48"/>
                    <a:pt x="28" y="85"/>
                    <a:pt x="28" y="85"/>
                  </a:cubicBezTo>
                  <a:lnTo>
                    <a:pt x="85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96" name="8537cecf-48e5-46d6-b16c-bbeee6ce328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B7C85C-697A-4B86-88B8-6D2749EC32E4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>
          <a:xfrm>
            <a:off x="1236685" y="1758538"/>
            <a:ext cx="761018" cy="576540"/>
            <a:chOff x="3443288" y="1328743"/>
            <a:chExt cx="5305424" cy="4564079"/>
          </a:xfrm>
        </p:grpSpPr>
        <p:grpSp>
          <p:nvGrpSpPr>
            <p:cNvPr id="1497" name="iṥľïḓê">
              <a:extLst>
                <a:ext uri="{FF2B5EF4-FFF2-40B4-BE49-F238E27FC236}">
                  <a16:creationId xmlns:a16="http://schemas.microsoft.com/office/drawing/2014/main" id="{E7289C2D-266E-4F34-8613-CFAF0DB02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3288" y="1328743"/>
              <a:ext cx="5305424" cy="4564079"/>
              <a:chOff x="2148" y="837"/>
              <a:chExt cx="3342" cy="2875"/>
            </a:xfrm>
          </p:grpSpPr>
          <p:sp>
            <p:nvSpPr>
              <p:cNvPr id="1526" name="îşļiďè">
                <a:extLst>
                  <a:ext uri="{FF2B5EF4-FFF2-40B4-BE49-F238E27FC236}">
                    <a16:creationId xmlns:a16="http://schemas.microsoft.com/office/drawing/2014/main" id="{506626D6-2B97-40A0-84F6-6A1CD62F0F13}"/>
                  </a:ext>
                </a:extLst>
              </p:cNvPr>
              <p:cNvSpPr/>
              <p:nvPr/>
            </p:nvSpPr>
            <p:spPr bwMode="auto">
              <a:xfrm>
                <a:off x="2148" y="3619"/>
                <a:ext cx="3320" cy="93"/>
              </a:xfrm>
              <a:custGeom>
                <a:avLst/>
                <a:gdLst>
                  <a:gd name="T0" fmla="*/ 2601 w 2638"/>
                  <a:gd name="T1" fmla="*/ 0 h 74"/>
                  <a:gd name="T2" fmla="*/ 37 w 2638"/>
                  <a:gd name="T3" fmla="*/ 0 h 74"/>
                  <a:gd name="T4" fmla="*/ 0 w 2638"/>
                  <a:gd name="T5" fmla="*/ 37 h 74"/>
                  <a:gd name="T6" fmla="*/ 37 w 2638"/>
                  <a:gd name="T7" fmla="*/ 74 h 74"/>
                  <a:gd name="T8" fmla="*/ 2601 w 2638"/>
                  <a:gd name="T9" fmla="*/ 74 h 74"/>
                  <a:gd name="T10" fmla="*/ 2638 w 2638"/>
                  <a:gd name="T11" fmla="*/ 37 h 74"/>
                  <a:gd name="T12" fmla="*/ 2601 w 2638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8" h="74">
                    <a:moveTo>
                      <a:pt x="260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7" y="0"/>
                      <a:pt x="0" y="16"/>
                      <a:pt x="0" y="37"/>
                    </a:cubicBezTo>
                    <a:cubicBezTo>
                      <a:pt x="0" y="58"/>
                      <a:pt x="17" y="74"/>
                      <a:pt x="37" y="74"/>
                    </a:cubicBezTo>
                    <a:cubicBezTo>
                      <a:pt x="2601" y="74"/>
                      <a:pt x="2601" y="74"/>
                      <a:pt x="2601" y="74"/>
                    </a:cubicBezTo>
                    <a:cubicBezTo>
                      <a:pt x="2621" y="74"/>
                      <a:pt x="2638" y="58"/>
                      <a:pt x="2638" y="37"/>
                    </a:cubicBezTo>
                    <a:cubicBezTo>
                      <a:pt x="2638" y="16"/>
                      <a:pt x="2621" y="0"/>
                      <a:pt x="2601" y="0"/>
                    </a:cubicBezTo>
                  </a:path>
                </a:pathLst>
              </a:custGeom>
              <a:solidFill>
                <a:srgbClr val="B9B6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27" name="îŝ1ídé">
                <a:extLst>
                  <a:ext uri="{FF2B5EF4-FFF2-40B4-BE49-F238E27FC236}">
                    <a16:creationId xmlns:a16="http://schemas.microsoft.com/office/drawing/2014/main" id="{D4D21035-9F19-45BE-95C8-E979FCE31A33}"/>
                  </a:ext>
                </a:extLst>
              </p:cNvPr>
              <p:cNvSpPr/>
              <p:nvPr/>
            </p:nvSpPr>
            <p:spPr bwMode="auto">
              <a:xfrm>
                <a:off x="3583" y="1741"/>
                <a:ext cx="795" cy="1120"/>
              </a:xfrm>
              <a:custGeom>
                <a:avLst/>
                <a:gdLst>
                  <a:gd name="T0" fmla="*/ 557 w 632"/>
                  <a:gd name="T1" fmla="*/ 890 h 890"/>
                  <a:gd name="T2" fmla="*/ 75 w 632"/>
                  <a:gd name="T3" fmla="*/ 890 h 890"/>
                  <a:gd name="T4" fmla="*/ 0 w 632"/>
                  <a:gd name="T5" fmla="*/ 815 h 890"/>
                  <a:gd name="T6" fmla="*/ 0 w 632"/>
                  <a:gd name="T7" fmla="*/ 75 h 890"/>
                  <a:gd name="T8" fmla="*/ 75 w 632"/>
                  <a:gd name="T9" fmla="*/ 0 h 890"/>
                  <a:gd name="T10" fmla="*/ 557 w 632"/>
                  <a:gd name="T11" fmla="*/ 0 h 890"/>
                  <a:gd name="T12" fmla="*/ 632 w 632"/>
                  <a:gd name="T13" fmla="*/ 75 h 890"/>
                  <a:gd name="T14" fmla="*/ 632 w 632"/>
                  <a:gd name="T15" fmla="*/ 815 h 890"/>
                  <a:gd name="T16" fmla="*/ 557 w 632"/>
                  <a:gd name="T17" fmla="*/ 890 h 8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2" h="890">
                    <a:moveTo>
                      <a:pt x="557" y="890"/>
                    </a:moveTo>
                    <a:cubicBezTo>
                      <a:pt x="75" y="890"/>
                      <a:pt x="75" y="890"/>
                      <a:pt x="75" y="890"/>
                    </a:cubicBezTo>
                    <a:cubicBezTo>
                      <a:pt x="34" y="890"/>
                      <a:pt x="0" y="856"/>
                      <a:pt x="0" y="81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33"/>
                      <a:pt x="34" y="0"/>
                      <a:pt x="75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8" y="0"/>
                      <a:pt x="632" y="33"/>
                      <a:pt x="632" y="75"/>
                    </a:cubicBezTo>
                    <a:cubicBezTo>
                      <a:pt x="632" y="815"/>
                      <a:pt x="632" y="815"/>
                      <a:pt x="632" y="815"/>
                    </a:cubicBezTo>
                    <a:cubicBezTo>
                      <a:pt x="632" y="856"/>
                      <a:pt x="598" y="890"/>
                      <a:pt x="557" y="890"/>
                    </a:cubicBezTo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28" name="ïṣ1ïḍe">
                <a:extLst>
                  <a:ext uri="{FF2B5EF4-FFF2-40B4-BE49-F238E27FC236}">
                    <a16:creationId xmlns:a16="http://schemas.microsoft.com/office/drawing/2014/main" id="{CEC940CB-7AD2-4C7D-A71E-F07644A05639}"/>
                  </a:ext>
                </a:extLst>
              </p:cNvPr>
              <p:cNvSpPr/>
              <p:nvPr/>
            </p:nvSpPr>
            <p:spPr bwMode="auto">
              <a:xfrm>
                <a:off x="3753" y="2881"/>
                <a:ext cx="471" cy="79"/>
              </a:xfrm>
              <a:custGeom>
                <a:avLst/>
                <a:gdLst>
                  <a:gd name="T0" fmla="*/ 32 w 375"/>
                  <a:gd name="T1" fmla="*/ 63 h 63"/>
                  <a:gd name="T2" fmla="*/ 344 w 375"/>
                  <a:gd name="T3" fmla="*/ 63 h 63"/>
                  <a:gd name="T4" fmla="*/ 375 w 375"/>
                  <a:gd name="T5" fmla="*/ 31 h 63"/>
                  <a:gd name="T6" fmla="*/ 344 w 375"/>
                  <a:gd name="T7" fmla="*/ 0 h 63"/>
                  <a:gd name="T8" fmla="*/ 32 w 375"/>
                  <a:gd name="T9" fmla="*/ 0 h 63"/>
                  <a:gd name="T10" fmla="*/ 0 w 375"/>
                  <a:gd name="T11" fmla="*/ 31 h 63"/>
                  <a:gd name="T12" fmla="*/ 32 w 375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63">
                    <a:moveTo>
                      <a:pt x="32" y="63"/>
                    </a:moveTo>
                    <a:cubicBezTo>
                      <a:pt x="344" y="63"/>
                      <a:pt x="344" y="63"/>
                      <a:pt x="344" y="63"/>
                    </a:cubicBezTo>
                    <a:cubicBezTo>
                      <a:pt x="361" y="63"/>
                      <a:pt x="375" y="49"/>
                      <a:pt x="375" y="31"/>
                    </a:cubicBezTo>
                    <a:cubicBezTo>
                      <a:pt x="375" y="14"/>
                      <a:pt x="361" y="0"/>
                      <a:pt x="344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4"/>
                      <a:pt x="0" y="31"/>
                    </a:cubicBezTo>
                    <a:cubicBezTo>
                      <a:pt x="0" y="49"/>
                      <a:pt x="15" y="63"/>
                      <a:pt x="32" y="63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29" name="îsḷiḑê">
                <a:extLst>
                  <a:ext uri="{FF2B5EF4-FFF2-40B4-BE49-F238E27FC236}">
                    <a16:creationId xmlns:a16="http://schemas.microsoft.com/office/drawing/2014/main" id="{6B9723DB-E531-4B09-AD08-1CB31688AC8A}"/>
                  </a:ext>
                </a:extLst>
              </p:cNvPr>
              <p:cNvSpPr/>
              <p:nvPr/>
            </p:nvSpPr>
            <p:spPr bwMode="auto">
              <a:xfrm>
                <a:off x="3542" y="2716"/>
                <a:ext cx="647" cy="197"/>
              </a:xfrm>
              <a:custGeom>
                <a:avLst/>
                <a:gdLst>
                  <a:gd name="T0" fmla="*/ 78 w 514"/>
                  <a:gd name="T1" fmla="*/ 156 h 156"/>
                  <a:gd name="T2" fmla="*/ 436 w 514"/>
                  <a:gd name="T3" fmla="*/ 156 h 156"/>
                  <a:gd name="T4" fmla="*/ 514 w 514"/>
                  <a:gd name="T5" fmla="*/ 78 h 156"/>
                  <a:gd name="T6" fmla="*/ 436 w 514"/>
                  <a:gd name="T7" fmla="*/ 0 h 156"/>
                  <a:gd name="T8" fmla="*/ 78 w 514"/>
                  <a:gd name="T9" fmla="*/ 0 h 156"/>
                  <a:gd name="T10" fmla="*/ 0 w 514"/>
                  <a:gd name="T11" fmla="*/ 78 h 156"/>
                  <a:gd name="T12" fmla="*/ 78 w 514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4" h="156">
                    <a:moveTo>
                      <a:pt x="78" y="156"/>
                    </a:moveTo>
                    <a:cubicBezTo>
                      <a:pt x="436" y="156"/>
                      <a:pt x="436" y="156"/>
                      <a:pt x="436" y="156"/>
                    </a:cubicBezTo>
                    <a:cubicBezTo>
                      <a:pt x="479" y="156"/>
                      <a:pt x="514" y="121"/>
                      <a:pt x="514" y="78"/>
                    </a:cubicBezTo>
                    <a:cubicBezTo>
                      <a:pt x="514" y="35"/>
                      <a:pt x="479" y="0"/>
                      <a:pt x="436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1"/>
                      <a:pt x="35" y="156"/>
                      <a:pt x="78" y="156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0" name="íšḷíḓé">
                <a:extLst>
                  <a:ext uri="{FF2B5EF4-FFF2-40B4-BE49-F238E27FC236}">
                    <a16:creationId xmlns:a16="http://schemas.microsoft.com/office/drawing/2014/main" id="{9FDA103E-AF4F-46F0-81A9-BFBD3DB3B961}"/>
                  </a:ext>
                </a:extLst>
              </p:cNvPr>
              <p:cNvSpPr/>
              <p:nvPr/>
            </p:nvSpPr>
            <p:spPr bwMode="auto">
              <a:xfrm>
                <a:off x="3899" y="2719"/>
                <a:ext cx="557" cy="196"/>
              </a:xfrm>
              <a:custGeom>
                <a:avLst/>
                <a:gdLst>
                  <a:gd name="T0" fmla="*/ 78 w 443"/>
                  <a:gd name="T1" fmla="*/ 156 h 156"/>
                  <a:gd name="T2" fmla="*/ 365 w 443"/>
                  <a:gd name="T3" fmla="*/ 156 h 156"/>
                  <a:gd name="T4" fmla="*/ 443 w 443"/>
                  <a:gd name="T5" fmla="*/ 78 h 156"/>
                  <a:gd name="T6" fmla="*/ 365 w 443"/>
                  <a:gd name="T7" fmla="*/ 0 h 156"/>
                  <a:gd name="T8" fmla="*/ 78 w 443"/>
                  <a:gd name="T9" fmla="*/ 0 h 156"/>
                  <a:gd name="T10" fmla="*/ 0 w 443"/>
                  <a:gd name="T11" fmla="*/ 78 h 156"/>
                  <a:gd name="T12" fmla="*/ 78 w 443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3" h="156">
                    <a:moveTo>
                      <a:pt x="78" y="156"/>
                    </a:moveTo>
                    <a:cubicBezTo>
                      <a:pt x="365" y="156"/>
                      <a:pt x="365" y="156"/>
                      <a:pt x="365" y="156"/>
                    </a:cubicBezTo>
                    <a:cubicBezTo>
                      <a:pt x="408" y="156"/>
                      <a:pt x="443" y="121"/>
                      <a:pt x="443" y="78"/>
                    </a:cubicBezTo>
                    <a:cubicBezTo>
                      <a:pt x="443" y="35"/>
                      <a:pt x="408" y="0"/>
                      <a:pt x="365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35" y="0"/>
                      <a:pt x="0" y="35"/>
                      <a:pt x="0" y="78"/>
                    </a:cubicBezTo>
                    <a:cubicBezTo>
                      <a:pt x="0" y="121"/>
                      <a:pt x="35" y="156"/>
                      <a:pt x="78" y="156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1" name="işļidé">
                <a:extLst>
                  <a:ext uri="{FF2B5EF4-FFF2-40B4-BE49-F238E27FC236}">
                    <a16:creationId xmlns:a16="http://schemas.microsoft.com/office/drawing/2014/main" id="{9376F206-8945-4B85-B41C-883FEB55380C}"/>
                  </a:ext>
                </a:extLst>
              </p:cNvPr>
              <p:cNvSpPr/>
              <p:nvPr/>
            </p:nvSpPr>
            <p:spPr bwMode="auto">
              <a:xfrm>
                <a:off x="3624" y="3435"/>
                <a:ext cx="748" cy="174"/>
              </a:xfrm>
              <a:custGeom>
                <a:avLst/>
                <a:gdLst>
                  <a:gd name="T0" fmla="*/ 0 w 594"/>
                  <a:gd name="T1" fmla="*/ 138 h 138"/>
                  <a:gd name="T2" fmla="*/ 43 w 594"/>
                  <a:gd name="T3" fmla="*/ 138 h 138"/>
                  <a:gd name="T4" fmla="*/ 138 w 594"/>
                  <a:gd name="T5" fmla="*/ 44 h 138"/>
                  <a:gd name="T6" fmla="*/ 456 w 594"/>
                  <a:gd name="T7" fmla="*/ 44 h 138"/>
                  <a:gd name="T8" fmla="*/ 551 w 594"/>
                  <a:gd name="T9" fmla="*/ 138 h 138"/>
                  <a:gd name="T10" fmla="*/ 594 w 594"/>
                  <a:gd name="T11" fmla="*/ 138 h 138"/>
                  <a:gd name="T12" fmla="*/ 456 w 594"/>
                  <a:gd name="T13" fmla="*/ 0 h 138"/>
                  <a:gd name="T14" fmla="*/ 138 w 594"/>
                  <a:gd name="T15" fmla="*/ 0 h 138"/>
                  <a:gd name="T16" fmla="*/ 0 w 594"/>
                  <a:gd name="T1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4" h="138">
                    <a:moveTo>
                      <a:pt x="0" y="138"/>
                    </a:moveTo>
                    <a:cubicBezTo>
                      <a:pt x="43" y="138"/>
                      <a:pt x="43" y="138"/>
                      <a:pt x="43" y="138"/>
                    </a:cubicBezTo>
                    <a:cubicBezTo>
                      <a:pt x="43" y="86"/>
                      <a:pt x="86" y="44"/>
                      <a:pt x="138" y="44"/>
                    </a:cubicBezTo>
                    <a:cubicBezTo>
                      <a:pt x="456" y="44"/>
                      <a:pt x="456" y="44"/>
                      <a:pt x="456" y="44"/>
                    </a:cubicBezTo>
                    <a:cubicBezTo>
                      <a:pt x="508" y="44"/>
                      <a:pt x="551" y="86"/>
                      <a:pt x="551" y="138"/>
                    </a:cubicBezTo>
                    <a:cubicBezTo>
                      <a:pt x="594" y="138"/>
                      <a:pt x="594" y="138"/>
                      <a:pt x="594" y="138"/>
                    </a:cubicBezTo>
                    <a:cubicBezTo>
                      <a:pt x="594" y="62"/>
                      <a:pt x="532" y="0"/>
                      <a:pt x="456" y="0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62" y="0"/>
                      <a:pt x="0" y="62"/>
                      <a:pt x="0" y="138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2" name="íšlïḓè">
                <a:extLst>
                  <a:ext uri="{FF2B5EF4-FFF2-40B4-BE49-F238E27FC236}">
                    <a16:creationId xmlns:a16="http://schemas.microsoft.com/office/drawing/2014/main" id="{8D64DAA0-621C-4074-A6A4-1ABB5FB642C5}"/>
                  </a:ext>
                </a:extLst>
              </p:cNvPr>
              <p:cNvSpPr/>
              <p:nvPr/>
            </p:nvSpPr>
            <p:spPr bwMode="auto">
              <a:xfrm>
                <a:off x="4301" y="3616"/>
                <a:ext cx="91" cy="92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3" name="îşlíḑé">
                <a:extLst>
                  <a:ext uri="{FF2B5EF4-FFF2-40B4-BE49-F238E27FC236}">
                    <a16:creationId xmlns:a16="http://schemas.microsoft.com/office/drawing/2014/main" id="{EF05ABAF-A45D-4844-9C6A-CC7C947E3106}"/>
                  </a:ext>
                </a:extLst>
              </p:cNvPr>
              <p:cNvSpPr/>
              <p:nvPr/>
            </p:nvSpPr>
            <p:spPr bwMode="auto">
              <a:xfrm>
                <a:off x="4281" y="3583"/>
                <a:ext cx="125" cy="75"/>
              </a:xfrm>
              <a:custGeom>
                <a:avLst/>
                <a:gdLst>
                  <a:gd name="T0" fmla="*/ 0 w 99"/>
                  <a:gd name="T1" fmla="*/ 59 h 59"/>
                  <a:gd name="T2" fmla="*/ 99 w 99"/>
                  <a:gd name="T3" fmla="*/ 59 h 59"/>
                  <a:gd name="T4" fmla="*/ 99 w 99"/>
                  <a:gd name="T5" fmla="*/ 48 h 59"/>
                  <a:gd name="T6" fmla="*/ 51 w 99"/>
                  <a:gd name="T7" fmla="*/ 0 h 59"/>
                  <a:gd name="T8" fmla="*/ 47 w 99"/>
                  <a:gd name="T9" fmla="*/ 0 h 59"/>
                  <a:gd name="T10" fmla="*/ 0 w 99"/>
                  <a:gd name="T11" fmla="*/ 48 h 59"/>
                  <a:gd name="T12" fmla="*/ 0 w 99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9">
                    <a:moveTo>
                      <a:pt x="0" y="59"/>
                    </a:move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99" y="22"/>
                      <a:pt x="78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4" name="îṩļídé">
                <a:extLst>
                  <a:ext uri="{FF2B5EF4-FFF2-40B4-BE49-F238E27FC236}">
                    <a16:creationId xmlns:a16="http://schemas.microsoft.com/office/drawing/2014/main" id="{C7C7402F-A9CE-4DCE-9344-6A8D9723B1D8}"/>
                  </a:ext>
                </a:extLst>
              </p:cNvPr>
              <p:cNvSpPr/>
              <p:nvPr/>
            </p:nvSpPr>
            <p:spPr bwMode="auto">
              <a:xfrm>
                <a:off x="3603" y="3616"/>
                <a:ext cx="92" cy="92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5" name="íṥľîḑe">
                <a:extLst>
                  <a:ext uri="{FF2B5EF4-FFF2-40B4-BE49-F238E27FC236}">
                    <a16:creationId xmlns:a16="http://schemas.microsoft.com/office/drawing/2014/main" id="{02ECCDD3-C124-40CA-9196-2858B7B044C7}"/>
                  </a:ext>
                </a:extLst>
              </p:cNvPr>
              <p:cNvSpPr/>
              <p:nvPr/>
            </p:nvSpPr>
            <p:spPr bwMode="auto">
              <a:xfrm>
                <a:off x="3583" y="3583"/>
                <a:ext cx="124" cy="75"/>
              </a:xfrm>
              <a:custGeom>
                <a:avLst/>
                <a:gdLst>
                  <a:gd name="T0" fmla="*/ 0 w 99"/>
                  <a:gd name="T1" fmla="*/ 59 h 59"/>
                  <a:gd name="T2" fmla="*/ 99 w 99"/>
                  <a:gd name="T3" fmla="*/ 59 h 59"/>
                  <a:gd name="T4" fmla="*/ 99 w 99"/>
                  <a:gd name="T5" fmla="*/ 48 h 59"/>
                  <a:gd name="T6" fmla="*/ 52 w 99"/>
                  <a:gd name="T7" fmla="*/ 0 h 59"/>
                  <a:gd name="T8" fmla="*/ 48 w 99"/>
                  <a:gd name="T9" fmla="*/ 0 h 59"/>
                  <a:gd name="T10" fmla="*/ 0 w 99"/>
                  <a:gd name="T11" fmla="*/ 48 h 59"/>
                  <a:gd name="T12" fmla="*/ 0 w 99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9">
                    <a:moveTo>
                      <a:pt x="0" y="59"/>
                    </a:moveTo>
                    <a:cubicBezTo>
                      <a:pt x="99" y="59"/>
                      <a:pt x="99" y="59"/>
                      <a:pt x="99" y="59"/>
                    </a:cubicBezTo>
                    <a:cubicBezTo>
                      <a:pt x="99" y="48"/>
                      <a:pt x="99" y="48"/>
                      <a:pt x="99" y="48"/>
                    </a:cubicBezTo>
                    <a:cubicBezTo>
                      <a:pt x="99" y="22"/>
                      <a:pt x="78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6" name="îs1íḍe">
                <a:extLst>
                  <a:ext uri="{FF2B5EF4-FFF2-40B4-BE49-F238E27FC236}">
                    <a16:creationId xmlns:a16="http://schemas.microsoft.com/office/drawing/2014/main" id="{8B627B6F-8880-4014-881E-F51EEFA5D4FC}"/>
                  </a:ext>
                </a:extLst>
              </p:cNvPr>
              <p:cNvSpPr/>
              <p:nvPr/>
            </p:nvSpPr>
            <p:spPr bwMode="auto">
              <a:xfrm>
                <a:off x="3958" y="3451"/>
                <a:ext cx="73" cy="165"/>
              </a:xfrm>
              <a:prstGeom prst="rect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7" name="iṣļíḍè">
                <a:extLst>
                  <a:ext uri="{FF2B5EF4-FFF2-40B4-BE49-F238E27FC236}">
                    <a16:creationId xmlns:a16="http://schemas.microsoft.com/office/drawing/2014/main" id="{1EB4572E-200B-4F71-84C0-4B508249FECE}"/>
                  </a:ext>
                </a:extLst>
              </p:cNvPr>
              <p:cNvSpPr/>
              <p:nvPr/>
            </p:nvSpPr>
            <p:spPr bwMode="auto">
              <a:xfrm>
                <a:off x="3946" y="3616"/>
                <a:ext cx="92" cy="92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8" name="ïšľíḍé">
                <a:extLst>
                  <a:ext uri="{FF2B5EF4-FFF2-40B4-BE49-F238E27FC236}">
                    <a16:creationId xmlns:a16="http://schemas.microsoft.com/office/drawing/2014/main" id="{70884A62-B342-4422-A364-FA4949A9E14E}"/>
                  </a:ext>
                </a:extLst>
              </p:cNvPr>
              <p:cNvSpPr/>
              <p:nvPr/>
            </p:nvSpPr>
            <p:spPr bwMode="auto">
              <a:xfrm>
                <a:off x="3926" y="3583"/>
                <a:ext cx="126" cy="75"/>
              </a:xfrm>
              <a:custGeom>
                <a:avLst/>
                <a:gdLst>
                  <a:gd name="T0" fmla="*/ 0 w 100"/>
                  <a:gd name="T1" fmla="*/ 59 h 59"/>
                  <a:gd name="T2" fmla="*/ 100 w 100"/>
                  <a:gd name="T3" fmla="*/ 59 h 59"/>
                  <a:gd name="T4" fmla="*/ 100 w 100"/>
                  <a:gd name="T5" fmla="*/ 48 h 59"/>
                  <a:gd name="T6" fmla="*/ 52 w 100"/>
                  <a:gd name="T7" fmla="*/ 0 h 59"/>
                  <a:gd name="T8" fmla="*/ 48 w 100"/>
                  <a:gd name="T9" fmla="*/ 0 h 59"/>
                  <a:gd name="T10" fmla="*/ 0 w 100"/>
                  <a:gd name="T11" fmla="*/ 48 h 59"/>
                  <a:gd name="T12" fmla="*/ 0 w 100"/>
                  <a:gd name="T13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59">
                    <a:moveTo>
                      <a:pt x="0" y="59"/>
                    </a:move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22"/>
                      <a:pt x="78" y="0"/>
                      <a:pt x="52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9" name="îşlíḓè">
                <a:extLst>
                  <a:ext uri="{FF2B5EF4-FFF2-40B4-BE49-F238E27FC236}">
                    <a16:creationId xmlns:a16="http://schemas.microsoft.com/office/drawing/2014/main" id="{6B34BD83-BE4C-4A33-860B-0FB400CD638C}"/>
                  </a:ext>
                </a:extLst>
              </p:cNvPr>
              <p:cNvSpPr/>
              <p:nvPr/>
            </p:nvSpPr>
            <p:spPr bwMode="auto">
              <a:xfrm>
                <a:off x="3349" y="1536"/>
                <a:ext cx="1214" cy="764"/>
              </a:xfrm>
              <a:custGeom>
                <a:avLst/>
                <a:gdLst>
                  <a:gd name="T0" fmla="*/ 63 w 965"/>
                  <a:gd name="T1" fmla="*/ 428 h 607"/>
                  <a:gd name="T2" fmla="*/ 347 w 965"/>
                  <a:gd name="T3" fmla="*/ 47 h 607"/>
                  <a:gd name="T4" fmla="*/ 610 w 965"/>
                  <a:gd name="T5" fmla="*/ 21 h 607"/>
                  <a:gd name="T6" fmla="*/ 936 w 965"/>
                  <a:gd name="T7" fmla="*/ 444 h 607"/>
                  <a:gd name="T8" fmla="*/ 903 w 965"/>
                  <a:gd name="T9" fmla="*/ 607 h 607"/>
                  <a:gd name="T10" fmla="*/ 117 w 965"/>
                  <a:gd name="T11" fmla="*/ 607 h 607"/>
                  <a:gd name="T12" fmla="*/ 63 w 965"/>
                  <a:gd name="T13" fmla="*/ 428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5" h="607">
                    <a:moveTo>
                      <a:pt x="63" y="428"/>
                    </a:moveTo>
                    <a:cubicBezTo>
                      <a:pt x="68" y="416"/>
                      <a:pt x="272" y="85"/>
                      <a:pt x="347" y="47"/>
                    </a:cubicBezTo>
                    <a:cubicBezTo>
                      <a:pt x="422" y="10"/>
                      <a:pt x="568" y="0"/>
                      <a:pt x="610" y="21"/>
                    </a:cubicBezTo>
                    <a:cubicBezTo>
                      <a:pt x="775" y="107"/>
                      <a:pt x="911" y="383"/>
                      <a:pt x="936" y="444"/>
                    </a:cubicBezTo>
                    <a:cubicBezTo>
                      <a:pt x="965" y="516"/>
                      <a:pt x="936" y="607"/>
                      <a:pt x="903" y="607"/>
                    </a:cubicBezTo>
                    <a:cubicBezTo>
                      <a:pt x="869" y="607"/>
                      <a:pt x="117" y="607"/>
                      <a:pt x="117" y="607"/>
                    </a:cubicBezTo>
                    <a:cubicBezTo>
                      <a:pt x="117" y="607"/>
                      <a:pt x="0" y="570"/>
                      <a:pt x="63" y="428"/>
                    </a:cubicBezTo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0" name="iṧḻïďè">
                <a:extLst>
                  <a:ext uri="{FF2B5EF4-FFF2-40B4-BE49-F238E27FC236}">
                    <a16:creationId xmlns:a16="http://schemas.microsoft.com/office/drawing/2014/main" id="{8DC26A76-4B7F-4C55-99BC-7B4AFFA75AAD}"/>
                  </a:ext>
                </a:extLst>
              </p:cNvPr>
              <p:cNvSpPr/>
              <p:nvPr/>
            </p:nvSpPr>
            <p:spPr bwMode="auto">
              <a:xfrm>
                <a:off x="3746" y="850"/>
                <a:ext cx="507" cy="580"/>
              </a:xfrm>
              <a:custGeom>
                <a:avLst/>
                <a:gdLst>
                  <a:gd name="T0" fmla="*/ 251 w 403"/>
                  <a:gd name="T1" fmla="*/ 461 h 461"/>
                  <a:gd name="T2" fmla="*/ 152 w 403"/>
                  <a:gd name="T3" fmla="*/ 461 h 461"/>
                  <a:gd name="T4" fmla="*/ 0 w 403"/>
                  <a:gd name="T5" fmla="*/ 308 h 461"/>
                  <a:gd name="T6" fmla="*/ 0 w 403"/>
                  <a:gd name="T7" fmla="*/ 192 h 461"/>
                  <a:gd name="T8" fmla="*/ 191 w 403"/>
                  <a:gd name="T9" fmla="*/ 0 h 461"/>
                  <a:gd name="T10" fmla="*/ 212 w 403"/>
                  <a:gd name="T11" fmla="*/ 0 h 461"/>
                  <a:gd name="T12" fmla="*/ 403 w 403"/>
                  <a:gd name="T13" fmla="*/ 192 h 461"/>
                  <a:gd name="T14" fmla="*/ 403 w 403"/>
                  <a:gd name="T15" fmla="*/ 308 h 461"/>
                  <a:gd name="T16" fmla="*/ 251 w 403"/>
                  <a:gd name="T17" fmla="*/ 461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461">
                    <a:moveTo>
                      <a:pt x="251" y="461"/>
                    </a:moveTo>
                    <a:cubicBezTo>
                      <a:pt x="152" y="461"/>
                      <a:pt x="152" y="461"/>
                      <a:pt x="152" y="461"/>
                    </a:cubicBezTo>
                    <a:cubicBezTo>
                      <a:pt x="68" y="461"/>
                      <a:pt x="0" y="393"/>
                      <a:pt x="0" y="308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0" y="86"/>
                      <a:pt x="85" y="0"/>
                      <a:pt x="191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318" y="0"/>
                      <a:pt x="403" y="86"/>
                      <a:pt x="403" y="192"/>
                    </a:cubicBezTo>
                    <a:cubicBezTo>
                      <a:pt x="403" y="308"/>
                      <a:pt x="403" y="308"/>
                      <a:pt x="403" y="308"/>
                    </a:cubicBezTo>
                    <a:cubicBezTo>
                      <a:pt x="403" y="393"/>
                      <a:pt x="335" y="461"/>
                      <a:pt x="251" y="461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1" name="iṧliḋé">
                <a:extLst>
                  <a:ext uri="{FF2B5EF4-FFF2-40B4-BE49-F238E27FC236}">
                    <a16:creationId xmlns:a16="http://schemas.microsoft.com/office/drawing/2014/main" id="{53563DD3-99D0-4F13-A631-079E84A5C39E}"/>
                  </a:ext>
                </a:extLst>
              </p:cNvPr>
              <p:cNvSpPr/>
              <p:nvPr/>
            </p:nvSpPr>
            <p:spPr bwMode="auto">
              <a:xfrm>
                <a:off x="3746" y="1171"/>
                <a:ext cx="77" cy="96"/>
              </a:xfrm>
              <a:custGeom>
                <a:avLst/>
                <a:gdLst>
                  <a:gd name="T0" fmla="*/ 61 w 61"/>
                  <a:gd name="T1" fmla="*/ 1 h 76"/>
                  <a:gd name="T2" fmla="*/ 58 w 61"/>
                  <a:gd name="T3" fmla="*/ 45 h 76"/>
                  <a:gd name="T4" fmla="*/ 56 w 61"/>
                  <a:gd name="T5" fmla="*/ 76 h 76"/>
                  <a:gd name="T6" fmla="*/ 43 w 61"/>
                  <a:gd name="T7" fmla="*/ 75 h 76"/>
                  <a:gd name="T8" fmla="*/ 40 w 61"/>
                  <a:gd name="T9" fmla="*/ 75 h 76"/>
                  <a:gd name="T10" fmla="*/ 2 w 61"/>
                  <a:gd name="T11" fmla="*/ 34 h 76"/>
                  <a:gd name="T12" fmla="*/ 16 w 61"/>
                  <a:gd name="T13" fmla="*/ 9 h 76"/>
                  <a:gd name="T14" fmla="*/ 44 w 61"/>
                  <a:gd name="T15" fmla="*/ 0 h 76"/>
                  <a:gd name="T16" fmla="*/ 44 w 61"/>
                  <a:gd name="T17" fmla="*/ 0 h 76"/>
                  <a:gd name="T18" fmla="*/ 47 w 61"/>
                  <a:gd name="T19" fmla="*/ 0 h 76"/>
                  <a:gd name="T20" fmla="*/ 61 w 61"/>
                  <a:gd name="T21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76">
                    <a:moveTo>
                      <a:pt x="61" y="1"/>
                    </a:move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76"/>
                      <a:pt x="56" y="76"/>
                      <a:pt x="56" y="76"/>
                    </a:cubicBezTo>
                    <a:cubicBezTo>
                      <a:pt x="43" y="75"/>
                      <a:pt x="43" y="75"/>
                      <a:pt x="43" y="75"/>
                    </a:cubicBezTo>
                    <a:cubicBezTo>
                      <a:pt x="42" y="75"/>
                      <a:pt x="41" y="75"/>
                      <a:pt x="40" y="75"/>
                    </a:cubicBezTo>
                    <a:cubicBezTo>
                      <a:pt x="17" y="72"/>
                      <a:pt x="0" y="54"/>
                      <a:pt x="2" y="34"/>
                    </a:cubicBezTo>
                    <a:cubicBezTo>
                      <a:pt x="2" y="24"/>
                      <a:pt x="8" y="15"/>
                      <a:pt x="16" y="9"/>
                    </a:cubicBezTo>
                    <a:cubicBezTo>
                      <a:pt x="23" y="3"/>
                      <a:pt x="33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5" y="0"/>
                      <a:pt x="46" y="0"/>
                      <a:pt x="47" y="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2" name="íśļiḍê">
                <a:extLst>
                  <a:ext uri="{FF2B5EF4-FFF2-40B4-BE49-F238E27FC236}">
                    <a16:creationId xmlns:a16="http://schemas.microsoft.com/office/drawing/2014/main" id="{94E9EBDA-7A89-4B98-B41D-3297D8E26AD1}"/>
                  </a:ext>
                </a:extLst>
              </p:cNvPr>
              <p:cNvSpPr/>
              <p:nvPr/>
            </p:nvSpPr>
            <p:spPr bwMode="auto">
              <a:xfrm>
                <a:off x="4193" y="1172"/>
                <a:ext cx="75" cy="96"/>
              </a:xfrm>
              <a:custGeom>
                <a:avLst/>
                <a:gdLst>
                  <a:gd name="T0" fmla="*/ 0 w 60"/>
                  <a:gd name="T1" fmla="*/ 1 h 76"/>
                  <a:gd name="T2" fmla="*/ 2 w 60"/>
                  <a:gd name="T3" fmla="*/ 45 h 76"/>
                  <a:gd name="T4" fmla="*/ 4 w 60"/>
                  <a:gd name="T5" fmla="*/ 76 h 76"/>
                  <a:gd name="T6" fmla="*/ 18 w 60"/>
                  <a:gd name="T7" fmla="*/ 75 h 76"/>
                  <a:gd name="T8" fmla="*/ 21 w 60"/>
                  <a:gd name="T9" fmla="*/ 75 h 76"/>
                  <a:gd name="T10" fmla="*/ 59 w 60"/>
                  <a:gd name="T11" fmla="*/ 34 h 76"/>
                  <a:gd name="T12" fmla="*/ 45 w 60"/>
                  <a:gd name="T13" fmla="*/ 9 h 76"/>
                  <a:gd name="T14" fmla="*/ 17 w 60"/>
                  <a:gd name="T15" fmla="*/ 0 h 76"/>
                  <a:gd name="T16" fmla="*/ 17 w 60"/>
                  <a:gd name="T17" fmla="*/ 0 h 76"/>
                  <a:gd name="T18" fmla="*/ 13 w 60"/>
                  <a:gd name="T19" fmla="*/ 0 h 76"/>
                  <a:gd name="T20" fmla="*/ 0 w 60"/>
                  <a:gd name="T21" fmla="*/ 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6">
                    <a:moveTo>
                      <a:pt x="0" y="1"/>
                    </a:moveTo>
                    <a:cubicBezTo>
                      <a:pt x="2" y="45"/>
                      <a:pt x="2" y="45"/>
                      <a:pt x="2" y="45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9" y="75"/>
                      <a:pt x="20" y="75"/>
                      <a:pt x="21" y="75"/>
                    </a:cubicBezTo>
                    <a:cubicBezTo>
                      <a:pt x="43" y="72"/>
                      <a:pt x="60" y="54"/>
                      <a:pt x="59" y="34"/>
                    </a:cubicBezTo>
                    <a:cubicBezTo>
                      <a:pt x="58" y="24"/>
                      <a:pt x="53" y="16"/>
                      <a:pt x="45" y="9"/>
                    </a:cubicBezTo>
                    <a:cubicBezTo>
                      <a:pt x="37" y="3"/>
                      <a:pt x="28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3" name="ïś1iḍe">
                <a:extLst>
                  <a:ext uri="{FF2B5EF4-FFF2-40B4-BE49-F238E27FC236}">
                    <a16:creationId xmlns:a16="http://schemas.microsoft.com/office/drawing/2014/main" id="{15AAE31E-027C-4837-9B22-FC2D50DA55A8}"/>
                  </a:ext>
                </a:extLst>
              </p:cNvPr>
              <p:cNvSpPr/>
              <p:nvPr/>
            </p:nvSpPr>
            <p:spPr bwMode="auto">
              <a:xfrm>
                <a:off x="3914" y="1314"/>
                <a:ext cx="167" cy="310"/>
              </a:xfrm>
              <a:custGeom>
                <a:avLst/>
                <a:gdLst>
                  <a:gd name="T0" fmla="*/ 82 w 133"/>
                  <a:gd name="T1" fmla="*/ 246 h 246"/>
                  <a:gd name="T2" fmla="*/ 51 w 133"/>
                  <a:gd name="T3" fmla="*/ 246 h 246"/>
                  <a:gd name="T4" fmla="*/ 0 w 133"/>
                  <a:gd name="T5" fmla="*/ 195 h 246"/>
                  <a:gd name="T6" fmla="*/ 0 w 133"/>
                  <a:gd name="T7" fmla="*/ 51 h 246"/>
                  <a:gd name="T8" fmla="*/ 51 w 133"/>
                  <a:gd name="T9" fmla="*/ 0 h 246"/>
                  <a:gd name="T10" fmla="*/ 82 w 133"/>
                  <a:gd name="T11" fmla="*/ 0 h 246"/>
                  <a:gd name="T12" fmla="*/ 133 w 133"/>
                  <a:gd name="T13" fmla="*/ 51 h 246"/>
                  <a:gd name="T14" fmla="*/ 133 w 133"/>
                  <a:gd name="T15" fmla="*/ 195 h 246"/>
                  <a:gd name="T16" fmla="*/ 82 w 133"/>
                  <a:gd name="T17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246">
                    <a:moveTo>
                      <a:pt x="82" y="246"/>
                    </a:moveTo>
                    <a:cubicBezTo>
                      <a:pt x="51" y="246"/>
                      <a:pt x="51" y="246"/>
                      <a:pt x="51" y="246"/>
                    </a:cubicBezTo>
                    <a:cubicBezTo>
                      <a:pt x="23" y="246"/>
                      <a:pt x="0" y="223"/>
                      <a:pt x="0" y="19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23"/>
                      <a:pt x="23" y="0"/>
                      <a:pt x="51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110" y="0"/>
                      <a:pt x="133" y="23"/>
                      <a:pt x="133" y="51"/>
                    </a:cubicBezTo>
                    <a:cubicBezTo>
                      <a:pt x="133" y="195"/>
                      <a:pt x="133" y="195"/>
                      <a:pt x="133" y="195"/>
                    </a:cubicBezTo>
                    <a:cubicBezTo>
                      <a:pt x="133" y="223"/>
                      <a:pt x="110" y="246"/>
                      <a:pt x="82" y="24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4" name="íṧlïďé">
                <a:extLst>
                  <a:ext uri="{FF2B5EF4-FFF2-40B4-BE49-F238E27FC236}">
                    <a16:creationId xmlns:a16="http://schemas.microsoft.com/office/drawing/2014/main" id="{00999759-2307-453B-BF56-F3245550AA1D}"/>
                  </a:ext>
                </a:extLst>
              </p:cNvPr>
              <p:cNvSpPr/>
              <p:nvPr/>
            </p:nvSpPr>
            <p:spPr bwMode="auto">
              <a:xfrm>
                <a:off x="3784" y="936"/>
                <a:ext cx="442" cy="551"/>
              </a:xfrm>
              <a:custGeom>
                <a:avLst/>
                <a:gdLst>
                  <a:gd name="T0" fmla="*/ 351 w 351"/>
                  <a:gd name="T1" fmla="*/ 181 h 438"/>
                  <a:gd name="T2" fmla="*/ 347 w 351"/>
                  <a:gd name="T3" fmla="*/ 263 h 438"/>
                  <a:gd name="T4" fmla="*/ 346 w 351"/>
                  <a:gd name="T5" fmla="*/ 276 h 438"/>
                  <a:gd name="T6" fmla="*/ 343 w 351"/>
                  <a:gd name="T7" fmla="*/ 299 h 438"/>
                  <a:gd name="T8" fmla="*/ 217 w 351"/>
                  <a:gd name="T9" fmla="*/ 432 h 438"/>
                  <a:gd name="T10" fmla="*/ 195 w 351"/>
                  <a:gd name="T11" fmla="*/ 436 h 438"/>
                  <a:gd name="T12" fmla="*/ 189 w 351"/>
                  <a:gd name="T13" fmla="*/ 437 h 438"/>
                  <a:gd name="T14" fmla="*/ 174 w 351"/>
                  <a:gd name="T15" fmla="*/ 438 h 438"/>
                  <a:gd name="T16" fmla="*/ 164 w 351"/>
                  <a:gd name="T17" fmla="*/ 437 h 438"/>
                  <a:gd name="T18" fmla="*/ 142 w 351"/>
                  <a:gd name="T19" fmla="*/ 435 h 438"/>
                  <a:gd name="T20" fmla="*/ 132 w 351"/>
                  <a:gd name="T21" fmla="*/ 433 h 438"/>
                  <a:gd name="T22" fmla="*/ 99 w 351"/>
                  <a:gd name="T23" fmla="*/ 421 h 438"/>
                  <a:gd name="T24" fmla="*/ 99 w 351"/>
                  <a:gd name="T25" fmla="*/ 421 h 438"/>
                  <a:gd name="T26" fmla="*/ 3 w 351"/>
                  <a:gd name="T27" fmla="*/ 296 h 438"/>
                  <a:gd name="T28" fmla="*/ 3 w 351"/>
                  <a:gd name="T29" fmla="*/ 296 h 438"/>
                  <a:gd name="T30" fmla="*/ 1 w 351"/>
                  <a:gd name="T31" fmla="*/ 278 h 438"/>
                  <a:gd name="T32" fmla="*/ 1 w 351"/>
                  <a:gd name="T33" fmla="*/ 272 h 438"/>
                  <a:gd name="T34" fmla="*/ 1 w 351"/>
                  <a:gd name="T35" fmla="*/ 266 h 438"/>
                  <a:gd name="T36" fmla="*/ 1 w 351"/>
                  <a:gd name="T37" fmla="*/ 259 h 438"/>
                  <a:gd name="T38" fmla="*/ 1 w 351"/>
                  <a:gd name="T39" fmla="*/ 258 h 438"/>
                  <a:gd name="T40" fmla="*/ 1 w 351"/>
                  <a:gd name="T41" fmla="*/ 253 h 438"/>
                  <a:gd name="T42" fmla="*/ 2 w 351"/>
                  <a:gd name="T43" fmla="*/ 238 h 438"/>
                  <a:gd name="T44" fmla="*/ 3 w 351"/>
                  <a:gd name="T45" fmla="*/ 213 h 438"/>
                  <a:gd name="T46" fmla="*/ 3 w 351"/>
                  <a:gd name="T47" fmla="*/ 213 h 438"/>
                  <a:gd name="T48" fmla="*/ 4 w 351"/>
                  <a:gd name="T49" fmla="*/ 187 h 438"/>
                  <a:gd name="T50" fmla="*/ 4 w 351"/>
                  <a:gd name="T51" fmla="*/ 187 h 438"/>
                  <a:gd name="T52" fmla="*/ 4 w 351"/>
                  <a:gd name="T53" fmla="*/ 187 h 438"/>
                  <a:gd name="T54" fmla="*/ 5 w 351"/>
                  <a:gd name="T55" fmla="*/ 178 h 438"/>
                  <a:gd name="T56" fmla="*/ 5 w 351"/>
                  <a:gd name="T57" fmla="*/ 170 h 438"/>
                  <a:gd name="T58" fmla="*/ 6 w 351"/>
                  <a:gd name="T59" fmla="*/ 164 h 438"/>
                  <a:gd name="T60" fmla="*/ 6 w 351"/>
                  <a:gd name="T61" fmla="*/ 162 h 438"/>
                  <a:gd name="T62" fmla="*/ 12 w 351"/>
                  <a:gd name="T63" fmla="*/ 128 h 438"/>
                  <a:gd name="T64" fmla="*/ 20 w 351"/>
                  <a:gd name="T65" fmla="*/ 107 h 438"/>
                  <a:gd name="T66" fmla="*/ 22 w 351"/>
                  <a:gd name="T67" fmla="*/ 103 h 438"/>
                  <a:gd name="T68" fmla="*/ 31 w 351"/>
                  <a:gd name="T69" fmla="*/ 86 h 438"/>
                  <a:gd name="T70" fmla="*/ 31 w 351"/>
                  <a:gd name="T71" fmla="*/ 86 h 438"/>
                  <a:gd name="T72" fmla="*/ 79 w 351"/>
                  <a:gd name="T73" fmla="*/ 34 h 438"/>
                  <a:gd name="T74" fmla="*/ 92 w 351"/>
                  <a:gd name="T75" fmla="*/ 26 h 438"/>
                  <a:gd name="T76" fmla="*/ 190 w 351"/>
                  <a:gd name="T77" fmla="*/ 2 h 438"/>
                  <a:gd name="T78" fmla="*/ 310 w 351"/>
                  <a:gd name="T79" fmla="*/ 58 h 438"/>
                  <a:gd name="T80" fmla="*/ 332 w 351"/>
                  <a:gd name="T81" fmla="*/ 90 h 438"/>
                  <a:gd name="T82" fmla="*/ 344 w 351"/>
                  <a:gd name="T83" fmla="*/ 119 h 438"/>
                  <a:gd name="T84" fmla="*/ 349 w 351"/>
                  <a:gd name="T85" fmla="*/ 138 h 438"/>
                  <a:gd name="T86" fmla="*/ 349 w 351"/>
                  <a:gd name="T87" fmla="*/ 139 h 438"/>
                  <a:gd name="T88" fmla="*/ 350 w 351"/>
                  <a:gd name="T89" fmla="*/ 145 h 438"/>
                  <a:gd name="T90" fmla="*/ 351 w 351"/>
                  <a:gd name="T91" fmla="*/ 158 h 438"/>
                  <a:gd name="T92" fmla="*/ 351 w 351"/>
                  <a:gd name="T93" fmla="*/ 181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1" h="438">
                    <a:moveTo>
                      <a:pt x="351" y="181"/>
                    </a:moveTo>
                    <a:cubicBezTo>
                      <a:pt x="347" y="263"/>
                      <a:pt x="347" y="263"/>
                      <a:pt x="347" y="263"/>
                    </a:cubicBezTo>
                    <a:cubicBezTo>
                      <a:pt x="346" y="276"/>
                      <a:pt x="346" y="276"/>
                      <a:pt x="346" y="276"/>
                    </a:cubicBezTo>
                    <a:cubicBezTo>
                      <a:pt x="346" y="284"/>
                      <a:pt x="344" y="292"/>
                      <a:pt x="343" y="299"/>
                    </a:cubicBezTo>
                    <a:cubicBezTo>
                      <a:pt x="330" y="364"/>
                      <a:pt x="281" y="416"/>
                      <a:pt x="217" y="432"/>
                    </a:cubicBezTo>
                    <a:cubicBezTo>
                      <a:pt x="210" y="434"/>
                      <a:pt x="203" y="435"/>
                      <a:pt x="195" y="436"/>
                    </a:cubicBezTo>
                    <a:cubicBezTo>
                      <a:pt x="193" y="437"/>
                      <a:pt x="191" y="437"/>
                      <a:pt x="189" y="437"/>
                    </a:cubicBezTo>
                    <a:cubicBezTo>
                      <a:pt x="184" y="437"/>
                      <a:pt x="179" y="438"/>
                      <a:pt x="174" y="438"/>
                    </a:cubicBezTo>
                    <a:cubicBezTo>
                      <a:pt x="171" y="438"/>
                      <a:pt x="168" y="438"/>
                      <a:pt x="164" y="437"/>
                    </a:cubicBezTo>
                    <a:cubicBezTo>
                      <a:pt x="156" y="437"/>
                      <a:pt x="149" y="436"/>
                      <a:pt x="142" y="435"/>
                    </a:cubicBezTo>
                    <a:cubicBezTo>
                      <a:pt x="138" y="434"/>
                      <a:pt x="135" y="433"/>
                      <a:pt x="132" y="433"/>
                    </a:cubicBezTo>
                    <a:cubicBezTo>
                      <a:pt x="121" y="430"/>
                      <a:pt x="110" y="426"/>
                      <a:pt x="99" y="421"/>
                    </a:cubicBezTo>
                    <a:cubicBezTo>
                      <a:pt x="99" y="421"/>
                      <a:pt x="99" y="421"/>
                      <a:pt x="99" y="421"/>
                    </a:cubicBezTo>
                    <a:cubicBezTo>
                      <a:pt x="49" y="397"/>
                      <a:pt x="13" y="351"/>
                      <a:pt x="3" y="296"/>
                    </a:cubicBezTo>
                    <a:cubicBezTo>
                      <a:pt x="3" y="296"/>
                      <a:pt x="3" y="296"/>
                      <a:pt x="3" y="296"/>
                    </a:cubicBezTo>
                    <a:cubicBezTo>
                      <a:pt x="2" y="290"/>
                      <a:pt x="1" y="284"/>
                      <a:pt x="1" y="278"/>
                    </a:cubicBezTo>
                    <a:cubicBezTo>
                      <a:pt x="1" y="276"/>
                      <a:pt x="1" y="274"/>
                      <a:pt x="1" y="272"/>
                    </a:cubicBezTo>
                    <a:cubicBezTo>
                      <a:pt x="1" y="270"/>
                      <a:pt x="1" y="268"/>
                      <a:pt x="1" y="266"/>
                    </a:cubicBezTo>
                    <a:cubicBezTo>
                      <a:pt x="0" y="264"/>
                      <a:pt x="1" y="262"/>
                      <a:pt x="1" y="259"/>
                    </a:cubicBezTo>
                    <a:cubicBezTo>
                      <a:pt x="1" y="258"/>
                      <a:pt x="1" y="258"/>
                      <a:pt x="1" y="258"/>
                    </a:cubicBezTo>
                    <a:cubicBezTo>
                      <a:pt x="1" y="253"/>
                      <a:pt x="1" y="253"/>
                      <a:pt x="1" y="253"/>
                    </a:cubicBezTo>
                    <a:cubicBezTo>
                      <a:pt x="2" y="238"/>
                      <a:pt x="2" y="238"/>
                      <a:pt x="2" y="238"/>
                    </a:cubicBezTo>
                    <a:cubicBezTo>
                      <a:pt x="3" y="213"/>
                      <a:pt x="3" y="213"/>
                      <a:pt x="3" y="213"/>
                    </a:cubicBezTo>
                    <a:cubicBezTo>
                      <a:pt x="3" y="213"/>
                      <a:pt x="3" y="213"/>
                      <a:pt x="3" y="213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5" y="178"/>
                      <a:pt x="5" y="178"/>
                      <a:pt x="5" y="178"/>
                    </a:cubicBezTo>
                    <a:cubicBezTo>
                      <a:pt x="5" y="170"/>
                      <a:pt x="5" y="170"/>
                      <a:pt x="5" y="170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2"/>
                      <a:pt x="6" y="162"/>
                      <a:pt x="6" y="162"/>
                    </a:cubicBezTo>
                    <a:cubicBezTo>
                      <a:pt x="6" y="150"/>
                      <a:pt x="9" y="139"/>
                      <a:pt x="12" y="128"/>
                    </a:cubicBezTo>
                    <a:cubicBezTo>
                      <a:pt x="14" y="121"/>
                      <a:pt x="17" y="114"/>
                      <a:pt x="20" y="107"/>
                    </a:cubicBezTo>
                    <a:cubicBezTo>
                      <a:pt x="21" y="105"/>
                      <a:pt x="21" y="104"/>
                      <a:pt x="22" y="103"/>
                    </a:cubicBezTo>
                    <a:cubicBezTo>
                      <a:pt x="24" y="98"/>
                      <a:pt x="27" y="92"/>
                      <a:pt x="31" y="86"/>
                    </a:cubicBezTo>
                    <a:cubicBezTo>
                      <a:pt x="31" y="86"/>
                      <a:pt x="31" y="86"/>
                      <a:pt x="31" y="86"/>
                    </a:cubicBezTo>
                    <a:cubicBezTo>
                      <a:pt x="43" y="66"/>
                      <a:pt x="60" y="48"/>
                      <a:pt x="79" y="34"/>
                    </a:cubicBezTo>
                    <a:cubicBezTo>
                      <a:pt x="83" y="31"/>
                      <a:pt x="87" y="28"/>
                      <a:pt x="92" y="26"/>
                    </a:cubicBezTo>
                    <a:cubicBezTo>
                      <a:pt x="120" y="9"/>
                      <a:pt x="154" y="0"/>
                      <a:pt x="190" y="2"/>
                    </a:cubicBezTo>
                    <a:cubicBezTo>
                      <a:pt x="237" y="4"/>
                      <a:pt x="280" y="26"/>
                      <a:pt x="310" y="58"/>
                    </a:cubicBezTo>
                    <a:cubicBezTo>
                      <a:pt x="319" y="68"/>
                      <a:pt x="326" y="78"/>
                      <a:pt x="332" y="90"/>
                    </a:cubicBezTo>
                    <a:cubicBezTo>
                      <a:pt x="336" y="99"/>
                      <a:pt x="340" y="109"/>
                      <a:pt x="344" y="119"/>
                    </a:cubicBezTo>
                    <a:cubicBezTo>
                      <a:pt x="346" y="125"/>
                      <a:pt x="348" y="132"/>
                      <a:pt x="349" y="138"/>
                    </a:cubicBezTo>
                    <a:cubicBezTo>
                      <a:pt x="349" y="139"/>
                      <a:pt x="349" y="139"/>
                      <a:pt x="349" y="139"/>
                    </a:cubicBezTo>
                    <a:cubicBezTo>
                      <a:pt x="349" y="141"/>
                      <a:pt x="350" y="143"/>
                      <a:pt x="350" y="145"/>
                    </a:cubicBezTo>
                    <a:cubicBezTo>
                      <a:pt x="350" y="149"/>
                      <a:pt x="351" y="153"/>
                      <a:pt x="351" y="158"/>
                    </a:cubicBezTo>
                    <a:cubicBezTo>
                      <a:pt x="351" y="165"/>
                      <a:pt x="351" y="173"/>
                      <a:pt x="351" y="181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5" name="îṡľïḋé">
                <a:extLst>
                  <a:ext uri="{FF2B5EF4-FFF2-40B4-BE49-F238E27FC236}">
                    <a16:creationId xmlns:a16="http://schemas.microsoft.com/office/drawing/2014/main" id="{8484C647-27FD-4812-A333-64A31A5C8DB0}"/>
                  </a:ext>
                </a:extLst>
              </p:cNvPr>
              <p:cNvSpPr/>
              <p:nvPr/>
            </p:nvSpPr>
            <p:spPr bwMode="auto">
              <a:xfrm>
                <a:off x="4062" y="1180"/>
                <a:ext cx="19" cy="35"/>
              </a:xfrm>
              <a:custGeom>
                <a:avLst/>
                <a:gdLst>
                  <a:gd name="T0" fmla="*/ 7 w 15"/>
                  <a:gd name="T1" fmla="*/ 28 h 28"/>
                  <a:gd name="T2" fmla="*/ 7 w 15"/>
                  <a:gd name="T3" fmla="*/ 28 h 28"/>
                  <a:gd name="T4" fmla="*/ 0 w 15"/>
                  <a:gd name="T5" fmla="*/ 20 h 28"/>
                  <a:gd name="T6" fmla="*/ 0 w 15"/>
                  <a:gd name="T7" fmla="*/ 8 h 28"/>
                  <a:gd name="T8" fmla="*/ 7 w 15"/>
                  <a:gd name="T9" fmla="*/ 0 h 28"/>
                  <a:gd name="T10" fmla="*/ 15 w 15"/>
                  <a:gd name="T11" fmla="*/ 8 h 28"/>
                  <a:gd name="T12" fmla="*/ 15 w 15"/>
                  <a:gd name="T13" fmla="*/ 20 h 28"/>
                  <a:gd name="T14" fmla="*/ 7 w 1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8">
                    <a:moveTo>
                      <a:pt x="7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25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5"/>
                      <a:pt x="12" y="28"/>
                      <a:pt x="7" y="28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6" name="isḷiḋé">
                <a:extLst>
                  <a:ext uri="{FF2B5EF4-FFF2-40B4-BE49-F238E27FC236}">
                    <a16:creationId xmlns:a16="http://schemas.microsoft.com/office/drawing/2014/main" id="{0BE0365C-EB62-476D-A360-D2B41E3DA7FD}"/>
                  </a:ext>
                </a:extLst>
              </p:cNvPr>
              <p:cNvSpPr/>
              <p:nvPr/>
            </p:nvSpPr>
            <p:spPr bwMode="auto">
              <a:xfrm>
                <a:off x="3892" y="1180"/>
                <a:ext cx="19" cy="35"/>
              </a:xfrm>
              <a:custGeom>
                <a:avLst/>
                <a:gdLst>
                  <a:gd name="T0" fmla="*/ 8 w 15"/>
                  <a:gd name="T1" fmla="*/ 28 h 28"/>
                  <a:gd name="T2" fmla="*/ 8 w 15"/>
                  <a:gd name="T3" fmla="*/ 28 h 28"/>
                  <a:gd name="T4" fmla="*/ 0 w 15"/>
                  <a:gd name="T5" fmla="*/ 20 h 28"/>
                  <a:gd name="T6" fmla="*/ 0 w 15"/>
                  <a:gd name="T7" fmla="*/ 7 h 28"/>
                  <a:gd name="T8" fmla="*/ 8 w 15"/>
                  <a:gd name="T9" fmla="*/ 0 h 28"/>
                  <a:gd name="T10" fmla="*/ 15 w 15"/>
                  <a:gd name="T11" fmla="*/ 7 h 28"/>
                  <a:gd name="T12" fmla="*/ 15 w 15"/>
                  <a:gd name="T13" fmla="*/ 20 h 28"/>
                  <a:gd name="T14" fmla="*/ 8 w 15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8">
                    <a:moveTo>
                      <a:pt x="8" y="28"/>
                    </a:moveTo>
                    <a:cubicBezTo>
                      <a:pt x="8" y="28"/>
                      <a:pt x="8" y="28"/>
                      <a:pt x="8" y="28"/>
                    </a:cubicBezTo>
                    <a:cubicBezTo>
                      <a:pt x="4" y="28"/>
                      <a:pt x="0" y="24"/>
                      <a:pt x="0" y="2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3"/>
                      <a:pt x="15" y="7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4"/>
                      <a:pt x="12" y="28"/>
                      <a:pt x="8" y="28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7" name="iṣļïde">
                <a:extLst>
                  <a:ext uri="{FF2B5EF4-FFF2-40B4-BE49-F238E27FC236}">
                    <a16:creationId xmlns:a16="http://schemas.microsoft.com/office/drawing/2014/main" id="{A2D92FBC-2507-43DB-BCA6-AFE3DFEA0C37}"/>
                  </a:ext>
                </a:extLst>
              </p:cNvPr>
              <p:cNvSpPr/>
              <p:nvPr/>
            </p:nvSpPr>
            <p:spPr bwMode="auto">
              <a:xfrm>
                <a:off x="4039" y="1127"/>
                <a:ext cx="94" cy="25"/>
              </a:xfrm>
              <a:custGeom>
                <a:avLst/>
                <a:gdLst>
                  <a:gd name="T0" fmla="*/ 64 w 74"/>
                  <a:gd name="T1" fmla="*/ 20 h 20"/>
                  <a:gd name="T2" fmla="*/ 10 w 74"/>
                  <a:gd name="T3" fmla="*/ 20 h 20"/>
                  <a:gd name="T4" fmla="*/ 0 w 74"/>
                  <a:gd name="T5" fmla="*/ 10 h 20"/>
                  <a:gd name="T6" fmla="*/ 10 w 74"/>
                  <a:gd name="T7" fmla="*/ 0 h 20"/>
                  <a:gd name="T8" fmla="*/ 64 w 74"/>
                  <a:gd name="T9" fmla="*/ 0 h 20"/>
                  <a:gd name="T10" fmla="*/ 74 w 74"/>
                  <a:gd name="T11" fmla="*/ 10 h 20"/>
                  <a:gd name="T12" fmla="*/ 64 w 7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20">
                    <a:moveTo>
                      <a:pt x="64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70" y="0"/>
                      <a:pt x="74" y="5"/>
                      <a:pt x="74" y="10"/>
                    </a:cubicBezTo>
                    <a:cubicBezTo>
                      <a:pt x="74" y="16"/>
                      <a:pt x="70" y="20"/>
                      <a:pt x="64" y="20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8" name="iṩļíḍè">
                <a:extLst>
                  <a:ext uri="{FF2B5EF4-FFF2-40B4-BE49-F238E27FC236}">
                    <a16:creationId xmlns:a16="http://schemas.microsoft.com/office/drawing/2014/main" id="{91A36B07-FAF8-4244-A39C-43F1265BD35E}"/>
                  </a:ext>
                </a:extLst>
              </p:cNvPr>
              <p:cNvSpPr/>
              <p:nvPr/>
            </p:nvSpPr>
            <p:spPr bwMode="auto">
              <a:xfrm>
                <a:off x="3873" y="1127"/>
                <a:ext cx="92" cy="25"/>
              </a:xfrm>
              <a:custGeom>
                <a:avLst/>
                <a:gdLst>
                  <a:gd name="T0" fmla="*/ 64 w 73"/>
                  <a:gd name="T1" fmla="*/ 20 h 20"/>
                  <a:gd name="T2" fmla="*/ 9 w 73"/>
                  <a:gd name="T3" fmla="*/ 20 h 20"/>
                  <a:gd name="T4" fmla="*/ 0 w 73"/>
                  <a:gd name="T5" fmla="*/ 10 h 20"/>
                  <a:gd name="T6" fmla="*/ 9 w 73"/>
                  <a:gd name="T7" fmla="*/ 0 h 20"/>
                  <a:gd name="T8" fmla="*/ 64 w 73"/>
                  <a:gd name="T9" fmla="*/ 0 h 20"/>
                  <a:gd name="T10" fmla="*/ 73 w 73"/>
                  <a:gd name="T11" fmla="*/ 10 h 20"/>
                  <a:gd name="T12" fmla="*/ 64 w 73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20">
                    <a:moveTo>
                      <a:pt x="64" y="20"/>
                    </a:moveTo>
                    <a:cubicBezTo>
                      <a:pt x="9" y="20"/>
                      <a:pt x="9" y="20"/>
                      <a:pt x="9" y="20"/>
                    </a:cubicBezTo>
                    <a:cubicBezTo>
                      <a:pt x="4" y="20"/>
                      <a:pt x="0" y="16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9" y="0"/>
                      <a:pt x="73" y="5"/>
                      <a:pt x="73" y="10"/>
                    </a:cubicBezTo>
                    <a:cubicBezTo>
                      <a:pt x="73" y="16"/>
                      <a:pt x="69" y="20"/>
                      <a:pt x="64" y="20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49" name="isľîḓe">
                <a:extLst>
                  <a:ext uri="{FF2B5EF4-FFF2-40B4-BE49-F238E27FC236}">
                    <a16:creationId xmlns:a16="http://schemas.microsoft.com/office/drawing/2014/main" id="{EDFC1DF4-1549-4030-8C72-C14909E4C2C9}"/>
                  </a:ext>
                </a:extLst>
              </p:cNvPr>
              <p:cNvSpPr/>
              <p:nvPr/>
            </p:nvSpPr>
            <p:spPr bwMode="auto">
              <a:xfrm>
                <a:off x="3943" y="1323"/>
                <a:ext cx="125" cy="50"/>
              </a:xfrm>
              <a:custGeom>
                <a:avLst/>
                <a:gdLst>
                  <a:gd name="T0" fmla="*/ 100 w 100"/>
                  <a:gd name="T1" fmla="*/ 4 h 40"/>
                  <a:gd name="T2" fmla="*/ 41 w 100"/>
                  <a:gd name="T3" fmla="*/ 37 h 40"/>
                  <a:gd name="T4" fmla="*/ 0 w 100"/>
                  <a:gd name="T5" fmla="*/ 0 h 40"/>
                  <a:gd name="T6" fmla="*/ 100 w 100"/>
                  <a:gd name="T7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" h="40">
                    <a:moveTo>
                      <a:pt x="100" y="4"/>
                    </a:moveTo>
                    <a:cubicBezTo>
                      <a:pt x="85" y="27"/>
                      <a:pt x="63" y="40"/>
                      <a:pt x="41" y="37"/>
                    </a:cubicBezTo>
                    <a:cubicBezTo>
                      <a:pt x="23" y="34"/>
                      <a:pt x="9" y="21"/>
                      <a:pt x="0" y="0"/>
                    </a:cubicBezTo>
                    <a:lnTo>
                      <a:pt x="100" y="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0" name="iṡḻîḍê">
                <a:extLst>
                  <a:ext uri="{FF2B5EF4-FFF2-40B4-BE49-F238E27FC236}">
                    <a16:creationId xmlns:a16="http://schemas.microsoft.com/office/drawing/2014/main" id="{A1563283-0DB3-4B0D-9067-E68BBA154D34}"/>
                  </a:ext>
                </a:extLst>
              </p:cNvPr>
              <p:cNvSpPr/>
              <p:nvPr/>
            </p:nvSpPr>
            <p:spPr bwMode="auto">
              <a:xfrm>
                <a:off x="3978" y="1261"/>
                <a:ext cx="46" cy="32"/>
              </a:xfrm>
              <a:custGeom>
                <a:avLst/>
                <a:gdLst>
                  <a:gd name="T0" fmla="*/ 0 w 37"/>
                  <a:gd name="T1" fmla="*/ 0 h 25"/>
                  <a:gd name="T2" fmla="*/ 37 w 37"/>
                  <a:gd name="T3" fmla="*/ 0 h 25"/>
                  <a:gd name="T4" fmla="*/ 0 w 37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5">
                    <a:moveTo>
                      <a:pt x="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20" y="25"/>
                      <a:pt x="0" y="0"/>
                    </a:cubicBezTo>
                    <a:close/>
                  </a:path>
                </a:pathLst>
              </a:custGeom>
              <a:solidFill>
                <a:srgbClr val="E488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1" name="iṥ1idè">
                <a:extLst>
                  <a:ext uri="{FF2B5EF4-FFF2-40B4-BE49-F238E27FC236}">
                    <a16:creationId xmlns:a16="http://schemas.microsoft.com/office/drawing/2014/main" id="{4E114C92-CCF4-438A-88AC-52ABAEB314C6}"/>
                  </a:ext>
                </a:extLst>
              </p:cNvPr>
              <p:cNvSpPr/>
              <p:nvPr/>
            </p:nvSpPr>
            <p:spPr bwMode="auto">
              <a:xfrm>
                <a:off x="3784" y="1134"/>
                <a:ext cx="442" cy="353"/>
              </a:xfrm>
              <a:custGeom>
                <a:avLst/>
                <a:gdLst>
                  <a:gd name="T0" fmla="*/ 351 w 351"/>
                  <a:gd name="T1" fmla="*/ 23 h 280"/>
                  <a:gd name="T2" fmla="*/ 347 w 351"/>
                  <a:gd name="T3" fmla="*/ 105 h 280"/>
                  <a:gd name="T4" fmla="*/ 346 w 351"/>
                  <a:gd name="T5" fmla="*/ 118 h 280"/>
                  <a:gd name="T6" fmla="*/ 343 w 351"/>
                  <a:gd name="T7" fmla="*/ 141 h 280"/>
                  <a:gd name="T8" fmla="*/ 217 w 351"/>
                  <a:gd name="T9" fmla="*/ 274 h 280"/>
                  <a:gd name="T10" fmla="*/ 195 w 351"/>
                  <a:gd name="T11" fmla="*/ 278 h 280"/>
                  <a:gd name="T12" fmla="*/ 189 w 351"/>
                  <a:gd name="T13" fmla="*/ 279 h 280"/>
                  <a:gd name="T14" fmla="*/ 174 w 351"/>
                  <a:gd name="T15" fmla="*/ 280 h 280"/>
                  <a:gd name="T16" fmla="*/ 164 w 351"/>
                  <a:gd name="T17" fmla="*/ 279 h 280"/>
                  <a:gd name="T18" fmla="*/ 138 w 351"/>
                  <a:gd name="T19" fmla="*/ 277 h 280"/>
                  <a:gd name="T20" fmla="*/ 133 w 351"/>
                  <a:gd name="T21" fmla="*/ 276 h 280"/>
                  <a:gd name="T22" fmla="*/ 100 w 351"/>
                  <a:gd name="T23" fmla="*/ 264 h 280"/>
                  <a:gd name="T24" fmla="*/ 100 w 351"/>
                  <a:gd name="T25" fmla="*/ 264 h 280"/>
                  <a:gd name="T26" fmla="*/ 3 w 351"/>
                  <a:gd name="T27" fmla="*/ 138 h 280"/>
                  <a:gd name="T28" fmla="*/ 3 w 351"/>
                  <a:gd name="T29" fmla="*/ 138 h 280"/>
                  <a:gd name="T30" fmla="*/ 1 w 351"/>
                  <a:gd name="T31" fmla="*/ 120 h 280"/>
                  <a:gd name="T32" fmla="*/ 1 w 351"/>
                  <a:gd name="T33" fmla="*/ 114 h 280"/>
                  <a:gd name="T34" fmla="*/ 1 w 351"/>
                  <a:gd name="T35" fmla="*/ 108 h 280"/>
                  <a:gd name="T36" fmla="*/ 1 w 351"/>
                  <a:gd name="T37" fmla="*/ 101 h 280"/>
                  <a:gd name="T38" fmla="*/ 1 w 351"/>
                  <a:gd name="T39" fmla="*/ 100 h 280"/>
                  <a:gd name="T40" fmla="*/ 1 w 351"/>
                  <a:gd name="T41" fmla="*/ 95 h 280"/>
                  <a:gd name="T42" fmla="*/ 2 w 351"/>
                  <a:gd name="T43" fmla="*/ 80 h 280"/>
                  <a:gd name="T44" fmla="*/ 3 w 351"/>
                  <a:gd name="T45" fmla="*/ 55 h 280"/>
                  <a:gd name="T46" fmla="*/ 157 w 351"/>
                  <a:gd name="T47" fmla="*/ 267 h 280"/>
                  <a:gd name="T48" fmla="*/ 351 w 351"/>
                  <a:gd name="T49" fmla="*/ 0 h 280"/>
                  <a:gd name="T50" fmla="*/ 351 w 351"/>
                  <a:gd name="T51" fmla="*/ 23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1" h="280">
                    <a:moveTo>
                      <a:pt x="351" y="23"/>
                    </a:moveTo>
                    <a:cubicBezTo>
                      <a:pt x="347" y="105"/>
                      <a:pt x="347" y="105"/>
                      <a:pt x="347" y="105"/>
                    </a:cubicBezTo>
                    <a:cubicBezTo>
                      <a:pt x="346" y="118"/>
                      <a:pt x="346" y="118"/>
                      <a:pt x="346" y="118"/>
                    </a:cubicBezTo>
                    <a:cubicBezTo>
                      <a:pt x="346" y="126"/>
                      <a:pt x="344" y="134"/>
                      <a:pt x="343" y="141"/>
                    </a:cubicBezTo>
                    <a:cubicBezTo>
                      <a:pt x="330" y="206"/>
                      <a:pt x="281" y="258"/>
                      <a:pt x="217" y="274"/>
                    </a:cubicBezTo>
                    <a:cubicBezTo>
                      <a:pt x="210" y="276"/>
                      <a:pt x="203" y="277"/>
                      <a:pt x="195" y="278"/>
                    </a:cubicBezTo>
                    <a:cubicBezTo>
                      <a:pt x="193" y="279"/>
                      <a:pt x="191" y="279"/>
                      <a:pt x="189" y="279"/>
                    </a:cubicBezTo>
                    <a:cubicBezTo>
                      <a:pt x="184" y="279"/>
                      <a:pt x="179" y="280"/>
                      <a:pt x="174" y="280"/>
                    </a:cubicBezTo>
                    <a:cubicBezTo>
                      <a:pt x="171" y="280"/>
                      <a:pt x="168" y="280"/>
                      <a:pt x="164" y="279"/>
                    </a:cubicBezTo>
                    <a:cubicBezTo>
                      <a:pt x="155" y="279"/>
                      <a:pt x="147" y="278"/>
                      <a:pt x="138" y="277"/>
                    </a:cubicBezTo>
                    <a:cubicBezTo>
                      <a:pt x="137" y="276"/>
                      <a:pt x="135" y="276"/>
                      <a:pt x="133" y="276"/>
                    </a:cubicBezTo>
                    <a:cubicBezTo>
                      <a:pt x="122" y="273"/>
                      <a:pt x="111" y="269"/>
                      <a:pt x="100" y="264"/>
                    </a:cubicBezTo>
                    <a:cubicBezTo>
                      <a:pt x="100" y="264"/>
                      <a:pt x="100" y="264"/>
                      <a:pt x="100" y="264"/>
                    </a:cubicBezTo>
                    <a:cubicBezTo>
                      <a:pt x="50" y="240"/>
                      <a:pt x="13" y="194"/>
                      <a:pt x="3" y="138"/>
                    </a:cubicBezTo>
                    <a:cubicBezTo>
                      <a:pt x="3" y="138"/>
                      <a:pt x="3" y="138"/>
                      <a:pt x="3" y="138"/>
                    </a:cubicBezTo>
                    <a:cubicBezTo>
                      <a:pt x="2" y="132"/>
                      <a:pt x="1" y="126"/>
                      <a:pt x="1" y="120"/>
                    </a:cubicBezTo>
                    <a:cubicBezTo>
                      <a:pt x="1" y="118"/>
                      <a:pt x="1" y="116"/>
                      <a:pt x="1" y="114"/>
                    </a:cubicBezTo>
                    <a:cubicBezTo>
                      <a:pt x="1" y="112"/>
                      <a:pt x="1" y="110"/>
                      <a:pt x="1" y="108"/>
                    </a:cubicBezTo>
                    <a:cubicBezTo>
                      <a:pt x="0" y="106"/>
                      <a:pt x="1" y="104"/>
                      <a:pt x="1" y="101"/>
                    </a:cubicBezTo>
                    <a:cubicBezTo>
                      <a:pt x="1" y="100"/>
                      <a:pt x="1" y="100"/>
                      <a:pt x="1" y="100"/>
                    </a:cubicBezTo>
                    <a:cubicBezTo>
                      <a:pt x="1" y="95"/>
                      <a:pt x="1" y="95"/>
                      <a:pt x="1" y="95"/>
                    </a:cubicBezTo>
                    <a:cubicBezTo>
                      <a:pt x="2" y="80"/>
                      <a:pt x="2" y="80"/>
                      <a:pt x="2" y="80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1" y="147"/>
                      <a:pt x="43" y="262"/>
                      <a:pt x="157" y="267"/>
                    </a:cubicBezTo>
                    <a:cubicBezTo>
                      <a:pt x="316" y="274"/>
                      <a:pt x="348" y="100"/>
                      <a:pt x="351" y="0"/>
                    </a:cubicBezTo>
                    <a:cubicBezTo>
                      <a:pt x="351" y="7"/>
                      <a:pt x="351" y="15"/>
                      <a:pt x="351" y="2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2" name="iŝ1íďê">
                <a:extLst>
                  <a:ext uri="{FF2B5EF4-FFF2-40B4-BE49-F238E27FC236}">
                    <a16:creationId xmlns:a16="http://schemas.microsoft.com/office/drawing/2014/main" id="{D4ED5495-8E41-4444-B2C2-9FCE60216765}"/>
                  </a:ext>
                </a:extLst>
              </p:cNvPr>
              <p:cNvSpPr/>
              <p:nvPr/>
            </p:nvSpPr>
            <p:spPr bwMode="auto">
              <a:xfrm>
                <a:off x="3754" y="923"/>
                <a:ext cx="535" cy="283"/>
              </a:xfrm>
              <a:custGeom>
                <a:avLst/>
                <a:gdLst>
                  <a:gd name="T0" fmla="*/ 150 w 425"/>
                  <a:gd name="T1" fmla="*/ 95 h 225"/>
                  <a:gd name="T2" fmla="*/ 243 w 425"/>
                  <a:gd name="T3" fmla="*/ 124 h 225"/>
                  <a:gd name="T4" fmla="*/ 266 w 425"/>
                  <a:gd name="T5" fmla="*/ 99 h 225"/>
                  <a:gd name="T6" fmla="*/ 266 w 425"/>
                  <a:gd name="T7" fmla="*/ 98 h 225"/>
                  <a:gd name="T8" fmla="*/ 277 w 425"/>
                  <a:gd name="T9" fmla="*/ 104 h 225"/>
                  <a:gd name="T10" fmla="*/ 353 w 425"/>
                  <a:gd name="T11" fmla="*/ 182 h 225"/>
                  <a:gd name="T12" fmla="*/ 375 w 425"/>
                  <a:gd name="T13" fmla="*/ 225 h 225"/>
                  <a:gd name="T14" fmla="*/ 189 w 425"/>
                  <a:gd name="T15" fmla="*/ 4 h 225"/>
                  <a:gd name="T16" fmla="*/ 24 w 425"/>
                  <a:gd name="T17" fmla="*/ 189 h 225"/>
                  <a:gd name="T18" fmla="*/ 150 w 425"/>
                  <a:gd name="T19" fmla="*/ 9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5" h="225">
                    <a:moveTo>
                      <a:pt x="150" y="95"/>
                    </a:moveTo>
                    <a:cubicBezTo>
                      <a:pt x="243" y="124"/>
                      <a:pt x="243" y="124"/>
                      <a:pt x="243" y="124"/>
                    </a:cubicBezTo>
                    <a:cubicBezTo>
                      <a:pt x="258" y="128"/>
                      <a:pt x="272" y="114"/>
                      <a:pt x="266" y="99"/>
                    </a:cubicBezTo>
                    <a:cubicBezTo>
                      <a:pt x="266" y="98"/>
                      <a:pt x="266" y="98"/>
                      <a:pt x="266" y="98"/>
                    </a:cubicBezTo>
                    <a:cubicBezTo>
                      <a:pt x="277" y="104"/>
                      <a:pt x="277" y="104"/>
                      <a:pt x="277" y="104"/>
                    </a:cubicBezTo>
                    <a:cubicBezTo>
                      <a:pt x="310" y="121"/>
                      <a:pt x="337" y="149"/>
                      <a:pt x="353" y="182"/>
                    </a:cubicBezTo>
                    <a:cubicBezTo>
                      <a:pt x="375" y="225"/>
                      <a:pt x="375" y="225"/>
                      <a:pt x="375" y="225"/>
                    </a:cubicBezTo>
                    <a:cubicBezTo>
                      <a:pt x="375" y="225"/>
                      <a:pt x="425" y="9"/>
                      <a:pt x="189" y="4"/>
                    </a:cubicBezTo>
                    <a:cubicBezTo>
                      <a:pt x="0" y="0"/>
                      <a:pt x="24" y="189"/>
                      <a:pt x="24" y="189"/>
                    </a:cubicBezTo>
                    <a:cubicBezTo>
                      <a:pt x="24" y="189"/>
                      <a:pt x="65" y="82"/>
                      <a:pt x="150" y="95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3" name="îṩḷiḓé">
                <a:extLst>
                  <a:ext uri="{FF2B5EF4-FFF2-40B4-BE49-F238E27FC236}">
                    <a16:creationId xmlns:a16="http://schemas.microsoft.com/office/drawing/2014/main" id="{E8862667-B949-47F2-A942-6D0F951FFADC}"/>
                  </a:ext>
                </a:extLst>
              </p:cNvPr>
              <p:cNvSpPr/>
              <p:nvPr/>
            </p:nvSpPr>
            <p:spPr bwMode="auto">
              <a:xfrm>
                <a:off x="3680" y="2578"/>
                <a:ext cx="572" cy="155"/>
              </a:xfrm>
              <a:custGeom>
                <a:avLst/>
                <a:gdLst>
                  <a:gd name="T0" fmla="*/ 455 w 455"/>
                  <a:gd name="T1" fmla="*/ 45 h 123"/>
                  <a:gd name="T2" fmla="*/ 427 w 455"/>
                  <a:gd name="T3" fmla="*/ 95 h 123"/>
                  <a:gd name="T4" fmla="*/ 332 w 455"/>
                  <a:gd name="T5" fmla="*/ 123 h 123"/>
                  <a:gd name="T6" fmla="*/ 124 w 455"/>
                  <a:gd name="T7" fmla="*/ 123 h 123"/>
                  <a:gd name="T8" fmla="*/ 105 w 455"/>
                  <a:gd name="T9" fmla="*/ 122 h 123"/>
                  <a:gd name="T10" fmla="*/ 63 w 455"/>
                  <a:gd name="T11" fmla="*/ 113 h 123"/>
                  <a:gd name="T12" fmla="*/ 56 w 455"/>
                  <a:gd name="T13" fmla="*/ 111 h 123"/>
                  <a:gd name="T14" fmla="*/ 0 w 455"/>
                  <a:gd name="T15" fmla="*/ 45 h 123"/>
                  <a:gd name="T16" fmla="*/ 4 w 455"/>
                  <a:gd name="T17" fmla="*/ 3 h 123"/>
                  <a:gd name="T18" fmla="*/ 452 w 455"/>
                  <a:gd name="T19" fmla="*/ 0 h 123"/>
                  <a:gd name="T20" fmla="*/ 455 w 455"/>
                  <a:gd name="T21" fmla="*/ 4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5" h="123">
                    <a:moveTo>
                      <a:pt x="455" y="45"/>
                    </a:moveTo>
                    <a:cubicBezTo>
                      <a:pt x="455" y="64"/>
                      <a:pt x="445" y="81"/>
                      <a:pt x="427" y="95"/>
                    </a:cubicBezTo>
                    <a:cubicBezTo>
                      <a:pt x="404" y="112"/>
                      <a:pt x="370" y="123"/>
                      <a:pt x="332" y="123"/>
                    </a:cubicBezTo>
                    <a:cubicBezTo>
                      <a:pt x="124" y="123"/>
                      <a:pt x="124" y="123"/>
                      <a:pt x="124" y="123"/>
                    </a:cubicBezTo>
                    <a:cubicBezTo>
                      <a:pt x="117" y="123"/>
                      <a:pt x="111" y="123"/>
                      <a:pt x="105" y="122"/>
                    </a:cubicBezTo>
                    <a:cubicBezTo>
                      <a:pt x="90" y="121"/>
                      <a:pt x="76" y="118"/>
                      <a:pt x="63" y="113"/>
                    </a:cubicBezTo>
                    <a:cubicBezTo>
                      <a:pt x="61" y="112"/>
                      <a:pt x="58" y="111"/>
                      <a:pt x="56" y="111"/>
                    </a:cubicBezTo>
                    <a:cubicBezTo>
                      <a:pt x="22" y="96"/>
                      <a:pt x="0" y="72"/>
                      <a:pt x="0" y="45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52" y="0"/>
                      <a:pt x="452" y="0"/>
                      <a:pt x="452" y="0"/>
                    </a:cubicBezTo>
                    <a:lnTo>
                      <a:pt x="455" y="45"/>
                    </a:lnTo>
                    <a:close/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4" name="iśḻiḑe">
                <a:extLst>
                  <a:ext uri="{FF2B5EF4-FFF2-40B4-BE49-F238E27FC236}">
                    <a16:creationId xmlns:a16="http://schemas.microsoft.com/office/drawing/2014/main" id="{8B0E6B2F-12A2-4271-A7E8-3048F30D8917}"/>
                  </a:ext>
                </a:extLst>
              </p:cNvPr>
              <p:cNvSpPr/>
              <p:nvPr/>
            </p:nvSpPr>
            <p:spPr bwMode="auto">
              <a:xfrm>
                <a:off x="3658" y="3577"/>
                <a:ext cx="256" cy="108"/>
              </a:xfrm>
              <a:custGeom>
                <a:avLst/>
                <a:gdLst>
                  <a:gd name="T0" fmla="*/ 161 w 203"/>
                  <a:gd name="T1" fmla="*/ 86 h 86"/>
                  <a:gd name="T2" fmla="*/ 42 w 203"/>
                  <a:gd name="T3" fmla="*/ 86 h 86"/>
                  <a:gd name="T4" fmla="*/ 0 w 203"/>
                  <a:gd name="T5" fmla="*/ 43 h 86"/>
                  <a:gd name="T6" fmla="*/ 42 w 203"/>
                  <a:gd name="T7" fmla="*/ 0 h 86"/>
                  <a:gd name="T8" fmla="*/ 161 w 203"/>
                  <a:gd name="T9" fmla="*/ 0 h 86"/>
                  <a:gd name="T10" fmla="*/ 203 w 203"/>
                  <a:gd name="T11" fmla="*/ 43 h 86"/>
                  <a:gd name="T12" fmla="*/ 161 w 203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86">
                    <a:moveTo>
                      <a:pt x="161" y="86"/>
                    </a:moveTo>
                    <a:cubicBezTo>
                      <a:pt x="42" y="86"/>
                      <a:pt x="42" y="86"/>
                      <a:pt x="42" y="86"/>
                    </a:cubicBezTo>
                    <a:cubicBezTo>
                      <a:pt x="19" y="86"/>
                      <a:pt x="0" y="66"/>
                      <a:pt x="0" y="43"/>
                    </a:cubicBezTo>
                    <a:cubicBezTo>
                      <a:pt x="0" y="20"/>
                      <a:pt x="19" y="0"/>
                      <a:pt x="4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84" y="0"/>
                      <a:pt x="203" y="20"/>
                      <a:pt x="203" y="43"/>
                    </a:cubicBezTo>
                    <a:cubicBezTo>
                      <a:pt x="203" y="66"/>
                      <a:pt x="184" y="86"/>
                      <a:pt x="161" y="86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5" name="iṡľîďê">
                <a:extLst>
                  <a:ext uri="{FF2B5EF4-FFF2-40B4-BE49-F238E27FC236}">
                    <a16:creationId xmlns:a16="http://schemas.microsoft.com/office/drawing/2014/main" id="{8A73C890-D4C8-4CAB-9888-7EF82597F676}"/>
                  </a:ext>
                </a:extLst>
              </p:cNvPr>
              <p:cNvSpPr/>
              <p:nvPr/>
            </p:nvSpPr>
            <p:spPr bwMode="auto">
              <a:xfrm>
                <a:off x="3683" y="2589"/>
                <a:ext cx="199" cy="992"/>
              </a:xfrm>
              <a:custGeom>
                <a:avLst/>
                <a:gdLst>
                  <a:gd name="T0" fmla="*/ 158 w 158"/>
                  <a:gd name="T1" fmla="*/ 788 h 788"/>
                  <a:gd name="T2" fmla="*/ 0 w 158"/>
                  <a:gd name="T3" fmla="*/ 788 h 788"/>
                  <a:gd name="T4" fmla="*/ 0 w 158"/>
                  <a:gd name="T5" fmla="*/ 79 h 788"/>
                  <a:gd name="T6" fmla="*/ 79 w 158"/>
                  <a:gd name="T7" fmla="*/ 0 h 788"/>
                  <a:gd name="T8" fmla="*/ 158 w 158"/>
                  <a:gd name="T9" fmla="*/ 79 h 788"/>
                  <a:gd name="T10" fmla="*/ 158 w 158"/>
                  <a:gd name="T11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788">
                    <a:moveTo>
                      <a:pt x="158" y="788"/>
                    </a:moveTo>
                    <a:cubicBezTo>
                      <a:pt x="0" y="788"/>
                      <a:pt x="0" y="788"/>
                      <a:pt x="0" y="78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5"/>
                      <a:pt x="36" y="0"/>
                      <a:pt x="79" y="0"/>
                    </a:cubicBezTo>
                    <a:cubicBezTo>
                      <a:pt x="123" y="0"/>
                      <a:pt x="158" y="35"/>
                      <a:pt x="158" y="79"/>
                    </a:cubicBezTo>
                    <a:lnTo>
                      <a:pt x="158" y="788"/>
                    </a:lnTo>
                    <a:close/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6" name="îṩlïḑé">
                <a:extLst>
                  <a:ext uri="{FF2B5EF4-FFF2-40B4-BE49-F238E27FC236}">
                    <a16:creationId xmlns:a16="http://schemas.microsoft.com/office/drawing/2014/main" id="{621328F0-9DB0-4A2F-A3CA-18FC266E05B5}"/>
                  </a:ext>
                </a:extLst>
              </p:cNvPr>
              <p:cNvSpPr/>
              <p:nvPr/>
            </p:nvSpPr>
            <p:spPr bwMode="auto">
              <a:xfrm>
                <a:off x="4029" y="3577"/>
                <a:ext cx="256" cy="108"/>
              </a:xfrm>
              <a:custGeom>
                <a:avLst/>
                <a:gdLst>
                  <a:gd name="T0" fmla="*/ 161 w 203"/>
                  <a:gd name="T1" fmla="*/ 86 h 86"/>
                  <a:gd name="T2" fmla="*/ 42 w 203"/>
                  <a:gd name="T3" fmla="*/ 86 h 86"/>
                  <a:gd name="T4" fmla="*/ 0 w 203"/>
                  <a:gd name="T5" fmla="*/ 43 h 86"/>
                  <a:gd name="T6" fmla="*/ 42 w 203"/>
                  <a:gd name="T7" fmla="*/ 0 h 86"/>
                  <a:gd name="T8" fmla="*/ 161 w 203"/>
                  <a:gd name="T9" fmla="*/ 0 h 86"/>
                  <a:gd name="T10" fmla="*/ 203 w 203"/>
                  <a:gd name="T11" fmla="*/ 43 h 86"/>
                  <a:gd name="T12" fmla="*/ 161 w 203"/>
                  <a:gd name="T13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86">
                    <a:moveTo>
                      <a:pt x="161" y="86"/>
                    </a:moveTo>
                    <a:cubicBezTo>
                      <a:pt x="42" y="86"/>
                      <a:pt x="42" y="86"/>
                      <a:pt x="42" y="86"/>
                    </a:cubicBezTo>
                    <a:cubicBezTo>
                      <a:pt x="19" y="86"/>
                      <a:pt x="0" y="66"/>
                      <a:pt x="0" y="43"/>
                    </a:cubicBezTo>
                    <a:cubicBezTo>
                      <a:pt x="0" y="20"/>
                      <a:pt x="19" y="0"/>
                      <a:pt x="42" y="0"/>
                    </a:cubicBezTo>
                    <a:cubicBezTo>
                      <a:pt x="161" y="0"/>
                      <a:pt x="161" y="0"/>
                      <a:pt x="161" y="0"/>
                    </a:cubicBezTo>
                    <a:cubicBezTo>
                      <a:pt x="184" y="0"/>
                      <a:pt x="203" y="20"/>
                      <a:pt x="203" y="43"/>
                    </a:cubicBezTo>
                    <a:cubicBezTo>
                      <a:pt x="203" y="66"/>
                      <a:pt x="184" y="86"/>
                      <a:pt x="161" y="86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7" name="iSliḋé">
                <a:extLst>
                  <a:ext uri="{FF2B5EF4-FFF2-40B4-BE49-F238E27FC236}">
                    <a16:creationId xmlns:a16="http://schemas.microsoft.com/office/drawing/2014/main" id="{D2986F6B-FBB0-4775-A042-DE089F5E0EF4}"/>
                  </a:ext>
                </a:extLst>
              </p:cNvPr>
              <p:cNvSpPr/>
              <p:nvPr/>
            </p:nvSpPr>
            <p:spPr bwMode="auto">
              <a:xfrm>
                <a:off x="4056" y="2589"/>
                <a:ext cx="199" cy="992"/>
              </a:xfrm>
              <a:custGeom>
                <a:avLst/>
                <a:gdLst>
                  <a:gd name="T0" fmla="*/ 158 w 158"/>
                  <a:gd name="T1" fmla="*/ 788 h 788"/>
                  <a:gd name="T2" fmla="*/ 0 w 158"/>
                  <a:gd name="T3" fmla="*/ 788 h 788"/>
                  <a:gd name="T4" fmla="*/ 0 w 158"/>
                  <a:gd name="T5" fmla="*/ 79 h 788"/>
                  <a:gd name="T6" fmla="*/ 79 w 158"/>
                  <a:gd name="T7" fmla="*/ 0 h 788"/>
                  <a:gd name="T8" fmla="*/ 158 w 158"/>
                  <a:gd name="T9" fmla="*/ 79 h 788"/>
                  <a:gd name="T10" fmla="*/ 158 w 158"/>
                  <a:gd name="T11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8" h="788">
                    <a:moveTo>
                      <a:pt x="158" y="788"/>
                    </a:moveTo>
                    <a:cubicBezTo>
                      <a:pt x="0" y="788"/>
                      <a:pt x="0" y="788"/>
                      <a:pt x="0" y="788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35"/>
                      <a:pt x="35" y="0"/>
                      <a:pt x="79" y="0"/>
                    </a:cubicBezTo>
                    <a:cubicBezTo>
                      <a:pt x="122" y="0"/>
                      <a:pt x="158" y="35"/>
                      <a:pt x="158" y="79"/>
                    </a:cubicBezTo>
                    <a:lnTo>
                      <a:pt x="158" y="788"/>
                    </a:lnTo>
                    <a:close/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8" name="iŝlîde">
                <a:extLst>
                  <a:ext uri="{FF2B5EF4-FFF2-40B4-BE49-F238E27FC236}">
                    <a16:creationId xmlns:a16="http://schemas.microsoft.com/office/drawing/2014/main" id="{5274CEC5-A03C-4D9C-86F6-E880BD85499F}"/>
                  </a:ext>
                </a:extLst>
              </p:cNvPr>
              <p:cNvSpPr/>
              <p:nvPr/>
            </p:nvSpPr>
            <p:spPr bwMode="auto">
              <a:xfrm>
                <a:off x="3681" y="2454"/>
                <a:ext cx="574" cy="246"/>
              </a:xfrm>
              <a:prstGeom prst="rect">
                <a:avLst/>
              </a:pr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59" name="ísļíḑe">
                <a:extLst>
                  <a:ext uri="{FF2B5EF4-FFF2-40B4-BE49-F238E27FC236}">
                    <a16:creationId xmlns:a16="http://schemas.microsoft.com/office/drawing/2014/main" id="{06BF8B24-378D-4F8C-9B70-E7D271704486}"/>
                  </a:ext>
                </a:extLst>
              </p:cNvPr>
              <p:cNvSpPr/>
              <p:nvPr/>
            </p:nvSpPr>
            <p:spPr bwMode="auto">
              <a:xfrm>
                <a:off x="3670" y="1552"/>
                <a:ext cx="596" cy="862"/>
              </a:xfrm>
              <a:custGeom>
                <a:avLst/>
                <a:gdLst>
                  <a:gd name="T0" fmla="*/ 474 w 474"/>
                  <a:gd name="T1" fmla="*/ 203 h 685"/>
                  <a:gd name="T2" fmla="*/ 460 w 474"/>
                  <a:gd name="T3" fmla="*/ 681 h 685"/>
                  <a:gd name="T4" fmla="*/ 11 w 474"/>
                  <a:gd name="T5" fmla="*/ 685 h 685"/>
                  <a:gd name="T6" fmla="*/ 0 w 474"/>
                  <a:gd name="T7" fmla="*/ 203 h 685"/>
                  <a:gd name="T8" fmla="*/ 167 w 474"/>
                  <a:gd name="T9" fmla="*/ 3 h 685"/>
                  <a:gd name="T10" fmla="*/ 203 w 474"/>
                  <a:gd name="T11" fmla="*/ 0 h 685"/>
                  <a:gd name="T12" fmla="*/ 271 w 474"/>
                  <a:gd name="T13" fmla="*/ 0 h 685"/>
                  <a:gd name="T14" fmla="*/ 474 w 474"/>
                  <a:gd name="T15" fmla="*/ 20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4" h="685">
                    <a:moveTo>
                      <a:pt x="474" y="203"/>
                    </a:moveTo>
                    <a:cubicBezTo>
                      <a:pt x="460" y="681"/>
                      <a:pt x="460" y="681"/>
                      <a:pt x="460" y="681"/>
                    </a:cubicBezTo>
                    <a:cubicBezTo>
                      <a:pt x="11" y="685"/>
                      <a:pt x="11" y="685"/>
                      <a:pt x="11" y="685"/>
                    </a:cubicBezTo>
                    <a:cubicBezTo>
                      <a:pt x="0" y="203"/>
                      <a:pt x="0" y="203"/>
                      <a:pt x="0" y="203"/>
                    </a:cubicBezTo>
                    <a:cubicBezTo>
                      <a:pt x="0" y="103"/>
                      <a:pt x="72" y="20"/>
                      <a:pt x="167" y="3"/>
                    </a:cubicBezTo>
                    <a:cubicBezTo>
                      <a:pt x="179" y="1"/>
                      <a:pt x="191" y="0"/>
                      <a:pt x="203" y="0"/>
                    </a:cubicBezTo>
                    <a:cubicBezTo>
                      <a:pt x="271" y="0"/>
                      <a:pt x="271" y="0"/>
                      <a:pt x="271" y="0"/>
                    </a:cubicBezTo>
                    <a:cubicBezTo>
                      <a:pt x="383" y="0"/>
                      <a:pt x="474" y="91"/>
                      <a:pt x="474" y="203"/>
                    </a:cubicBezTo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0" name="ï$ḻïḓé">
                <a:extLst>
                  <a:ext uri="{FF2B5EF4-FFF2-40B4-BE49-F238E27FC236}">
                    <a16:creationId xmlns:a16="http://schemas.microsoft.com/office/drawing/2014/main" id="{0F70B858-5D2A-4189-9F7D-A4EBC53503CA}"/>
                  </a:ext>
                </a:extLst>
              </p:cNvPr>
              <p:cNvSpPr/>
              <p:nvPr/>
            </p:nvSpPr>
            <p:spPr bwMode="auto">
              <a:xfrm>
                <a:off x="3882" y="1537"/>
                <a:ext cx="230" cy="865"/>
              </a:xfrm>
              <a:custGeom>
                <a:avLst/>
                <a:gdLst>
                  <a:gd name="T0" fmla="*/ 225 w 230"/>
                  <a:gd name="T1" fmla="*/ 865 h 865"/>
                  <a:gd name="T2" fmla="*/ 0 w 230"/>
                  <a:gd name="T3" fmla="*/ 865 h 865"/>
                  <a:gd name="T4" fmla="*/ 1 w 230"/>
                  <a:gd name="T5" fmla="*/ 0 h 865"/>
                  <a:gd name="T6" fmla="*/ 230 w 230"/>
                  <a:gd name="T7" fmla="*/ 0 h 865"/>
                  <a:gd name="T8" fmla="*/ 225 w 230"/>
                  <a:gd name="T9" fmla="*/ 86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865">
                    <a:moveTo>
                      <a:pt x="225" y="865"/>
                    </a:moveTo>
                    <a:lnTo>
                      <a:pt x="0" y="865"/>
                    </a:lnTo>
                    <a:lnTo>
                      <a:pt x="1" y="0"/>
                    </a:lnTo>
                    <a:lnTo>
                      <a:pt x="230" y="0"/>
                    </a:lnTo>
                    <a:lnTo>
                      <a:pt x="225" y="865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1" name="ïṡḷíḓè">
                <a:extLst>
                  <a:ext uri="{FF2B5EF4-FFF2-40B4-BE49-F238E27FC236}">
                    <a16:creationId xmlns:a16="http://schemas.microsoft.com/office/drawing/2014/main" id="{0FEFCE7C-AD31-42D9-B60C-3D86784C2E43}"/>
                  </a:ext>
                </a:extLst>
              </p:cNvPr>
              <p:cNvSpPr/>
              <p:nvPr/>
            </p:nvSpPr>
            <p:spPr bwMode="auto">
              <a:xfrm>
                <a:off x="3882" y="1537"/>
                <a:ext cx="230" cy="865"/>
              </a:xfrm>
              <a:custGeom>
                <a:avLst/>
                <a:gdLst>
                  <a:gd name="T0" fmla="*/ 225 w 230"/>
                  <a:gd name="T1" fmla="*/ 865 h 865"/>
                  <a:gd name="T2" fmla="*/ 0 w 230"/>
                  <a:gd name="T3" fmla="*/ 865 h 865"/>
                  <a:gd name="T4" fmla="*/ 1 w 230"/>
                  <a:gd name="T5" fmla="*/ 0 h 865"/>
                  <a:gd name="T6" fmla="*/ 230 w 230"/>
                  <a:gd name="T7" fmla="*/ 0 h 865"/>
                  <a:gd name="T8" fmla="*/ 225 w 230"/>
                  <a:gd name="T9" fmla="*/ 865 h 8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" h="865">
                    <a:moveTo>
                      <a:pt x="225" y="865"/>
                    </a:moveTo>
                    <a:lnTo>
                      <a:pt x="0" y="865"/>
                    </a:lnTo>
                    <a:lnTo>
                      <a:pt x="1" y="0"/>
                    </a:lnTo>
                    <a:lnTo>
                      <a:pt x="230" y="0"/>
                    </a:lnTo>
                    <a:lnTo>
                      <a:pt x="225" y="86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2" name="îŝḻiďê">
                <a:extLst>
                  <a:ext uri="{FF2B5EF4-FFF2-40B4-BE49-F238E27FC236}">
                    <a16:creationId xmlns:a16="http://schemas.microsoft.com/office/drawing/2014/main" id="{69425E56-0025-4D25-AC59-92B1F3B7B472}"/>
                  </a:ext>
                </a:extLst>
              </p:cNvPr>
              <p:cNvSpPr/>
              <p:nvPr/>
            </p:nvSpPr>
            <p:spPr bwMode="auto">
              <a:xfrm>
                <a:off x="3941" y="1541"/>
                <a:ext cx="131" cy="94"/>
              </a:xfrm>
              <a:custGeom>
                <a:avLst/>
                <a:gdLst>
                  <a:gd name="T0" fmla="*/ 0 w 104"/>
                  <a:gd name="T1" fmla="*/ 4 h 75"/>
                  <a:gd name="T2" fmla="*/ 49 w 104"/>
                  <a:gd name="T3" fmla="*/ 75 h 75"/>
                  <a:gd name="T4" fmla="*/ 104 w 104"/>
                  <a:gd name="T5" fmla="*/ 7 h 75"/>
                  <a:gd name="T6" fmla="*/ 76 w 104"/>
                  <a:gd name="T7" fmla="*/ 0 h 75"/>
                  <a:gd name="T8" fmla="*/ 25 w 104"/>
                  <a:gd name="T9" fmla="*/ 6 h 75"/>
                  <a:gd name="T10" fmla="*/ 0 w 104"/>
                  <a:gd name="T11" fmla="*/ 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4" h="75">
                    <a:moveTo>
                      <a:pt x="0" y="4"/>
                    </a:moveTo>
                    <a:cubicBezTo>
                      <a:pt x="3" y="9"/>
                      <a:pt x="49" y="75"/>
                      <a:pt x="49" y="75"/>
                    </a:cubicBezTo>
                    <a:cubicBezTo>
                      <a:pt x="104" y="7"/>
                      <a:pt x="104" y="7"/>
                      <a:pt x="104" y="7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3" name="iš1íḓê">
                <a:extLst>
                  <a:ext uri="{FF2B5EF4-FFF2-40B4-BE49-F238E27FC236}">
                    <a16:creationId xmlns:a16="http://schemas.microsoft.com/office/drawing/2014/main" id="{BE935551-A806-473C-BB66-97B31DFC9442}"/>
                  </a:ext>
                </a:extLst>
              </p:cNvPr>
              <p:cNvSpPr/>
              <p:nvPr/>
            </p:nvSpPr>
            <p:spPr bwMode="auto">
              <a:xfrm>
                <a:off x="3882" y="1538"/>
                <a:ext cx="233" cy="77"/>
              </a:xfrm>
              <a:custGeom>
                <a:avLst/>
                <a:gdLst>
                  <a:gd name="T0" fmla="*/ 233 w 233"/>
                  <a:gd name="T1" fmla="*/ 77 h 77"/>
                  <a:gd name="T2" fmla="*/ 125 w 233"/>
                  <a:gd name="T3" fmla="*/ 14 h 77"/>
                  <a:gd name="T4" fmla="*/ 0 w 233"/>
                  <a:gd name="T5" fmla="*/ 77 h 77"/>
                  <a:gd name="T6" fmla="*/ 0 w 233"/>
                  <a:gd name="T7" fmla="*/ 0 h 77"/>
                  <a:gd name="T8" fmla="*/ 233 w 233"/>
                  <a:gd name="T9" fmla="*/ 0 h 77"/>
                  <a:gd name="T10" fmla="*/ 233 w 233"/>
                  <a:gd name="T11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3" h="77">
                    <a:moveTo>
                      <a:pt x="233" y="77"/>
                    </a:moveTo>
                    <a:lnTo>
                      <a:pt x="125" y="14"/>
                    </a:lnTo>
                    <a:lnTo>
                      <a:pt x="0" y="77"/>
                    </a:lnTo>
                    <a:lnTo>
                      <a:pt x="0" y="0"/>
                    </a:lnTo>
                    <a:lnTo>
                      <a:pt x="233" y="0"/>
                    </a:lnTo>
                    <a:lnTo>
                      <a:pt x="233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4" name="ïṣliḍê">
                <a:extLst>
                  <a:ext uri="{FF2B5EF4-FFF2-40B4-BE49-F238E27FC236}">
                    <a16:creationId xmlns:a16="http://schemas.microsoft.com/office/drawing/2014/main" id="{03B9501F-B7BF-4680-9081-FB807F756BE5}"/>
                  </a:ext>
                </a:extLst>
              </p:cNvPr>
              <p:cNvSpPr/>
              <p:nvPr/>
            </p:nvSpPr>
            <p:spPr bwMode="auto">
              <a:xfrm>
                <a:off x="3979" y="1582"/>
                <a:ext cx="53" cy="296"/>
              </a:xfrm>
              <a:prstGeom prst="rect">
                <a:avLst/>
              </a:pr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5" name="iṡḷidè">
                <a:extLst>
                  <a:ext uri="{FF2B5EF4-FFF2-40B4-BE49-F238E27FC236}">
                    <a16:creationId xmlns:a16="http://schemas.microsoft.com/office/drawing/2014/main" id="{CB10ABCA-DDDA-4BA8-9D35-C78CDB792A51}"/>
                  </a:ext>
                </a:extLst>
              </p:cNvPr>
              <p:cNvSpPr/>
              <p:nvPr/>
            </p:nvSpPr>
            <p:spPr bwMode="auto">
              <a:xfrm>
                <a:off x="3778" y="1029"/>
                <a:ext cx="37" cy="193"/>
              </a:xfrm>
              <a:custGeom>
                <a:avLst/>
                <a:gdLst>
                  <a:gd name="T0" fmla="*/ 30 w 30"/>
                  <a:gd name="T1" fmla="*/ 0 h 154"/>
                  <a:gd name="T2" fmla="*/ 25 w 30"/>
                  <a:gd name="T3" fmla="*/ 142 h 154"/>
                  <a:gd name="T4" fmla="*/ 11 w 30"/>
                  <a:gd name="T5" fmla="*/ 153 h 154"/>
                  <a:gd name="T6" fmla="*/ 2 w 30"/>
                  <a:gd name="T7" fmla="*/ 142 h 154"/>
                  <a:gd name="T8" fmla="*/ 0 w 30"/>
                  <a:gd name="T9" fmla="*/ 22 h 154"/>
                  <a:gd name="T10" fmla="*/ 30 w 30"/>
                  <a:gd name="T1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54">
                    <a:moveTo>
                      <a:pt x="30" y="0"/>
                    </a:moveTo>
                    <a:cubicBezTo>
                      <a:pt x="25" y="142"/>
                      <a:pt x="25" y="142"/>
                      <a:pt x="25" y="142"/>
                    </a:cubicBezTo>
                    <a:cubicBezTo>
                      <a:pt x="24" y="149"/>
                      <a:pt x="18" y="154"/>
                      <a:pt x="11" y="153"/>
                    </a:cubicBezTo>
                    <a:cubicBezTo>
                      <a:pt x="6" y="152"/>
                      <a:pt x="2" y="147"/>
                      <a:pt x="2" y="142"/>
                    </a:cubicBezTo>
                    <a:cubicBezTo>
                      <a:pt x="0" y="22"/>
                      <a:pt x="0" y="22"/>
                      <a:pt x="0" y="22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6" name="î$lîḋê">
                <a:extLst>
                  <a:ext uri="{FF2B5EF4-FFF2-40B4-BE49-F238E27FC236}">
                    <a16:creationId xmlns:a16="http://schemas.microsoft.com/office/drawing/2014/main" id="{7FAA07B8-92CB-4447-A367-09BD4B7338DC}"/>
                  </a:ext>
                </a:extLst>
              </p:cNvPr>
              <p:cNvSpPr/>
              <p:nvPr/>
            </p:nvSpPr>
            <p:spPr bwMode="auto">
              <a:xfrm>
                <a:off x="4194" y="1045"/>
                <a:ext cx="38" cy="194"/>
              </a:xfrm>
              <a:custGeom>
                <a:avLst/>
                <a:gdLst>
                  <a:gd name="T0" fmla="*/ 0 w 30"/>
                  <a:gd name="T1" fmla="*/ 0 h 154"/>
                  <a:gd name="T2" fmla="*/ 5 w 30"/>
                  <a:gd name="T3" fmla="*/ 142 h 154"/>
                  <a:gd name="T4" fmla="*/ 18 w 30"/>
                  <a:gd name="T5" fmla="*/ 153 h 154"/>
                  <a:gd name="T6" fmla="*/ 27 w 30"/>
                  <a:gd name="T7" fmla="*/ 142 h 154"/>
                  <a:gd name="T8" fmla="*/ 30 w 30"/>
                  <a:gd name="T9" fmla="*/ 22 h 154"/>
                  <a:gd name="T10" fmla="*/ 0 w 30"/>
                  <a:gd name="T11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54">
                    <a:moveTo>
                      <a:pt x="0" y="0"/>
                    </a:moveTo>
                    <a:cubicBezTo>
                      <a:pt x="5" y="142"/>
                      <a:pt x="5" y="142"/>
                      <a:pt x="5" y="142"/>
                    </a:cubicBezTo>
                    <a:cubicBezTo>
                      <a:pt x="6" y="149"/>
                      <a:pt x="12" y="154"/>
                      <a:pt x="18" y="153"/>
                    </a:cubicBezTo>
                    <a:cubicBezTo>
                      <a:pt x="24" y="152"/>
                      <a:pt x="27" y="148"/>
                      <a:pt x="27" y="142"/>
                    </a:cubicBezTo>
                    <a:cubicBezTo>
                      <a:pt x="30" y="22"/>
                      <a:pt x="30" y="22"/>
                      <a:pt x="30" y="2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7" name="ïšḻîďè">
                <a:extLst>
                  <a:ext uri="{FF2B5EF4-FFF2-40B4-BE49-F238E27FC236}">
                    <a16:creationId xmlns:a16="http://schemas.microsoft.com/office/drawing/2014/main" id="{1F2ADB60-A141-4693-AA13-5996F4769F9D}"/>
                  </a:ext>
                </a:extLst>
              </p:cNvPr>
              <p:cNvSpPr/>
              <p:nvPr/>
            </p:nvSpPr>
            <p:spPr bwMode="auto">
              <a:xfrm>
                <a:off x="3633" y="1815"/>
                <a:ext cx="691" cy="491"/>
              </a:xfrm>
              <a:custGeom>
                <a:avLst/>
                <a:gdLst>
                  <a:gd name="T0" fmla="*/ 549 w 549"/>
                  <a:gd name="T1" fmla="*/ 59 h 390"/>
                  <a:gd name="T2" fmla="*/ 549 w 549"/>
                  <a:gd name="T3" fmla="*/ 390 h 390"/>
                  <a:gd name="T4" fmla="*/ 0 w 549"/>
                  <a:gd name="T5" fmla="*/ 390 h 390"/>
                  <a:gd name="T6" fmla="*/ 0 w 549"/>
                  <a:gd name="T7" fmla="*/ 59 h 390"/>
                  <a:gd name="T8" fmla="*/ 59 w 549"/>
                  <a:gd name="T9" fmla="*/ 0 h 390"/>
                  <a:gd name="T10" fmla="*/ 491 w 549"/>
                  <a:gd name="T11" fmla="*/ 0 h 390"/>
                  <a:gd name="T12" fmla="*/ 534 w 549"/>
                  <a:gd name="T13" fmla="*/ 20 h 390"/>
                  <a:gd name="T14" fmla="*/ 549 w 549"/>
                  <a:gd name="T15" fmla="*/ 59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9" h="390">
                    <a:moveTo>
                      <a:pt x="549" y="59"/>
                    </a:moveTo>
                    <a:cubicBezTo>
                      <a:pt x="549" y="390"/>
                      <a:pt x="549" y="390"/>
                      <a:pt x="549" y="390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491" y="0"/>
                      <a:pt x="491" y="0"/>
                      <a:pt x="491" y="0"/>
                    </a:cubicBezTo>
                    <a:cubicBezTo>
                      <a:pt x="508" y="0"/>
                      <a:pt x="523" y="8"/>
                      <a:pt x="534" y="20"/>
                    </a:cubicBezTo>
                    <a:cubicBezTo>
                      <a:pt x="543" y="30"/>
                      <a:pt x="549" y="44"/>
                      <a:pt x="549" y="59"/>
                    </a:cubicBezTo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8" name="íślïdê">
                <a:extLst>
                  <a:ext uri="{FF2B5EF4-FFF2-40B4-BE49-F238E27FC236}">
                    <a16:creationId xmlns:a16="http://schemas.microsoft.com/office/drawing/2014/main" id="{BEE8A8E9-7278-4ADD-AC58-2D16D5AB2822}"/>
                  </a:ext>
                </a:extLst>
              </p:cNvPr>
              <p:cNvSpPr/>
              <p:nvPr/>
            </p:nvSpPr>
            <p:spPr bwMode="auto">
              <a:xfrm>
                <a:off x="3927" y="2010"/>
                <a:ext cx="102" cy="10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69" name="iṥľiďe">
                <a:extLst>
                  <a:ext uri="{FF2B5EF4-FFF2-40B4-BE49-F238E27FC236}">
                    <a16:creationId xmlns:a16="http://schemas.microsoft.com/office/drawing/2014/main" id="{FA212C83-8AE5-4174-984B-4F7469831547}"/>
                  </a:ext>
                </a:extLst>
              </p:cNvPr>
              <p:cNvSpPr/>
              <p:nvPr/>
            </p:nvSpPr>
            <p:spPr bwMode="auto">
              <a:xfrm>
                <a:off x="3633" y="1887"/>
                <a:ext cx="691" cy="413"/>
              </a:xfrm>
              <a:prstGeom prst="rect">
                <a:avLst/>
              </a:prstGeom>
              <a:solidFill>
                <a:srgbClr val="858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0" name="íŝḻïḋè">
                <a:extLst>
                  <a:ext uri="{FF2B5EF4-FFF2-40B4-BE49-F238E27FC236}">
                    <a16:creationId xmlns:a16="http://schemas.microsoft.com/office/drawing/2014/main" id="{A3A185CA-6A27-4BCB-8A3C-AD789205300B}"/>
                  </a:ext>
                </a:extLst>
              </p:cNvPr>
              <p:cNvSpPr/>
              <p:nvPr/>
            </p:nvSpPr>
            <p:spPr bwMode="auto">
              <a:xfrm>
                <a:off x="3927" y="2010"/>
                <a:ext cx="102" cy="87"/>
              </a:xfrm>
              <a:custGeom>
                <a:avLst/>
                <a:gdLst>
                  <a:gd name="T0" fmla="*/ 41 w 81"/>
                  <a:gd name="T1" fmla="*/ 0 h 69"/>
                  <a:gd name="T2" fmla="*/ 0 w 81"/>
                  <a:gd name="T3" fmla="*/ 40 h 69"/>
                  <a:gd name="T4" fmla="*/ 12 w 81"/>
                  <a:gd name="T5" fmla="*/ 69 h 69"/>
                  <a:gd name="T6" fmla="*/ 35 w 81"/>
                  <a:gd name="T7" fmla="*/ 66 h 69"/>
                  <a:gd name="T8" fmla="*/ 39 w 81"/>
                  <a:gd name="T9" fmla="*/ 66 h 69"/>
                  <a:gd name="T10" fmla="*/ 45 w 81"/>
                  <a:gd name="T11" fmla="*/ 67 h 69"/>
                  <a:gd name="T12" fmla="*/ 81 w 81"/>
                  <a:gd name="T13" fmla="*/ 42 h 69"/>
                  <a:gd name="T14" fmla="*/ 81 w 81"/>
                  <a:gd name="T15" fmla="*/ 42 h 69"/>
                  <a:gd name="T16" fmla="*/ 81 w 81"/>
                  <a:gd name="T17" fmla="*/ 40 h 69"/>
                  <a:gd name="T18" fmla="*/ 41 w 81"/>
                  <a:gd name="T1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69">
                    <a:moveTo>
                      <a:pt x="41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52"/>
                      <a:pt x="5" y="62"/>
                      <a:pt x="12" y="69"/>
                    </a:cubicBezTo>
                    <a:cubicBezTo>
                      <a:pt x="22" y="67"/>
                      <a:pt x="30" y="66"/>
                      <a:pt x="35" y="66"/>
                    </a:cubicBezTo>
                    <a:cubicBezTo>
                      <a:pt x="37" y="66"/>
                      <a:pt x="38" y="66"/>
                      <a:pt x="39" y="66"/>
                    </a:cubicBezTo>
                    <a:cubicBezTo>
                      <a:pt x="41" y="67"/>
                      <a:pt x="43" y="67"/>
                      <a:pt x="45" y="67"/>
                    </a:cubicBezTo>
                    <a:cubicBezTo>
                      <a:pt x="59" y="67"/>
                      <a:pt x="71" y="56"/>
                      <a:pt x="81" y="42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41"/>
                      <a:pt x="81" y="41"/>
                      <a:pt x="81" y="40"/>
                    </a:cubicBezTo>
                    <a:cubicBezTo>
                      <a:pt x="81" y="18"/>
                      <a:pt x="63" y="0"/>
                      <a:pt x="41" y="0"/>
                    </a:cubicBezTo>
                  </a:path>
                </a:pathLst>
              </a:custGeom>
              <a:solidFill>
                <a:srgbClr val="DDDD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1" name="îṥḷîḍê">
                <a:extLst>
                  <a:ext uri="{FF2B5EF4-FFF2-40B4-BE49-F238E27FC236}">
                    <a16:creationId xmlns:a16="http://schemas.microsoft.com/office/drawing/2014/main" id="{9634BA25-1094-454F-A97E-C313B518DD6A}"/>
                  </a:ext>
                </a:extLst>
              </p:cNvPr>
              <p:cNvSpPr/>
              <p:nvPr/>
            </p:nvSpPr>
            <p:spPr bwMode="auto">
              <a:xfrm>
                <a:off x="3675" y="2183"/>
                <a:ext cx="46" cy="95"/>
              </a:xfrm>
              <a:custGeom>
                <a:avLst/>
                <a:gdLst>
                  <a:gd name="T0" fmla="*/ 3 w 37"/>
                  <a:gd name="T1" fmla="*/ 71 h 76"/>
                  <a:gd name="T2" fmla="*/ 0 w 37"/>
                  <a:gd name="T3" fmla="*/ 75 h 76"/>
                  <a:gd name="T4" fmla="*/ 22 w 37"/>
                  <a:gd name="T5" fmla="*/ 76 h 76"/>
                  <a:gd name="T6" fmla="*/ 18 w 37"/>
                  <a:gd name="T7" fmla="*/ 73 h 76"/>
                  <a:gd name="T8" fmla="*/ 3 w 37"/>
                  <a:gd name="T9" fmla="*/ 71 h 76"/>
                  <a:gd name="T10" fmla="*/ 27 w 37"/>
                  <a:gd name="T11" fmla="*/ 37 h 76"/>
                  <a:gd name="T12" fmla="*/ 21 w 37"/>
                  <a:gd name="T13" fmla="*/ 46 h 76"/>
                  <a:gd name="T14" fmla="*/ 37 w 37"/>
                  <a:gd name="T15" fmla="*/ 47 h 76"/>
                  <a:gd name="T16" fmla="*/ 37 w 37"/>
                  <a:gd name="T17" fmla="*/ 38 h 76"/>
                  <a:gd name="T18" fmla="*/ 27 w 37"/>
                  <a:gd name="T19" fmla="*/ 37 h 76"/>
                  <a:gd name="T20" fmla="*/ 37 w 37"/>
                  <a:gd name="T21" fmla="*/ 0 h 76"/>
                  <a:gd name="T22" fmla="*/ 17 w 37"/>
                  <a:gd name="T23" fmla="*/ 7 h 76"/>
                  <a:gd name="T24" fmla="*/ 16 w 37"/>
                  <a:gd name="T25" fmla="*/ 9 h 76"/>
                  <a:gd name="T26" fmla="*/ 17 w 37"/>
                  <a:gd name="T27" fmla="*/ 9 h 76"/>
                  <a:gd name="T28" fmla="*/ 37 w 37"/>
                  <a:gd name="T29" fmla="*/ 11 h 76"/>
                  <a:gd name="T30" fmla="*/ 37 w 37"/>
                  <a:gd name="T31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" h="76">
                    <a:moveTo>
                      <a:pt x="3" y="71"/>
                    </a:moveTo>
                    <a:cubicBezTo>
                      <a:pt x="0" y="75"/>
                      <a:pt x="0" y="75"/>
                      <a:pt x="0" y="75"/>
                    </a:cubicBezTo>
                    <a:cubicBezTo>
                      <a:pt x="22" y="76"/>
                      <a:pt x="22" y="76"/>
                      <a:pt x="22" y="76"/>
                    </a:cubicBezTo>
                    <a:cubicBezTo>
                      <a:pt x="21" y="75"/>
                      <a:pt x="20" y="74"/>
                      <a:pt x="18" y="73"/>
                    </a:cubicBezTo>
                    <a:cubicBezTo>
                      <a:pt x="3" y="71"/>
                      <a:pt x="3" y="71"/>
                      <a:pt x="3" y="71"/>
                    </a:cubicBezTo>
                    <a:moveTo>
                      <a:pt x="27" y="37"/>
                    </a:moveTo>
                    <a:cubicBezTo>
                      <a:pt x="21" y="46"/>
                      <a:pt x="21" y="46"/>
                      <a:pt x="21" y="46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27" y="37"/>
                      <a:pt x="27" y="37"/>
                      <a:pt x="27" y="37"/>
                    </a:cubicBezTo>
                    <a:moveTo>
                      <a:pt x="37" y="0"/>
                    </a:moveTo>
                    <a:cubicBezTo>
                      <a:pt x="31" y="0"/>
                      <a:pt x="22" y="2"/>
                      <a:pt x="17" y="7"/>
                    </a:cubicBezTo>
                    <a:cubicBezTo>
                      <a:pt x="16" y="8"/>
                      <a:pt x="16" y="8"/>
                      <a:pt x="16" y="9"/>
                    </a:cubicBezTo>
                    <a:cubicBezTo>
                      <a:pt x="16" y="9"/>
                      <a:pt x="16" y="9"/>
                      <a:pt x="17" y="9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8581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2" name="îṣļiḋê">
                <a:extLst>
                  <a:ext uri="{FF2B5EF4-FFF2-40B4-BE49-F238E27FC236}">
                    <a16:creationId xmlns:a16="http://schemas.microsoft.com/office/drawing/2014/main" id="{67434A11-3DC9-4E44-AE96-3DC6C2DBE17C}"/>
                  </a:ext>
                </a:extLst>
              </p:cNvPr>
              <p:cNvSpPr/>
              <p:nvPr/>
            </p:nvSpPr>
            <p:spPr bwMode="auto">
              <a:xfrm>
                <a:off x="3690" y="3578"/>
                <a:ext cx="553" cy="86"/>
              </a:xfrm>
              <a:custGeom>
                <a:avLst/>
                <a:gdLst>
                  <a:gd name="T0" fmla="*/ 440 w 440"/>
                  <a:gd name="T1" fmla="*/ 68 h 68"/>
                  <a:gd name="T2" fmla="*/ 0 w 440"/>
                  <a:gd name="T3" fmla="*/ 68 h 68"/>
                  <a:gd name="T4" fmla="*/ 69 w 440"/>
                  <a:gd name="T5" fmla="*/ 0 h 68"/>
                  <a:gd name="T6" fmla="*/ 372 w 440"/>
                  <a:gd name="T7" fmla="*/ 0 h 68"/>
                  <a:gd name="T8" fmla="*/ 440 w 44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68">
                    <a:moveTo>
                      <a:pt x="440" y="68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410" y="0"/>
                      <a:pt x="440" y="31"/>
                      <a:pt x="440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3" name="ï$ḷïďe">
                <a:extLst>
                  <a:ext uri="{FF2B5EF4-FFF2-40B4-BE49-F238E27FC236}">
                    <a16:creationId xmlns:a16="http://schemas.microsoft.com/office/drawing/2014/main" id="{862CBC23-8678-4634-862D-E4EB30679F05}"/>
                  </a:ext>
                </a:extLst>
              </p:cNvPr>
              <p:cNvSpPr/>
              <p:nvPr/>
            </p:nvSpPr>
            <p:spPr bwMode="auto">
              <a:xfrm>
                <a:off x="3921" y="2437"/>
                <a:ext cx="110" cy="1169"/>
              </a:xfrm>
              <a:custGeom>
                <a:avLst/>
                <a:gdLst>
                  <a:gd name="T0" fmla="*/ 87 w 87"/>
                  <a:gd name="T1" fmla="*/ 0 h 929"/>
                  <a:gd name="T2" fmla="*/ 87 w 87"/>
                  <a:gd name="T3" fmla="*/ 908 h 929"/>
                  <a:gd name="T4" fmla="*/ 67 w 87"/>
                  <a:gd name="T5" fmla="*/ 929 h 929"/>
                  <a:gd name="T6" fmla="*/ 21 w 87"/>
                  <a:gd name="T7" fmla="*/ 929 h 929"/>
                  <a:gd name="T8" fmla="*/ 0 w 87"/>
                  <a:gd name="T9" fmla="*/ 908 h 929"/>
                  <a:gd name="T10" fmla="*/ 0 w 87"/>
                  <a:gd name="T11" fmla="*/ 0 h 929"/>
                  <a:gd name="T12" fmla="*/ 87 w 87"/>
                  <a:gd name="T13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7" h="929">
                    <a:moveTo>
                      <a:pt x="87" y="0"/>
                    </a:moveTo>
                    <a:cubicBezTo>
                      <a:pt x="87" y="908"/>
                      <a:pt x="87" y="908"/>
                      <a:pt x="87" y="908"/>
                    </a:cubicBezTo>
                    <a:cubicBezTo>
                      <a:pt x="87" y="920"/>
                      <a:pt x="78" y="929"/>
                      <a:pt x="67" y="929"/>
                    </a:cubicBezTo>
                    <a:cubicBezTo>
                      <a:pt x="21" y="929"/>
                      <a:pt x="21" y="929"/>
                      <a:pt x="21" y="929"/>
                    </a:cubicBezTo>
                    <a:cubicBezTo>
                      <a:pt x="9" y="929"/>
                      <a:pt x="0" y="920"/>
                      <a:pt x="0" y="90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4" name="îṡliďè">
                <a:extLst>
                  <a:ext uri="{FF2B5EF4-FFF2-40B4-BE49-F238E27FC236}">
                    <a16:creationId xmlns:a16="http://schemas.microsoft.com/office/drawing/2014/main" id="{E6ECB119-69D3-4920-B717-89734B35A7AE}"/>
                  </a:ext>
                </a:extLst>
              </p:cNvPr>
              <p:cNvSpPr/>
              <p:nvPr/>
            </p:nvSpPr>
            <p:spPr bwMode="auto">
              <a:xfrm>
                <a:off x="3627" y="2421"/>
                <a:ext cx="698" cy="71"/>
              </a:xfrm>
              <a:prstGeom prst="rect">
                <a:avLst/>
              </a:prstGeom>
              <a:solidFill>
                <a:srgbClr val="5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5" name="ïṩlidé">
                <a:extLst>
                  <a:ext uri="{FF2B5EF4-FFF2-40B4-BE49-F238E27FC236}">
                    <a16:creationId xmlns:a16="http://schemas.microsoft.com/office/drawing/2014/main" id="{F6C5BB98-D2A2-44F3-8F23-3C977CC485BA}"/>
                  </a:ext>
                </a:extLst>
              </p:cNvPr>
              <p:cNvSpPr/>
              <p:nvPr/>
            </p:nvSpPr>
            <p:spPr bwMode="auto">
              <a:xfrm>
                <a:off x="3360" y="2300"/>
                <a:ext cx="1233" cy="1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6" name="ïSļîdè">
                <a:extLst>
                  <a:ext uri="{FF2B5EF4-FFF2-40B4-BE49-F238E27FC236}">
                    <a16:creationId xmlns:a16="http://schemas.microsoft.com/office/drawing/2014/main" id="{F3E2932F-520B-4A54-94F8-41DA43F88729}"/>
                  </a:ext>
                </a:extLst>
              </p:cNvPr>
              <p:cNvSpPr/>
              <p:nvPr/>
            </p:nvSpPr>
            <p:spPr bwMode="auto">
              <a:xfrm>
                <a:off x="3360" y="2300"/>
                <a:ext cx="123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7" name="îṧḻíḋé">
                <a:extLst>
                  <a:ext uri="{FF2B5EF4-FFF2-40B4-BE49-F238E27FC236}">
                    <a16:creationId xmlns:a16="http://schemas.microsoft.com/office/drawing/2014/main" id="{70B7740B-EFFA-4AF8-B86C-5CA0120BCA10}"/>
                  </a:ext>
                </a:extLst>
              </p:cNvPr>
              <p:cNvSpPr/>
              <p:nvPr/>
            </p:nvSpPr>
            <p:spPr bwMode="auto">
              <a:xfrm>
                <a:off x="3690" y="3626"/>
                <a:ext cx="553" cy="86"/>
              </a:xfrm>
              <a:custGeom>
                <a:avLst/>
                <a:gdLst>
                  <a:gd name="T0" fmla="*/ 440 w 440"/>
                  <a:gd name="T1" fmla="*/ 68 h 68"/>
                  <a:gd name="T2" fmla="*/ 0 w 440"/>
                  <a:gd name="T3" fmla="*/ 68 h 68"/>
                  <a:gd name="T4" fmla="*/ 69 w 440"/>
                  <a:gd name="T5" fmla="*/ 0 h 68"/>
                  <a:gd name="T6" fmla="*/ 372 w 440"/>
                  <a:gd name="T7" fmla="*/ 0 h 68"/>
                  <a:gd name="T8" fmla="*/ 440 w 44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" h="68">
                    <a:moveTo>
                      <a:pt x="440" y="68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0" y="31"/>
                      <a:pt x="31" y="0"/>
                      <a:pt x="69" y="0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410" y="0"/>
                      <a:pt x="440" y="31"/>
                      <a:pt x="440" y="68"/>
                    </a:cubicBezTo>
                    <a:close/>
                  </a:path>
                </a:pathLst>
              </a:custGeom>
              <a:solidFill>
                <a:srgbClr val="ECEB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8" name="iSlíḍê">
                <a:extLst>
                  <a:ext uri="{FF2B5EF4-FFF2-40B4-BE49-F238E27FC236}">
                    <a16:creationId xmlns:a16="http://schemas.microsoft.com/office/drawing/2014/main" id="{24605D70-6A5F-4189-8501-1144F3C6CF67}"/>
                  </a:ext>
                </a:extLst>
              </p:cNvPr>
              <p:cNvSpPr/>
              <p:nvPr/>
            </p:nvSpPr>
            <p:spPr bwMode="auto">
              <a:xfrm>
                <a:off x="3360" y="2374"/>
                <a:ext cx="1233" cy="67"/>
              </a:xfrm>
              <a:prstGeom prst="rect">
                <a:avLst/>
              </a:prstGeom>
              <a:solidFill>
                <a:srgbClr val="ECEB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79" name="íṥḻïḋê">
                <a:extLst>
                  <a:ext uri="{FF2B5EF4-FFF2-40B4-BE49-F238E27FC236}">
                    <a16:creationId xmlns:a16="http://schemas.microsoft.com/office/drawing/2014/main" id="{F3FA3E0E-FF92-4565-BB0D-56CCAFBD0CCB}"/>
                  </a:ext>
                </a:extLst>
              </p:cNvPr>
              <p:cNvSpPr/>
              <p:nvPr/>
            </p:nvSpPr>
            <p:spPr bwMode="auto">
              <a:xfrm>
                <a:off x="3921" y="2461"/>
                <a:ext cx="110" cy="129"/>
              </a:xfrm>
              <a:custGeom>
                <a:avLst/>
                <a:gdLst>
                  <a:gd name="T0" fmla="*/ 0 w 110"/>
                  <a:gd name="T1" fmla="*/ 2 h 129"/>
                  <a:gd name="T2" fmla="*/ 110 w 110"/>
                  <a:gd name="T3" fmla="*/ 0 h 129"/>
                  <a:gd name="T4" fmla="*/ 110 w 110"/>
                  <a:gd name="T5" fmla="*/ 87 h 129"/>
                  <a:gd name="T6" fmla="*/ 0 w 110"/>
                  <a:gd name="T7" fmla="*/ 129 h 129"/>
                  <a:gd name="T8" fmla="*/ 0 w 110"/>
                  <a:gd name="T9" fmla="*/ 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29">
                    <a:moveTo>
                      <a:pt x="0" y="2"/>
                    </a:moveTo>
                    <a:lnTo>
                      <a:pt x="110" y="0"/>
                    </a:lnTo>
                    <a:lnTo>
                      <a:pt x="110" y="87"/>
                    </a:lnTo>
                    <a:lnTo>
                      <a:pt x="0" y="129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D587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0" name="iŝḷíḑê">
                <a:extLst>
                  <a:ext uri="{FF2B5EF4-FFF2-40B4-BE49-F238E27FC236}">
                    <a16:creationId xmlns:a16="http://schemas.microsoft.com/office/drawing/2014/main" id="{75467DA7-DEE7-4898-B0B2-488208781F1A}"/>
                  </a:ext>
                </a:extLst>
              </p:cNvPr>
              <p:cNvSpPr/>
              <p:nvPr/>
            </p:nvSpPr>
            <p:spPr bwMode="auto">
              <a:xfrm>
                <a:off x="3360" y="2305"/>
                <a:ext cx="566" cy="41"/>
              </a:xfrm>
              <a:custGeom>
                <a:avLst/>
                <a:gdLst>
                  <a:gd name="T0" fmla="*/ 450 w 450"/>
                  <a:gd name="T1" fmla="*/ 16 h 33"/>
                  <a:gd name="T2" fmla="*/ 433 w 450"/>
                  <a:gd name="T3" fmla="*/ 33 h 33"/>
                  <a:gd name="T4" fmla="*/ 0 w 450"/>
                  <a:gd name="T5" fmla="*/ 33 h 33"/>
                  <a:gd name="T6" fmla="*/ 0 w 450"/>
                  <a:gd name="T7" fmla="*/ 0 h 33"/>
                  <a:gd name="T8" fmla="*/ 433 w 450"/>
                  <a:gd name="T9" fmla="*/ 0 h 33"/>
                  <a:gd name="T10" fmla="*/ 450 w 450"/>
                  <a:gd name="T11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33">
                    <a:moveTo>
                      <a:pt x="450" y="16"/>
                    </a:moveTo>
                    <a:cubicBezTo>
                      <a:pt x="450" y="25"/>
                      <a:pt x="442" y="33"/>
                      <a:pt x="433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33" y="0"/>
                      <a:pt x="433" y="0"/>
                      <a:pt x="433" y="0"/>
                    </a:cubicBezTo>
                    <a:cubicBezTo>
                      <a:pt x="442" y="0"/>
                      <a:pt x="450" y="7"/>
                      <a:pt x="450" y="16"/>
                    </a:cubicBezTo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1" name="îṩļiḋe">
                <a:extLst>
                  <a:ext uri="{FF2B5EF4-FFF2-40B4-BE49-F238E27FC236}">
                    <a16:creationId xmlns:a16="http://schemas.microsoft.com/office/drawing/2014/main" id="{CA7D188C-3B3A-4DDE-8883-E4F7DCE16BA3}"/>
                  </a:ext>
                </a:extLst>
              </p:cNvPr>
              <p:cNvSpPr/>
              <p:nvPr/>
            </p:nvSpPr>
            <p:spPr bwMode="auto">
              <a:xfrm>
                <a:off x="4380" y="2315"/>
                <a:ext cx="213" cy="31"/>
              </a:xfrm>
              <a:custGeom>
                <a:avLst/>
                <a:gdLst>
                  <a:gd name="T0" fmla="*/ 169 w 169"/>
                  <a:gd name="T1" fmla="*/ 0 h 25"/>
                  <a:gd name="T2" fmla="*/ 169 w 169"/>
                  <a:gd name="T3" fmla="*/ 25 h 25"/>
                  <a:gd name="T4" fmla="*/ 12 w 169"/>
                  <a:gd name="T5" fmla="*/ 25 h 25"/>
                  <a:gd name="T6" fmla="*/ 0 w 169"/>
                  <a:gd name="T7" fmla="*/ 12 h 25"/>
                  <a:gd name="T8" fmla="*/ 12 w 169"/>
                  <a:gd name="T9" fmla="*/ 0 h 25"/>
                  <a:gd name="T10" fmla="*/ 169 w 169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5">
                    <a:moveTo>
                      <a:pt x="169" y="0"/>
                    </a:moveTo>
                    <a:cubicBezTo>
                      <a:pt x="169" y="25"/>
                      <a:pt x="169" y="25"/>
                      <a:pt x="169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5"/>
                      <a:pt x="0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2" name="í$líḋe">
                <a:extLst>
                  <a:ext uri="{FF2B5EF4-FFF2-40B4-BE49-F238E27FC236}">
                    <a16:creationId xmlns:a16="http://schemas.microsoft.com/office/drawing/2014/main" id="{95F260A0-4C50-415C-B2BF-F1E3F3F8303A}"/>
                  </a:ext>
                </a:extLst>
              </p:cNvPr>
              <p:cNvSpPr/>
              <p:nvPr/>
            </p:nvSpPr>
            <p:spPr bwMode="auto">
              <a:xfrm>
                <a:off x="2332" y="1926"/>
                <a:ext cx="349" cy="999"/>
              </a:xfrm>
              <a:custGeom>
                <a:avLst/>
                <a:gdLst>
                  <a:gd name="T0" fmla="*/ 164 w 277"/>
                  <a:gd name="T1" fmla="*/ 743 h 794"/>
                  <a:gd name="T2" fmla="*/ 4 w 277"/>
                  <a:gd name="T3" fmla="*/ 30 h 794"/>
                  <a:gd name="T4" fmla="*/ 120 w 277"/>
                  <a:gd name="T5" fmla="*/ 10 h 794"/>
                  <a:gd name="T6" fmla="*/ 182 w 277"/>
                  <a:gd name="T7" fmla="*/ 57 h 794"/>
                  <a:gd name="T8" fmla="*/ 273 w 277"/>
                  <a:gd name="T9" fmla="*/ 728 h 794"/>
                  <a:gd name="T10" fmla="*/ 226 w 277"/>
                  <a:gd name="T11" fmla="*/ 790 h 794"/>
                  <a:gd name="T12" fmla="*/ 164 w 277"/>
                  <a:gd name="T13" fmla="*/ 743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794">
                    <a:moveTo>
                      <a:pt x="164" y="743"/>
                    </a:moveTo>
                    <a:cubicBezTo>
                      <a:pt x="4" y="30"/>
                      <a:pt x="4" y="30"/>
                      <a:pt x="4" y="30"/>
                    </a:cubicBezTo>
                    <a:cubicBezTo>
                      <a:pt x="0" y="0"/>
                      <a:pt x="90" y="12"/>
                      <a:pt x="120" y="10"/>
                    </a:cubicBezTo>
                    <a:cubicBezTo>
                      <a:pt x="140" y="9"/>
                      <a:pt x="178" y="15"/>
                      <a:pt x="182" y="57"/>
                    </a:cubicBezTo>
                    <a:cubicBezTo>
                      <a:pt x="273" y="728"/>
                      <a:pt x="273" y="728"/>
                      <a:pt x="273" y="728"/>
                    </a:cubicBezTo>
                    <a:cubicBezTo>
                      <a:pt x="277" y="758"/>
                      <a:pt x="255" y="786"/>
                      <a:pt x="226" y="790"/>
                    </a:cubicBezTo>
                    <a:cubicBezTo>
                      <a:pt x="196" y="794"/>
                      <a:pt x="168" y="773"/>
                      <a:pt x="164" y="743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3" name="í$1îďê">
                <a:extLst>
                  <a:ext uri="{FF2B5EF4-FFF2-40B4-BE49-F238E27FC236}">
                    <a16:creationId xmlns:a16="http://schemas.microsoft.com/office/drawing/2014/main" id="{F3F9C7D8-886D-42C0-832E-CD846ECCBD80}"/>
                  </a:ext>
                </a:extLst>
              </p:cNvPr>
              <p:cNvSpPr/>
              <p:nvPr/>
            </p:nvSpPr>
            <p:spPr bwMode="auto">
              <a:xfrm>
                <a:off x="2298" y="1933"/>
                <a:ext cx="261" cy="992"/>
              </a:xfrm>
              <a:custGeom>
                <a:avLst/>
                <a:gdLst>
                  <a:gd name="T0" fmla="*/ 94 w 207"/>
                  <a:gd name="T1" fmla="*/ 737 h 788"/>
                  <a:gd name="T2" fmla="*/ 4 w 207"/>
                  <a:gd name="T3" fmla="*/ 66 h 788"/>
                  <a:gd name="T4" fmla="*/ 51 w 207"/>
                  <a:gd name="T5" fmla="*/ 4 h 788"/>
                  <a:gd name="T6" fmla="*/ 112 w 207"/>
                  <a:gd name="T7" fmla="*/ 51 h 788"/>
                  <a:gd name="T8" fmla="*/ 203 w 207"/>
                  <a:gd name="T9" fmla="*/ 722 h 788"/>
                  <a:gd name="T10" fmla="*/ 156 w 207"/>
                  <a:gd name="T11" fmla="*/ 784 h 788"/>
                  <a:gd name="T12" fmla="*/ 94 w 207"/>
                  <a:gd name="T13" fmla="*/ 737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7" h="788">
                    <a:moveTo>
                      <a:pt x="94" y="737"/>
                    </a:moveTo>
                    <a:cubicBezTo>
                      <a:pt x="4" y="66"/>
                      <a:pt x="4" y="66"/>
                      <a:pt x="4" y="66"/>
                    </a:cubicBezTo>
                    <a:cubicBezTo>
                      <a:pt x="0" y="36"/>
                      <a:pt x="21" y="8"/>
                      <a:pt x="51" y="4"/>
                    </a:cubicBezTo>
                    <a:cubicBezTo>
                      <a:pt x="80" y="0"/>
                      <a:pt x="108" y="21"/>
                      <a:pt x="112" y="51"/>
                    </a:cubicBezTo>
                    <a:cubicBezTo>
                      <a:pt x="203" y="722"/>
                      <a:pt x="203" y="722"/>
                      <a:pt x="203" y="722"/>
                    </a:cubicBezTo>
                    <a:cubicBezTo>
                      <a:pt x="207" y="752"/>
                      <a:pt x="186" y="780"/>
                      <a:pt x="156" y="784"/>
                    </a:cubicBezTo>
                    <a:cubicBezTo>
                      <a:pt x="126" y="788"/>
                      <a:pt x="98" y="767"/>
                      <a:pt x="94" y="737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4" name="iṥ1íḑé">
                <a:extLst>
                  <a:ext uri="{FF2B5EF4-FFF2-40B4-BE49-F238E27FC236}">
                    <a16:creationId xmlns:a16="http://schemas.microsoft.com/office/drawing/2014/main" id="{340A82BD-4701-443A-A2B4-A3132CD7F3D2}"/>
                  </a:ext>
                </a:extLst>
              </p:cNvPr>
              <p:cNvSpPr/>
              <p:nvPr/>
            </p:nvSpPr>
            <p:spPr bwMode="auto">
              <a:xfrm>
                <a:off x="2806" y="2977"/>
                <a:ext cx="81" cy="473"/>
              </a:xfrm>
              <a:prstGeom prst="rect">
                <a:avLst/>
              </a:pr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5" name="îSḷîḍè">
                <a:extLst>
                  <a:ext uri="{FF2B5EF4-FFF2-40B4-BE49-F238E27FC236}">
                    <a16:creationId xmlns:a16="http://schemas.microsoft.com/office/drawing/2014/main" id="{DF17215B-B77C-4AA4-AE6A-2F533A97B4EB}"/>
                  </a:ext>
                </a:extLst>
              </p:cNvPr>
              <p:cNvSpPr/>
              <p:nvPr/>
            </p:nvSpPr>
            <p:spPr bwMode="auto">
              <a:xfrm>
                <a:off x="2806" y="3004"/>
                <a:ext cx="81" cy="107"/>
              </a:xfrm>
              <a:custGeom>
                <a:avLst/>
                <a:gdLst>
                  <a:gd name="T0" fmla="*/ 64 w 64"/>
                  <a:gd name="T1" fmla="*/ 0 h 85"/>
                  <a:gd name="T2" fmla="*/ 64 w 64"/>
                  <a:gd name="T3" fmla="*/ 85 h 85"/>
                  <a:gd name="T4" fmla="*/ 0 w 64"/>
                  <a:gd name="T5" fmla="*/ 60 h 85"/>
                  <a:gd name="T6" fmla="*/ 0 w 64"/>
                  <a:gd name="T7" fmla="*/ 2 h 85"/>
                  <a:gd name="T8" fmla="*/ 64 w 64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5">
                    <a:moveTo>
                      <a:pt x="64" y="0"/>
                    </a:moveTo>
                    <a:cubicBezTo>
                      <a:pt x="64" y="85"/>
                      <a:pt x="64" y="85"/>
                      <a:pt x="64" y="85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6" y="2"/>
                      <a:pt x="47" y="0"/>
                      <a:pt x="64" y="0"/>
                    </a:cubicBezTo>
                    <a:close/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6" name="îṩlïḓê">
                <a:extLst>
                  <a:ext uri="{FF2B5EF4-FFF2-40B4-BE49-F238E27FC236}">
                    <a16:creationId xmlns:a16="http://schemas.microsoft.com/office/drawing/2014/main" id="{E0C98367-6AA8-4ADF-8606-579C5930CC3F}"/>
                  </a:ext>
                </a:extLst>
              </p:cNvPr>
              <p:cNvSpPr/>
              <p:nvPr/>
            </p:nvSpPr>
            <p:spPr bwMode="auto">
              <a:xfrm>
                <a:off x="2638" y="2943"/>
                <a:ext cx="431" cy="72"/>
              </a:xfrm>
              <a:custGeom>
                <a:avLst/>
                <a:gdLst>
                  <a:gd name="T0" fmla="*/ 314 w 343"/>
                  <a:gd name="T1" fmla="*/ 57 h 57"/>
                  <a:gd name="T2" fmla="*/ 29 w 343"/>
                  <a:gd name="T3" fmla="*/ 57 h 57"/>
                  <a:gd name="T4" fmla="*/ 0 w 343"/>
                  <a:gd name="T5" fmla="*/ 29 h 57"/>
                  <a:gd name="T6" fmla="*/ 29 w 343"/>
                  <a:gd name="T7" fmla="*/ 0 h 57"/>
                  <a:gd name="T8" fmla="*/ 314 w 343"/>
                  <a:gd name="T9" fmla="*/ 0 h 57"/>
                  <a:gd name="T10" fmla="*/ 343 w 343"/>
                  <a:gd name="T11" fmla="*/ 29 h 57"/>
                  <a:gd name="T12" fmla="*/ 314 w 343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3" h="57">
                    <a:moveTo>
                      <a:pt x="314" y="57"/>
                    </a:moveTo>
                    <a:cubicBezTo>
                      <a:pt x="29" y="57"/>
                      <a:pt x="29" y="57"/>
                      <a:pt x="29" y="57"/>
                    </a:cubicBezTo>
                    <a:cubicBezTo>
                      <a:pt x="13" y="57"/>
                      <a:pt x="0" y="44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30" y="0"/>
                      <a:pt x="343" y="13"/>
                      <a:pt x="343" y="29"/>
                    </a:cubicBezTo>
                    <a:cubicBezTo>
                      <a:pt x="343" y="44"/>
                      <a:pt x="330" y="57"/>
                      <a:pt x="314" y="57"/>
                    </a:cubicBezTo>
                    <a:close/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7" name="işḻide">
                <a:extLst>
                  <a:ext uri="{FF2B5EF4-FFF2-40B4-BE49-F238E27FC236}">
                    <a16:creationId xmlns:a16="http://schemas.microsoft.com/office/drawing/2014/main" id="{6E64258B-2527-4C90-9889-889A0FB79484}"/>
                  </a:ext>
                </a:extLst>
              </p:cNvPr>
              <p:cNvSpPr/>
              <p:nvPr/>
            </p:nvSpPr>
            <p:spPr bwMode="auto">
              <a:xfrm>
                <a:off x="2707" y="2792"/>
                <a:ext cx="591" cy="180"/>
              </a:xfrm>
              <a:custGeom>
                <a:avLst/>
                <a:gdLst>
                  <a:gd name="T0" fmla="*/ 399 w 470"/>
                  <a:gd name="T1" fmla="*/ 143 h 143"/>
                  <a:gd name="T2" fmla="*/ 71 w 470"/>
                  <a:gd name="T3" fmla="*/ 143 h 143"/>
                  <a:gd name="T4" fmla="*/ 0 w 470"/>
                  <a:gd name="T5" fmla="*/ 72 h 143"/>
                  <a:gd name="T6" fmla="*/ 71 w 470"/>
                  <a:gd name="T7" fmla="*/ 0 h 143"/>
                  <a:gd name="T8" fmla="*/ 399 w 470"/>
                  <a:gd name="T9" fmla="*/ 0 h 143"/>
                  <a:gd name="T10" fmla="*/ 470 w 470"/>
                  <a:gd name="T11" fmla="*/ 72 h 143"/>
                  <a:gd name="T12" fmla="*/ 399 w 470"/>
                  <a:gd name="T1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43">
                    <a:moveTo>
                      <a:pt x="399" y="143"/>
                    </a:moveTo>
                    <a:cubicBezTo>
                      <a:pt x="71" y="143"/>
                      <a:pt x="71" y="143"/>
                      <a:pt x="71" y="143"/>
                    </a:cubicBez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438" y="0"/>
                      <a:pt x="470" y="32"/>
                      <a:pt x="470" y="72"/>
                    </a:cubicBezTo>
                    <a:cubicBezTo>
                      <a:pt x="470" y="111"/>
                      <a:pt x="438" y="143"/>
                      <a:pt x="399" y="143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8" name="î$ľïḑe">
                <a:extLst>
                  <a:ext uri="{FF2B5EF4-FFF2-40B4-BE49-F238E27FC236}">
                    <a16:creationId xmlns:a16="http://schemas.microsoft.com/office/drawing/2014/main" id="{1B7DA182-3A75-43C8-8CB9-76A3C107956B}"/>
                  </a:ext>
                </a:extLst>
              </p:cNvPr>
              <p:cNvSpPr/>
              <p:nvPr/>
            </p:nvSpPr>
            <p:spPr bwMode="auto">
              <a:xfrm>
                <a:off x="2577" y="2792"/>
                <a:ext cx="592" cy="180"/>
              </a:xfrm>
              <a:custGeom>
                <a:avLst/>
                <a:gdLst>
                  <a:gd name="T0" fmla="*/ 399 w 470"/>
                  <a:gd name="T1" fmla="*/ 143 h 143"/>
                  <a:gd name="T2" fmla="*/ 71 w 470"/>
                  <a:gd name="T3" fmla="*/ 143 h 143"/>
                  <a:gd name="T4" fmla="*/ 0 w 470"/>
                  <a:gd name="T5" fmla="*/ 72 h 143"/>
                  <a:gd name="T6" fmla="*/ 71 w 470"/>
                  <a:gd name="T7" fmla="*/ 0 h 143"/>
                  <a:gd name="T8" fmla="*/ 399 w 470"/>
                  <a:gd name="T9" fmla="*/ 0 h 143"/>
                  <a:gd name="T10" fmla="*/ 470 w 470"/>
                  <a:gd name="T11" fmla="*/ 72 h 143"/>
                  <a:gd name="T12" fmla="*/ 399 w 470"/>
                  <a:gd name="T1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43">
                    <a:moveTo>
                      <a:pt x="399" y="143"/>
                    </a:moveTo>
                    <a:cubicBezTo>
                      <a:pt x="71" y="143"/>
                      <a:pt x="71" y="143"/>
                      <a:pt x="71" y="143"/>
                    </a:cubicBez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438" y="0"/>
                      <a:pt x="470" y="32"/>
                      <a:pt x="470" y="72"/>
                    </a:cubicBezTo>
                    <a:cubicBezTo>
                      <a:pt x="470" y="111"/>
                      <a:pt x="438" y="143"/>
                      <a:pt x="399" y="143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9" name="ïṡḷïde">
                <a:extLst>
                  <a:ext uri="{FF2B5EF4-FFF2-40B4-BE49-F238E27FC236}">
                    <a16:creationId xmlns:a16="http://schemas.microsoft.com/office/drawing/2014/main" id="{4C66A385-3793-4EF1-9421-34B87EBC0926}"/>
                  </a:ext>
                </a:extLst>
              </p:cNvPr>
              <p:cNvSpPr/>
              <p:nvPr/>
            </p:nvSpPr>
            <p:spPr bwMode="auto">
              <a:xfrm>
                <a:off x="2426" y="2794"/>
                <a:ext cx="510" cy="180"/>
              </a:xfrm>
              <a:custGeom>
                <a:avLst/>
                <a:gdLst>
                  <a:gd name="T0" fmla="*/ 334 w 405"/>
                  <a:gd name="T1" fmla="*/ 143 h 143"/>
                  <a:gd name="T2" fmla="*/ 72 w 405"/>
                  <a:gd name="T3" fmla="*/ 143 h 143"/>
                  <a:gd name="T4" fmla="*/ 0 w 405"/>
                  <a:gd name="T5" fmla="*/ 72 h 143"/>
                  <a:gd name="T6" fmla="*/ 72 w 405"/>
                  <a:gd name="T7" fmla="*/ 0 h 143"/>
                  <a:gd name="T8" fmla="*/ 334 w 405"/>
                  <a:gd name="T9" fmla="*/ 0 h 143"/>
                  <a:gd name="T10" fmla="*/ 405 w 405"/>
                  <a:gd name="T11" fmla="*/ 72 h 143"/>
                  <a:gd name="T12" fmla="*/ 334 w 405"/>
                  <a:gd name="T1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5" h="143">
                    <a:moveTo>
                      <a:pt x="334" y="143"/>
                    </a:moveTo>
                    <a:cubicBezTo>
                      <a:pt x="72" y="143"/>
                      <a:pt x="72" y="143"/>
                      <a:pt x="72" y="143"/>
                    </a:cubicBezTo>
                    <a:cubicBezTo>
                      <a:pt x="32" y="143"/>
                      <a:pt x="0" y="111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3" y="0"/>
                      <a:pt x="405" y="32"/>
                      <a:pt x="405" y="72"/>
                    </a:cubicBezTo>
                    <a:cubicBezTo>
                      <a:pt x="405" y="111"/>
                      <a:pt x="373" y="143"/>
                      <a:pt x="334" y="143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0" name="ï$ḷïḑe">
                <a:extLst>
                  <a:ext uri="{FF2B5EF4-FFF2-40B4-BE49-F238E27FC236}">
                    <a16:creationId xmlns:a16="http://schemas.microsoft.com/office/drawing/2014/main" id="{6B26B556-D0BE-488F-8468-B027A9E77476}"/>
                  </a:ext>
                </a:extLst>
              </p:cNvPr>
              <p:cNvSpPr/>
              <p:nvPr/>
            </p:nvSpPr>
            <p:spPr bwMode="auto">
              <a:xfrm>
                <a:off x="2503" y="3449"/>
                <a:ext cx="685" cy="160"/>
              </a:xfrm>
              <a:custGeom>
                <a:avLst/>
                <a:gdLst>
                  <a:gd name="T0" fmla="*/ 544 w 544"/>
                  <a:gd name="T1" fmla="*/ 127 h 127"/>
                  <a:gd name="T2" fmla="*/ 504 w 544"/>
                  <a:gd name="T3" fmla="*/ 127 h 127"/>
                  <a:gd name="T4" fmla="*/ 417 w 544"/>
                  <a:gd name="T5" fmla="*/ 40 h 127"/>
                  <a:gd name="T6" fmla="*/ 127 w 544"/>
                  <a:gd name="T7" fmla="*/ 40 h 127"/>
                  <a:gd name="T8" fmla="*/ 40 w 544"/>
                  <a:gd name="T9" fmla="*/ 127 h 127"/>
                  <a:gd name="T10" fmla="*/ 0 w 544"/>
                  <a:gd name="T11" fmla="*/ 127 h 127"/>
                  <a:gd name="T12" fmla="*/ 127 w 544"/>
                  <a:gd name="T13" fmla="*/ 0 h 127"/>
                  <a:gd name="T14" fmla="*/ 417 w 544"/>
                  <a:gd name="T15" fmla="*/ 0 h 127"/>
                  <a:gd name="T16" fmla="*/ 544 w 544"/>
                  <a:gd name="T1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127">
                    <a:moveTo>
                      <a:pt x="544" y="127"/>
                    </a:moveTo>
                    <a:cubicBezTo>
                      <a:pt x="504" y="127"/>
                      <a:pt x="504" y="127"/>
                      <a:pt x="504" y="127"/>
                    </a:cubicBezTo>
                    <a:cubicBezTo>
                      <a:pt x="504" y="79"/>
                      <a:pt x="465" y="40"/>
                      <a:pt x="417" y="40"/>
                    </a:cubicBezTo>
                    <a:cubicBezTo>
                      <a:pt x="127" y="40"/>
                      <a:pt x="127" y="40"/>
                      <a:pt x="127" y="40"/>
                    </a:cubicBezTo>
                    <a:cubicBezTo>
                      <a:pt x="79" y="40"/>
                      <a:pt x="40" y="79"/>
                      <a:pt x="40" y="127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57"/>
                      <a:pt x="57" y="0"/>
                      <a:pt x="127" y="0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87" y="0"/>
                      <a:pt x="544" y="57"/>
                      <a:pt x="544" y="127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1" name="íṣḷïḑé">
                <a:extLst>
                  <a:ext uri="{FF2B5EF4-FFF2-40B4-BE49-F238E27FC236}">
                    <a16:creationId xmlns:a16="http://schemas.microsoft.com/office/drawing/2014/main" id="{6E02A3CC-E701-4871-9BA6-B074B3150ECF}"/>
                  </a:ext>
                </a:extLst>
              </p:cNvPr>
              <p:cNvSpPr/>
              <p:nvPr/>
            </p:nvSpPr>
            <p:spPr bwMode="auto">
              <a:xfrm>
                <a:off x="2787" y="3373"/>
                <a:ext cx="117" cy="77"/>
              </a:xfrm>
              <a:prstGeom prst="rect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2" name="ïṡľíḓê">
                <a:extLst>
                  <a:ext uri="{FF2B5EF4-FFF2-40B4-BE49-F238E27FC236}">
                    <a16:creationId xmlns:a16="http://schemas.microsoft.com/office/drawing/2014/main" id="{201B6BBC-F58F-47CA-A52D-42873BCCDECC}"/>
                  </a:ext>
                </a:extLst>
              </p:cNvPr>
              <p:cNvSpPr/>
              <p:nvPr/>
            </p:nvSpPr>
            <p:spPr bwMode="auto">
              <a:xfrm>
                <a:off x="2484" y="3615"/>
                <a:ext cx="85" cy="83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3" name="ïSľïḓè">
                <a:extLst>
                  <a:ext uri="{FF2B5EF4-FFF2-40B4-BE49-F238E27FC236}">
                    <a16:creationId xmlns:a16="http://schemas.microsoft.com/office/drawing/2014/main" id="{1C9F7221-BB12-4C41-B916-68D16ABB8FE9}"/>
                  </a:ext>
                </a:extLst>
              </p:cNvPr>
              <p:cNvSpPr/>
              <p:nvPr/>
            </p:nvSpPr>
            <p:spPr bwMode="auto">
              <a:xfrm>
                <a:off x="2473" y="3586"/>
                <a:ext cx="113" cy="67"/>
              </a:xfrm>
              <a:custGeom>
                <a:avLst/>
                <a:gdLst>
                  <a:gd name="T0" fmla="*/ 90 w 90"/>
                  <a:gd name="T1" fmla="*/ 53 h 53"/>
                  <a:gd name="T2" fmla="*/ 0 w 90"/>
                  <a:gd name="T3" fmla="*/ 53 h 53"/>
                  <a:gd name="T4" fmla="*/ 0 w 90"/>
                  <a:gd name="T5" fmla="*/ 43 h 53"/>
                  <a:gd name="T6" fmla="*/ 43 w 90"/>
                  <a:gd name="T7" fmla="*/ 0 h 53"/>
                  <a:gd name="T8" fmla="*/ 47 w 90"/>
                  <a:gd name="T9" fmla="*/ 0 h 53"/>
                  <a:gd name="T10" fmla="*/ 90 w 90"/>
                  <a:gd name="T11" fmla="*/ 43 h 53"/>
                  <a:gd name="T12" fmla="*/ 90 w 90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53">
                    <a:moveTo>
                      <a:pt x="90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90" y="19"/>
                      <a:pt x="90" y="43"/>
                    </a:cubicBezTo>
                    <a:lnTo>
                      <a:pt x="90" y="53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4" name="íšľîďe">
                <a:extLst>
                  <a:ext uri="{FF2B5EF4-FFF2-40B4-BE49-F238E27FC236}">
                    <a16:creationId xmlns:a16="http://schemas.microsoft.com/office/drawing/2014/main" id="{ABDDE0BF-E5C6-433D-AA03-293B23E9560D}"/>
                  </a:ext>
                </a:extLst>
              </p:cNvPr>
              <p:cNvSpPr/>
              <p:nvPr/>
            </p:nvSpPr>
            <p:spPr bwMode="auto">
              <a:xfrm>
                <a:off x="3123" y="3615"/>
                <a:ext cx="83" cy="83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5" name="îŝľidé">
                <a:extLst>
                  <a:ext uri="{FF2B5EF4-FFF2-40B4-BE49-F238E27FC236}">
                    <a16:creationId xmlns:a16="http://schemas.microsoft.com/office/drawing/2014/main" id="{5EFF69C7-19B2-47AD-A506-C77EC040BC81}"/>
                  </a:ext>
                </a:extLst>
              </p:cNvPr>
              <p:cNvSpPr/>
              <p:nvPr/>
            </p:nvSpPr>
            <p:spPr bwMode="auto">
              <a:xfrm>
                <a:off x="3111" y="3586"/>
                <a:ext cx="114" cy="67"/>
              </a:xfrm>
              <a:custGeom>
                <a:avLst/>
                <a:gdLst>
                  <a:gd name="T0" fmla="*/ 91 w 91"/>
                  <a:gd name="T1" fmla="*/ 53 h 53"/>
                  <a:gd name="T2" fmla="*/ 0 w 91"/>
                  <a:gd name="T3" fmla="*/ 53 h 53"/>
                  <a:gd name="T4" fmla="*/ 0 w 91"/>
                  <a:gd name="T5" fmla="*/ 43 h 53"/>
                  <a:gd name="T6" fmla="*/ 43 w 91"/>
                  <a:gd name="T7" fmla="*/ 0 h 53"/>
                  <a:gd name="T8" fmla="*/ 47 w 91"/>
                  <a:gd name="T9" fmla="*/ 0 h 53"/>
                  <a:gd name="T10" fmla="*/ 91 w 91"/>
                  <a:gd name="T11" fmla="*/ 43 h 53"/>
                  <a:gd name="T12" fmla="*/ 91 w 91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3">
                    <a:moveTo>
                      <a:pt x="9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91" y="19"/>
                      <a:pt x="91" y="43"/>
                    </a:cubicBezTo>
                    <a:lnTo>
                      <a:pt x="91" y="53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6" name="isľïḑè">
                <a:extLst>
                  <a:ext uri="{FF2B5EF4-FFF2-40B4-BE49-F238E27FC236}">
                    <a16:creationId xmlns:a16="http://schemas.microsoft.com/office/drawing/2014/main" id="{104D475C-9B3C-4E11-BCC6-EFDF1AEEA970}"/>
                  </a:ext>
                </a:extLst>
              </p:cNvPr>
              <p:cNvSpPr/>
              <p:nvPr/>
            </p:nvSpPr>
            <p:spPr bwMode="auto">
              <a:xfrm>
                <a:off x="2815" y="3465"/>
                <a:ext cx="67" cy="150"/>
              </a:xfrm>
              <a:prstGeom prst="rect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7" name="íṧļîdè">
                <a:extLst>
                  <a:ext uri="{FF2B5EF4-FFF2-40B4-BE49-F238E27FC236}">
                    <a16:creationId xmlns:a16="http://schemas.microsoft.com/office/drawing/2014/main" id="{0C761FF2-22C8-4AF9-B290-E1710A7D4626}"/>
                  </a:ext>
                </a:extLst>
              </p:cNvPr>
              <p:cNvSpPr/>
              <p:nvPr/>
            </p:nvSpPr>
            <p:spPr bwMode="auto">
              <a:xfrm>
                <a:off x="2809" y="3615"/>
                <a:ext cx="83" cy="83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8" name="îṩḷïde">
                <a:extLst>
                  <a:ext uri="{FF2B5EF4-FFF2-40B4-BE49-F238E27FC236}">
                    <a16:creationId xmlns:a16="http://schemas.microsoft.com/office/drawing/2014/main" id="{8A55DF88-299A-461A-9746-DC41CD131D42}"/>
                  </a:ext>
                </a:extLst>
              </p:cNvPr>
              <p:cNvSpPr/>
              <p:nvPr/>
            </p:nvSpPr>
            <p:spPr bwMode="auto">
              <a:xfrm>
                <a:off x="2796" y="3586"/>
                <a:ext cx="115" cy="67"/>
              </a:xfrm>
              <a:custGeom>
                <a:avLst/>
                <a:gdLst>
                  <a:gd name="T0" fmla="*/ 91 w 91"/>
                  <a:gd name="T1" fmla="*/ 53 h 53"/>
                  <a:gd name="T2" fmla="*/ 0 w 91"/>
                  <a:gd name="T3" fmla="*/ 53 h 53"/>
                  <a:gd name="T4" fmla="*/ 0 w 91"/>
                  <a:gd name="T5" fmla="*/ 43 h 53"/>
                  <a:gd name="T6" fmla="*/ 44 w 91"/>
                  <a:gd name="T7" fmla="*/ 0 h 53"/>
                  <a:gd name="T8" fmla="*/ 47 w 91"/>
                  <a:gd name="T9" fmla="*/ 0 h 53"/>
                  <a:gd name="T10" fmla="*/ 91 w 91"/>
                  <a:gd name="T11" fmla="*/ 43 h 53"/>
                  <a:gd name="T12" fmla="*/ 91 w 91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3">
                    <a:moveTo>
                      <a:pt x="91" y="53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71" y="0"/>
                      <a:pt x="91" y="19"/>
                      <a:pt x="91" y="43"/>
                    </a:cubicBezTo>
                    <a:lnTo>
                      <a:pt x="91" y="53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99" name="îşľíḑé">
                <a:extLst>
                  <a:ext uri="{FF2B5EF4-FFF2-40B4-BE49-F238E27FC236}">
                    <a16:creationId xmlns:a16="http://schemas.microsoft.com/office/drawing/2014/main" id="{D37CE76E-2741-439E-9F10-8EBE29A36802}"/>
                  </a:ext>
                </a:extLst>
              </p:cNvPr>
              <p:cNvSpPr/>
              <p:nvPr/>
            </p:nvSpPr>
            <p:spPr bwMode="auto">
              <a:xfrm>
                <a:off x="5108" y="1926"/>
                <a:ext cx="347" cy="999"/>
              </a:xfrm>
              <a:custGeom>
                <a:avLst/>
                <a:gdLst>
                  <a:gd name="T0" fmla="*/ 112 w 276"/>
                  <a:gd name="T1" fmla="*/ 743 h 794"/>
                  <a:gd name="T2" fmla="*/ 272 w 276"/>
                  <a:gd name="T3" fmla="*/ 30 h 794"/>
                  <a:gd name="T4" fmla="*/ 156 w 276"/>
                  <a:gd name="T5" fmla="*/ 10 h 794"/>
                  <a:gd name="T6" fmla="*/ 94 w 276"/>
                  <a:gd name="T7" fmla="*/ 57 h 794"/>
                  <a:gd name="T8" fmla="*/ 4 w 276"/>
                  <a:gd name="T9" fmla="*/ 728 h 794"/>
                  <a:gd name="T10" fmla="*/ 51 w 276"/>
                  <a:gd name="T11" fmla="*/ 790 h 794"/>
                  <a:gd name="T12" fmla="*/ 112 w 276"/>
                  <a:gd name="T13" fmla="*/ 743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6" h="794">
                    <a:moveTo>
                      <a:pt x="112" y="743"/>
                    </a:moveTo>
                    <a:cubicBezTo>
                      <a:pt x="272" y="30"/>
                      <a:pt x="272" y="30"/>
                      <a:pt x="272" y="30"/>
                    </a:cubicBezTo>
                    <a:cubicBezTo>
                      <a:pt x="276" y="0"/>
                      <a:pt x="186" y="12"/>
                      <a:pt x="156" y="10"/>
                    </a:cubicBezTo>
                    <a:cubicBezTo>
                      <a:pt x="137" y="9"/>
                      <a:pt x="99" y="15"/>
                      <a:pt x="94" y="57"/>
                    </a:cubicBezTo>
                    <a:cubicBezTo>
                      <a:pt x="4" y="728"/>
                      <a:pt x="4" y="728"/>
                      <a:pt x="4" y="728"/>
                    </a:cubicBezTo>
                    <a:cubicBezTo>
                      <a:pt x="0" y="758"/>
                      <a:pt x="21" y="786"/>
                      <a:pt x="51" y="790"/>
                    </a:cubicBezTo>
                    <a:cubicBezTo>
                      <a:pt x="81" y="794"/>
                      <a:pt x="108" y="773"/>
                      <a:pt x="112" y="743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0" name="îṧļîḋê">
                <a:extLst>
                  <a:ext uri="{FF2B5EF4-FFF2-40B4-BE49-F238E27FC236}">
                    <a16:creationId xmlns:a16="http://schemas.microsoft.com/office/drawing/2014/main" id="{04A85699-0653-4162-A3AD-B64D82D2D190}"/>
                  </a:ext>
                </a:extLst>
              </p:cNvPr>
              <p:cNvSpPr/>
              <p:nvPr/>
            </p:nvSpPr>
            <p:spPr bwMode="auto">
              <a:xfrm>
                <a:off x="5229" y="1933"/>
                <a:ext cx="261" cy="992"/>
              </a:xfrm>
              <a:custGeom>
                <a:avLst/>
                <a:gdLst>
                  <a:gd name="T0" fmla="*/ 113 w 208"/>
                  <a:gd name="T1" fmla="*/ 737 h 788"/>
                  <a:gd name="T2" fmla="*/ 204 w 208"/>
                  <a:gd name="T3" fmla="*/ 66 h 788"/>
                  <a:gd name="T4" fmla="*/ 157 w 208"/>
                  <a:gd name="T5" fmla="*/ 4 h 788"/>
                  <a:gd name="T6" fmla="*/ 95 w 208"/>
                  <a:gd name="T7" fmla="*/ 51 h 788"/>
                  <a:gd name="T8" fmla="*/ 4 w 208"/>
                  <a:gd name="T9" fmla="*/ 722 h 788"/>
                  <a:gd name="T10" fmla="*/ 51 w 208"/>
                  <a:gd name="T11" fmla="*/ 784 h 788"/>
                  <a:gd name="T12" fmla="*/ 51 w 208"/>
                  <a:gd name="T13" fmla="*/ 784 h 788"/>
                  <a:gd name="T14" fmla="*/ 113 w 208"/>
                  <a:gd name="T15" fmla="*/ 737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788">
                    <a:moveTo>
                      <a:pt x="113" y="737"/>
                    </a:moveTo>
                    <a:cubicBezTo>
                      <a:pt x="204" y="66"/>
                      <a:pt x="204" y="66"/>
                      <a:pt x="204" y="66"/>
                    </a:cubicBezTo>
                    <a:cubicBezTo>
                      <a:pt x="208" y="36"/>
                      <a:pt x="187" y="8"/>
                      <a:pt x="157" y="4"/>
                    </a:cubicBezTo>
                    <a:cubicBezTo>
                      <a:pt x="127" y="0"/>
                      <a:pt x="99" y="21"/>
                      <a:pt x="95" y="51"/>
                    </a:cubicBezTo>
                    <a:cubicBezTo>
                      <a:pt x="4" y="722"/>
                      <a:pt x="4" y="722"/>
                      <a:pt x="4" y="722"/>
                    </a:cubicBezTo>
                    <a:cubicBezTo>
                      <a:pt x="0" y="752"/>
                      <a:pt x="21" y="780"/>
                      <a:pt x="51" y="784"/>
                    </a:cubicBezTo>
                    <a:cubicBezTo>
                      <a:pt x="51" y="784"/>
                      <a:pt x="51" y="784"/>
                      <a:pt x="51" y="784"/>
                    </a:cubicBezTo>
                    <a:cubicBezTo>
                      <a:pt x="81" y="788"/>
                      <a:pt x="109" y="767"/>
                      <a:pt x="113" y="737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1" name="íṥľïḋé">
                <a:extLst>
                  <a:ext uri="{FF2B5EF4-FFF2-40B4-BE49-F238E27FC236}">
                    <a16:creationId xmlns:a16="http://schemas.microsoft.com/office/drawing/2014/main" id="{D8DADCA7-816F-4224-B9E9-F17ED5E6BA94}"/>
                  </a:ext>
                </a:extLst>
              </p:cNvPr>
              <p:cNvSpPr/>
              <p:nvPr/>
            </p:nvSpPr>
            <p:spPr bwMode="auto">
              <a:xfrm>
                <a:off x="4900" y="2977"/>
                <a:ext cx="81" cy="473"/>
              </a:xfrm>
              <a:prstGeom prst="rect">
                <a:avLst/>
              </a:prstGeom>
              <a:solidFill>
                <a:srgbClr val="9995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2" name="îsľïḍê">
                <a:extLst>
                  <a:ext uri="{FF2B5EF4-FFF2-40B4-BE49-F238E27FC236}">
                    <a16:creationId xmlns:a16="http://schemas.microsoft.com/office/drawing/2014/main" id="{22AE19CC-23A2-4452-BA05-99341862C412}"/>
                  </a:ext>
                </a:extLst>
              </p:cNvPr>
              <p:cNvSpPr/>
              <p:nvPr/>
            </p:nvSpPr>
            <p:spPr bwMode="auto">
              <a:xfrm>
                <a:off x="4900" y="3004"/>
                <a:ext cx="81" cy="107"/>
              </a:xfrm>
              <a:custGeom>
                <a:avLst/>
                <a:gdLst>
                  <a:gd name="T0" fmla="*/ 0 w 64"/>
                  <a:gd name="T1" fmla="*/ 0 h 85"/>
                  <a:gd name="T2" fmla="*/ 0 w 64"/>
                  <a:gd name="T3" fmla="*/ 85 h 85"/>
                  <a:gd name="T4" fmla="*/ 64 w 64"/>
                  <a:gd name="T5" fmla="*/ 60 h 85"/>
                  <a:gd name="T6" fmla="*/ 64 w 64"/>
                  <a:gd name="T7" fmla="*/ 2 h 85"/>
                  <a:gd name="T8" fmla="*/ 0 w 64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5">
                    <a:moveTo>
                      <a:pt x="0" y="0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48" y="2"/>
                      <a:pt x="17" y="0"/>
                      <a:pt x="0" y="0"/>
                    </a:cubicBezTo>
                    <a:close/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3" name="ïṣḷidé">
                <a:extLst>
                  <a:ext uri="{FF2B5EF4-FFF2-40B4-BE49-F238E27FC236}">
                    <a16:creationId xmlns:a16="http://schemas.microsoft.com/office/drawing/2014/main" id="{3D51542A-1BCC-478E-94FB-977800C2382B}"/>
                  </a:ext>
                </a:extLst>
              </p:cNvPr>
              <p:cNvSpPr/>
              <p:nvPr/>
            </p:nvSpPr>
            <p:spPr bwMode="auto">
              <a:xfrm>
                <a:off x="4719" y="2943"/>
                <a:ext cx="430" cy="72"/>
              </a:xfrm>
              <a:custGeom>
                <a:avLst/>
                <a:gdLst>
                  <a:gd name="T0" fmla="*/ 28 w 342"/>
                  <a:gd name="T1" fmla="*/ 57 h 57"/>
                  <a:gd name="T2" fmla="*/ 313 w 342"/>
                  <a:gd name="T3" fmla="*/ 57 h 57"/>
                  <a:gd name="T4" fmla="*/ 342 w 342"/>
                  <a:gd name="T5" fmla="*/ 29 h 57"/>
                  <a:gd name="T6" fmla="*/ 313 w 342"/>
                  <a:gd name="T7" fmla="*/ 0 h 57"/>
                  <a:gd name="T8" fmla="*/ 28 w 342"/>
                  <a:gd name="T9" fmla="*/ 0 h 57"/>
                  <a:gd name="T10" fmla="*/ 0 w 342"/>
                  <a:gd name="T11" fmla="*/ 29 h 57"/>
                  <a:gd name="T12" fmla="*/ 28 w 342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2" h="57">
                    <a:moveTo>
                      <a:pt x="28" y="57"/>
                    </a:moveTo>
                    <a:cubicBezTo>
                      <a:pt x="313" y="57"/>
                      <a:pt x="313" y="57"/>
                      <a:pt x="313" y="57"/>
                    </a:cubicBezTo>
                    <a:cubicBezTo>
                      <a:pt x="329" y="57"/>
                      <a:pt x="342" y="44"/>
                      <a:pt x="342" y="29"/>
                    </a:cubicBezTo>
                    <a:cubicBezTo>
                      <a:pt x="342" y="13"/>
                      <a:pt x="329" y="0"/>
                      <a:pt x="31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lose/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4" name="íṧḷíḑe">
                <a:extLst>
                  <a:ext uri="{FF2B5EF4-FFF2-40B4-BE49-F238E27FC236}">
                    <a16:creationId xmlns:a16="http://schemas.microsoft.com/office/drawing/2014/main" id="{3022B48A-5A4C-48BE-8BD2-F640B6F7B718}"/>
                  </a:ext>
                </a:extLst>
              </p:cNvPr>
              <p:cNvSpPr/>
              <p:nvPr/>
            </p:nvSpPr>
            <p:spPr bwMode="auto">
              <a:xfrm>
                <a:off x="4489" y="2792"/>
                <a:ext cx="592" cy="180"/>
              </a:xfrm>
              <a:custGeom>
                <a:avLst/>
                <a:gdLst>
                  <a:gd name="T0" fmla="*/ 71 w 471"/>
                  <a:gd name="T1" fmla="*/ 143 h 143"/>
                  <a:gd name="T2" fmla="*/ 399 w 471"/>
                  <a:gd name="T3" fmla="*/ 143 h 143"/>
                  <a:gd name="T4" fmla="*/ 471 w 471"/>
                  <a:gd name="T5" fmla="*/ 72 h 143"/>
                  <a:gd name="T6" fmla="*/ 399 w 471"/>
                  <a:gd name="T7" fmla="*/ 0 h 143"/>
                  <a:gd name="T8" fmla="*/ 71 w 471"/>
                  <a:gd name="T9" fmla="*/ 0 h 143"/>
                  <a:gd name="T10" fmla="*/ 0 w 471"/>
                  <a:gd name="T11" fmla="*/ 72 h 143"/>
                  <a:gd name="T12" fmla="*/ 71 w 471"/>
                  <a:gd name="T1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1" h="143">
                    <a:moveTo>
                      <a:pt x="71" y="143"/>
                    </a:moveTo>
                    <a:cubicBezTo>
                      <a:pt x="399" y="143"/>
                      <a:pt x="399" y="143"/>
                      <a:pt x="399" y="143"/>
                    </a:cubicBezTo>
                    <a:cubicBezTo>
                      <a:pt x="438" y="143"/>
                      <a:pt x="471" y="111"/>
                      <a:pt x="471" y="72"/>
                    </a:cubicBezTo>
                    <a:cubicBezTo>
                      <a:pt x="471" y="32"/>
                      <a:pt x="438" y="0"/>
                      <a:pt x="399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3"/>
                      <a:pt x="71" y="143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5" name="iŝľïdê">
                <a:extLst>
                  <a:ext uri="{FF2B5EF4-FFF2-40B4-BE49-F238E27FC236}">
                    <a16:creationId xmlns:a16="http://schemas.microsoft.com/office/drawing/2014/main" id="{755FCA78-DB24-447C-B3EC-441D87DF24AD}"/>
                  </a:ext>
                </a:extLst>
              </p:cNvPr>
              <p:cNvSpPr/>
              <p:nvPr/>
            </p:nvSpPr>
            <p:spPr bwMode="auto">
              <a:xfrm>
                <a:off x="4618" y="2792"/>
                <a:ext cx="592" cy="180"/>
              </a:xfrm>
              <a:custGeom>
                <a:avLst/>
                <a:gdLst>
                  <a:gd name="T0" fmla="*/ 71 w 470"/>
                  <a:gd name="T1" fmla="*/ 143 h 143"/>
                  <a:gd name="T2" fmla="*/ 399 w 470"/>
                  <a:gd name="T3" fmla="*/ 143 h 143"/>
                  <a:gd name="T4" fmla="*/ 470 w 470"/>
                  <a:gd name="T5" fmla="*/ 72 h 143"/>
                  <a:gd name="T6" fmla="*/ 399 w 470"/>
                  <a:gd name="T7" fmla="*/ 0 h 143"/>
                  <a:gd name="T8" fmla="*/ 71 w 470"/>
                  <a:gd name="T9" fmla="*/ 0 h 143"/>
                  <a:gd name="T10" fmla="*/ 0 w 470"/>
                  <a:gd name="T11" fmla="*/ 72 h 143"/>
                  <a:gd name="T12" fmla="*/ 71 w 470"/>
                  <a:gd name="T1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0" h="143">
                    <a:moveTo>
                      <a:pt x="71" y="143"/>
                    </a:moveTo>
                    <a:cubicBezTo>
                      <a:pt x="399" y="143"/>
                      <a:pt x="399" y="143"/>
                      <a:pt x="399" y="143"/>
                    </a:cubicBezTo>
                    <a:cubicBezTo>
                      <a:pt x="438" y="143"/>
                      <a:pt x="470" y="111"/>
                      <a:pt x="470" y="72"/>
                    </a:cubicBezTo>
                    <a:cubicBezTo>
                      <a:pt x="470" y="32"/>
                      <a:pt x="438" y="0"/>
                      <a:pt x="399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3"/>
                      <a:pt x="71" y="143"/>
                    </a:cubicBezTo>
                    <a:close/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6" name="ïšļïḋé">
                <a:extLst>
                  <a:ext uri="{FF2B5EF4-FFF2-40B4-BE49-F238E27FC236}">
                    <a16:creationId xmlns:a16="http://schemas.microsoft.com/office/drawing/2014/main" id="{ABD51C30-A233-4CDB-AA32-BC9D8666DC19}"/>
                  </a:ext>
                </a:extLst>
              </p:cNvPr>
              <p:cNvSpPr/>
              <p:nvPr/>
            </p:nvSpPr>
            <p:spPr bwMode="auto">
              <a:xfrm>
                <a:off x="4851" y="2794"/>
                <a:ext cx="510" cy="180"/>
              </a:xfrm>
              <a:custGeom>
                <a:avLst/>
                <a:gdLst>
                  <a:gd name="T0" fmla="*/ 71 w 405"/>
                  <a:gd name="T1" fmla="*/ 143 h 143"/>
                  <a:gd name="T2" fmla="*/ 334 w 405"/>
                  <a:gd name="T3" fmla="*/ 143 h 143"/>
                  <a:gd name="T4" fmla="*/ 405 w 405"/>
                  <a:gd name="T5" fmla="*/ 72 h 143"/>
                  <a:gd name="T6" fmla="*/ 334 w 405"/>
                  <a:gd name="T7" fmla="*/ 0 h 143"/>
                  <a:gd name="T8" fmla="*/ 71 w 405"/>
                  <a:gd name="T9" fmla="*/ 0 h 143"/>
                  <a:gd name="T10" fmla="*/ 0 w 405"/>
                  <a:gd name="T11" fmla="*/ 72 h 143"/>
                  <a:gd name="T12" fmla="*/ 71 w 405"/>
                  <a:gd name="T13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5" h="143">
                    <a:moveTo>
                      <a:pt x="71" y="143"/>
                    </a:moveTo>
                    <a:cubicBezTo>
                      <a:pt x="334" y="143"/>
                      <a:pt x="334" y="143"/>
                      <a:pt x="334" y="143"/>
                    </a:cubicBezTo>
                    <a:cubicBezTo>
                      <a:pt x="373" y="143"/>
                      <a:pt x="405" y="111"/>
                      <a:pt x="405" y="72"/>
                    </a:cubicBezTo>
                    <a:cubicBezTo>
                      <a:pt x="405" y="32"/>
                      <a:pt x="373" y="0"/>
                      <a:pt x="334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3"/>
                      <a:pt x="71" y="143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7" name="ïṧ1iḋê">
                <a:extLst>
                  <a:ext uri="{FF2B5EF4-FFF2-40B4-BE49-F238E27FC236}">
                    <a16:creationId xmlns:a16="http://schemas.microsoft.com/office/drawing/2014/main" id="{675010BD-1D6F-4D1D-9C96-3C03C450E1E7}"/>
                  </a:ext>
                </a:extLst>
              </p:cNvPr>
              <p:cNvSpPr/>
              <p:nvPr/>
            </p:nvSpPr>
            <p:spPr bwMode="auto">
              <a:xfrm>
                <a:off x="4599" y="3449"/>
                <a:ext cx="685" cy="160"/>
              </a:xfrm>
              <a:custGeom>
                <a:avLst/>
                <a:gdLst>
                  <a:gd name="T0" fmla="*/ 0 w 544"/>
                  <a:gd name="T1" fmla="*/ 127 h 127"/>
                  <a:gd name="T2" fmla="*/ 40 w 544"/>
                  <a:gd name="T3" fmla="*/ 127 h 127"/>
                  <a:gd name="T4" fmla="*/ 127 w 544"/>
                  <a:gd name="T5" fmla="*/ 40 h 127"/>
                  <a:gd name="T6" fmla="*/ 418 w 544"/>
                  <a:gd name="T7" fmla="*/ 40 h 127"/>
                  <a:gd name="T8" fmla="*/ 504 w 544"/>
                  <a:gd name="T9" fmla="*/ 127 h 127"/>
                  <a:gd name="T10" fmla="*/ 544 w 544"/>
                  <a:gd name="T11" fmla="*/ 127 h 127"/>
                  <a:gd name="T12" fmla="*/ 418 w 544"/>
                  <a:gd name="T13" fmla="*/ 0 h 127"/>
                  <a:gd name="T14" fmla="*/ 127 w 544"/>
                  <a:gd name="T15" fmla="*/ 0 h 127"/>
                  <a:gd name="T16" fmla="*/ 0 w 544"/>
                  <a:gd name="T1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127">
                    <a:moveTo>
                      <a:pt x="0" y="127"/>
                    </a:moveTo>
                    <a:cubicBezTo>
                      <a:pt x="40" y="127"/>
                      <a:pt x="40" y="127"/>
                      <a:pt x="40" y="127"/>
                    </a:cubicBezTo>
                    <a:cubicBezTo>
                      <a:pt x="40" y="79"/>
                      <a:pt x="79" y="40"/>
                      <a:pt x="127" y="40"/>
                    </a:cubicBezTo>
                    <a:cubicBezTo>
                      <a:pt x="418" y="40"/>
                      <a:pt x="418" y="40"/>
                      <a:pt x="418" y="40"/>
                    </a:cubicBezTo>
                    <a:cubicBezTo>
                      <a:pt x="465" y="40"/>
                      <a:pt x="504" y="79"/>
                      <a:pt x="504" y="127"/>
                    </a:cubicBezTo>
                    <a:cubicBezTo>
                      <a:pt x="544" y="127"/>
                      <a:pt x="544" y="127"/>
                      <a:pt x="544" y="127"/>
                    </a:cubicBezTo>
                    <a:cubicBezTo>
                      <a:pt x="544" y="57"/>
                      <a:pt x="487" y="0"/>
                      <a:pt x="418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57" y="0"/>
                      <a:pt x="0" y="57"/>
                      <a:pt x="0" y="127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8" name="îŝļíḍe">
                <a:extLst>
                  <a:ext uri="{FF2B5EF4-FFF2-40B4-BE49-F238E27FC236}">
                    <a16:creationId xmlns:a16="http://schemas.microsoft.com/office/drawing/2014/main" id="{69721B53-65B7-49F4-89CB-6019C50B0DEE}"/>
                  </a:ext>
                </a:extLst>
              </p:cNvPr>
              <p:cNvSpPr/>
              <p:nvPr/>
            </p:nvSpPr>
            <p:spPr bwMode="auto">
              <a:xfrm>
                <a:off x="4883" y="3373"/>
                <a:ext cx="117" cy="77"/>
              </a:xfrm>
              <a:prstGeom prst="rect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09" name="ïṥḷidè">
                <a:extLst>
                  <a:ext uri="{FF2B5EF4-FFF2-40B4-BE49-F238E27FC236}">
                    <a16:creationId xmlns:a16="http://schemas.microsoft.com/office/drawing/2014/main" id="{A96F09BB-3FAB-4916-BD8A-543CACDE8FBA}"/>
                  </a:ext>
                </a:extLst>
              </p:cNvPr>
              <p:cNvSpPr/>
              <p:nvPr/>
            </p:nvSpPr>
            <p:spPr bwMode="auto">
              <a:xfrm>
                <a:off x="5220" y="3615"/>
                <a:ext cx="83" cy="83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0" name="iSḻíḑé">
                <a:extLst>
                  <a:ext uri="{FF2B5EF4-FFF2-40B4-BE49-F238E27FC236}">
                    <a16:creationId xmlns:a16="http://schemas.microsoft.com/office/drawing/2014/main" id="{129A1C61-8276-4486-8424-1DACA0C659EE}"/>
                  </a:ext>
                </a:extLst>
              </p:cNvPr>
              <p:cNvSpPr/>
              <p:nvPr/>
            </p:nvSpPr>
            <p:spPr bwMode="auto">
              <a:xfrm>
                <a:off x="5201" y="3586"/>
                <a:ext cx="114" cy="67"/>
              </a:xfrm>
              <a:custGeom>
                <a:avLst/>
                <a:gdLst>
                  <a:gd name="T0" fmla="*/ 0 w 91"/>
                  <a:gd name="T1" fmla="*/ 53 h 53"/>
                  <a:gd name="T2" fmla="*/ 91 w 91"/>
                  <a:gd name="T3" fmla="*/ 53 h 53"/>
                  <a:gd name="T4" fmla="*/ 91 w 91"/>
                  <a:gd name="T5" fmla="*/ 43 h 53"/>
                  <a:gd name="T6" fmla="*/ 47 w 91"/>
                  <a:gd name="T7" fmla="*/ 0 h 53"/>
                  <a:gd name="T8" fmla="*/ 43 w 91"/>
                  <a:gd name="T9" fmla="*/ 0 h 53"/>
                  <a:gd name="T10" fmla="*/ 0 w 91"/>
                  <a:gd name="T11" fmla="*/ 43 h 53"/>
                  <a:gd name="T12" fmla="*/ 0 w 91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53">
                    <a:moveTo>
                      <a:pt x="0" y="53"/>
                    </a:moveTo>
                    <a:cubicBezTo>
                      <a:pt x="91" y="53"/>
                      <a:pt x="91" y="53"/>
                      <a:pt x="91" y="5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1" y="19"/>
                      <a:pt x="71" y="0"/>
                      <a:pt x="4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1" name="iṧ1îdé">
                <a:extLst>
                  <a:ext uri="{FF2B5EF4-FFF2-40B4-BE49-F238E27FC236}">
                    <a16:creationId xmlns:a16="http://schemas.microsoft.com/office/drawing/2014/main" id="{15B10B7B-1AF1-47B7-BA52-4514A033622F}"/>
                  </a:ext>
                </a:extLst>
              </p:cNvPr>
              <p:cNvSpPr/>
              <p:nvPr/>
            </p:nvSpPr>
            <p:spPr bwMode="auto">
              <a:xfrm>
                <a:off x="4581" y="3615"/>
                <a:ext cx="84" cy="83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2" name="ísľíḋè">
                <a:extLst>
                  <a:ext uri="{FF2B5EF4-FFF2-40B4-BE49-F238E27FC236}">
                    <a16:creationId xmlns:a16="http://schemas.microsoft.com/office/drawing/2014/main" id="{88185D33-3790-4155-8E86-83AF560B3C66}"/>
                  </a:ext>
                </a:extLst>
              </p:cNvPr>
              <p:cNvSpPr/>
              <p:nvPr/>
            </p:nvSpPr>
            <p:spPr bwMode="auto">
              <a:xfrm>
                <a:off x="4563" y="3586"/>
                <a:ext cx="113" cy="67"/>
              </a:xfrm>
              <a:custGeom>
                <a:avLst/>
                <a:gdLst>
                  <a:gd name="T0" fmla="*/ 0 w 90"/>
                  <a:gd name="T1" fmla="*/ 53 h 53"/>
                  <a:gd name="T2" fmla="*/ 90 w 90"/>
                  <a:gd name="T3" fmla="*/ 53 h 53"/>
                  <a:gd name="T4" fmla="*/ 90 w 90"/>
                  <a:gd name="T5" fmla="*/ 43 h 53"/>
                  <a:gd name="T6" fmla="*/ 47 w 90"/>
                  <a:gd name="T7" fmla="*/ 0 h 53"/>
                  <a:gd name="T8" fmla="*/ 43 w 90"/>
                  <a:gd name="T9" fmla="*/ 0 h 53"/>
                  <a:gd name="T10" fmla="*/ 0 w 90"/>
                  <a:gd name="T11" fmla="*/ 43 h 53"/>
                  <a:gd name="T12" fmla="*/ 0 w 90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53">
                    <a:moveTo>
                      <a:pt x="0" y="53"/>
                    </a:move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9"/>
                      <a:pt x="71" y="0"/>
                      <a:pt x="4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3" name="íṡļïḓê">
                <a:extLst>
                  <a:ext uri="{FF2B5EF4-FFF2-40B4-BE49-F238E27FC236}">
                    <a16:creationId xmlns:a16="http://schemas.microsoft.com/office/drawing/2014/main" id="{0DB9528D-F0D1-4FA1-BAA9-85C091EB0C8F}"/>
                  </a:ext>
                </a:extLst>
              </p:cNvPr>
              <p:cNvSpPr/>
              <p:nvPr/>
            </p:nvSpPr>
            <p:spPr bwMode="auto">
              <a:xfrm>
                <a:off x="4905" y="3465"/>
                <a:ext cx="67" cy="150"/>
              </a:xfrm>
              <a:prstGeom prst="rect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4" name="îṧlíďé">
                <a:extLst>
                  <a:ext uri="{FF2B5EF4-FFF2-40B4-BE49-F238E27FC236}">
                    <a16:creationId xmlns:a16="http://schemas.microsoft.com/office/drawing/2014/main" id="{47923865-980B-442B-B29B-04D54CC2ABCF}"/>
                  </a:ext>
                </a:extLst>
              </p:cNvPr>
              <p:cNvSpPr/>
              <p:nvPr/>
            </p:nvSpPr>
            <p:spPr bwMode="auto">
              <a:xfrm>
                <a:off x="4895" y="3615"/>
                <a:ext cx="83" cy="83"/>
              </a:xfrm>
              <a:prstGeom prst="ellipse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5" name="iṧḷiḑe">
                <a:extLst>
                  <a:ext uri="{FF2B5EF4-FFF2-40B4-BE49-F238E27FC236}">
                    <a16:creationId xmlns:a16="http://schemas.microsoft.com/office/drawing/2014/main" id="{24921034-DEF1-4CE7-84A4-72E3939A9A39}"/>
                  </a:ext>
                </a:extLst>
              </p:cNvPr>
              <p:cNvSpPr/>
              <p:nvPr/>
            </p:nvSpPr>
            <p:spPr bwMode="auto">
              <a:xfrm>
                <a:off x="4877" y="3586"/>
                <a:ext cx="114" cy="67"/>
              </a:xfrm>
              <a:custGeom>
                <a:avLst/>
                <a:gdLst>
                  <a:gd name="T0" fmla="*/ 0 w 90"/>
                  <a:gd name="T1" fmla="*/ 53 h 53"/>
                  <a:gd name="T2" fmla="*/ 90 w 90"/>
                  <a:gd name="T3" fmla="*/ 53 h 53"/>
                  <a:gd name="T4" fmla="*/ 90 w 90"/>
                  <a:gd name="T5" fmla="*/ 43 h 53"/>
                  <a:gd name="T6" fmla="*/ 47 w 90"/>
                  <a:gd name="T7" fmla="*/ 0 h 53"/>
                  <a:gd name="T8" fmla="*/ 43 w 90"/>
                  <a:gd name="T9" fmla="*/ 0 h 53"/>
                  <a:gd name="T10" fmla="*/ 0 w 90"/>
                  <a:gd name="T11" fmla="*/ 43 h 53"/>
                  <a:gd name="T12" fmla="*/ 0 w 90"/>
                  <a:gd name="T13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53">
                    <a:moveTo>
                      <a:pt x="0" y="53"/>
                    </a:moveTo>
                    <a:cubicBezTo>
                      <a:pt x="90" y="53"/>
                      <a:pt x="90" y="53"/>
                      <a:pt x="90" y="5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9"/>
                      <a:pt x="71" y="0"/>
                      <a:pt x="47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6" name="îṣlîḓè">
                <a:extLst>
                  <a:ext uri="{FF2B5EF4-FFF2-40B4-BE49-F238E27FC236}">
                    <a16:creationId xmlns:a16="http://schemas.microsoft.com/office/drawing/2014/main" id="{DF681799-8B86-4DA1-8C8A-F969CDA7A187}"/>
                  </a:ext>
                </a:extLst>
              </p:cNvPr>
              <p:cNvSpPr/>
              <p:nvPr/>
            </p:nvSpPr>
            <p:spPr bwMode="auto">
              <a:xfrm>
                <a:off x="4398" y="2142"/>
                <a:ext cx="130" cy="185"/>
              </a:xfrm>
              <a:custGeom>
                <a:avLst/>
                <a:gdLst>
                  <a:gd name="T0" fmla="*/ 130 w 130"/>
                  <a:gd name="T1" fmla="*/ 0 h 185"/>
                  <a:gd name="T2" fmla="*/ 130 w 130"/>
                  <a:gd name="T3" fmla="*/ 3 h 185"/>
                  <a:gd name="T4" fmla="*/ 130 w 130"/>
                  <a:gd name="T5" fmla="*/ 9 h 185"/>
                  <a:gd name="T6" fmla="*/ 128 w 130"/>
                  <a:gd name="T7" fmla="*/ 18 h 185"/>
                  <a:gd name="T8" fmla="*/ 128 w 130"/>
                  <a:gd name="T9" fmla="*/ 28 h 185"/>
                  <a:gd name="T10" fmla="*/ 127 w 130"/>
                  <a:gd name="T11" fmla="*/ 44 h 185"/>
                  <a:gd name="T12" fmla="*/ 127 w 130"/>
                  <a:gd name="T13" fmla="*/ 44 h 185"/>
                  <a:gd name="T14" fmla="*/ 125 w 130"/>
                  <a:gd name="T15" fmla="*/ 70 h 185"/>
                  <a:gd name="T16" fmla="*/ 121 w 130"/>
                  <a:gd name="T17" fmla="*/ 121 h 185"/>
                  <a:gd name="T18" fmla="*/ 118 w 130"/>
                  <a:gd name="T19" fmla="*/ 154 h 185"/>
                  <a:gd name="T20" fmla="*/ 116 w 130"/>
                  <a:gd name="T21" fmla="*/ 185 h 185"/>
                  <a:gd name="T22" fmla="*/ 14 w 130"/>
                  <a:gd name="T23" fmla="*/ 185 h 185"/>
                  <a:gd name="T24" fmla="*/ 11 w 130"/>
                  <a:gd name="T25" fmla="*/ 154 h 185"/>
                  <a:gd name="T26" fmla="*/ 9 w 130"/>
                  <a:gd name="T27" fmla="*/ 121 h 185"/>
                  <a:gd name="T28" fmla="*/ 5 w 130"/>
                  <a:gd name="T29" fmla="*/ 70 h 185"/>
                  <a:gd name="T30" fmla="*/ 3 w 130"/>
                  <a:gd name="T31" fmla="*/ 44 h 185"/>
                  <a:gd name="T32" fmla="*/ 1 w 130"/>
                  <a:gd name="T33" fmla="*/ 29 h 185"/>
                  <a:gd name="T34" fmla="*/ 1 w 130"/>
                  <a:gd name="T35" fmla="*/ 15 h 185"/>
                  <a:gd name="T36" fmla="*/ 0 w 130"/>
                  <a:gd name="T37" fmla="*/ 9 h 185"/>
                  <a:gd name="T38" fmla="*/ 0 w 130"/>
                  <a:gd name="T39" fmla="*/ 3 h 185"/>
                  <a:gd name="T40" fmla="*/ 0 w 130"/>
                  <a:gd name="T41" fmla="*/ 0 h 185"/>
                  <a:gd name="T42" fmla="*/ 130 w 130"/>
                  <a:gd name="T4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0" h="185">
                    <a:moveTo>
                      <a:pt x="130" y="0"/>
                    </a:moveTo>
                    <a:lnTo>
                      <a:pt x="130" y="3"/>
                    </a:lnTo>
                    <a:lnTo>
                      <a:pt x="130" y="9"/>
                    </a:lnTo>
                    <a:lnTo>
                      <a:pt x="128" y="18"/>
                    </a:lnTo>
                    <a:lnTo>
                      <a:pt x="128" y="28"/>
                    </a:lnTo>
                    <a:lnTo>
                      <a:pt x="127" y="44"/>
                    </a:lnTo>
                    <a:lnTo>
                      <a:pt x="127" y="44"/>
                    </a:lnTo>
                    <a:lnTo>
                      <a:pt x="125" y="70"/>
                    </a:lnTo>
                    <a:lnTo>
                      <a:pt x="121" y="121"/>
                    </a:lnTo>
                    <a:lnTo>
                      <a:pt x="118" y="154"/>
                    </a:lnTo>
                    <a:lnTo>
                      <a:pt x="116" y="185"/>
                    </a:lnTo>
                    <a:lnTo>
                      <a:pt x="14" y="185"/>
                    </a:lnTo>
                    <a:lnTo>
                      <a:pt x="11" y="154"/>
                    </a:lnTo>
                    <a:lnTo>
                      <a:pt x="9" y="121"/>
                    </a:lnTo>
                    <a:lnTo>
                      <a:pt x="5" y="70"/>
                    </a:lnTo>
                    <a:lnTo>
                      <a:pt x="3" y="44"/>
                    </a:lnTo>
                    <a:lnTo>
                      <a:pt x="1" y="29"/>
                    </a:lnTo>
                    <a:lnTo>
                      <a:pt x="1" y="15"/>
                    </a:lnTo>
                    <a:lnTo>
                      <a:pt x="0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B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7" name="ïşḷïďè">
                <a:extLst>
                  <a:ext uri="{FF2B5EF4-FFF2-40B4-BE49-F238E27FC236}">
                    <a16:creationId xmlns:a16="http://schemas.microsoft.com/office/drawing/2014/main" id="{29E61822-DC16-43C9-8B87-D0CAE6E92279}"/>
                  </a:ext>
                </a:extLst>
              </p:cNvPr>
              <p:cNvSpPr/>
              <p:nvPr/>
            </p:nvSpPr>
            <p:spPr bwMode="auto">
              <a:xfrm>
                <a:off x="4475" y="2120"/>
                <a:ext cx="43" cy="19"/>
              </a:xfrm>
              <a:custGeom>
                <a:avLst/>
                <a:gdLst>
                  <a:gd name="T0" fmla="*/ 27 w 34"/>
                  <a:gd name="T1" fmla="*/ 15 h 15"/>
                  <a:gd name="T2" fmla="*/ 7 w 34"/>
                  <a:gd name="T3" fmla="*/ 15 h 15"/>
                  <a:gd name="T4" fmla="*/ 0 w 34"/>
                  <a:gd name="T5" fmla="*/ 8 h 15"/>
                  <a:gd name="T6" fmla="*/ 7 w 34"/>
                  <a:gd name="T7" fmla="*/ 0 h 15"/>
                  <a:gd name="T8" fmla="*/ 27 w 34"/>
                  <a:gd name="T9" fmla="*/ 0 h 15"/>
                  <a:gd name="T10" fmla="*/ 34 w 34"/>
                  <a:gd name="T11" fmla="*/ 8 h 15"/>
                  <a:gd name="T12" fmla="*/ 27 w 34"/>
                  <a:gd name="T1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5">
                    <a:moveTo>
                      <a:pt x="27" y="15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3" y="15"/>
                      <a:pt x="0" y="12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31" y="0"/>
                      <a:pt x="34" y="4"/>
                      <a:pt x="34" y="8"/>
                    </a:cubicBezTo>
                    <a:cubicBezTo>
                      <a:pt x="34" y="12"/>
                      <a:pt x="31" y="15"/>
                      <a:pt x="27" y="15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8" name="îṥlíḑê">
                <a:extLst>
                  <a:ext uri="{FF2B5EF4-FFF2-40B4-BE49-F238E27FC236}">
                    <a16:creationId xmlns:a16="http://schemas.microsoft.com/office/drawing/2014/main" id="{A3296081-098D-4365-8379-1B16A09A9C6D}"/>
                  </a:ext>
                </a:extLst>
              </p:cNvPr>
              <p:cNvSpPr/>
              <p:nvPr/>
            </p:nvSpPr>
            <p:spPr bwMode="auto">
              <a:xfrm>
                <a:off x="4387" y="2129"/>
                <a:ext cx="149" cy="42"/>
              </a:xfrm>
              <a:custGeom>
                <a:avLst/>
                <a:gdLst>
                  <a:gd name="T0" fmla="*/ 119 w 119"/>
                  <a:gd name="T1" fmla="*/ 13 h 34"/>
                  <a:gd name="T2" fmla="*/ 119 w 119"/>
                  <a:gd name="T3" fmla="*/ 21 h 34"/>
                  <a:gd name="T4" fmla="*/ 111 w 119"/>
                  <a:gd name="T5" fmla="*/ 33 h 34"/>
                  <a:gd name="T6" fmla="*/ 106 w 119"/>
                  <a:gd name="T7" fmla="*/ 34 h 34"/>
                  <a:gd name="T8" fmla="*/ 13 w 119"/>
                  <a:gd name="T9" fmla="*/ 34 h 34"/>
                  <a:gd name="T10" fmla="*/ 10 w 119"/>
                  <a:gd name="T11" fmla="*/ 34 h 34"/>
                  <a:gd name="T12" fmla="*/ 0 w 119"/>
                  <a:gd name="T13" fmla="*/ 21 h 34"/>
                  <a:gd name="T14" fmla="*/ 0 w 119"/>
                  <a:gd name="T15" fmla="*/ 13 h 34"/>
                  <a:gd name="T16" fmla="*/ 13 w 119"/>
                  <a:gd name="T17" fmla="*/ 0 h 34"/>
                  <a:gd name="T18" fmla="*/ 106 w 119"/>
                  <a:gd name="T19" fmla="*/ 0 h 34"/>
                  <a:gd name="T20" fmla="*/ 119 w 119"/>
                  <a:gd name="T21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34">
                    <a:moveTo>
                      <a:pt x="119" y="13"/>
                    </a:moveTo>
                    <a:cubicBezTo>
                      <a:pt x="119" y="21"/>
                      <a:pt x="119" y="21"/>
                      <a:pt x="119" y="21"/>
                    </a:cubicBezTo>
                    <a:cubicBezTo>
                      <a:pt x="119" y="27"/>
                      <a:pt x="115" y="31"/>
                      <a:pt x="111" y="33"/>
                    </a:cubicBezTo>
                    <a:cubicBezTo>
                      <a:pt x="109" y="34"/>
                      <a:pt x="108" y="34"/>
                      <a:pt x="106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2" y="34"/>
                      <a:pt x="11" y="34"/>
                      <a:pt x="10" y="34"/>
                    </a:cubicBezTo>
                    <a:cubicBezTo>
                      <a:pt x="5" y="33"/>
                      <a:pt x="0" y="28"/>
                      <a:pt x="0" y="2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13" y="0"/>
                      <a:pt x="119" y="6"/>
                      <a:pt x="119" y="13"/>
                    </a:cubicBezTo>
                    <a:close/>
                  </a:path>
                </a:pathLst>
              </a:custGeom>
              <a:solidFill>
                <a:srgbClr val="D9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19" name="ïśliḓê">
                <a:extLst>
                  <a:ext uri="{FF2B5EF4-FFF2-40B4-BE49-F238E27FC236}">
                    <a16:creationId xmlns:a16="http://schemas.microsoft.com/office/drawing/2014/main" id="{8F9A6716-FE91-4353-AE69-AD0A515A8AB3}"/>
                  </a:ext>
                </a:extLst>
              </p:cNvPr>
              <p:cNvSpPr/>
              <p:nvPr/>
            </p:nvSpPr>
            <p:spPr bwMode="auto">
              <a:xfrm>
                <a:off x="4401" y="2186"/>
                <a:ext cx="124" cy="110"/>
              </a:xfrm>
              <a:custGeom>
                <a:avLst/>
                <a:gdLst>
                  <a:gd name="T0" fmla="*/ 124 w 124"/>
                  <a:gd name="T1" fmla="*/ 0 h 110"/>
                  <a:gd name="T2" fmla="*/ 122 w 124"/>
                  <a:gd name="T3" fmla="*/ 26 h 110"/>
                  <a:gd name="T4" fmla="*/ 118 w 124"/>
                  <a:gd name="T5" fmla="*/ 77 h 110"/>
                  <a:gd name="T6" fmla="*/ 115 w 124"/>
                  <a:gd name="T7" fmla="*/ 110 h 110"/>
                  <a:gd name="T8" fmla="*/ 8 w 124"/>
                  <a:gd name="T9" fmla="*/ 110 h 110"/>
                  <a:gd name="T10" fmla="*/ 6 w 124"/>
                  <a:gd name="T11" fmla="*/ 77 h 110"/>
                  <a:gd name="T12" fmla="*/ 2 w 124"/>
                  <a:gd name="T13" fmla="*/ 26 h 110"/>
                  <a:gd name="T14" fmla="*/ 0 w 124"/>
                  <a:gd name="T15" fmla="*/ 0 h 110"/>
                  <a:gd name="T16" fmla="*/ 124 w 124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4" h="110">
                    <a:moveTo>
                      <a:pt x="124" y="0"/>
                    </a:moveTo>
                    <a:lnTo>
                      <a:pt x="122" y="26"/>
                    </a:lnTo>
                    <a:lnTo>
                      <a:pt x="118" y="77"/>
                    </a:lnTo>
                    <a:lnTo>
                      <a:pt x="115" y="110"/>
                    </a:lnTo>
                    <a:lnTo>
                      <a:pt x="8" y="110"/>
                    </a:lnTo>
                    <a:lnTo>
                      <a:pt x="6" y="77"/>
                    </a:lnTo>
                    <a:lnTo>
                      <a:pt x="2" y="26"/>
                    </a:lnTo>
                    <a:lnTo>
                      <a:pt x="0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4A8E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0" name="íṧḷíḍè">
                <a:extLst>
                  <a:ext uri="{FF2B5EF4-FFF2-40B4-BE49-F238E27FC236}">
                    <a16:creationId xmlns:a16="http://schemas.microsoft.com/office/drawing/2014/main" id="{EC309A4F-EF84-4B2C-8171-51C5EA655521}"/>
                  </a:ext>
                </a:extLst>
              </p:cNvPr>
              <p:cNvSpPr/>
              <p:nvPr/>
            </p:nvSpPr>
            <p:spPr bwMode="auto">
              <a:xfrm>
                <a:off x="4013" y="1683"/>
                <a:ext cx="747" cy="287"/>
              </a:xfrm>
              <a:custGeom>
                <a:avLst/>
                <a:gdLst>
                  <a:gd name="T0" fmla="*/ 594 w 594"/>
                  <a:gd name="T1" fmla="*/ 74 h 228"/>
                  <a:gd name="T2" fmla="*/ 593 w 594"/>
                  <a:gd name="T3" fmla="*/ 74 h 228"/>
                  <a:gd name="T4" fmla="*/ 401 w 594"/>
                  <a:gd name="T5" fmla="*/ 185 h 228"/>
                  <a:gd name="T6" fmla="*/ 329 w 594"/>
                  <a:gd name="T7" fmla="*/ 205 h 228"/>
                  <a:gd name="T8" fmla="*/ 260 w 594"/>
                  <a:gd name="T9" fmla="*/ 218 h 228"/>
                  <a:gd name="T10" fmla="*/ 118 w 594"/>
                  <a:gd name="T11" fmla="*/ 228 h 228"/>
                  <a:gd name="T12" fmla="*/ 5 w 594"/>
                  <a:gd name="T13" fmla="*/ 221 h 228"/>
                  <a:gd name="T14" fmla="*/ 13 w 594"/>
                  <a:gd name="T15" fmla="*/ 175 h 228"/>
                  <a:gd name="T16" fmla="*/ 5 w 594"/>
                  <a:gd name="T17" fmla="*/ 137 h 228"/>
                  <a:gd name="T18" fmla="*/ 255 w 594"/>
                  <a:gd name="T19" fmla="*/ 124 h 228"/>
                  <a:gd name="T20" fmla="*/ 308 w 594"/>
                  <a:gd name="T21" fmla="*/ 114 h 228"/>
                  <a:gd name="T22" fmla="*/ 383 w 594"/>
                  <a:gd name="T23" fmla="*/ 93 h 228"/>
                  <a:gd name="T24" fmla="*/ 573 w 594"/>
                  <a:gd name="T25" fmla="*/ 0 h 228"/>
                  <a:gd name="T26" fmla="*/ 525 w 594"/>
                  <a:gd name="T27" fmla="*/ 10 h 228"/>
                  <a:gd name="T28" fmla="*/ 594 w 594"/>
                  <a:gd name="T29" fmla="*/ 7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4" h="228">
                    <a:moveTo>
                      <a:pt x="594" y="74"/>
                    </a:moveTo>
                    <a:cubicBezTo>
                      <a:pt x="593" y="74"/>
                      <a:pt x="593" y="74"/>
                      <a:pt x="593" y="74"/>
                    </a:cubicBezTo>
                    <a:cubicBezTo>
                      <a:pt x="572" y="97"/>
                      <a:pt x="526" y="146"/>
                      <a:pt x="401" y="185"/>
                    </a:cubicBezTo>
                    <a:cubicBezTo>
                      <a:pt x="379" y="192"/>
                      <a:pt x="356" y="199"/>
                      <a:pt x="329" y="205"/>
                    </a:cubicBezTo>
                    <a:cubicBezTo>
                      <a:pt x="305" y="210"/>
                      <a:pt x="282" y="215"/>
                      <a:pt x="260" y="218"/>
                    </a:cubicBezTo>
                    <a:cubicBezTo>
                      <a:pt x="206" y="226"/>
                      <a:pt x="158" y="228"/>
                      <a:pt x="118" y="228"/>
                    </a:cubicBezTo>
                    <a:cubicBezTo>
                      <a:pt x="52" y="228"/>
                      <a:pt x="9" y="221"/>
                      <a:pt x="5" y="221"/>
                    </a:cubicBezTo>
                    <a:cubicBezTo>
                      <a:pt x="13" y="175"/>
                      <a:pt x="13" y="175"/>
                      <a:pt x="13" y="175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0" y="136"/>
                      <a:pt x="119" y="147"/>
                      <a:pt x="255" y="124"/>
                    </a:cubicBezTo>
                    <a:cubicBezTo>
                      <a:pt x="273" y="121"/>
                      <a:pt x="290" y="118"/>
                      <a:pt x="308" y="114"/>
                    </a:cubicBezTo>
                    <a:cubicBezTo>
                      <a:pt x="337" y="107"/>
                      <a:pt x="362" y="100"/>
                      <a:pt x="383" y="93"/>
                    </a:cubicBezTo>
                    <a:cubicBezTo>
                      <a:pt x="477" y="61"/>
                      <a:pt x="558" y="17"/>
                      <a:pt x="573" y="0"/>
                    </a:cubicBezTo>
                    <a:cubicBezTo>
                      <a:pt x="525" y="10"/>
                      <a:pt x="525" y="10"/>
                      <a:pt x="525" y="10"/>
                    </a:cubicBezTo>
                    <a:lnTo>
                      <a:pt x="594" y="74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1" name="ïṩľíḓé">
                <a:extLst>
                  <a:ext uri="{FF2B5EF4-FFF2-40B4-BE49-F238E27FC236}">
                    <a16:creationId xmlns:a16="http://schemas.microsoft.com/office/drawing/2014/main" id="{5F1669B9-0BD3-49EE-8047-10113C731201}"/>
                  </a:ext>
                </a:extLst>
              </p:cNvPr>
              <p:cNvSpPr/>
              <p:nvPr/>
            </p:nvSpPr>
            <p:spPr bwMode="auto">
              <a:xfrm>
                <a:off x="3792" y="1877"/>
                <a:ext cx="152" cy="92"/>
              </a:xfrm>
              <a:custGeom>
                <a:avLst/>
                <a:gdLst>
                  <a:gd name="T0" fmla="*/ 121 w 121"/>
                  <a:gd name="T1" fmla="*/ 16 h 73"/>
                  <a:gd name="T2" fmla="*/ 121 w 121"/>
                  <a:gd name="T3" fmla="*/ 17 h 73"/>
                  <a:gd name="T4" fmla="*/ 113 w 121"/>
                  <a:gd name="T5" fmla="*/ 28 h 73"/>
                  <a:gd name="T6" fmla="*/ 69 w 121"/>
                  <a:gd name="T7" fmla="*/ 48 h 73"/>
                  <a:gd name="T8" fmla="*/ 19 w 121"/>
                  <a:gd name="T9" fmla="*/ 72 h 73"/>
                  <a:gd name="T10" fmla="*/ 11 w 121"/>
                  <a:gd name="T11" fmla="*/ 73 h 73"/>
                  <a:gd name="T12" fmla="*/ 1 w 121"/>
                  <a:gd name="T13" fmla="*/ 65 h 73"/>
                  <a:gd name="T14" fmla="*/ 0 w 121"/>
                  <a:gd name="T15" fmla="*/ 59 h 73"/>
                  <a:gd name="T16" fmla="*/ 8 w 121"/>
                  <a:gd name="T17" fmla="*/ 47 h 73"/>
                  <a:gd name="T18" fmla="*/ 26 w 121"/>
                  <a:gd name="T19" fmla="*/ 38 h 73"/>
                  <a:gd name="T20" fmla="*/ 44 w 121"/>
                  <a:gd name="T21" fmla="*/ 30 h 73"/>
                  <a:gd name="T22" fmla="*/ 89 w 121"/>
                  <a:gd name="T23" fmla="*/ 9 h 73"/>
                  <a:gd name="T24" fmla="*/ 90 w 121"/>
                  <a:gd name="T25" fmla="*/ 9 h 73"/>
                  <a:gd name="T26" fmla="*/ 102 w 121"/>
                  <a:gd name="T27" fmla="*/ 3 h 73"/>
                  <a:gd name="T28" fmla="*/ 119 w 121"/>
                  <a:gd name="T29" fmla="*/ 8 h 73"/>
                  <a:gd name="T30" fmla="*/ 120 w 121"/>
                  <a:gd name="T31" fmla="*/ 10 h 73"/>
                  <a:gd name="T32" fmla="*/ 121 w 121"/>
                  <a:gd name="T33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1" h="73">
                    <a:moveTo>
                      <a:pt x="121" y="16"/>
                    </a:moveTo>
                    <a:cubicBezTo>
                      <a:pt x="121" y="16"/>
                      <a:pt x="121" y="17"/>
                      <a:pt x="121" y="17"/>
                    </a:cubicBezTo>
                    <a:cubicBezTo>
                      <a:pt x="121" y="22"/>
                      <a:pt x="118" y="26"/>
                      <a:pt x="113" y="2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6" y="73"/>
                      <a:pt x="13" y="73"/>
                      <a:pt x="11" y="73"/>
                    </a:cubicBezTo>
                    <a:cubicBezTo>
                      <a:pt x="7" y="72"/>
                      <a:pt x="3" y="69"/>
                      <a:pt x="1" y="65"/>
                    </a:cubicBezTo>
                    <a:cubicBezTo>
                      <a:pt x="0" y="63"/>
                      <a:pt x="0" y="61"/>
                      <a:pt x="0" y="59"/>
                    </a:cubicBezTo>
                    <a:cubicBezTo>
                      <a:pt x="0" y="54"/>
                      <a:pt x="3" y="49"/>
                      <a:pt x="8" y="47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89" y="9"/>
                      <a:pt x="89" y="9"/>
                      <a:pt x="89" y="9"/>
                    </a:cubicBezTo>
                    <a:cubicBezTo>
                      <a:pt x="90" y="9"/>
                      <a:pt x="90" y="9"/>
                      <a:pt x="90" y="9"/>
                    </a:cubicBezTo>
                    <a:cubicBezTo>
                      <a:pt x="102" y="3"/>
                      <a:pt x="102" y="3"/>
                      <a:pt x="102" y="3"/>
                    </a:cubicBezTo>
                    <a:cubicBezTo>
                      <a:pt x="108" y="0"/>
                      <a:pt x="116" y="3"/>
                      <a:pt x="119" y="8"/>
                    </a:cubicBezTo>
                    <a:cubicBezTo>
                      <a:pt x="120" y="9"/>
                      <a:pt x="120" y="9"/>
                      <a:pt x="120" y="10"/>
                    </a:cubicBezTo>
                    <a:cubicBezTo>
                      <a:pt x="121" y="12"/>
                      <a:pt x="121" y="14"/>
                      <a:pt x="121" y="1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2" name="išļiďê">
                <a:extLst>
                  <a:ext uri="{FF2B5EF4-FFF2-40B4-BE49-F238E27FC236}">
                    <a16:creationId xmlns:a16="http://schemas.microsoft.com/office/drawing/2014/main" id="{CFC8B193-497D-4930-80D6-A885FC462BBF}"/>
                  </a:ext>
                </a:extLst>
              </p:cNvPr>
              <p:cNvSpPr/>
              <p:nvPr/>
            </p:nvSpPr>
            <p:spPr bwMode="auto">
              <a:xfrm>
                <a:off x="3809" y="1928"/>
                <a:ext cx="130" cy="85"/>
              </a:xfrm>
              <a:custGeom>
                <a:avLst/>
                <a:gdLst>
                  <a:gd name="T0" fmla="*/ 103 w 103"/>
                  <a:gd name="T1" fmla="*/ 16 h 67"/>
                  <a:gd name="T2" fmla="*/ 95 w 103"/>
                  <a:gd name="T3" fmla="*/ 28 h 67"/>
                  <a:gd name="T4" fmla="*/ 88 w 103"/>
                  <a:gd name="T5" fmla="*/ 32 h 67"/>
                  <a:gd name="T6" fmla="*/ 20 w 103"/>
                  <a:gd name="T7" fmla="*/ 63 h 67"/>
                  <a:gd name="T8" fmla="*/ 1 w 103"/>
                  <a:gd name="T9" fmla="*/ 57 h 67"/>
                  <a:gd name="T10" fmla="*/ 0 w 103"/>
                  <a:gd name="T11" fmla="*/ 51 h 67"/>
                  <a:gd name="T12" fmla="*/ 8 w 103"/>
                  <a:gd name="T13" fmla="*/ 38 h 67"/>
                  <a:gd name="T14" fmla="*/ 63 w 103"/>
                  <a:gd name="T15" fmla="*/ 13 h 67"/>
                  <a:gd name="T16" fmla="*/ 84 w 103"/>
                  <a:gd name="T17" fmla="*/ 3 h 67"/>
                  <a:gd name="T18" fmla="*/ 102 w 103"/>
                  <a:gd name="T19" fmla="*/ 10 h 67"/>
                  <a:gd name="T20" fmla="*/ 103 w 103"/>
                  <a:gd name="T21" fmla="*/ 1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67">
                    <a:moveTo>
                      <a:pt x="103" y="16"/>
                    </a:moveTo>
                    <a:cubicBezTo>
                      <a:pt x="103" y="21"/>
                      <a:pt x="100" y="26"/>
                      <a:pt x="95" y="28"/>
                    </a:cubicBezTo>
                    <a:cubicBezTo>
                      <a:pt x="88" y="32"/>
                      <a:pt x="88" y="32"/>
                      <a:pt x="88" y="3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13" y="67"/>
                      <a:pt x="5" y="63"/>
                      <a:pt x="1" y="57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6"/>
                      <a:pt x="3" y="41"/>
                      <a:pt x="8" y="38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91" y="0"/>
                      <a:pt x="99" y="3"/>
                      <a:pt x="102" y="10"/>
                    </a:cubicBezTo>
                    <a:cubicBezTo>
                      <a:pt x="103" y="12"/>
                      <a:pt x="103" y="14"/>
                      <a:pt x="103" y="1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3" name="iṣḷïďè">
                <a:extLst>
                  <a:ext uri="{FF2B5EF4-FFF2-40B4-BE49-F238E27FC236}">
                    <a16:creationId xmlns:a16="http://schemas.microsoft.com/office/drawing/2014/main" id="{6DA78421-BA11-47D8-9DF6-AD8784930F32}"/>
                  </a:ext>
                </a:extLst>
              </p:cNvPr>
              <p:cNvSpPr/>
              <p:nvPr/>
            </p:nvSpPr>
            <p:spPr bwMode="auto">
              <a:xfrm>
                <a:off x="3901" y="1930"/>
                <a:ext cx="117" cy="81"/>
              </a:xfrm>
              <a:custGeom>
                <a:avLst/>
                <a:gdLst>
                  <a:gd name="T0" fmla="*/ 93 w 93"/>
                  <a:gd name="T1" fmla="*/ 16 h 65"/>
                  <a:gd name="T2" fmla="*/ 92 w 93"/>
                  <a:gd name="T3" fmla="*/ 21 h 65"/>
                  <a:gd name="T4" fmla="*/ 85 w 93"/>
                  <a:gd name="T5" fmla="*/ 28 h 65"/>
                  <a:gd name="T6" fmla="*/ 19 w 93"/>
                  <a:gd name="T7" fmla="*/ 61 h 65"/>
                  <a:gd name="T8" fmla="*/ 1 w 93"/>
                  <a:gd name="T9" fmla="*/ 55 h 65"/>
                  <a:gd name="T10" fmla="*/ 0 w 93"/>
                  <a:gd name="T11" fmla="*/ 49 h 65"/>
                  <a:gd name="T12" fmla="*/ 8 w 93"/>
                  <a:gd name="T13" fmla="*/ 36 h 65"/>
                  <a:gd name="T14" fmla="*/ 46 w 93"/>
                  <a:gd name="T15" fmla="*/ 16 h 65"/>
                  <a:gd name="T16" fmla="*/ 73 w 93"/>
                  <a:gd name="T17" fmla="*/ 3 h 65"/>
                  <a:gd name="T18" fmla="*/ 92 w 93"/>
                  <a:gd name="T19" fmla="*/ 10 h 65"/>
                  <a:gd name="T20" fmla="*/ 93 w 93"/>
                  <a:gd name="T2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" h="65">
                    <a:moveTo>
                      <a:pt x="93" y="16"/>
                    </a:moveTo>
                    <a:cubicBezTo>
                      <a:pt x="93" y="17"/>
                      <a:pt x="93" y="19"/>
                      <a:pt x="92" y="21"/>
                    </a:cubicBezTo>
                    <a:cubicBezTo>
                      <a:pt x="91" y="24"/>
                      <a:pt x="88" y="27"/>
                      <a:pt x="85" y="28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13" y="65"/>
                      <a:pt x="4" y="62"/>
                      <a:pt x="1" y="55"/>
                    </a:cubicBezTo>
                    <a:cubicBezTo>
                      <a:pt x="0" y="53"/>
                      <a:pt x="0" y="51"/>
                      <a:pt x="0" y="49"/>
                    </a:cubicBezTo>
                    <a:cubicBezTo>
                      <a:pt x="0" y="44"/>
                      <a:pt x="3" y="39"/>
                      <a:pt x="8" y="3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80" y="0"/>
                      <a:pt x="89" y="3"/>
                      <a:pt x="92" y="10"/>
                    </a:cubicBezTo>
                    <a:cubicBezTo>
                      <a:pt x="93" y="12"/>
                      <a:pt x="93" y="14"/>
                      <a:pt x="93" y="1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4" name="íṧ1ïdè">
                <a:extLst>
                  <a:ext uri="{FF2B5EF4-FFF2-40B4-BE49-F238E27FC236}">
                    <a16:creationId xmlns:a16="http://schemas.microsoft.com/office/drawing/2014/main" id="{351F9134-A02E-42A2-B4D5-B96397E54F24}"/>
                  </a:ext>
                </a:extLst>
              </p:cNvPr>
              <p:cNvSpPr/>
              <p:nvPr/>
            </p:nvSpPr>
            <p:spPr bwMode="auto">
              <a:xfrm>
                <a:off x="3829" y="1849"/>
                <a:ext cx="216" cy="154"/>
              </a:xfrm>
              <a:custGeom>
                <a:avLst/>
                <a:gdLst>
                  <a:gd name="T0" fmla="*/ 168 w 171"/>
                  <a:gd name="T1" fmla="*/ 80 h 122"/>
                  <a:gd name="T2" fmla="*/ 107 w 171"/>
                  <a:gd name="T3" fmla="*/ 117 h 122"/>
                  <a:gd name="T4" fmla="*/ 82 w 171"/>
                  <a:gd name="T5" fmla="*/ 117 h 122"/>
                  <a:gd name="T6" fmla="*/ 65 w 171"/>
                  <a:gd name="T7" fmla="*/ 107 h 122"/>
                  <a:gd name="T8" fmla="*/ 54 w 171"/>
                  <a:gd name="T9" fmla="*/ 102 h 122"/>
                  <a:gd name="T10" fmla="*/ 59 w 171"/>
                  <a:gd name="T11" fmla="*/ 93 h 122"/>
                  <a:gd name="T12" fmla="*/ 34 w 171"/>
                  <a:gd name="T13" fmla="*/ 74 h 122"/>
                  <a:gd name="T14" fmla="*/ 26 w 171"/>
                  <a:gd name="T15" fmla="*/ 68 h 122"/>
                  <a:gd name="T16" fmla="*/ 1 w 171"/>
                  <a:gd name="T17" fmla="*/ 50 h 122"/>
                  <a:gd name="T18" fmla="*/ 0 w 171"/>
                  <a:gd name="T19" fmla="*/ 49 h 122"/>
                  <a:gd name="T20" fmla="*/ 20 w 171"/>
                  <a:gd name="T21" fmla="*/ 33 h 122"/>
                  <a:gd name="T22" fmla="*/ 26 w 171"/>
                  <a:gd name="T23" fmla="*/ 29 h 122"/>
                  <a:gd name="T24" fmla="*/ 56 w 171"/>
                  <a:gd name="T25" fmla="*/ 9 h 122"/>
                  <a:gd name="T26" fmla="*/ 95 w 171"/>
                  <a:gd name="T27" fmla="*/ 1 h 122"/>
                  <a:gd name="T28" fmla="*/ 95 w 171"/>
                  <a:gd name="T29" fmla="*/ 1 h 122"/>
                  <a:gd name="T30" fmla="*/ 125 w 171"/>
                  <a:gd name="T31" fmla="*/ 1 h 122"/>
                  <a:gd name="T32" fmla="*/ 170 w 171"/>
                  <a:gd name="T33" fmla="*/ 6 h 122"/>
                  <a:gd name="T34" fmla="*/ 168 w 171"/>
                  <a:gd name="T35" fmla="*/ 8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1" h="122">
                    <a:moveTo>
                      <a:pt x="168" y="80"/>
                    </a:moveTo>
                    <a:cubicBezTo>
                      <a:pt x="158" y="86"/>
                      <a:pt x="115" y="114"/>
                      <a:pt x="107" y="117"/>
                    </a:cubicBezTo>
                    <a:cubicBezTo>
                      <a:pt x="96" y="122"/>
                      <a:pt x="91" y="115"/>
                      <a:pt x="82" y="117"/>
                    </a:cubicBezTo>
                    <a:cubicBezTo>
                      <a:pt x="57" y="120"/>
                      <a:pt x="70" y="109"/>
                      <a:pt x="65" y="107"/>
                    </a:cubicBezTo>
                    <a:cubicBezTo>
                      <a:pt x="63" y="106"/>
                      <a:pt x="54" y="102"/>
                      <a:pt x="54" y="102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34" y="74"/>
                      <a:pt x="34" y="74"/>
                      <a:pt x="34" y="74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10" y="42"/>
                      <a:pt x="20" y="33"/>
                    </a:cubicBezTo>
                    <a:cubicBezTo>
                      <a:pt x="22" y="32"/>
                      <a:pt x="24" y="30"/>
                      <a:pt x="26" y="29"/>
                    </a:cubicBezTo>
                    <a:cubicBezTo>
                      <a:pt x="38" y="20"/>
                      <a:pt x="50" y="12"/>
                      <a:pt x="56" y="9"/>
                    </a:cubicBezTo>
                    <a:cubicBezTo>
                      <a:pt x="68" y="5"/>
                      <a:pt x="81" y="2"/>
                      <a:pt x="95" y="1"/>
                    </a:cubicBezTo>
                    <a:cubicBezTo>
                      <a:pt x="95" y="1"/>
                      <a:pt x="95" y="1"/>
                      <a:pt x="95" y="1"/>
                    </a:cubicBezTo>
                    <a:cubicBezTo>
                      <a:pt x="105" y="0"/>
                      <a:pt x="115" y="0"/>
                      <a:pt x="125" y="1"/>
                    </a:cubicBezTo>
                    <a:cubicBezTo>
                      <a:pt x="170" y="6"/>
                      <a:pt x="170" y="6"/>
                      <a:pt x="170" y="6"/>
                    </a:cubicBezTo>
                    <a:cubicBezTo>
                      <a:pt x="170" y="6"/>
                      <a:pt x="171" y="79"/>
                      <a:pt x="168" y="8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5" name="ïṩḻíḋe">
                <a:extLst>
                  <a:ext uri="{FF2B5EF4-FFF2-40B4-BE49-F238E27FC236}">
                    <a16:creationId xmlns:a16="http://schemas.microsoft.com/office/drawing/2014/main" id="{A4EDD9C7-1827-4100-B8A0-3CB2E8AA257B}"/>
                  </a:ext>
                </a:extLst>
              </p:cNvPr>
              <p:cNvSpPr/>
              <p:nvPr/>
            </p:nvSpPr>
            <p:spPr bwMode="auto">
              <a:xfrm>
                <a:off x="4334" y="1800"/>
                <a:ext cx="184" cy="157"/>
              </a:xfrm>
              <a:custGeom>
                <a:avLst/>
                <a:gdLst>
                  <a:gd name="T0" fmla="*/ 146 w 146"/>
                  <a:gd name="T1" fmla="*/ 92 h 125"/>
                  <a:gd name="T2" fmla="*/ 74 w 146"/>
                  <a:gd name="T3" fmla="*/ 112 h 125"/>
                  <a:gd name="T4" fmla="*/ 5 w 146"/>
                  <a:gd name="T5" fmla="*/ 125 h 125"/>
                  <a:gd name="T6" fmla="*/ 0 w 146"/>
                  <a:gd name="T7" fmla="*/ 31 h 125"/>
                  <a:gd name="T8" fmla="*/ 53 w 146"/>
                  <a:gd name="T9" fmla="*/ 21 h 125"/>
                  <a:gd name="T10" fmla="*/ 128 w 146"/>
                  <a:gd name="T11" fmla="*/ 0 h 125"/>
                  <a:gd name="T12" fmla="*/ 146 w 146"/>
                  <a:gd name="T13" fmla="*/ 9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125">
                    <a:moveTo>
                      <a:pt x="146" y="92"/>
                    </a:moveTo>
                    <a:cubicBezTo>
                      <a:pt x="124" y="99"/>
                      <a:pt x="101" y="106"/>
                      <a:pt x="74" y="112"/>
                    </a:cubicBezTo>
                    <a:cubicBezTo>
                      <a:pt x="50" y="117"/>
                      <a:pt x="27" y="122"/>
                      <a:pt x="5" y="125"/>
                    </a:cubicBezTo>
                    <a:cubicBezTo>
                      <a:pt x="3" y="102"/>
                      <a:pt x="1" y="44"/>
                      <a:pt x="0" y="31"/>
                    </a:cubicBezTo>
                    <a:cubicBezTo>
                      <a:pt x="18" y="28"/>
                      <a:pt x="35" y="25"/>
                      <a:pt x="53" y="21"/>
                    </a:cubicBezTo>
                    <a:cubicBezTo>
                      <a:pt x="82" y="14"/>
                      <a:pt x="107" y="7"/>
                      <a:pt x="128" y="0"/>
                    </a:cubicBezTo>
                    <a:lnTo>
                      <a:pt x="146" y="92"/>
                    </a:lnTo>
                    <a:close/>
                  </a:path>
                </a:pathLst>
              </a:custGeom>
              <a:solidFill>
                <a:srgbClr val="CD8F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6" name="îṡľídé">
                <a:extLst>
                  <a:ext uri="{FF2B5EF4-FFF2-40B4-BE49-F238E27FC236}">
                    <a16:creationId xmlns:a16="http://schemas.microsoft.com/office/drawing/2014/main" id="{0C0DD585-2244-44B7-BC62-9146EC84FB15}"/>
                  </a:ext>
                </a:extLst>
              </p:cNvPr>
              <p:cNvSpPr/>
              <p:nvPr/>
            </p:nvSpPr>
            <p:spPr bwMode="auto">
              <a:xfrm>
                <a:off x="4560" y="1113"/>
                <a:ext cx="569" cy="603"/>
              </a:xfrm>
              <a:custGeom>
                <a:avLst/>
                <a:gdLst>
                  <a:gd name="T0" fmla="*/ 268 w 452"/>
                  <a:gd name="T1" fmla="*/ 465 h 479"/>
                  <a:gd name="T2" fmla="*/ 259 w 452"/>
                  <a:gd name="T3" fmla="*/ 466 h 479"/>
                  <a:gd name="T4" fmla="*/ 40 w 452"/>
                  <a:gd name="T5" fmla="*/ 301 h 479"/>
                  <a:gd name="T6" fmla="*/ 0 w 452"/>
                  <a:gd name="T7" fmla="*/ 65 h 479"/>
                  <a:gd name="T8" fmla="*/ 139 w 452"/>
                  <a:gd name="T9" fmla="*/ 40 h 479"/>
                  <a:gd name="T10" fmla="*/ 396 w 452"/>
                  <a:gd name="T11" fmla="*/ 0 h 479"/>
                  <a:gd name="T12" fmla="*/ 433 w 452"/>
                  <a:gd name="T13" fmla="*/ 311 h 479"/>
                  <a:gd name="T14" fmla="*/ 268 w 452"/>
                  <a:gd name="T15" fmla="*/ 465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2" h="479">
                    <a:moveTo>
                      <a:pt x="268" y="465"/>
                    </a:moveTo>
                    <a:cubicBezTo>
                      <a:pt x="265" y="465"/>
                      <a:pt x="262" y="466"/>
                      <a:pt x="259" y="466"/>
                    </a:cubicBezTo>
                    <a:cubicBezTo>
                      <a:pt x="155" y="479"/>
                      <a:pt x="58" y="407"/>
                      <a:pt x="40" y="301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396" y="0"/>
                      <a:pt x="396" y="0"/>
                      <a:pt x="396" y="0"/>
                    </a:cubicBezTo>
                    <a:cubicBezTo>
                      <a:pt x="433" y="311"/>
                      <a:pt x="433" y="311"/>
                      <a:pt x="433" y="311"/>
                    </a:cubicBezTo>
                    <a:cubicBezTo>
                      <a:pt x="452" y="420"/>
                      <a:pt x="375" y="446"/>
                      <a:pt x="268" y="465"/>
                    </a:cubicBezTo>
                    <a:close/>
                  </a:path>
                </a:pathLst>
              </a:custGeom>
              <a:solidFill>
                <a:srgbClr val="723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7" name="ï$ḷîḋé">
                <a:extLst>
                  <a:ext uri="{FF2B5EF4-FFF2-40B4-BE49-F238E27FC236}">
                    <a16:creationId xmlns:a16="http://schemas.microsoft.com/office/drawing/2014/main" id="{D9449FBD-2B65-422D-9CE5-139B80BC05F9}"/>
                  </a:ext>
                </a:extLst>
              </p:cNvPr>
              <p:cNvSpPr/>
              <p:nvPr/>
            </p:nvSpPr>
            <p:spPr bwMode="auto">
              <a:xfrm>
                <a:off x="4560" y="1163"/>
                <a:ext cx="472" cy="553"/>
              </a:xfrm>
              <a:custGeom>
                <a:avLst/>
                <a:gdLst>
                  <a:gd name="T0" fmla="*/ 356 w 375"/>
                  <a:gd name="T1" fmla="*/ 335 h 439"/>
                  <a:gd name="T2" fmla="*/ 259 w 375"/>
                  <a:gd name="T3" fmla="*/ 426 h 439"/>
                  <a:gd name="T4" fmla="*/ 40 w 375"/>
                  <a:gd name="T5" fmla="*/ 261 h 439"/>
                  <a:gd name="T6" fmla="*/ 0 w 375"/>
                  <a:gd name="T7" fmla="*/ 25 h 439"/>
                  <a:gd name="T8" fmla="*/ 139 w 375"/>
                  <a:gd name="T9" fmla="*/ 0 h 439"/>
                  <a:gd name="T10" fmla="*/ 328 w 375"/>
                  <a:gd name="T11" fmla="*/ 82 h 439"/>
                  <a:gd name="T12" fmla="*/ 356 w 375"/>
                  <a:gd name="T13" fmla="*/ 335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5" h="439">
                    <a:moveTo>
                      <a:pt x="356" y="335"/>
                    </a:moveTo>
                    <a:cubicBezTo>
                      <a:pt x="348" y="372"/>
                      <a:pt x="308" y="405"/>
                      <a:pt x="259" y="426"/>
                    </a:cubicBezTo>
                    <a:cubicBezTo>
                      <a:pt x="155" y="439"/>
                      <a:pt x="58" y="367"/>
                      <a:pt x="40" y="26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227" y="22"/>
                      <a:pt x="322" y="71"/>
                      <a:pt x="328" y="82"/>
                    </a:cubicBezTo>
                    <a:cubicBezTo>
                      <a:pt x="331" y="87"/>
                      <a:pt x="375" y="234"/>
                      <a:pt x="356" y="335"/>
                    </a:cubicBezTo>
                    <a:close/>
                  </a:path>
                </a:pathLst>
              </a:custGeom>
              <a:solidFill>
                <a:srgbClr val="5912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8" name="išlíďe">
                <a:extLst>
                  <a:ext uri="{FF2B5EF4-FFF2-40B4-BE49-F238E27FC236}">
                    <a16:creationId xmlns:a16="http://schemas.microsoft.com/office/drawing/2014/main" id="{DACE125F-5030-4DE5-8994-EDBDAF6D3801}"/>
                  </a:ext>
                </a:extLst>
              </p:cNvPr>
              <p:cNvSpPr/>
              <p:nvPr/>
            </p:nvSpPr>
            <p:spPr bwMode="auto">
              <a:xfrm>
                <a:off x="4806" y="1326"/>
                <a:ext cx="136" cy="289"/>
              </a:xfrm>
              <a:custGeom>
                <a:avLst/>
                <a:gdLst>
                  <a:gd name="T0" fmla="*/ 45 w 108"/>
                  <a:gd name="T1" fmla="*/ 230 h 230"/>
                  <a:gd name="T2" fmla="*/ 64 w 108"/>
                  <a:gd name="T3" fmla="*/ 230 h 230"/>
                  <a:gd name="T4" fmla="*/ 108 w 108"/>
                  <a:gd name="T5" fmla="*/ 185 h 230"/>
                  <a:gd name="T6" fmla="*/ 93 w 108"/>
                  <a:gd name="T7" fmla="*/ 40 h 230"/>
                  <a:gd name="T8" fmla="*/ 64 w 108"/>
                  <a:gd name="T9" fmla="*/ 0 h 230"/>
                  <a:gd name="T10" fmla="*/ 45 w 108"/>
                  <a:gd name="T11" fmla="*/ 0 h 230"/>
                  <a:gd name="T12" fmla="*/ 0 w 108"/>
                  <a:gd name="T13" fmla="*/ 45 h 230"/>
                  <a:gd name="T14" fmla="*/ 0 w 108"/>
                  <a:gd name="T15" fmla="*/ 185 h 230"/>
                  <a:gd name="T16" fmla="*/ 45 w 108"/>
                  <a:gd name="T17" fmla="*/ 23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230">
                    <a:moveTo>
                      <a:pt x="45" y="230"/>
                    </a:moveTo>
                    <a:cubicBezTo>
                      <a:pt x="64" y="230"/>
                      <a:pt x="64" y="230"/>
                      <a:pt x="64" y="230"/>
                    </a:cubicBezTo>
                    <a:cubicBezTo>
                      <a:pt x="88" y="230"/>
                      <a:pt x="108" y="210"/>
                      <a:pt x="108" y="185"/>
                    </a:cubicBezTo>
                    <a:cubicBezTo>
                      <a:pt x="93" y="40"/>
                      <a:pt x="93" y="40"/>
                      <a:pt x="93" y="40"/>
                    </a:cubicBezTo>
                    <a:cubicBezTo>
                      <a:pt x="93" y="15"/>
                      <a:pt x="88" y="0"/>
                      <a:pt x="64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0"/>
                      <a:pt x="0" y="45"/>
                    </a:cubicBezTo>
                    <a:cubicBezTo>
                      <a:pt x="0" y="185"/>
                      <a:pt x="0" y="185"/>
                      <a:pt x="0" y="185"/>
                    </a:cubicBezTo>
                    <a:cubicBezTo>
                      <a:pt x="0" y="210"/>
                      <a:pt x="20" y="230"/>
                      <a:pt x="45" y="23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29" name="iṡḻídé">
                <a:extLst>
                  <a:ext uri="{FF2B5EF4-FFF2-40B4-BE49-F238E27FC236}">
                    <a16:creationId xmlns:a16="http://schemas.microsoft.com/office/drawing/2014/main" id="{C7D12840-7778-415E-A513-22F2853B5319}"/>
                  </a:ext>
                </a:extLst>
              </p:cNvPr>
              <p:cNvSpPr/>
              <p:nvPr/>
            </p:nvSpPr>
            <p:spPr bwMode="auto">
              <a:xfrm>
                <a:off x="4535" y="898"/>
                <a:ext cx="527" cy="430"/>
              </a:xfrm>
              <a:custGeom>
                <a:avLst/>
                <a:gdLst>
                  <a:gd name="T0" fmla="*/ 16 w 419"/>
                  <a:gd name="T1" fmla="*/ 269 h 342"/>
                  <a:gd name="T2" fmla="*/ 35 w 419"/>
                  <a:gd name="T3" fmla="*/ 316 h 342"/>
                  <a:gd name="T4" fmla="*/ 25 w 419"/>
                  <a:gd name="T5" fmla="*/ 282 h 342"/>
                  <a:gd name="T6" fmla="*/ 56 w 419"/>
                  <a:gd name="T7" fmla="*/ 279 h 342"/>
                  <a:gd name="T8" fmla="*/ 154 w 419"/>
                  <a:gd name="T9" fmla="*/ 230 h 342"/>
                  <a:gd name="T10" fmla="*/ 254 w 419"/>
                  <a:gd name="T11" fmla="*/ 181 h 342"/>
                  <a:gd name="T12" fmla="*/ 287 w 419"/>
                  <a:gd name="T13" fmla="*/ 181 h 342"/>
                  <a:gd name="T14" fmla="*/ 312 w 419"/>
                  <a:gd name="T15" fmla="*/ 211 h 342"/>
                  <a:gd name="T16" fmla="*/ 370 w 419"/>
                  <a:gd name="T17" fmla="*/ 314 h 342"/>
                  <a:gd name="T18" fmla="*/ 379 w 419"/>
                  <a:gd name="T19" fmla="*/ 332 h 342"/>
                  <a:gd name="T20" fmla="*/ 385 w 419"/>
                  <a:gd name="T21" fmla="*/ 341 h 342"/>
                  <a:gd name="T22" fmla="*/ 404 w 419"/>
                  <a:gd name="T23" fmla="*/ 288 h 342"/>
                  <a:gd name="T24" fmla="*/ 418 w 419"/>
                  <a:gd name="T25" fmla="*/ 208 h 342"/>
                  <a:gd name="T26" fmla="*/ 404 w 419"/>
                  <a:gd name="T27" fmla="*/ 133 h 342"/>
                  <a:gd name="T28" fmla="*/ 290 w 419"/>
                  <a:gd name="T29" fmla="*/ 22 h 342"/>
                  <a:gd name="T30" fmla="*/ 121 w 419"/>
                  <a:gd name="T31" fmla="*/ 26 h 342"/>
                  <a:gd name="T32" fmla="*/ 3 w 419"/>
                  <a:gd name="T33" fmla="*/ 164 h 342"/>
                  <a:gd name="T34" fmla="*/ 16 w 419"/>
                  <a:gd name="T35" fmla="*/ 269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9" h="342">
                    <a:moveTo>
                      <a:pt x="16" y="269"/>
                    </a:moveTo>
                    <a:cubicBezTo>
                      <a:pt x="22" y="285"/>
                      <a:pt x="28" y="300"/>
                      <a:pt x="35" y="316"/>
                    </a:cubicBezTo>
                    <a:cubicBezTo>
                      <a:pt x="37" y="320"/>
                      <a:pt x="22" y="280"/>
                      <a:pt x="25" y="282"/>
                    </a:cubicBezTo>
                    <a:cubicBezTo>
                      <a:pt x="35" y="286"/>
                      <a:pt x="47" y="282"/>
                      <a:pt x="56" y="279"/>
                    </a:cubicBezTo>
                    <a:cubicBezTo>
                      <a:pt x="91" y="268"/>
                      <a:pt x="123" y="248"/>
                      <a:pt x="154" y="230"/>
                    </a:cubicBezTo>
                    <a:cubicBezTo>
                      <a:pt x="186" y="212"/>
                      <a:pt x="219" y="191"/>
                      <a:pt x="254" y="181"/>
                    </a:cubicBezTo>
                    <a:cubicBezTo>
                      <a:pt x="264" y="179"/>
                      <a:pt x="277" y="176"/>
                      <a:pt x="287" y="181"/>
                    </a:cubicBezTo>
                    <a:cubicBezTo>
                      <a:pt x="298" y="187"/>
                      <a:pt x="305" y="201"/>
                      <a:pt x="312" y="211"/>
                    </a:cubicBezTo>
                    <a:cubicBezTo>
                      <a:pt x="334" y="244"/>
                      <a:pt x="351" y="280"/>
                      <a:pt x="370" y="314"/>
                    </a:cubicBezTo>
                    <a:cubicBezTo>
                      <a:pt x="373" y="320"/>
                      <a:pt x="376" y="326"/>
                      <a:pt x="379" y="332"/>
                    </a:cubicBezTo>
                    <a:cubicBezTo>
                      <a:pt x="380" y="334"/>
                      <a:pt x="383" y="340"/>
                      <a:pt x="385" y="341"/>
                    </a:cubicBezTo>
                    <a:cubicBezTo>
                      <a:pt x="389" y="342"/>
                      <a:pt x="403" y="294"/>
                      <a:pt x="404" y="288"/>
                    </a:cubicBezTo>
                    <a:cubicBezTo>
                      <a:pt x="411" y="262"/>
                      <a:pt x="417" y="235"/>
                      <a:pt x="418" y="208"/>
                    </a:cubicBezTo>
                    <a:cubicBezTo>
                      <a:pt x="419" y="182"/>
                      <a:pt x="414" y="157"/>
                      <a:pt x="404" y="133"/>
                    </a:cubicBezTo>
                    <a:cubicBezTo>
                      <a:pt x="383" y="83"/>
                      <a:pt x="340" y="43"/>
                      <a:pt x="290" y="22"/>
                    </a:cubicBezTo>
                    <a:cubicBezTo>
                      <a:pt x="236" y="0"/>
                      <a:pt x="174" y="0"/>
                      <a:pt x="121" y="26"/>
                    </a:cubicBezTo>
                    <a:cubicBezTo>
                      <a:pt x="64" y="53"/>
                      <a:pt x="16" y="102"/>
                      <a:pt x="3" y="164"/>
                    </a:cubicBezTo>
                    <a:cubicBezTo>
                      <a:pt x="0" y="182"/>
                      <a:pt x="1" y="231"/>
                      <a:pt x="16" y="269"/>
                    </a:cubicBezTo>
                    <a:close/>
                  </a:path>
                </a:pathLst>
              </a:custGeom>
              <a:solidFill>
                <a:srgbClr val="723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0" name="išľiḑè">
                <a:extLst>
                  <a:ext uri="{FF2B5EF4-FFF2-40B4-BE49-F238E27FC236}">
                    <a16:creationId xmlns:a16="http://schemas.microsoft.com/office/drawing/2014/main" id="{E4F01D5C-C496-4605-8BB0-A82EDFB8B456}"/>
                  </a:ext>
                </a:extLst>
              </p:cNvPr>
              <p:cNvSpPr/>
              <p:nvPr/>
            </p:nvSpPr>
            <p:spPr bwMode="auto">
              <a:xfrm>
                <a:off x="4879" y="1177"/>
                <a:ext cx="92" cy="92"/>
              </a:xfrm>
              <a:custGeom>
                <a:avLst/>
                <a:gdLst>
                  <a:gd name="T0" fmla="*/ 0 w 73"/>
                  <a:gd name="T1" fmla="*/ 38 h 73"/>
                  <a:gd name="T2" fmla="*/ 3 w 73"/>
                  <a:gd name="T3" fmla="*/ 50 h 73"/>
                  <a:gd name="T4" fmla="*/ 12 w 73"/>
                  <a:gd name="T5" fmla="*/ 63 h 73"/>
                  <a:gd name="T6" fmla="*/ 37 w 73"/>
                  <a:gd name="T7" fmla="*/ 73 h 73"/>
                  <a:gd name="T8" fmla="*/ 58 w 73"/>
                  <a:gd name="T9" fmla="*/ 71 h 73"/>
                  <a:gd name="T10" fmla="*/ 73 w 73"/>
                  <a:gd name="T11" fmla="*/ 71 h 73"/>
                  <a:gd name="T12" fmla="*/ 71 w 73"/>
                  <a:gd name="T13" fmla="*/ 23 h 73"/>
                  <a:gd name="T14" fmla="*/ 71 w 73"/>
                  <a:gd name="T15" fmla="*/ 23 h 73"/>
                  <a:gd name="T16" fmla="*/ 71 w 73"/>
                  <a:gd name="T17" fmla="*/ 15 h 73"/>
                  <a:gd name="T18" fmla="*/ 70 w 73"/>
                  <a:gd name="T19" fmla="*/ 8 h 73"/>
                  <a:gd name="T20" fmla="*/ 70 w 73"/>
                  <a:gd name="T21" fmla="*/ 2 h 73"/>
                  <a:gd name="T22" fmla="*/ 70 w 73"/>
                  <a:gd name="T23" fmla="*/ 0 h 73"/>
                  <a:gd name="T24" fmla="*/ 70 w 73"/>
                  <a:gd name="T25" fmla="*/ 0 h 73"/>
                  <a:gd name="T26" fmla="*/ 33 w 73"/>
                  <a:gd name="T27" fmla="*/ 2 h 73"/>
                  <a:gd name="T28" fmla="*/ 10 w 73"/>
                  <a:gd name="T29" fmla="*/ 13 h 73"/>
                  <a:gd name="T30" fmla="*/ 2 w 73"/>
                  <a:gd name="T31" fmla="*/ 26 h 73"/>
                  <a:gd name="T32" fmla="*/ 0 w 73"/>
                  <a:gd name="T33" fmla="*/ 3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3" h="73">
                    <a:moveTo>
                      <a:pt x="0" y="38"/>
                    </a:moveTo>
                    <a:cubicBezTo>
                      <a:pt x="0" y="43"/>
                      <a:pt x="1" y="47"/>
                      <a:pt x="3" y="50"/>
                    </a:cubicBezTo>
                    <a:cubicBezTo>
                      <a:pt x="5" y="55"/>
                      <a:pt x="8" y="60"/>
                      <a:pt x="12" y="63"/>
                    </a:cubicBezTo>
                    <a:cubicBezTo>
                      <a:pt x="18" y="69"/>
                      <a:pt x="27" y="73"/>
                      <a:pt x="37" y="73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15"/>
                      <a:pt x="71" y="15"/>
                      <a:pt x="71" y="15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2"/>
                      <a:pt x="70" y="2"/>
                      <a:pt x="70" y="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4" y="3"/>
                      <a:pt x="16" y="7"/>
                      <a:pt x="10" y="13"/>
                    </a:cubicBezTo>
                    <a:cubicBezTo>
                      <a:pt x="6" y="16"/>
                      <a:pt x="3" y="21"/>
                      <a:pt x="2" y="26"/>
                    </a:cubicBezTo>
                    <a:cubicBezTo>
                      <a:pt x="0" y="30"/>
                      <a:pt x="0" y="34"/>
                      <a:pt x="0" y="38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1" name="ïŝḷîḍé">
                <a:extLst>
                  <a:ext uri="{FF2B5EF4-FFF2-40B4-BE49-F238E27FC236}">
                    <a16:creationId xmlns:a16="http://schemas.microsoft.com/office/drawing/2014/main" id="{B0397C08-F6CD-4811-8CD8-B456B96CBC90}"/>
                  </a:ext>
                </a:extLst>
              </p:cNvPr>
              <p:cNvSpPr/>
              <p:nvPr/>
            </p:nvSpPr>
            <p:spPr bwMode="auto">
              <a:xfrm>
                <a:off x="4562" y="987"/>
                <a:ext cx="365" cy="514"/>
              </a:xfrm>
              <a:custGeom>
                <a:avLst/>
                <a:gdLst>
                  <a:gd name="T0" fmla="*/ 289 w 290"/>
                  <a:gd name="T1" fmla="*/ 337 h 408"/>
                  <a:gd name="T2" fmla="*/ 235 w 290"/>
                  <a:gd name="T3" fmla="*/ 393 h 408"/>
                  <a:gd name="T4" fmla="*/ 234 w 290"/>
                  <a:gd name="T5" fmla="*/ 393 h 408"/>
                  <a:gd name="T6" fmla="*/ 195 w 290"/>
                  <a:gd name="T7" fmla="*/ 405 h 408"/>
                  <a:gd name="T8" fmla="*/ 180 w 290"/>
                  <a:gd name="T9" fmla="*/ 407 h 408"/>
                  <a:gd name="T10" fmla="*/ 174 w 290"/>
                  <a:gd name="T11" fmla="*/ 408 h 408"/>
                  <a:gd name="T12" fmla="*/ 151 w 290"/>
                  <a:gd name="T13" fmla="*/ 407 h 408"/>
                  <a:gd name="T14" fmla="*/ 145 w 290"/>
                  <a:gd name="T15" fmla="*/ 407 h 408"/>
                  <a:gd name="T16" fmla="*/ 8 w 290"/>
                  <a:gd name="T17" fmla="*/ 279 h 408"/>
                  <a:gd name="T18" fmla="*/ 5 w 290"/>
                  <a:gd name="T19" fmla="*/ 257 h 408"/>
                  <a:gd name="T20" fmla="*/ 4 w 290"/>
                  <a:gd name="T21" fmla="*/ 246 h 408"/>
                  <a:gd name="T22" fmla="*/ 0 w 290"/>
                  <a:gd name="T23" fmla="*/ 169 h 408"/>
                  <a:gd name="T24" fmla="*/ 1 w 290"/>
                  <a:gd name="T25" fmla="*/ 136 h 408"/>
                  <a:gd name="T26" fmla="*/ 7 w 290"/>
                  <a:gd name="T27" fmla="*/ 111 h 408"/>
                  <a:gd name="T28" fmla="*/ 39 w 290"/>
                  <a:gd name="T29" fmla="*/ 55 h 408"/>
                  <a:gd name="T30" fmla="*/ 150 w 290"/>
                  <a:gd name="T31" fmla="*/ 2 h 408"/>
                  <a:gd name="T32" fmla="*/ 242 w 290"/>
                  <a:gd name="T33" fmla="*/ 24 h 408"/>
                  <a:gd name="T34" fmla="*/ 253 w 290"/>
                  <a:gd name="T35" fmla="*/ 32 h 408"/>
                  <a:gd name="T36" fmla="*/ 283 w 290"/>
                  <a:gd name="T37" fmla="*/ 80 h 408"/>
                  <a:gd name="T38" fmla="*/ 289 w 290"/>
                  <a:gd name="T39" fmla="*/ 337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408">
                    <a:moveTo>
                      <a:pt x="289" y="337"/>
                    </a:moveTo>
                    <a:cubicBezTo>
                      <a:pt x="265" y="372"/>
                      <a:pt x="265" y="378"/>
                      <a:pt x="235" y="393"/>
                    </a:cubicBezTo>
                    <a:cubicBezTo>
                      <a:pt x="234" y="393"/>
                      <a:pt x="234" y="393"/>
                      <a:pt x="234" y="393"/>
                    </a:cubicBezTo>
                    <a:cubicBezTo>
                      <a:pt x="222" y="398"/>
                      <a:pt x="209" y="403"/>
                      <a:pt x="195" y="405"/>
                    </a:cubicBezTo>
                    <a:cubicBezTo>
                      <a:pt x="190" y="406"/>
                      <a:pt x="185" y="407"/>
                      <a:pt x="180" y="407"/>
                    </a:cubicBezTo>
                    <a:cubicBezTo>
                      <a:pt x="178" y="408"/>
                      <a:pt x="176" y="408"/>
                      <a:pt x="174" y="408"/>
                    </a:cubicBezTo>
                    <a:cubicBezTo>
                      <a:pt x="166" y="408"/>
                      <a:pt x="159" y="408"/>
                      <a:pt x="151" y="407"/>
                    </a:cubicBezTo>
                    <a:cubicBezTo>
                      <a:pt x="149" y="407"/>
                      <a:pt x="147" y="407"/>
                      <a:pt x="145" y="407"/>
                    </a:cubicBezTo>
                    <a:cubicBezTo>
                      <a:pt x="77" y="398"/>
                      <a:pt x="21" y="346"/>
                      <a:pt x="8" y="279"/>
                    </a:cubicBezTo>
                    <a:cubicBezTo>
                      <a:pt x="6" y="272"/>
                      <a:pt x="5" y="264"/>
                      <a:pt x="5" y="257"/>
                    </a:cubicBezTo>
                    <a:cubicBezTo>
                      <a:pt x="4" y="246"/>
                      <a:pt x="4" y="246"/>
                      <a:pt x="4" y="246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58"/>
                      <a:pt x="0" y="147"/>
                      <a:pt x="1" y="136"/>
                    </a:cubicBezTo>
                    <a:cubicBezTo>
                      <a:pt x="2" y="127"/>
                      <a:pt x="4" y="119"/>
                      <a:pt x="7" y="111"/>
                    </a:cubicBezTo>
                    <a:cubicBezTo>
                      <a:pt x="14" y="90"/>
                      <a:pt x="24" y="71"/>
                      <a:pt x="39" y="55"/>
                    </a:cubicBezTo>
                    <a:cubicBezTo>
                      <a:pt x="66" y="24"/>
                      <a:pt x="106" y="4"/>
                      <a:pt x="150" y="2"/>
                    </a:cubicBezTo>
                    <a:cubicBezTo>
                      <a:pt x="184" y="0"/>
                      <a:pt x="215" y="9"/>
                      <a:pt x="242" y="24"/>
                    </a:cubicBezTo>
                    <a:cubicBezTo>
                      <a:pt x="246" y="27"/>
                      <a:pt x="249" y="29"/>
                      <a:pt x="253" y="32"/>
                    </a:cubicBezTo>
                    <a:cubicBezTo>
                      <a:pt x="272" y="45"/>
                      <a:pt x="283" y="80"/>
                      <a:pt x="283" y="80"/>
                    </a:cubicBezTo>
                    <a:cubicBezTo>
                      <a:pt x="286" y="85"/>
                      <a:pt x="290" y="336"/>
                      <a:pt x="289" y="337"/>
                    </a:cubicBez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2" name="íŝľídé">
                <a:extLst>
                  <a:ext uri="{FF2B5EF4-FFF2-40B4-BE49-F238E27FC236}">
                    <a16:creationId xmlns:a16="http://schemas.microsoft.com/office/drawing/2014/main" id="{4827918B-97A3-4386-8F86-B074848B03BF}"/>
                  </a:ext>
                </a:extLst>
              </p:cNvPr>
              <p:cNvSpPr/>
              <p:nvPr/>
            </p:nvSpPr>
            <p:spPr bwMode="auto">
              <a:xfrm>
                <a:off x="4948" y="1214"/>
                <a:ext cx="55" cy="79"/>
              </a:xfrm>
              <a:custGeom>
                <a:avLst/>
                <a:gdLst>
                  <a:gd name="T0" fmla="*/ 43 w 44"/>
                  <a:gd name="T1" fmla="*/ 29 h 63"/>
                  <a:gd name="T2" fmla="*/ 19 w 44"/>
                  <a:gd name="T3" fmla="*/ 61 h 63"/>
                  <a:gd name="T4" fmla="*/ 15 w 44"/>
                  <a:gd name="T5" fmla="*/ 62 h 63"/>
                  <a:gd name="T6" fmla="*/ 13 w 44"/>
                  <a:gd name="T7" fmla="*/ 62 h 63"/>
                  <a:gd name="T8" fmla="*/ 3 w 44"/>
                  <a:gd name="T9" fmla="*/ 63 h 63"/>
                  <a:gd name="T10" fmla="*/ 2 w 44"/>
                  <a:gd name="T11" fmla="*/ 42 h 63"/>
                  <a:gd name="T12" fmla="*/ 2 w 44"/>
                  <a:gd name="T13" fmla="*/ 38 h 63"/>
                  <a:gd name="T14" fmla="*/ 0 w 44"/>
                  <a:gd name="T15" fmla="*/ 1 h 63"/>
                  <a:gd name="T16" fmla="*/ 10 w 44"/>
                  <a:gd name="T17" fmla="*/ 0 h 63"/>
                  <a:gd name="T18" fmla="*/ 13 w 44"/>
                  <a:gd name="T19" fmla="*/ 0 h 63"/>
                  <a:gd name="T20" fmla="*/ 13 w 44"/>
                  <a:gd name="T21" fmla="*/ 0 h 63"/>
                  <a:gd name="T22" fmla="*/ 16 w 44"/>
                  <a:gd name="T23" fmla="*/ 0 h 63"/>
                  <a:gd name="T24" fmla="*/ 16 w 44"/>
                  <a:gd name="T25" fmla="*/ 0 h 63"/>
                  <a:gd name="T26" fmla="*/ 33 w 44"/>
                  <a:gd name="T27" fmla="*/ 8 h 63"/>
                  <a:gd name="T28" fmla="*/ 43 w 44"/>
                  <a:gd name="T29" fmla="*/ 2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63">
                    <a:moveTo>
                      <a:pt x="43" y="29"/>
                    </a:moveTo>
                    <a:cubicBezTo>
                      <a:pt x="44" y="44"/>
                      <a:pt x="34" y="58"/>
                      <a:pt x="19" y="61"/>
                    </a:cubicBezTo>
                    <a:cubicBezTo>
                      <a:pt x="18" y="62"/>
                      <a:pt x="17" y="62"/>
                      <a:pt x="15" y="62"/>
                    </a:cubicBezTo>
                    <a:cubicBezTo>
                      <a:pt x="15" y="62"/>
                      <a:pt x="14" y="62"/>
                      <a:pt x="13" y="62"/>
                    </a:cubicBezTo>
                    <a:cubicBezTo>
                      <a:pt x="3" y="63"/>
                      <a:pt x="3" y="63"/>
                      <a:pt x="3" y="63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0"/>
                      <a:pt x="12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5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1"/>
                      <a:pt x="28" y="4"/>
                      <a:pt x="33" y="8"/>
                    </a:cubicBezTo>
                    <a:cubicBezTo>
                      <a:pt x="39" y="13"/>
                      <a:pt x="43" y="20"/>
                      <a:pt x="43" y="29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3" name="îšļíḓe">
                <a:extLst>
                  <a:ext uri="{FF2B5EF4-FFF2-40B4-BE49-F238E27FC236}">
                    <a16:creationId xmlns:a16="http://schemas.microsoft.com/office/drawing/2014/main" id="{998572A7-473B-4FDF-908D-C502E0C0A7C2}"/>
                  </a:ext>
                </a:extLst>
              </p:cNvPr>
              <p:cNvSpPr/>
              <p:nvPr/>
            </p:nvSpPr>
            <p:spPr bwMode="auto">
              <a:xfrm>
                <a:off x="4802" y="1139"/>
                <a:ext cx="127" cy="365"/>
              </a:xfrm>
              <a:custGeom>
                <a:avLst/>
                <a:gdLst>
                  <a:gd name="T0" fmla="*/ 87 w 101"/>
                  <a:gd name="T1" fmla="*/ 29 h 290"/>
                  <a:gd name="T2" fmla="*/ 77 w 101"/>
                  <a:gd name="T3" fmla="*/ 0 h 290"/>
                  <a:gd name="T4" fmla="*/ 68 w 101"/>
                  <a:gd name="T5" fmla="*/ 14 h 290"/>
                  <a:gd name="T6" fmla="*/ 70 w 101"/>
                  <a:gd name="T7" fmla="*/ 44 h 290"/>
                  <a:gd name="T8" fmla="*/ 70 w 101"/>
                  <a:gd name="T9" fmla="*/ 45 h 290"/>
                  <a:gd name="T10" fmla="*/ 72 w 101"/>
                  <a:gd name="T11" fmla="*/ 92 h 290"/>
                  <a:gd name="T12" fmla="*/ 72 w 101"/>
                  <a:gd name="T13" fmla="*/ 95 h 290"/>
                  <a:gd name="T14" fmla="*/ 60 w 101"/>
                  <a:gd name="T15" fmla="*/ 202 h 290"/>
                  <a:gd name="T16" fmla="*/ 2 w 101"/>
                  <a:gd name="T17" fmla="*/ 285 h 290"/>
                  <a:gd name="T18" fmla="*/ 13 w 101"/>
                  <a:gd name="T19" fmla="*/ 288 h 290"/>
                  <a:gd name="T20" fmla="*/ 42 w 101"/>
                  <a:gd name="T21" fmla="*/ 273 h 290"/>
                  <a:gd name="T22" fmla="*/ 43 w 101"/>
                  <a:gd name="T23" fmla="*/ 273 h 290"/>
                  <a:gd name="T24" fmla="*/ 97 w 101"/>
                  <a:gd name="T25" fmla="*/ 215 h 290"/>
                  <a:gd name="T26" fmla="*/ 95 w 101"/>
                  <a:gd name="T27" fmla="*/ 123 h 290"/>
                  <a:gd name="T28" fmla="*/ 87 w 101"/>
                  <a:gd name="T29" fmla="*/ 29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90">
                    <a:moveTo>
                      <a:pt x="87" y="29"/>
                    </a:moveTo>
                    <a:cubicBezTo>
                      <a:pt x="84" y="19"/>
                      <a:pt x="80" y="10"/>
                      <a:pt x="77" y="0"/>
                    </a:cubicBezTo>
                    <a:cubicBezTo>
                      <a:pt x="74" y="3"/>
                      <a:pt x="70" y="8"/>
                      <a:pt x="68" y="14"/>
                    </a:cubicBezTo>
                    <a:cubicBezTo>
                      <a:pt x="68" y="14"/>
                      <a:pt x="69" y="26"/>
                      <a:pt x="70" y="44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58"/>
                      <a:pt x="71" y="74"/>
                      <a:pt x="72" y="92"/>
                    </a:cubicBezTo>
                    <a:cubicBezTo>
                      <a:pt x="72" y="95"/>
                      <a:pt x="72" y="95"/>
                      <a:pt x="72" y="95"/>
                    </a:cubicBezTo>
                    <a:cubicBezTo>
                      <a:pt x="72" y="133"/>
                      <a:pt x="70" y="176"/>
                      <a:pt x="60" y="202"/>
                    </a:cubicBezTo>
                    <a:cubicBezTo>
                      <a:pt x="42" y="250"/>
                      <a:pt x="13" y="277"/>
                      <a:pt x="2" y="285"/>
                    </a:cubicBezTo>
                    <a:cubicBezTo>
                      <a:pt x="0" y="286"/>
                      <a:pt x="13" y="288"/>
                      <a:pt x="13" y="288"/>
                    </a:cubicBezTo>
                    <a:cubicBezTo>
                      <a:pt x="13" y="288"/>
                      <a:pt x="15" y="290"/>
                      <a:pt x="42" y="273"/>
                    </a:cubicBezTo>
                    <a:cubicBezTo>
                      <a:pt x="43" y="273"/>
                      <a:pt x="43" y="273"/>
                      <a:pt x="43" y="273"/>
                    </a:cubicBezTo>
                    <a:cubicBezTo>
                      <a:pt x="75" y="258"/>
                      <a:pt x="81" y="247"/>
                      <a:pt x="97" y="215"/>
                    </a:cubicBezTo>
                    <a:cubicBezTo>
                      <a:pt x="98" y="214"/>
                      <a:pt x="101" y="166"/>
                      <a:pt x="95" y="123"/>
                    </a:cubicBezTo>
                    <a:cubicBezTo>
                      <a:pt x="90" y="83"/>
                      <a:pt x="89" y="53"/>
                      <a:pt x="87" y="29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4" name="iṡļîḍê">
                <a:extLst>
                  <a:ext uri="{FF2B5EF4-FFF2-40B4-BE49-F238E27FC236}">
                    <a16:creationId xmlns:a16="http://schemas.microsoft.com/office/drawing/2014/main" id="{0362136F-E2C4-4A80-8F31-9309EBE8026D}"/>
                  </a:ext>
                </a:extLst>
              </p:cNvPr>
              <p:cNvSpPr/>
              <p:nvPr/>
            </p:nvSpPr>
            <p:spPr bwMode="auto">
              <a:xfrm>
                <a:off x="4609" y="1044"/>
                <a:ext cx="431" cy="546"/>
              </a:xfrm>
              <a:custGeom>
                <a:avLst/>
                <a:gdLst>
                  <a:gd name="T0" fmla="*/ 3 w 342"/>
                  <a:gd name="T1" fmla="*/ 20 h 434"/>
                  <a:gd name="T2" fmla="*/ 23 w 342"/>
                  <a:gd name="T3" fmla="*/ 80 h 434"/>
                  <a:gd name="T4" fmla="*/ 242 w 342"/>
                  <a:gd name="T5" fmla="*/ 149 h 434"/>
                  <a:gd name="T6" fmla="*/ 319 w 342"/>
                  <a:gd name="T7" fmla="*/ 428 h 434"/>
                  <a:gd name="T8" fmla="*/ 341 w 342"/>
                  <a:gd name="T9" fmla="*/ 252 h 434"/>
                  <a:gd name="T10" fmla="*/ 283 w 342"/>
                  <a:gd name="T11" fmla="*/ 17 h 434"/>
                  <a:gd name="T12" fmla="*/ 255 w 342"/>
                  <a:gd name="T13" fmla="*/ 5 h 434"/>
                  <a:gd name="T14" fmla="*/ 56 w 342"/>
                  <a:gd name="T15" fmla="*/ 5 h 434"/>
                  <a:gd name="T16" fmla="*/ 3 w 342"/>
                  <a:gd name="T17" fmla="*/ 2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2" h="434">
                    <a:moveTo>
                      <a:pt x="3" y="20"/>
                    </a:moveTo>
                    <a:cubicBezTo>
                      <a:pt x="0" y="34"/>
                      <a:pt x="2" y="65"/>
                      <a:pt x="23" y="80"/>
                    </a:cubicBezTo>
                    <a:cubicBezTo>
                      <a:pt x="79" y="120"/>
                      <a:pt x="235" y="95"/>
                      <a:pt x="242" y="149"/>
                    </a:cubicBezTo>
                    <a:cubicBezTo>
                      <a:pt x="270" y="377"/>
                      <a:pt x="319" y="434"/>
                      <a:pt x="319" y="428"/>
                    </a:cubicBezTo>
                    <a:cubicBezTo>
                      <a:pt x="323" y="397"/>
                      <a:pt x="342" y="259"/>
                      <a:pt x="341" y="252"/>
                    </a:cubicBezTo>
                    <a:cubicBezTo>
                      <a:pt x="318" y="53"/>
                      <a:pt x="291" y="25"/>
                      <a:pt x="283" y="17"/>
                    </a:cubicBezTo>
                    <a:cubicBezTo>
                      <a:pt x="276" y="10"/>
                      <a:pt x="266" y="5"/>
                      <a:pt x="255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36" y="5"/>
                      <a:pt x="6" y="0"/>
                      <a:pt x="3" y="20"/>
                    </a:cubicBezTo>
                    <a:close/>
                  </a:path>
                </a:pathLst>
              </a:custGeom>
              <a:solidFill>
                <a:srgbClr val="723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5" name="iślïḋè">
                <a:extLst>
                  <a:ext uri="{FF2B5EF4-FFF2-40B4-BE49-F238E27FC236}">
                    <a16:creationId xmlns:a16="http://schemas.microsoft.com/office/drawing/2014/main" id="{F86FEF2E-DF61-497C-A0EE-81D6FE7DAE9A}"/>
                  </a:ext>
                </a:extLst>
              </p:cNvPr>
              <p:cNvSpPr/>
              <p:nvPr/>
            </p:nvSpPr>
            <p:spPr bwMode="auto">
              <a:xfrm>
                <a:off x="4667" y="1326"/>
                <a:ext cx="43" cy="14"/>
              </a:xfrm>
              <a:custGeom>
                <a:avLst/>
                <a:gdLst>
                  <a:gd name="T0" fmla="*/ 0 w 34"/>
                  <a:gd name="T1" fmla="*/ 0 h 11"/>
                  <a:gd name="T2" fmla="*/ 18 w 34"/>
                  <a:gd name="T3" fmla="*/ 11 h 11"/>
                  <a:gd name="T4" fmla="*/ 34 w 34"/>
                  <a:gd name="T5" fmla="*/ 0 h 11"/>
                  <a:gd name="T6" fmla="*/ 0 w 34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11">
                    <a:moveTo>
                      <a:pt x="0" y="0"/>
                    </a:moveTo>
                    <a:cubicBezTo>
                      <a:pt x="0" y="0"/>
                      <a:pt x="2" y="11"/>
                      <a:pt x="18" y="11"/>
                    </a:cubicBezTo>
                    <a:cubicBezTo>
                      <a:pt x="33" y="10"/>
                      <a:pt x="34" y="0"/>
                      <a:pt x="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6" name="iṧḷíḓé">
                <a:extLst>
                  <a:ext uri="{FF2B5EF4-FFF2-40B4-BE49-F238E27FC236}">
                    <a16:creationId xmlns:a16="http://schemas.microsoft.com/office/drawing/2014/main" id="{45FA5AB2-7FF1-4711-A6D5-BD42D33BA542}"/>
                  </a:ext>
                </a:extLst>
              </p:cNvPr>
              <p:cNvSpPr/>
              <p:nvPr/>
            </p:nvSpPr>
            <p:spPr bwMode="auto">
              <a:xfrm>
                <a:off x="4543" y="929"/>
                <a:ext cx="409" cy="226"/>
              </a:xfrm>
              <a:custGeom>
                <a:avLst/>
                <a:gdLst>
                  <a:gd name="T0" fmla="*/ 79 w 325"/>
                  <a:gd name="T1" fmla="*/ 123 h 179"/>
                  <a:gd name="T2" fmla="*/ 11 w 325"/>
                  <a:gd name="T3" fmla="*/ 179 h 179"/>
                  <a:gd name="T4" fmla="*/ 80 w 325"/>
                  <a:gd name="T5" fmla="*/ 60 h 179"/>
                  <a:gd name="T6" fmla="*/ 314 w 325"/>
                  <a:gd name="T7" fmla="*/ 76 h 179"/>
                  <a:gd name="T8" fmla="*/ 324 w 325"/>
                  <a:gd name="T9" fmla="*/ 122 h 179"/>
                  <a:gd name="T10" fmla="*/ 79 w 325"/>
                  <a:gd name="T11" fmla="*/ 123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5" h="179">
                    <a:moveTo>
                      <a:pt x="79" y="123"/>
                    </a:moveTo>
                    <a:cubicBezTo>
                      <a:pt x="79" y="123"/>
                      <a:pt x="30" y="121"/>
                      <a:pt x="11" y="179"/>
                    </a:cubicBezTo>
                    <a:cubicBezTo>
                      <a:pt x="11" y="179"/>
                      <a:pt x="0" y="120"/>
                      <a:pt x="80" y="60"/>
                    </a:cubicBezTo>
                    <a:cubicBezTo>
                      <a:pt x="160" y="0"/>
                      <a:pt x="302" y="50"/>
                      <a:pt x="314" y="76"/>
                    </a:cubicBezTo>
                    <a:cubicBezTo>
                      <a:pt x="325" y="102"/>
                      <a:pt x="324" y="122"/>
                      <a:pt x="324" y="122"/>
                    </a:cubicBezTo>
                    <a:lnTo>
                      <a:pt x="79" y="123"/>
                    </a:lnTo>
                    <a:close/>
                  </a:path>
                </a:pathLst>
              </a:custGeom>
              <a:solidFill>
                <a:srgbClr val="7233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7" name="iŝľîde">
                <a:extLst>
                  <a:ext uri="{FF2B5EF4-FFF2-40B4-BE49-F238E27FC236}">
                    <a16:creationId xmlns:a16="http://schemas.microsoft.com/office/drawing/2014/main" id="{6834D6AF-635E-4EB9-8998-700E3E5043CF}"/>
                  </a:ext>
                </a:extLst>
              </p:cNvPr>
              <p:cNvSpPr/>
              <p:nvPr/>
            </p:nvSpPr>
            <p:spPr bwMode="auto">
              <a:xfrm>
                <a:off x="4734" y="1196"/>
                <a:ext cx="71" cy="21"/>
              </a:xfrm>
              <a:custGeom>
                <a:avLst/>
                <a:gdLst>
                  <a:gd name="T0" fmla="*/ 0 w 56"/>
                  <a:gd name="T1" fmla="*/ 13 h 17"/>
                  <a:gd name="T2" fmla="*/ 56 w 56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" h="17">
                    <a:moveTo>
                      <a:pt x="0" y="13"/>
                    </a:moveTo>
                    <a:cubicBezTo>
                      <a:pt x="0" y="13"/>
                      <a:pt x="27" y="0"/>
                      <a:pt x="56" y="17"/>
                    </a:cubicBezTo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8" name="îŝľiḓè">
                <a:extLst>
                  <a:ext uri="{FF2B5EF4-FFF2-40B4-BE49-F238E27FC236}">
                    <a16:creationId xmlns:a16="http://schemas.microsoft.com/office/drawing/2014/main" id="{034990B4-184A-4F7B-8808-E165DD95680F}"/>
                  </a:ext>
                </a:extLst>
              </p:cNvPr>
              <p:cNvSpPr/>
              <p:nvPr/>
            </p:nvSpPr>
            <p:spPr bwMode="auto">
              <a:xfrm>
                <a:off x="4591" y="1192"/>
                <a:ext cx="70" cy="22"/>
              </a:xfrm>
              <a:custGeom>
                <a:avLst/>
                <a:gdLst>
                  <a:gd name="T0" fmla="*/ 0 w 56"/>
                  <a:gd name="T1" fmla="*/ 12 h 17"/>
                  <a:gd name="T2" fmla="*/ 56 w 56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6" h="17">
                    <a:moveTo>
                      <a:pt x="0" y="12"/>
                    </a:moveTo>
                    <a:cubicBezTo>
                      <a:pt x="0" y="12"/>
                      <a:pt x="28" y="0"/>
                      <a:pt x="56" y="17"/>
                    </a:cubicBezTo>
                  </a:path>
                </a:pathLst>
              </a:custGeom>
              <a:solidFill>
                <a:srgbClr val="6532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9" name="iŝ1ide">
                <a:extLst>
                  <a:ext uri="{FF2B5EF4-FFF2-40B4-BE49-F238E27FC236}">
                    <a16:creationId xmlns:a16="http://schemas.microsoft.com/office/drawing/2014/main" id="{F968D6D3-B7F6-4EAA-912C-EE546B9D9F5A}"/>
                  </a:ext>
                </a:extLst>
              </p:cNvPr>
              <p:cNvSpPr/>
              <p:nvPr/>
            </p:nvSpPr>
            <p:spPr bwMode="auto">
              <a:xfrm>
                <a:off x="4758" y="1243"/>
                <a:ext cx="18" cy="35"/>
              </a:xfrm>
              <a:custGeom>
                <a:avLst/>
                <a:gdLst>
                  <a:gd name="T0" fmla="*/ 7 w 14"/>
                  <a:gd name="T1" fmla="*/ 28 h 28"/>
                  <a:gd name="T2" fmla="*/ 7 w 14"/>
                  <a:gd name="T3" fmla="*/ 28 h 28"/>
                  <a:gd name="T4" fmla="*/ 14 w 14"/>
                  <a:gd name="T5" fmla="*/ 20 h 28"/>
                  <a:gd name="T6" fmla="*/ 14 w 14"/>
                  <a:gd name="T7" fmla="*/ 7 h 28"/>
                  <a:gd name="T8" fmla="*/ 7 w 14"/>
                  <a:gd name="T9" fmla="*/ 0 h 28"/>
                  <a:gd name="T10" fmla="*/ 0 w 14"/>
                  <a:gd name="T11" fmla="*/ 7 h 28"/>
                  <a:gd name="T12" fmla="*/ 0 w 14"/>
                  <a:gd name="T13" fmla="*/ 20 h 28"/>
                  <a:gd name="T14" fmla="*/ 7 w 14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8">
                    <a:moveTo>
                      <a:pt x="7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11" y="28"/>
                      <a:pt x="14" y="24"/>
                      <a:pt x="14" y="2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0" name="îsľïḍe">
                <a:extLst>
                  <a:ext uri="{FF2B5EF4-FFF2-40B4-BE49-F238E27FC236}">
                    <a16:creationId xmlns:a16="http://schemas.microsoft.com/office/drawing/2014/main" id="{010F9DBF-5BC5-49A1-993D-3FFF841C79B5}"/>
                  </a:ext>
                </a:extLst>
              </p:cNvPr>
              <p:cNvSpPr/>
              <p:nvPr/>
            </p:nvSpPr>
            <p:spPr bwMode="auto">
              <a:xfrm>
                <a:off x="4618" y="1243"/>
                <a:ext cx="18" cy="35"/>
              </a:xfrm>
              <a:custGeom>
                <a:avLst/>
                <a:gdLst>
                  <a:gd name="T0" fmla="*/ 7 w 14"/>
                  <a:gd name="T1" fmla="*/ 28 h 28"/>
                  <a:gd name="T2" fmla="*/ 7 w 14"/>
                  <a:gd name="T3" fmla="*/ 28 h 28"/>
                  <a:gd name="T4" fmla="*/ 14 w 14"/>
                  <a:gd name="T5" fmla="*/ 20 h 28"/>
                  <a:gd name="T6" fmla="*/ 14 w 14"/>
                  <a:gd name="T7" fmla="*/ 7 h 28"/>
                  <a:gd name="T8" fmla="*/ 7 w 14"/>
                  <a:gd name="T9" fmla="*/ 0 h 28"/>
                  <a:gd name="T10" fmla="*/ 0 w 14"/>
                  <a:gd name="T11" fmla="*/ 7 h 28"/>
                  <a:gd name="T12" fmla="*/ 0 w 14"/>
                  <a:gd name="T13" fmla="*/ 20 h 28"/>
                  <a:gd name="T14" fmla="*/ 7 w 14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28">
                    <a:moveTo>
                      <a:pt x="7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11" y="28"/>
                      <a:pt x="14" y="24"/>
                      <a:pt x="14" y="2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4"/>
                      <a:pt x="3" y="28"/>
                      <a:pt x="7" y="28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1" name="íṩľide">
                <a:extLst>
                  <a:ext uri="{FF2B5EF4-FFF2-40B4-BE49-F238E27FC236}">
                    <a16:creationId xmlns:a16="http://schemas.microsoft.com/office/drawing/2014/main" id="{ABDFF45E-FD63-4C74-9F66-0C1912C0042C}"/>
                  </a:ext>
                </a:extLst>
              </p:cNvPr>
              <p:cNvSpPr/>
              <p:nvPr/>
            </p:nvSpPr>
            <p:spPr bwMode="auto">
              <a:xfrm>
                <a:off x="3376" y="3563"/>
                <a:ext cx="364" cy="135"/>
              </a:xfrm>
              <a:custGeom>
                <a:avLst/>
                <a:gdLst>
                  <a:gd name="T0" fmla="*/ 0 w 289"/>
                  <a:gd name="T1" fmla="*/ 96 h 107"/>
                  <a:gd name="T2" fmla="*/ 259 w 289"/>
                  <a:gd name="T3" fmla="*/ 106 h 107"/>
                  <a:gd name="T4" fmla="*/ 289 w 289"/>
                  <a:gd name="T5" fmla="*/ 79 h 107"/>
                  <a:gd name="T6" fmla="*/ 271 w 289"/>
                  <a:gd name="T7" fmla="*/ 52 h 107"/>
                  <a:gd name="T8" fmla="*/ 144 w 289"/>
                  <a:gd name="T9" fmla="*/ 2 h 107"/>
                  <a:gd name="T10" fmla="*/ 4 w 289"/>
                  <a:gd name="T11" fmla="*/ 0 h 107"/>
                  <a:gd name="T12" fmla="*/ 0 w 289"/>
                  <a:gd name="T13" fmla="*/ 96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107">
                    <a:moveTo>
                      <a:pt x="0" y="96"/>
                    </a:moveTo>
                    <a:cubicBezTo>
                      <a:pt x="259" y="106"/>
                      <a:pt x="259" y="106"/>
                      <a:pt x="259" y="106"/>
                    </a:cubicBezTo>
                    <a:cubicBezTo>
                      <a:pt x="275" y="107"/>
                      <a:pt x="288" y="95"/>
                      <a:pt x="289" y="79"/>
                    </a:cubicBezTo>
                    <a:cubicBezTo>
                      <a:pt x="289" y="67"/>
                      <a:pt x="282" y="56"/>
                      <a:pt x="271" y="52"/>
                    </a:cubicBezTo>
                    <a:cubicBezTo>
                      <a:pt x="144" y="2"/>
                      <a:pt x="144" y="2"/>
                      <a:pt x="144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8936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2" name="i$1ïḍe">
                <a:extLst>
                  <a:ext uri="{FF2B5EF4-FFF2-40B4-BE49-F238E27FC236}">
                    <a16:creationId xmlns:a16="http://schemas.microsoft.com/office/drawing/2014/main" id="{943C1393-3DC0-428B-B2ED-182B36631B0E}"/>
                  </a:ext>
                </a:extLst>
              </p:cNvPr>
              <p:cNvSpPr/>
              <p:nvPr/>
            </p:nvSpPr>
            <p:spPr bwMode="auto">
              <a:xfrm>
                <a:off x="3378" y="3671"/>
                <a:ext cx="356" cy="36"/>
              </a:xfrm>
              <a:custGeom>
                <a:avLst/>
                <a:gdLst>
                  <a:gd name="T0" fmla="*/ 263 w 283"/>
                  <a:gd name="T1" fmla="*/ 28 h 28"/>
                  <a:gd name="T2" fmla="*/ 0 w 283"/>
                  <a:gd name="T3" fmla="*/ 19 h 28"/>
                  <a:gd name="T4" fmla="*/ 1 w 283"/>
                  <a:gd name="T5" fmla="*/ 0 h 28"/>
                  <a:gd name="T6" fmla="*/ 283 w 283"/>
                  <a:gd name="T7" fmla="*/ 9 h 28"/>
                  <a:gd name="T8" fmla="*/ 263 w 283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">
                    <a:moveTo>
                      <a:pt x="263" y="2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83" y="9"/>
                      <a:pt x="283" y="9"/>
                      <a:pt x="283" y="9"/>
                    </a:cubicBezTo>
                    <a:cubicBezTo>
                      <a:pt x="282" y="20"/>
                      <a:pt x="274" y="28"/>
                      <a:pt x="263" y="28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3" name="îślídé">
                <a:extLst>
                  <a:ext uri="{FF2B5EF4-FFF2-40B4-BE49-F238E27FC236}">
                    <a16:creationId xmlns:a16="http://schemas.microsoft.com/office/drawing/2014/main" id="{7BB78F5D-FD94-4193-A009-50979B8B8A97}"/>
                  </a:ext>
                </a:extLst>
              </p:cNvPr>
              <p:cNvSpPr/>
              <p:nvPr/>
            </p:nvSpPr>
            <p:spPr bwMode="auto">
              <a:xfrm>
                <a:off x="3547" y="3570"/>
                <a:ext cx="50" cy="47"/>
              </a:xfrm>
              <a:custGeom>
                <a:avLst/>
                <a:gdLst>
                  <a:gd name="T0" fmla="*/ 6 w 39"/>
                  <a:gd name="T1" fmla="*/ 37 h 38"/>
                  <a:gd name="T2" fmla="*/ 38 w 39"/>
                  <a:gd name="T3" fmla="*/ 5 h 38"/>
                  <a:gd name="T4" fmla="*/ 38 w 39"/>
                  <a:gd name="T5" fmla="*/ 1 h 38"/>
                  <a:gd name="T6" fmla="*/ 33 w 39"/>
                  <a:gd name="T7" fmla="*/ 1 h 38"/>
                  <a:gd name="T8" fmla="*/ 2 w 39"/>
                  <a:gd name="T9" fmla="*/ 33 h 38"/>
                  <a:gd name="T10" fmla="*/ 2 w 39"/>
                  <a:gd name="T11" fmla="*/ 37 h 38"/>
                  <a:gd name="T12" fmla="*/ 6 w 39"/>
                  <a:gd name="T13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8">
                    <a:moveTo>
                      <a:pt x="6" y="37"/>
                    </a:moveTo>
                    <a:cubicBezTo>
                      <a:pt x="38" y="5"/>
                      <a:pt x="38" y="5"/>
                      <a:pt x="38" y="5"/>
                    </a:cubicBezTo>
                    <a:cubicBezTo>
                      <a:pt x="39" y="4"/>
                      <a:pt x="39" y="2"/>
                      <a:pt x="38" y="1"/>
                    </a:cubicBezTo>
                    <a:cubicBezTo>
                      <a:pt x="36" y="0"/>
                      <a:pt x="34" y="0"/>
                      <a:pt x="33" y="1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0" y="34"/>
                      <a:pt x="0" y="36"/>
                      <a:pt x="2" y="37"/>
                    </a:cubicBezTo>
                    <a:cubicBezTo>
                      <a:pt x="3" y="38"/>
                      <a:pt x="5" y="38"/>
                      <a:pt x="6" y="37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4" name="íšļiḓé">
                <a:extLst>
                  <a:ext uri="{FF2B5EF4-FFF2-40B4-BE49-F238E27FC236}">
                    <a16:creationId xmlns:a16="http://schemas.microsoft.com/office/drawing/2014/main" id="{84136C05-B63B-4386-956A-5E4131F0C3CF}"/>
                  </a:ext>
                </a:extLst>
              </p:cNvPr>
              <p:cNvSpPr/>
              <p:nvPr/>
            </p:nvSpPr>
            <p:spPr bwMode="auto">
              <a:xfrm>
                <a:off x="3575" y="3582"/>
                <a:ext cx="49" cy="48"/>
              </a:xfrm>
              <a:custGeom>
                <a:avLst/>
                <a:gdLst>
                  <a:gd name="T0" fmla="*/ 6 w 39"/>
                  <a:gd name="T1" fmla="*/ 37 h 38"/>
                  <a:gd name="T2" fmla="*/ 38 w 39"/>
                  <a:gd name="T3" fmla="*/ 6 h 38"/>
                  <a:gd name="T4" fmla="*/ 38 w 39"/>
                  <a:gd name="T5" fmla="*/ 1 h 38"/>
                  <a:gd name="T6" fmla="*/ 33 w 39"/>
                  <a:gd name="T7" fmla="*/ 1 h 38"/>
                  <a:gd name="T8" fmla="*/ 2 w 39"/>
                  <a:gd name="T9" fmla="*/ 33 h 38"/>
                  <a:gd name="T10" fmla="*/ 2 w 39"/>
                  <a:gd name="T11" fmla="*/ 37 h 38"/>
                  <a:gd name="T12" fmla="*/ 6 w 39"/>
                  <a:gd name="T13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38">
                    <a:moveTo>
                      <a:pt x="6" y="37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9" y="4"/>
                      <a:pt x="39" y="2"/>
                      <a:pt x="38" y="1"/>
                    </a:cubicBezTo>
                    <a:cubicBezTo>
                      <a:pt x="36" y="0"/>
                      <a:pt x="34" y="0"/>
                      <a:pt x="33" y="1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0" y="34"/>
                      <a:pt x="0" y="36"/>
                      <a:pt x="2" y="37"/>
                    </a:cubicBezTo>
                    <a:cubicBezTo>
                      <a:pt x="3" y="38"/>
                      <a:pt x="5" y="38"/>
                      <a:pt x="6" y="37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5" name="işḷíḓé">
                <a:extLst>
                  <a:ext uri="{FF2B5EF4-FFF2-40B4-BE49-F238E27FC236}">
                    <a16:creationId xmlns:a16="http://schemas.microsoft.com/office/drawing/2014/main" id="{C485C8E4-988B-4E02-A408-69B479C682C9}"/>
                  </a:ext>
                </a:extLst>
              </p:cNvPr>
              <p:cNvSpPr/>
              <p:nvPr/>
            </p:nvSpPr>
            <p:spPr bwMode="auto">
              <a:xfrm>
                <a:off x="3602" y="3593"/>
                <a:ext cx="54" cy="55"/>
              </a:xfrm>
              <a:custGeom>
                <a:avLst/>
                <a:gdLst>
                  <a:gd name="T0" fmla="*/ 6 w 43"/>
                  <a:gd name="T1" fmla="*/ 42 h 43"/>
                  <a:gd name="T2" fmla="*/ 42 w 43"/>
                  <a:gd name="T3" fmla="*/ 6 h 43"/>
                  <a:gd name="T4" fmla="*/ 42 w 43"/>
                  <a:gd name="T5" fmla="*/ 1 h 43"/>
                  <a:gd name="T6" fmla="*/ 37 w 43"/>
                  <a:gd name="T7" fmla="*/ 1 h 43"/>
                  <a:gd name="T8" fmla="*/ 2 w 43"/>
                  <a:gd name="T9" fmla="*/ 37 h 43"/>
                  <a:gd name="T10" fmla="*/ 2 w 43"/>
                  <a:gd name="T11" fmla="*/ 42 h 43"/>
                  <a:gd name="T12" fmla="*/ 6 w 43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43">
                    <a:moveTo>
                      <a:pt x="6" y="42"/>
                    </a:moveTo>
                    <a:cubicBezTo>
                      <a:pt x="42" y="6"/>
                      <a:pt x="42" y="6"/>
                      <a:pt x="42" y="6"/>
                    </a:cubicBezTo>
                    <a:cubicBezTo>
                      <a:pt x="43" y="5"/>
                      <a:pt x="43" y="3"/>
                      <a:pt x="42" y="1"/>
                    </a:cubicBezTo>
                    <a:cubicBezTo>
                      <a:pt x="40" y="0"/>
                      <a:pt x="38" y="0"/>
                      <a:pt x="37" y="1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0" y="38"/>
                      <a:pt x="0" y="40"/>
                      <a:pt x="2" y="42"/>
                    </a:cubicBezTo>
                    <a:cubicBezTo>
                      <a:pt x="3" y="43"/>
                      <a:pt x="5" y="43"/>
                      <a:pt x="6" y="42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6" name="islíḍé">
                <a:extLst>
                  <a:ext uri="{FF2B5EF4-FFF2-40B4-BE49-F238E27FC236}">
                    <a16:creationId xmlns:a16="http://schemas.microsoft.com/office/drawing/2014/main" id="{73C93D20-F739-41B4-8F5E-1BB70B03E561}"/>
                  </a:ext>
                </a:extLst>
              </p:cNvPr>
              <p:cNvSpPr/>
              <p:nvPr/>
            </p:nvSpPr>
            <p:spPr bwMode="auto">
              <a:xfrm>
                <a:off x="3156" y="3568"/>
                <a:ext cx="363" cy="126"/>
              </a:xfrm>
              <a:custGeom>
                <a:avLst/>
                <a:gdLst>
                  <a:gd name="T0" fmla="*/ 0 w 288"/>
                  <a:gd name="T1" fmla="*/ 100 h 100"/>
                  <a:gd name="T2" fmla="*/ 260 w 288"/>
                  <a:gd name="T3" fmla="*/ 100 h 100"/>
                  <a:gd name="T4" fmla="*/ 288 w 288"/>
                  <a:gd name="T5" fmla="*/ 72 h 100"/>
                  <a:gd name="T6" fmla="*/ 269 w 288"/>
                  <a:gd name="T7" fmla="*/ 45 h 100"/>
                  <a:gd name="T8" fmla="*/ 141 w 288"/>
                  <a:gd name="T9" fmla="*/ 0 h 100"/>
                  <a:gd name="T10" fmla="*/ 0 w 288"/>
                  <a:gd name="T11" fmla="*/ 4 h 100"/>
                  <a:gd name="T12" fmla="*/ 0 w 288"/>
                  <a:gd name="T13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00">
                    <a:moveTo>
                      <a:pt x="0" y="100"/>
                    </a:moveTo>
                    <a:cubicBezTo>
                      <a:pt x="260" y="100"/>
                      <a:pt x="260" y="100"/>
                      <a:pt x="260" y="100"/>
                    </a:cubicBezTo>
                    <a:cubicBezTo>
                      <a:pt x="275" y="100"/>
                      <a:pt x="288" y="87"/>
                      <a:pt x="288" y="72"/>
                    </a:cubicBezTo>
                    <a:cubicBezTo>
                      <a:pt x="288" y="60"/>
                      <a:pt x="280" y="49"/>
                      <a:pt x="269" y="45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A54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7" name="ïṥļiḋé">
                <a:extLst>
                  <a:ext uri="{FF2B5EF4-FFF2-40B4-BE49-F238E27FC236}">
                    <a16:creationId xmlns:a16="http://schemas.microsoft.com/office/drawing/2014/main" id="{57EB89ED-1796-4BAE-9C29-78FCC3E9D9E4}"/>
                  </a:ext>
                </a:extLst>
              </p:cNvPr>
              <p:cNvSpPr/>
              <p:nvPr/>
            </p:nvSpPr>
            <p:spPr bwMode="auto">
              <a:xfrm>
                <a:off x="3159" y="3679"/>
                <a:ext cx="355" cy="26"/>
              </a:xfrm>
              <a:custGeom>
                <a:avLst/>
                <a:gdLst>
                  <a:gd name="T0" fmla="*/ 263 w 282"/>
                  <a:gd name="T1" fmla="*/ 19 h 21"/>
                  <a:gd name="T2" fmla="*/ 0 w 282"/>
                  <a:gd name="T3" fmla="*/ 21 h 21"/>
                  <a:gd name="T4" fmla="*/ 0 w 282"/>
                  <a:gd name="T5" fmla="*/ 2 h 21"/>
                  <a:gd name="T6" fmla="*/ 282 w 282"/>
                  <a:gd name="T7" fmla="*/ 0 h 21"/>
                  <a:gd name="T8" fmla="*/ 263 w 282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1">
                    <a:moveTo>
                      <a:pt x="263" y="19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2" y="10"/>
                      <a:pt x="274" y="19"/>
                      <a:pt x="263" y="19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8" name="i$liḍê">
                <a:extLst>
                  <a:ext uri="{FF2B5EF4-FFF2-40B4-BE49-F238E27FC236}">
                    <a16:creationId xmlns:a16="http://schemas.microsoft.com/office/drawing/2014/main" id="{0FF97CE6-BDF9-47AE-A645-9CBCDD7BBD8D}"/>
                  </a:ext>
                </a:extLst>
              </p:cNvPr>
              <p:cNvSpPr/>
              <p:nvPr/>
            </p:nvSpPr>
            <p:spPr bwMode="auto">
              <a:xfrm>
                <a:off x="3312" y="3566"/>
                <a:ext cx="48" cy="49"/>
              </a:xfrm>
              <a:custGeom>
                <a:avLst/>
                <a:gdLst>
                  <a:gd name="T0" fmla="*/ 5 w 38"/>
                  <a:gd name="T1" fmla="*/ 38 h 39"/>
                  <a:gd name="T2" fmla="*/ 36 w 38"/>
                  <a:gd name="T3" fmla="*/ 6 h 39"/>
                  <a:gd name="T4" fmla="*/ 36 w 38"/>
                  <a:gd name="T5" fmla="*/ 1 h 39"/>
                  <a:gd name="T6" fmla="*/ 32 w 38"/>
                  <a:gd name="T7" fmla="*/ 1 h 39"/>
                  <a:gd name="T8" fmla="*/ 1 w 38"/>
                  <a:gd name="T9" fmla="*/ 33 h 39"/>
                  <a:gd name="T10" fmla="*/ 1 w 38"/>
                  <a:gd name="T11" fmla="*/ 38 h 39"/>
                  <a:gd name="T12" fmla="*/ 5 w 38"/>
                  <a:gd name="T13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39">
                    <a:moveTo>
                      <a:pt x="5" y="38"/>
                    </a:moveTo>
                    <a:cubicBezTo>
                      <a:pt x="36" y="6"/>
                      <a:pt x="36" y="6"/>
                      <a:pt x="36" y="6"/>
                    </a:cubicBezTo>
                    <a:cubicBezTo>
                      <a:pt x="38" y="4"/>
                      <a:pt x="38" y="2"/>
                      <a:pt x="36" y="1"/>
                    </a:cubicBezTo>
                    <a:cubicBezTo>
                      <a:pt x="35" y="0"/>
                      <a:pt x="33" y="0"/>
                      <a:pt x="32" y="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0" y="36"/>
                      <a:pt x="1" y="38"/>
                    </a:cubicBezTo>
                    <a:cubicBezTo>
                      <a:pt x="2" y="39"/>
                      <a:pt x="4" y="39"/>
                      <a:pt x="5" y="38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9" name="ïṡ1îḍè">
                <a:extLst>
                  <a:ext uri="{FF2B5EF4-FFF2-40B4-BE49-F238E27FC236}">
                    <a16:creationId xmlns:a16="http://schemas.microsoft.com/office/drawing/2014/main" id="{F79348F4-6630-410E-BA15-6417EED725CB}"/>
                  </a:ext>
                </a:extLst>
              </p:cNvPr>
              <p:cNvSpPr/>
              <p:nvPr/>
            </p:nvSpPr>
            <p:spPr bwMode="auto">
              <a:xfrm>
                <a:off x="3340" y="3578"/>
                <a:ext cx="48" cy="49"/>
              </a:xfrm>
              <a:custGeom>
                <a:avLst/>
                <a:gdLst>
                  <a:gd name="T0" fmla="*/ 5 w 38"/>
                  <a:gd name="T1" fmla="*/ 38 h 39"/>
                  <a:gd name="T2" fmla="*/ 37 w 38"/>
                  <a:gd name="T3" fmla="*/ 6 h 39"/>
                  <a:gd name="T4" fmla="*/ 37 w 38"/>
                  <a:gd name="T5" fmla="*/ 1 h 39"/>
                  <a:gd name="T6" fmla="*/ 32 w 38"/>
                  <a:gd name="T7" fmla="*/ 1 h 39"/>
                  <a:gd name="T8" fmla="*/ 1 w 38"/>
                  <a:gd name="T9" fmla="*/ 33 h 39"/>
                  <a:gd name="T10" fmla="*/ 1 w 38"/>
                  <a:gd name="T11" fmla="*/ 38 h 39"/>
                  <a:gd name="T12" fmla="*/ 5 w 38"/>
                  <a:gd name="T13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39">
                    <a:moveTo>
                      <a:pt x="5" y="38"/>
                    </a:moveTo>
                    <a:cubicBezTo>
                      <a:pt x="37" y="6"/>
                      <a:pt x="37" y="6"/>
                      <a:pt x="37" y="6"/>
                    </a:cubicBezTo>
                    <a:cubicBezTo>
                      <a:pt x="38" y="4"/>
                      <a:pt x="38" y="2"/>
                      <a:pt x="37" y="1"/>
                    </a:cubicBezTo>
                    <a:cubicBezTo>
                      <a:pt x="35" y="0"/>
                      <a:pt x="33" y="0"/>
                      <a:pt x="32" y="1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0" y="36"/>
                      <a:pt x="1" y="38"/>
                    </a:cubicBezTo>
                    <a:cubicBezTo>
                      <a:pt x="2" y="39"/>
                      <a:pt x="4" y="39"/>
                      <a:pt x="5" y="38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0" name="î$ḷïďe">
                <a:extLst>
                  <a:ext uri="{FF2B5EF4-FFF2-40B4-BE49-F238E27FC236}">
                    <a16:creationId xmlns:a16="http://schemas.microsoft.com/office/drawing/2014/main" id="{85894B03-E986-4597-8170-674F973E6B1A}"/>
                  </a:ext>
                </a:extLst>
              </p:cNvPr>
              <p:cNvSpPr/>
              <p:nvPr/>
            </p:nvSpPr>
            <p:spPr bwMode="auto">
              <a:xfrm>
                <a:off x="3366" y="3590"/>
                <a:ext cx="53" cy="54"/>
              </a:xfrm>
              <a:custGeom>
                <a:avLst/>
                <a:gdLst>
                  <a:gd name="T0" fmla="*/ 5 w 42"/>
                  <a:gd name="T1" fmla="*/ 42 h 43"/>
                  <a:gd name="T2" fmla="*/ 41 w 42"/>
                  <a:gd name="T3" fmla="*/ 6 h 43"/>
                  <a:gd name="T4" fmla="*/ 41 w 42"/>
                  <a:gd name="T5" fmla="*/ 1 h 43"/>
                  <a:gd name="T6" fmla="*/ 36 w 42"/>
                  <a:gd name="T7" fmla="*/ 1 h 43"/>
                  <a:gd name="T8" fmla="*/ 1 w 42"/>
                  <a:gd name="T9" fmla="*/ 37 h 43"/>
                  <a:gd name="T10" fmla="*/ 1 w 42"/>
                  <a:gd name="T11" fmla="*/ 42 h 43"/>
                  <a:gd name="T12" fmla="*/ 5 w 42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3">
                    <a:moveTo>
                      <a:pt x="5" y="42"/>
                    </a:moveTo>
                    <a:cubicBezTo>
                      <a:pt x="41" y="6"/>
                      <a:pt x="41" y="6"/>
                      <a:pt x="41" y="6"/>
                    </a:cubicBezTo>
                    <a:cubicBezTo>
                      <a:pt x="42" y="4"/>
                      <a:pt x="42" y="2"/>
                      <a:pt x="41" y="1"/>
                    </a:cubicBezTo>
                    <a:cubicBezTo>
                      <a:pt x="39" y="0"/>
                      <a:pt x="37" y="0"/>
                      <a:pt x="36" y="1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9"/>
                      <a:pt x="0" y="41"/>
                      <a:pt x="1" y="42"/>
                    </a:cubicBezTo>
                    <a:cubicBezTo>
                      <a:pt x="2" y="43"/>
                      <a:pt x="4" y="43"/>
                      <a:pt x="5" y="42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1" name="íṥľîḓè">
                <a:extLst>
                  <a:ext uri="{FF2B5EF4-FFF2-40B4-BE49-F238E27FC236}">
                    <a16:creationId xmlns:a16="http://schemas.microsoft.com/office/drawing/2014/main" id="{54757D5E-8B80-49C3-909E-7B6B889F625E}"/>
                  </a:ext>
                </a:extLst>
              </p:cNvPr>
              <p:cNvSpPr/>
              <p:nvPr/>
            </p:nvSpPr>
            <p:spPr bwMode="auto">
              <a:xfrm>
                <a:off x="2927" y="2495"/>
                <a:ext cx="624" cy="1081"/>
              </a:xfrm>
              <a:custGeom>
                <a:avLst/>
                <a:gdLst>
                  <a:gd name="T0" fmla="*/ 334 w 496"/>
                  <a:gd name="T1" fmla="*/ 859 h 859"/>
                  <a:gd name="T2" fmla="*/ 275 w 496"/>
                  <a:gd name="T3" fmla="*/ 285 h 859"/>
                  <a:gd name="T4" fmla="*/ 0 w 496"/>
                  <a:gd name="T5" fmla="*/ 155 h 859"/>
                  <a:gd name="T6" fmla="*/ 52 w 496"/>
                  <a:gd name="T7" fmla="*/ 0 h 859"/>
                  <a:gd name="T8" fmla="*/ 409 w 496"/>
                  <a:gd name="T9" fmla="*/ 190 h 859"/>
                  <a:gd name="T10" fmla="*/ 477 w 496"/>
                  <a:gd name="T11" fmla="*/ 578 h 859"/>
                  <a:gd name="T12" fmla="*/ 496 w 496"/>
                  <a:gd name="T13" fmla="*/ 853 h 859"/>
                  <a:gd name="T14" fmla="*/ 334 w 496"/>
                  <a:gd name="T15" fmla="*/ 859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6" h="859">
                    <a:moveTo>
                      <a:pt x="334" y="859"/>
                    </a:moveTo>
                    <a:cubicBezTo>
                      <a:pt x="324" y="605"/>
                      <a:pt x="299" y="331"/>
                      <a:pt x="275" y="285"/>
                    </a:cubicBezTo>
                    <a:cubicBezTo>
                      <a:pt x="252" y="258"/>
                      <a:pt x="124" y="197"/>
                      <a:pt x="0" y="155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40" y="29"/>
                      <a:pt x="349" y="106"/>
                      <a:pt x="409" y="190"/>
                    </a:cubicBezTo>
                    <a:cubicBezTo>
                      <a:pt x="434" y="225"/>
                      <a:pt x="462" y="320"/>
                      <a:pt x="477" y="578"/>
                    </a:cubicBezTo>
                    <a:cubicBezTo>
                      <a:pt x="485" y="713"/>
                      <a:pt x="496" y="853"/>
                      <a:pt x="496" y="853"/>
                    </a:cubicBezTo>
                    <a:lnTo>
                      <a:pt x="334" y="859"/>
                    </a:lnTo>
                    <a:close/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2" name="ïṡḻîḑé">
                <a:extLst>
                  <a:ext uri="{FF2B5EF4-FFF2-40B4-BE49-F238E27FC236}">
                    <a16:creationId xmlns:a16="http://schemas.microsoft.com/office/drawing/2014/main" id="{3ED7D74F-0C0C-4289-BDF7-3632D1C34987}"/>
                  </a:ext>
                </a:extLst>
              </p:cNvPr>
              <p:cNvSpPr/>
              <p:nvPr/>
            </p:nvSpPr>
            <p:spPr bwMode="auto">
              <a:xfrm>
                <a:off x="2790" y="2575"/>
                <a:ext cx="648" cy="984"/>
              </a:xfrm>
              <a:custGeom>
                <a:avLst/>
                <a:gdLst>
                  <a:gd name="T0" fmla="*/ 78 w 515"/>
                  <a:gd name="T1" fmla="*/ 10 h 782"/>
                  <a:gd name="T2" fmla="*/ 437 w 515"/>
                  <a:gd name="T3" fmla="*/ 173 h 782"/>
                  <a:gd name="T4" fmla="*/ 515 w 515"/>
                  <a:gd name="T5" fmla="*/ 768 h 782"/>
                  <a:gd name="T6" fmla="*/ 414 w 515"/>
                  <a:gd name="T7" fmla="*/ 782 h 782"/>
                  <a:gd name="T8" fmla="*/ 0 w 515"/>
                  <a:gd name="T9" fmla="*/ 0 h 782"/>
                  <a:gd name="T10" fmla="*/ 78 w 515"/>
                  <a:gd name="T11" fmla="*/ 1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5" h="782">
                    <a:moveTo>
                      <a:pt x="78" y="10"/>
                    </a:moveTo>
                    <a:cubicBezTo>
                      <a:pt x="78" y="10"/>
                      <a:pt x="393" y="90"/>
                      <a:pt x="437" y="173"/>
                    </a:cubicBezTo>
                    <a:cubicBezTo>
                      <a:pt x="480" y="257"/>
                      <a:pt x="515" y="768"/>
                      <a:pt x="515" y="768"/>
                    </a:cubicBezTo>
                    <a:cubicBezTo>
                      <a:pt x="414" y="782"/>
                      <a:pt x="414" y="782"/>
                      <a:pt x="414" y="78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8" y="10"/>
                    </a:lnTo>
                    <a:close/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3" name="iśḷiďé">
                <a:extLst>
                  <a:ext uri="{FF2B5EF4-FFF2-40B4-BE49-F238E27FC236}">
                    <a16:creationId xmlns:a16="http://schemas.microsoft.com/office/drawing/2014/main" id="{3F36E961-02C8-4E3A-952F-D6410EBAAB40}"/>
                  </a:ext>
                </a:extLst>
              </p:cNvPr>
              <p:cNvSpPr/>
              <p:nvPr/>
            </p:nvSpPr>
            <p:spPr bwMode="auto">
              <a:xfrm>
                <a:off x="2633" y="2524"/>
                <a:ext cx="547" cy="268"/>
              </a:xfrm>
              <a:custGeom>
                <a:avLst/>
                <a:gdLst>
                  <a:gd name="T0" fmla="*/ 432 w 435"/>
                  <a:gd name="T1" fmla="*/ 65 h 213"/>
                  <a:gd name="T2" fmla="*/ 413 w 435"/>
                  <a:gd name="T3" fmla="*/ 142 h 213"/>
                  <a:gd name="T4" fmla="*/ 327 w 435"/>
                  <a:gd name="T5" fmla="*/ 193 h 213"/>
                  <a:gd name="T6" fmla="*/ 130 w 435"/>
                  <a:gd name="T7" fmla="*/ 212 h 213"/>
                  <a:gd name="T8" fmla="*/ 113 w 435"/>
                  <a:gd name="T9" fmla="*/ 213 h 213"/>
                  <a:gd name="T10" fmla="*/ 72 w 435"/>
                  <a:gd name="T11" fmla="*/ 203 h 213"/>
                  <a:gd name="T12" fmla="*/ 65 w 435"/>
                  <a:gd name="T13" fmla="*/ 199 h 213"/>
                  <a:gd name="T14" fmla="*/ 2 w 435"/>
                  <a:gd name="T15" fmla="*/ 107 h 213"/>
                  <a:gd name="T16" fmla="*/ 0 w 435"/>
                  <a:gd name="T17" fmla="*/ 44 h 213"/>
                  <a:gd name="T18" fmla="*/ 422 w 435"/>
                  <a:gd name="T19" fmla="*/ 0 h 213"/>
                  <a:gd name="T20" fmla="*/ 432 w 435"/>
                  <a:gd name="T21" fmla="*/ 6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5" h="213">
                    <a:moveTo>
                      <a:pt x="432" y="65"/>
                    </a:moveTo>
                    <a:cubicBezTo>
                      <a:pt x="435" y="93"/>
                      <a:pt x="427" y="120"/>
                      <a:pt x="413" y="142"/>
                    </a:cubicBezTo>
                    <a:cubicBezTo>
                      <a:pt x="394" y="170"/>
                      <a:pt x="363" y="190"/>
                      <a:pt x="327" y="193"/>
                    </a:cubicBezTo>
                    <a:cubicBezTo>
                      <a:pt x="130" y="212"/>
                      <a:pt x="130" y="212"/>
                      <a:pt x="130" y="212"/>
                    </a:cubicBezTo>
                    <a:cubicBezTo>
                      <a:pt x="125" y="213"/>
                      <a:pt x="119" y="213"/>
                      <a:pt x="113" y="213"/>
                    </a:cubicBezTo>
                    <a:cubicBezTo>
                      <a:pt x="99" y="212"/>
                      <a:pt x="85" y="208"/>
                      <a:pt x="72" y="203"/>
                    </a:cubicBezTo>
                    <a:cubicBezTo>
                      <a:pt x="69" y="202"/>
                      <a:pt x="67" y="201"/>
                      <a:pt x="65" y="199"/>
                    </a:cubicBezTo>
                    <a:cubicBezTo>
                      <a:pt x="31" y="182"/>
                      <a:pt x="6" y="148"/>
                      <a:pt x="2" y="10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22" y="0"/>
                      <a:pt x="422" y="0"/>
                      <a:pt x="422" y="0"/>
                    </a:cubicBezTo>
                    <a:lnTo>
                      <a:pt x="432" y="65"/>
                    </a:lnTo>
                    <a:close/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4" name="í$ľiḑè">
                <a:extLst>
                  <a:ext uri="{FF2B5EF4-FFF2-40B4-BE49-F238E27FC236}">
                    <a16:creationId xmlns:a16="http://schemas.microsoft.com/office/drawing/2014/main" id="{0C9C74F5-8E38-4D5E-9866-5103F5E85452}"/>
                  </a:ext>
                </a:extLst>
              </p:cNvPr>
              <p:cNvSpPr/>
              <p:nvPr/>
            </p:nvSpPr>
            <p:spPr bwMode="auto">
              <a:xfrm>
                <a:off x="2686" y="2622"/>
                <a:ext cx="677" cy="953"/>
              </a:xfrm>
              <a:custGeom>
                <a:avLst/>
                <a:gdLst>
                  <a:gd name="T0" fmla="*/ 511 w 538"/>
                  <a:gd name="T1" fmla="*/ 486 h 757"/>
                  <a:gd name="T2" fmla="*/ 538 w 538"/>
                  <a:gd name="T3" fmla="*/ 750 h 757"/>
                  <a:gd name="T4" fmla="*/ 449 w 538"/>
                  <a:gd name="T5" fmla="*/ 752 h 757"/>
                  <a:gd name="T6" fmla="*/ 372 w 538"/>
                  <a:gd name="T7" fmla="*/ 757 h 757"/>
                  <a:gd name="T8" fmla="*/ 291 w 538"/>
                  <a:gd name="T9" fmla="*/ 232 h 757"/>
                  <a:gd name="T10" fmla="*/ 50 w 538"/>
                  <a:gd name="T11" fmla="*/ 162 h 757"/>
                  <a:gd name="T12" fmla="*/ 8 w 538"/>
                  <a:gd name="T13" fmla="*/ 155 h 757"/>
                  <a:gd name="T14" fmla="*/ 0 w 538"/>
                  <a:gd name="T15" fmla="*/ 154 h 757"/>
                  <a:gd name="T16" fmla="*/ 1 w 538"/>
                  <a:gd name="T17" fmla="*/ 152 h 757"/>
                  <a:gd name="T18" fmla="*/ 233 w 538"/>
                  <a:gd name="T19" fmla="*/ 22 h 757"/>
                  <a:gd name="T20" fmla="*/ 344 w 538"/>
                  <a:gd name="T21" fmla="*/ 74 h 757"/>
                  <a:gd name="T22" fmla="*/ 397 w 538"/>
                  <a:gd name="T23" fmla="*/ 105 h 757"/>
                  <a:gd name="T24" fmla="*/ 511 w 538"/>
                  <a:gd name="T25" fmla="*/ 486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8" h="757">
                    <a:moveTo>
                      <a:pt x="511" y="486"/>
                    </a:moveTo>
                    <a:cubicBezTo>
                      <a:pt x="529" y="619"/>
                      <a:pt x="537" y="745"/>
                      <a:pt x="538" y="750"/>
                    </a:cubicBezTo>
                    <a:cubicBezTo>
                      <a:pt x="449" y="752"/>
                      <a:pt x="449" y="752"/>
                      <a:pt x="449" y="752"/>
                    </a:cubicBezTo>
                    <a:cubicBezTo>
                      <a:pt x="372" y="757"/>
                      <a:pt x="372" y="757"/>
                      <a:pt x="372" y="757"/>
                    </a:cubicBezTo>
                    <a:cubicBezTo>
                      <a:pt x="358" y="528"/>
                      <a:pt x="322" y="277"/>
                      <a:pt x="291" y="232"/>
                    </a:cubicBezTo>
                    <a:cubicBezTo>
                      <a:pt x="261" y="211"/>
                      <a:pt x="151" y="182"/>
                      <a:pt x="50" y="162"/>
                    </a:cubicBezTo>
                    <a:cubicBezTo>
                      <a:pt x="35" y="160"/>
                      <a:pt x="21" y="157"/>
                      <a:pt x="8" y="155"/>
                    </a:cubicBezTo>
                    <a:cubicBezTo>
                      <a:pt x="5" y="155"/>
                      <a:pt x="3" y="154"/>
                      <a:pt x="0" y="154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2"/>
                      <a:pt x="58" y="0"/>
                      <a:pt x="233" y="22"/>
                    </a:cubicBezTo>
                    <a:cubicBezTo>
                      <a:pt x="270" y="26"/>
                      <a:pt x="304" y="55"/>
                      <a:pt x="344" y="74"/>
                    </a:cubicBezTo>
                    <a:cubicBezTo>
                      <a:pt x="365" y="84"/>
                      <a:pt x="383" y="94"/>
                      <a:pt x="397" y="105"/>
                    </a:cubicBezTo>
                    <a:cubicBezTo>
                      <a:pt x="436" y="137"/>
                      <a:pt x="477" y="226"/>
                      <a:pt x="511" y="486"/>
                    </a:cubicBezTo>
                    <a:close/>
                  </a:path>
                </a:pathLst>
              </a:custGeom>
              <a:solidFill>
                <a:srgbClr val="252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5" name="îṩļïďe">
                <a:extLst>
                  <a:ext uri="{FF2B5EF4-FFF2-40B4-BE49-F238E27FC236}">
                    <a16:creationId xmlns:a16="http://schemas.microsoft.com/office/drawing/2014/main" id="{7CCF4F29-5A83-4CB7-8916-FFD954F66731}"/>
                  </a:ext>
                </a:extLst>
              </p:cNvPr>
              <p:cNvSpPr/>
              <p:nvPr/>
            </p:nvSpPr>
            <p:spPr bwMode="auto">
              <a:xfrm>
                <a:off x="2594" y="2622"/>
                <a:ext cx="657" cy="953"/>
              </a:xfrm>
              <a:custGeom>
                <a:avLst/>
                <a:gdLst>
                  <a:gd name="T0" fmla="*/ 522 w 522"/>
                  <a:gd name="T1" fmla="*/ 752 h 757"/>
                  <a:gd name="T2" fmla="*/ 445 w 522"/>
                  <a:gd name="T3" fmla="*/ 757 h 757"/>
                  <a:gd name="T4" fmla="*/ 364 w 522"/>
                  <a:gd name="T5" fmla="*/ 232 h 757"/>
                  <a:gd name="T6" fmla="*/ 123 w 522"/>
                  <a:gd name="T7" fmla="*/ 162 h 757"/>
                  <a:gd name="T8" fmla="*/ 81 w 522"/>
                  <a:gd name="T9" fmla="*/ 155 h 757"/>
                  <a:gd name="T10" fmla="*/ 73 w 522"/>
                  <a:gd name="T11" fmla="*/ 154 h 757"/>
                  <a:gd name="T12" fmla="*/ 74 w 522"/>
                  <a:gd name="T13" fmla="*/ 152 h 757"/>
                  <a:gd name="T14" fmla="*/ 6 w 522"/>
                  <a:gd name="T15" fmla="*/ 63 h 757"/>
                  <a:gd name="T16" fmla="*/ 0 w 522"/>
                  <a:gd name="T17" fmla="*/ 1 h 757"/>
                  <a:gd name="T18" fmla="*/ 68 w 522"/>
                  <a:gd name="T19" fmla="*/ 0 h 757"/>
                  <a:gd name="T20" fmla="*/ 86 w 522"/>
                  <a:gd name="T21" fmla="*/ 79 h 757"/>
                  <a:gd name="T22" fmla="*/ 110 w 522"/>
                  <a:gd name="T23" fmla="*/ 94 h 757"/>
                  <a:gd name="T24" fmla="*/ 326 w 522"/>
                  <a:gd name="T25" fmla="*/ 132 h 757"/>
                  <a:gd name="T26" fmla="*/ 442 w 522"/>
                  <a:gd name="T27" fmla="*/ 198 h 757"/>
                  <a:gd name="T28" fmla="*/ 522 w 522"/>
                  <a:gd name="T29" fmla="*/ 752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2" h="757">
                    <a:moveTo>
                      <a:pt x="522" y="752"/>
                    </a:moveTo>
                    <a:cubicBezTo>
                      <a:pt x="445" y="757"/>
                      <a:pt x="445" y="757"/>
                      <a:pt x="445" y="757"/>
                    </a:cubicBezTo>
                    <a:cubicBezTo>
                      <a:pt x="431" y="528"/>
                      <a:pt x="395" y="277"/>
                      <a:pt x="364" y="232"/>
                    </a:cubicBezTo>
                    <a:cubicBezTo>
                      <a:pt x="334" y="211"/>
                      <a:pt x="224" y="182"/>
                      <a:pt x="123" y="162"/>
                    </a:cubicBezTo>
                    <a:cubicBezTo>
                      <a:pt x="108" y="163"/>
                      <a:pt x="94" y="160"/>
                      <a:pt x="81" y="155"/>
                    </a:cubicBezTo>
                    <a:cubicBezTo>
                      <a:pt x="78" y="155"/>
                      <a:pt x="76" y="154"/>
                      <a:pt x="73" y="154"/>
                    </a:cubicBezTo>
                    <a:cubicBezTo>
                      <a:pt x="74" y="152"/>
                      <a:pt x="74" y="152"/>
                      <a:pt x="74" y="152"/>
                    </a:cubicBezTo>
                    <a:cubicBezTo>
                      <a:pt x="39" y="137"/>
                      <a:pt x="12" y="104"/>
                      <a:pt x="6" y="6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7" y="5"/>
                      <a:pt x="65" y="53"/>
                      <a:pt x="86" y="79"/>
                    </a:cubicBezTo>
                    <a:cubicBezTo>
                      <a:pt x="92" y="86"/>
                      <a:pt x="100" y="92"/>
                      <a:pt x="110" y="94"/>
                    </a:cubicBezTo>
                    <a:cubicBezTo>
                      <a:pt x="138" y="100"/>
                      <a:pt x="241" y="109"/>
                      <a:pt x="326" y="132"/>
                    </a:cubicBezTo>
                    <a:cubicBezTo>
                      <a:pt x="381" y="147"/>
                      <a:pt x="428" y="167"/>
                      <a:pt x="442" y="198"/>
                    </a:cubicBezTo>
                    <a:cubicBezTo>
                      <a:pt x="475" y="268"/>
                      <a:pt x="516" y="692"/>
                      <a:pt x="522" y="752"/>
                    </a:cubicBezTo>
                    <a:close/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6" name="ïşļíḑé">
                <a:extLst>
                  <a:ext uri="{FF2B5EF4-FFF2-40B4-BE49-F238E27FC236}">
                    <a16:creationId xmlns:a16="http://schemas.microsoft.com/office/drawing/2014/main" id="{F0BF7860-D9CD-4082-B10D-5E90643CB2A6}"/>
                  </a:ext>
                </a:extLst>
              </p:cNvPr>
              <p:cNvSpPr/>
              <p:nvPr/>
            </p:nvSpPr>
            <p:spPr bwMode="auto">
              <a:xfrm>
                <a:off x="3541" y="2174"/>
                <a:ext cx="183" cy="150"/>
              </a:xfrm>
              <a:custGeom>
                <a:avLst/>
                <a:gdLst>
                  <a:gd name="T0" fmla="*/ 145 w 145"/>
                  <a:gd name="T1" fmla="*/ 27 h 119"/>
                  <a:gd name="T2" fmla="*/ 121 w 145"/>
                  <a:gd name="T3" fmla="*/ 15 h 119"/>
                  <a:gd name="T4" fmla="*/ 53 w 145"/>
                  <a:gd name="T5" fmla="*/ 1 h 119"/>
                  <a:gd name="T6" fmla="*/ 9 w 145"/>
                  <a:gd name="T7" fmla="*/ 1 h 119"/>
                  <a:gd name="T8" fmla="*/ 3 w 145"/>
                  <a:gd name="T9" fmla="*/ 75 h 119"/>
                  <a:gd name="T10" fmla="*/ 88 w 145"/>
                  <a:gd name="T11" fmla="*/ 107 h 119"/>
                  <a:gd name="T12" fmla="*/ 145 w 145"/>
                  <a:gd name="T13" fmla="*/ 2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119">
                    <a:moveTo>
                      <a:pt x="145" y="27"/>
                    </a:moveTo>
                    <a:cubicBezTo>
                      <a:pt x="144" y="27"/>
                      <a:pt x="133" y="21"/>
                      <a:pt x="121" y="15"/>
                    </a:cubicBezTo>
                    <a:cubicBezTo>
                      <a:pt x="100" y="5"/>
                      <a:pt x="77" y="0"/>
                      <a:pt x="53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4" y="72"/>
                      <a:pt x="3" y="75"/>
                    </a:cubicBezTo>
                    <a:cubicBezTo>
                      <a:pt x="0" y="119"/>
                      <a:pt x="88" y="107"/>
                      <a:pt x="88" y="107"/>
                    </a:cubicBezTo>
                    <a:cubicBezTo>
                      <a:pt x="145" y="27"/>
                      <a:pt x="145" y="27"/>
                      <a:pt x="145" y="27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7" name="iṣľiḋe">
                <a:extLst>
                  <a:ext uri="{FF2B5EF4-FFF2-40B4-BE49-F238E27FC236}">
                    <a16:creationId xmlns:a16="http://schemas.microsoft.com/office/drawing/2014/main" id="{AC1AC428-20E4-4CC1-A245-92AEF6782747}"/>
                  </a:ext>
                </a:extLst>
              </p:cNvPr>
              <p:cNvSpPr/>
              <p:nvPr/>
            </p:nvSpPr>
            <p:spPr bwMode="auto">
              <a:xfrm>
                <a:off x="3632" y="2191"/>
                <a:ext cx="165" cy="43"/>
              </a:xfrm>
              <a:custGeom>
                <a:avLst/>
                <a:gdLst>
                  <a:gd name="T0" fmla="*/ 14 w 131"/>
                  <a:gd name="T1" fmla="*/ 27 h 34"/>
                  <a:gd name="T2" fmla="*/ 116 w 131"/>
                  <a:gd name="T3" fmla="*/ 34 h 34"/>
                  <a:gd name="T4" fmla="*/ 131 w 131"/>
                  <a:gd name="T5" fmla="*/ 21 h 34"/>
                  <a:gd name="T6" fmla="*/ 118 w 131"/>
                  <a:gd name="T7" fmla="*/ 7 h 34"/>
                  <a:gd name="T8" fmla="*/ 15 w 131"/>
                  <a:gd name="T9" fmla="*/ 0 h 34"/>
                  <a:gd name="T10" fmla="*/ 1 w 131"/>
                  <a:gd name="T11" fmla="*/ 13 h 34"/>
                  <a:gd name="T12" fmla="*/ 14 w 131"/>
                  <a:gd name="T13" fmla="*/ 2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34">
                    <a:moveTo>
                      <a:pt x="14" y="27"/>
                    </a:moveTo>
                    <a:cubicBezTo>
                      <a:pt x="116" y="34"/>
                      <a:pt x="116" y="34"/>
                      <a:pt x="116" y="34"/>
                    </a:cubicBezTo>
                    <a:cubicBezTo>
                      <a:pt x="124" y="34"/>
                      <a:pt x="130" y="29"/>
                      <a:pt x="131" y="21"/>
                    </a:cubicBezTo>
                    <a:cubicBezTo>
                      <a:pt x="131" y="14"/>
                      <a:pt x="125" y="7"/>
                      <a:pt x="118" y="7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1" y="5"/>
                      <a:pt x="1" y="13"/>
                    </a:cubicBezTo>
                    <a:cubicBezTo>
                      <a:pt x="0" y="20"/>
                      <a:pt x="6" y="27"/>
                      <a:pt x="14" y="27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8" name="ïṩḻîḓe">
                <a:extLst>
                  <a:ext uri="{FF2B5EF4-FFF2-40B4-BE49-F238E27FC236}">
                    <a16:creationId xmlns:a16="http://schemas.microsoft.com/office/drawing/2014/main" id="{CBC50B5E-5D5E-42AD-B5D9-14B3028B6134}"/>
                  </a:ext>
                </a:extLst>
              </p:cNvPr>
              <p:cNvSpPr/>
              <p:nvPr/>
            </p:nvSpPr>
            <p:spPr bwMode="auto">
              <a:xfrm>
                <a:off x="3643" y="2236"/>
                <a:ext cx="140" cy="45"/>
              </a:xfrm>
              <a:custGeom>
                <a:avLst/>
                <a:gdLst>
                  <a:gd name="T0" fmla="*/ 13 w 111"/>
                  <a:gd name="T1" fmla="*/ 28 h 36"/>
                  <a:gd name="T2" fmla="*/ 95 w 111"/>
                  <a:gd name="T3" fmla="*/ 36 h 36"/>
                  <a:gd name="T4" fmla="*/ 110 w 111"/>
                  <a:gd name="T5" fmla="*/ 23 h 36"/>
                  <a:gd name="T6" fmla="*/ 98 w 111"/>
                  <a:gd name="T7" fmla="*/ 8 h 36"/>
                  <a:gd name="T8" fmla="*/ 16 w 111"/>
                  <a:gd name="T9" fmla="*/ 1 h 36"/>
                  <a:gd name="T10" fmla="*/ 1 w 111"/>
                  <a:gd name="T11" fmla="*/ 13 h 36"/>
                  <a:gd name="T12" fmla="*/ 13 w 111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6">
                    <a:moveTo>
                      <a:pt x="13" y="28"/>
                    </a:moveTo>
                    <a:cubicBezTo>
                      <a:pt x="95" y="36"/>
                      <a:pt x="95" y="36"/>
                      <a:pt x="95" y="36"/>
                    </a:cubicBezTo>
                    <a:cubicBezTo>
                      <a:pt x="103" y="36"/>
                      <a:pt x="110" y="31"/>
                      <a:pt x="110" y="23"/>
                    </a:cubicBezTo>
                    <a:cubicBezTo>
                      <a:pt x="111" y="16"/>
                      <a:pt x="105" y="9"/>
                      <a:pt x="98" y="8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8" y="0"/>
                      <a:pt x="1" y="6"/>
                      <a:pt x="1" y="13"/>
                    </a:cubicBezTo>
                    <a:cubicBezTo>
                      <a:pt x="0" y="21"/>
                      <a:pt x="6" y="27"/>
                      <a:pt x="13" y="28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59" name="ïṩliḍê">
                <a:extLst>
                  <a:ext uri="{FF2B5EF4-FFF2-40B4-BE49-F238E27FC236}">
                    <a16:creationId xmlns:a16="http://schemas.microsoft.com/office/drawing/2014/main" id="{FB9BBCFF-D13E-43B9-AF4D-086B1DD302EF}"/>
                  </a:ext>
                </a:extLst>
              </p:cNvPr>
              <p:cNvSpPr/>
              <p:nvPr/>
            </p:nvSpPr>
            <p:spPr bwMode="auto">
              <a:xfrm>
                <a:off x="3603" y="2273"/>
                <a:ext cx="158" cy="43"/>
              </a:xfrm>
              <a:custGeom>
                <a:avLst/>
                <a:gdLst>
                  <a:gd name="T0" fmla="*/ 13 w 126"/>
                  <a:gd name="T1" fmla="*/ 28 h 34"/>
                  <a:gd name="T2" fmla="*/ 111 w 126"/>
                  <a:gd name="T3" fmla="*/ 34 h 34"/>
                  <a:gd name="T4" fmla="*/ 125 w 126"/>
                  <a:gd name="T5" fmla="*/ 21 h 34"/>
                  <a:gd name="T6" fmla="*/ 113 w 126"/>
                  <a:gd name="T7" fmla="*/ 6 h 34"/>
                  <a:gd name="T8" fmla="*/ 15 w 126"/>
                  <a:gd name="T9" fmla="*/ 0 h 34"/>
                  <a:gd name="T10" fmla="*/ 0 w 126"/>
                  <a:gd name="T11" fmla="*/ 13 h 34"/>
                  <a:gd name="T12" fmla="*/ 13 w 126"/>
                  <a:gd name="T13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34">
                    <a:moveTo>
                      <a:pt x="13" y="28"/>
                    </a:moveTo>
                    <a:cubicBezTo>
                      <a:pt x="111" y="34"/>
                      <a:pt x="111" y="34"/>
                      <a:pt x="111" y="34"/>
                    </a:cubicBezTo>
                    <a:cubicBezTo>
                      <a:pt x="118" y="34"/>
                      <a:pt x="125" y="28"/>
                      <a:pt x="125" y="21"/>
                    </a:cubicBezTo>
                    <a:cubicBezTo>
                      <a:pt x="126" y="13"/>
                      <a:pt x="120" y="7"/>
                      <a:pt x="113" y="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1" y="6"/>
                      <a:pt x="0" y="13"/>
                    </a:cubicBezTo>
                    <a:cubicBezTo>
                      <a:pt x="0" y="21"/>
                      <a:pt x="6" y="27"/>
                      <a:pt x="13" y="28"/>
                    </a:cubicBezTo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0" name="ïṩ1iďe">
                <a:extLst>
                  <a:ext uri="{FF2B5EF4-FFF2-40B4-BE49-F238E27FC236}">
                    <a16:creationId xmlns:a16="http://schemas.microsoft.com/office/drawing/2014/main" id="{09DC5C3B-117D-4C10-972E-815273A18041}"/>
                  </a:ext>
                </a:extLst>
              </p:cNvPr>
              <p:cNvSpPr/>
              <p:nvPr/>
            </p:nvSpPr>
            <p:spPr bwMode="auto">
              <a:xfrm>
                <a:off x="3721" y="2120"/>
                <a:ext cx="161" cy="207"/>
              </a:xfrm>
              <a:custGeom>
                <a:avLst/>
                <a:gdLst>
                  <a:gd name="T0" fmla="*/ 128 w 128"/>
                  <a:gd name="T1" fmla="*/ 12 h 165"/>
                  <a:gd name="T2" fmla="*/ 128 w 128"/>
                  <a:gd name="T3" fmla="*/ 165 h 165"/>
                  <a:gd name="T4" fmla="*/ 0 w 128"/>
                  <a:gd name="T5" fmla="*/ 165 h 165"/>
                  <a:gd name="T6" fmla="*/ 0 w 128"/>
                  <a:gd name="T7" fmla="*/ 12 h 165"/>
                  <a:gd name="T8" fmla="*/ 12 w 128"/>
                  <a:gd name="T9" fmla="*/ 0 h 165"/>
                  <a:gd name="T10" fmla="*/ 115 w 128"/>
                  <a:gd name="T11" fmla="*/ 0 h 165"/>
                  <a:gd name="T12" fmla="*/ 128 w 128"/>
                  <a:gd name="T13" fmla="*/ 12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65">
                    <a:moveTo>
                      <a:pt x="128" y="12"/>
                    </a:moveTo>
                    <a:cubicBezTo>
                      <a:pt x="128" y="165"/>
                      <a:pt x="128" y="165"/>
                      <a:pt x="128" y="165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22" y="0"/>
                      <a:pt x="128" y="5"/>
                      <a:pt x="128" y="12"/>
                    </a:cubicBezTo>
                  </a:path>
                </a:pathLst>
              </a:custGeom>
              <a:solidFill>
                <a:srgbClr val="F4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1" name="îSľîḑé">
                <a:extLst>
                  <a:ext uri="{FF2B5EF4-FFF2-40B4-BE49-F238E27FC236}">
                    <a16:creationId xmlns:a16="http://schemas.microsoft.com/office/drawing/2014/main" id="{79B32D28-2706-46D8-AE61-231645A6E112}"/>
                  </a:ext>
                </a:extLst>
              </p:cNvPr>
              <p:cNvSpPr/>
              <p:nvPr/>
            </p:nvSpPr>
            <p:spPr bwMode="auto">
              <a:xfrm>
                <a:off x="3672" y="2159"/>
                <a:ext cx="49" cy="35"/>
              </a:xfrm>
              <a:custGeom>
                <a:avLst/>
                <a:gdLst>
                  <a:gd name="T0" fmla="*/ 39 w 39"/>
                  <a:gd name="T1" fmla="*/ 0 h 28"/>
                  <a:gd name="T2" fmla="*/ 5 w 39"/>
                  <a:gd name="T3" fmla="*/ 13 h 28"/>
                  <a:gd name="T4" fmla="*/ 0 w 39"/>
                  <a:gd name="T5" fmla="*/ 21 h 28"/>
                  <a:gd name="T6" fmla="*/ 17 w 39"/>
                  <a:gd name="T7" fmla="*/ 27 h 28"/>
                  <a:gd name="T8" fmla="*/ 18 w 39"/>
                  <a:gd name="T9" fmla="*/ 28 h 28"/>
                  <a:gd name="T10" fmla="*/ 19 w 39"/>
                  <a:gd name="T11" fmla="*/ 26 h 28"/>
                  <a:gd name="T12" fmla="*/ 39 w 39"/>
                  <a:gd name="T13" fmla="*/ 19 h 28"/>
                  <a:gd name="T14" fmla="*/ 39 w 39"/>
                  <a:gd name="T1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28">
                    <a:moveTo>
                      <a:pt x="39" y="0"/>
                    </a:moveTo>
                    <a:cubicBezTo>
                      <a:pt x="30" y="0"/>
                      <a:pt x="15" y="3"/>
                      <a:pt x="5" y="13"/>
                    </a:cubicBezTo>
                    <a:cubicBezTo>
                      <a:pt x="4" y="15"/>
                      <a:pt x="2" y="18"/>
                      <a:pt x="0" y="21"/>
                    </a:cubicBezTo>
                    <a:cubicBezTo>
                      <a:pt x="6" y="23"/>
                      <a:pt x="11" y="25"/>
                      <a:pt x="17" y="27"/>
                    </a:cubicBezTo>
                    <a:cubicBezTo>
                      <a:pt x="17" y="28"/>
                      <a:pt x="17" y="28"/>
                      <a:pt x="18" y="28"/>
                    </a:cubicBezTo>
                    <a:cubicBezTo>
                      <a:pt x="18" y="27"/>
                      <a:pt x="18" y="27"/>
                      <a:pt x="19" y="26"/>
                    </a:cubicBezTo>
                    <a:cubicBezTo>
                      <a:pt x="24" y="21"/>
                      <a:pt x="33" y="19"/>
                      <a:pt x="39" y="19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D774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2" name="iṣḷïdè">
                <a:extLst>
                  <a:ext uri="{FF2B5EF4-FFF2-40B4-BE49-F238E27FC236}">
                    <a16:creationId xmlns:a16="http://schemas.microsoft.com/office/drawing/2014/main" id="{97D61034-8530-4ED0-952C-437372C19C54}"/>
                  </a:ext>
                </a:extLst>
              </p:cNvPr>
              <p:cNvSpPr/>
              <p:nvPr/>
            </p:nvSpPr>
            <p:spPr bwMode="auto">
              <a:xfrm>
                <a:off x="3668" y="2185"/>
                <a:ext cx="32" cy="56"/>
              </a:xfrm>
              <a:custGeom>
                <a:avLst/>
                <a:gdLst>
                  <a:gd name="T0" fmla="*/ 1 w 25"/>
                  <a:gd name="T1" fmla="*/ 33 h 44"/>
                  <a:gd name="T2" fmla="*/ 3 w 25"/>
                  <a:gd name="T3" fmla="*/ 42 h 44"/>
                  <a:gd name="T4" fmla="*/ 25 w 25"/>
                  <a:gd name="T5" fmla="*/ 44 h 44"/>
                  <a:gd name="T6" fmla="*/ 21 w 25"/>
                  <a:gd name="T7" fmla="*/ 35 h 44"/>
                  <a:gd name="T8" fmla="*/ 1 w 25"/>
                  <a:gd name="T9" fmla="*/ 33 h 44"/>
                  <a:gd name="T10" fmla="*/ 3 w 25"/>
                  <a:gd name="T11" fmla="*/ 0 h 44"/>
                  <a:gd name="T12" fmla="*/ 0 w 25"/>
                  <a:gd name="T13" fmla="*/ 6 h 44"/>
                  <a:gd name="T14" fmla="*/ 20 w 25"/>
                  <a:gd name="T15" fmla="*/ 7 h 44"/>
                  <a:gd name="T16" fmla="*/ 21 w 25"/>
                  <a:gd name="T17" fmla="*/ 7 h 44"/>
                  <a:gd name="T18" fmla="*/ 20 w 25"/>
                  <a:gd name="T19" fmla="*/ 6 h 44"/>
                  <a:gd name="T20" fmla="*/ 3 w 25"/>
                  <a:gd name="T2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4">
                    <a:moveTo>
                      <a:pt x="1" y="33"/>
                    </a:moveTo>
                    <a:cubicBezTo>
                      <a:pt x="2" y="36"/>
                      <a:pt x="2" y="39"/>
                      <a:pt x="3" y="42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1"/>
                      <a:pt x="22" y="38"/>
                      <a:pt x="21" y="35"/>
                    </a:cubicBezTo>
                    <a:cubicBezTo>
                      <a:pt x="1" y="33"/>
                      <a:pt x="1" y="33"/>
                      <a:pt x="1" y="33"/>
                    </a:cubicBezTo>
                    <a:moveTo>
                      <a:pt x="3" y="0"/>
                    </a:moveTo>
                    <a:cubicBezTo>
                      <a:pt x="2" y="1"/>
                      <a:pt x="1" y="4"/>
                      <a:pt x="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1" y="7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14" y="4"/>
                      <a:pt x="9" y="2"/>
                      <a:pt x="3" y="0"/>
                    </a:cubicBezTo>
                  </a:path>
                </a:pathLst>
              </a:custGeom>
              <a:solidFill>
                <a:srgbClr val="DC76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3" name="iśḻíde">
                <a:extLst>
                  <a:ext uri="{FF2B5EF4-FFF2-40B4-BE49-F238E27FC236}">
                    <a16:creationId xmlns:a16="http://schemas.microsoft.com/office/drawing/2014/main" id="{98075B7F-074B-4138-806A-99F16B100FC8}"/>
                  </a:ext>
                </a:extLst>
              </p:cNvPr>
              <p:cNvSpPr/>
              <p:nvPr/>
            </p:nvSpPr>
            <p:spPr bwMode="auto">
              <a:xfrm>
                <a:off x="3666" y="2193"/>
                <a:ext cx="29" cy="36"/>
              </a:xfrm>
              <a:custGeom>
                <a:avLst/>
                <a:gdLst>
                  <a:gd name="T0" fmla="*/ 2 w 23"/>
                  <a:gd name="T1" fmla="*/ 0 h 29"/>
                  <a:gd name="T2" fmla="*/ 1 w 23"/>
                  <a:gd name="T3" fmla="*/ 16 h 29"/>
                  <a:gd name="T4" fmla="*/ 3 w 23"/>
                  <a:gd name="T5" fmla="*/ 27 h 29"/>
                  <a:gd name="T6" fmla="*/ 23 w 23"/>
                  <a:gd name="T7" fmla="*/ 29 h 29"/>
                  <a:gd name="T8" fmla="*/ 20 w 23"/>
                  <a:gd name="T9" fmla="*/ 15 h 29"/>
                  <a:gd name="T10" fmla="*/ 22 w 23"/>
                  <a:gd name="T11" fmla="*/ 1 h 29"/>
                  <a:gd name="T12" fmla="*/ 2 w 23"/>
                  <a:gd name="T1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9">
                    <a:moveTo>
                      <a:pt x="2" y="0"/>
                    </a:moveTo>
                    <a:cubicBezTo>
                      <a:pt x="1" y="5"/>
                      <a:pt x="0" y="10"/>
                      <a:pt x="1" y="16"/>
                    </a:cubicBezTo>
                    <a:cubicBezTo>
                      <a:pt x="1" y="20"/>
                      <a:pt x="2" y="24"/>
                      <a:pt x="3" y="27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24"/>
                      <a:pt x="20" y="20"/>
                      <a:pt x="20" y="15"/>
                    </a:cubicBezTo>
                    <a:cubicBezTo>
                      <a:pt x="19" y="9"/>
                      <a:pt x="20" y="5"/>
                      <a:pt x="2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DC76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4" name="îSḷîďè">
                <a:extLst>
                  <a:ext uri="{FF2B5EF4-FFF2-40B4-BE49-F238E27FC236}">
                    <a16:creationId xmlns:a16="http://schemas.microsoft.com/office/drawing/2014/main" id="{CDF3BCA7-2E89-4ADF-B4C3-E37F2C07374E}"/>
                  </a:ext>
                </a:extLst>
              </p:cNvPr>
              <p:cNvSpPr/>
              <p:nvPr/>
            </p:nvSpPr>
            <p:spPr bwMode="auto">
              <a:xfrm>
                <a:off x="3697" y="2275"/>
                <a:ext cx="24" cy="5"/>
              </a:xfrm>
              <a:custGeom>
                <a:avLst/>
                <a:gdLst>
                  <a:gd name="T0" fmla="*/ 0 w 19"/>
                  <a:gd name="T1" fmla="*/ 0 h 4"/>
                  <a:gd name="T2" fmla="*/ 4 w 19"/>
                  <a:gd name="T3" fmla="*/ 3 h 4"/>
                  <a:gd name="T4" fmla="*/ 19 w 19"/>
                  <a:gd name="T5" fmla="*/ 4 h 4"/>
                  <a:gd name="T6" fmla="*/ 19 w 19"/>
                  <a:gd name="T7" fmla="*/ 1 h 4"/>
                  <a:gd name="T8" fmla="*/ 0 w 19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0" y="0"/>
                    </a:moveTo>
                    <a:cubicBezTo>
                      <a:pt x="2" y="1"/>
                      <a:pt x="3" y="2"/>
                      <a:pt x="4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774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5" name="ïṧľîḑe">
                <a:extLst>
                  <a:ext uri="{FF2B5EF4-FFF2-40B4-BE49-F238E27FC236}">
                    <a16:creationId xmlns:a16="http://schemas.microsoft.com/office/drawing/2014/main" id="{FF352F66-82C6-4376-A211-6CBA4C108706}"/>
                  </a:ext>
                </a:extLst>
              </p:cNvPr>
              <p:cNvSpPr/>
              <p:nvPr/>
            </p:nvSpPr>
            <p:spPr bwMode="auto">
              <a:xfrm>
                <a:off x="3672" y="2238"/>
                <a:ext cx="49" cy="38"/>
              </a:xfrm>
              <a:custGeom>
                <a:avLst/>
                <a:gdLst>
                  <a:gd name="T0" fmla="*/ 0 w 39"/>
                  <a:gd name="T1" fmla="*/ 0 h 30"/>
                  <a:gd name="T2" fmla="*/ 20 w 39"/>
                  <a:gd name="T3" fmla="*/ 29 h 30"/>
                  <a:gd name="T4" fmla="*/ 39 w 39"/>
                  <a:gd name="T5" fmla="*/ 30 h 30"/>
                  <a:gd name="T6" fmla="*/ 39 w 39"/>
                  <a:gd name="T7" fmla="*/ 20 h 30"/>
                  <a:gd name="T8" fmla="*/ 22 w 39"/>
                  <a:gd name="T9" fmla="*/ 2 h 30"/>
                  <a:gd name="T10" fmla="*/ 0 w 39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0">
                    <a:moveTo>
                      <a:pt x="0" y="0"/>
                    </a:moveTo>
                    <a:cubicBezTo>
                      <a:pt x="5" y="12"/>
                      <a:pt x="13" y="21"/>
                      <a:pt x="20" y="29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3" y="16"/>
                      <a:pt x="27" y="9"/>
                      <a:pt x="22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C76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6" name="îşļíḍe">
                <a:extLst>
                  <a:ext uri="{FF2B5EF4-FFF2-40B4-BE49-F238E27FC236}">
                    <a16:creationId xmlns:a16="http://schemas.microsoft.com/office/drawing/2014/main" id="{51663AA2-997E-4B7F-A08C-D6A7F9A4C7F8}"/>
                  </a:ext>
                </a:extLst>
              </p:cNvPr>
              <p:cNvSpPr/>
              <p:nvPr/>
            </p:nvSpPr>
            <p:spPr bwMode="auto">
              <a:xfrm>
                <a:off x="3702" y="2278"/>
                <a:ext cx="19" cy="15"/>
              </a:xfrm>
              <a:custGeom>
                <a:avLst/>
                <a:gdLst>
                  <a:gd name="T0" fmla="*/ 0 w 15"/>
                  <a:gd name="T1" fmla="*/ 0 h 12"/>
                  <a:gd name="T2" fmla="*/ 15 w 15"/>
                  <a:gd name="T3" fmla="*/ 12 h 12"/>
                  <a:gd name="T4" fmla="*/ 15 w 15"/>
                  <a:gd name="T5" fmla="*/ 1 h 12"/>
                  <a:gd name="T6" fmla="*/ 0 w 15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12">
                    <a:moveTo>
                      <a:pt x="0" y="0"/>
                    </a:moveTo>
                    <a:cubicBezTo>
                      <a:pt x="6" y="6"/>
                      <a:pt x="12" y="10"/>
                      <a:pt x="15" y="1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C76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7" name="îśḷiḑe">
                <a:extLst>
                  <a:ext uri="{FF2B5EF4-FFF2-40B4-BE49-F238E27FC236}">
                    <a16:creationId xmlns:a16="http://schemas.microsoft.com/office/drawing/2014/main" id="{6C4D38B0-EB3C-429D-A1BA-CE8B5C6F6D36}"/>
                  </a:ext>
                </a:extLst>
              </p:cNvPr>
              <p:cNvSpPr/>
              <p:nvPr/>
            </p:nvSpPr>
            <p:spPr bwMode="auto">
              <a:xfrm>
                <a:off x="3766" y="2184"/>
                <a:ext cx="105" cy="58"/>
              </a:xfrm>
              <a:custGeom>
                <a:avLst/>
                <a:gdLst>
                  <a:gd name="T0" fmla="*/ 60 w 83"/>
                  <a:gd name="T1" fmla="*/ 0 h 46"/>
                  <a:gd name="T2" fmla="*/ 23 w 83"/>
                  <a:gd name="T3" fmla="*/ 0 h 46"/>
                  <a:gd name="T4" fmla="*/ 0 w 83"/>
                  <a:gd name="T5" fmla="*/ 23 h 46"/>
                  <a:gd name="T6" fmla="*/ 23 w 83"/>
                  <a:gd name="T7" fmla="*/ 46 h 46"/>
                  <a:gd name="T8" fmla="*/ 60 w 83"/>
                  <a:gd name="T9" fmla="*/ 46 h 46"/>
                  <a:gd name="T10" fmla="*/ 83 w 83"/>
                  <a:gd name="T11" fmla="*/ 23 h 46"/>
                  <a:gd name="T12" fmla="*/ 60 w 83"/>
                  <a:gd name="T13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46">
                    <a:moveTo>
                      <a:pt x="60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1" y="0"/>
                      <a:pt x="0" y="10"/>
                      <a:pt x="0" y="23"/>
                    </a:cubicBezTo>
                    <a:cubicBezTo>
                      <a:pt x="0" y="36"/>
                      <a:pt x="11" y="46"/>
                      <a:pt x="23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73" y="46"/>
                      <a:pt x="83" y="36"/>
                      <a:pt x="83" y="23"/>
                    </a:cubicBezTo>
                    <a:cubicBezTo>
                      <a:pt x="83" y="10"/>
                      <a:pt x="73" y="0"/>
                      <a:pt x="60" y="0"/>
                    </a:cubicBezTo>
                  </a:path>
                </a:pathLst>
              </a:custGeom>
              <a:solidFill>
                <a:srgbClr val="E28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8" name="íṧľïde">
                <a:extLst>
                  <a:ext uri="{FF2B5EF4-FFF2-40B4-BE49-F238E27FC236}">
                    <a16:creationId xmlns:a16="http://schemas.microsoft.com/office/drawing/2014/main" id="{6AF6B034-97E3-431A-A4AE-41CB33764AD0}"/>
                  </a:ext>
                </a:extLst>
              </p:cNvPr>
              <p:cNvSpPr/>
              <p:nvPr/>
            </p:nvSpPr>
            <p:spPr bwMode="auto">
              <a:xfrm>
                <a:off x="3721" y="2120"/>
                <a:ext cx="86" cy="207"/>
              </a:xfrm>
              <a:custGeom>
                <a:avLst/>
                <a:gdLst>
                  <a:gd name="T0" fmla="*/ 16 w 68"/>
                  <a:gd name="T1" fmla="*/ 0 h 165"/>
                  <a:gd name="T2" fmla="*/ 12 w 68"/>
                  <a:gd name="T3" fmla="*/ 0 h 165"/>
                  <a:gd name="T4" fmla="*/ 0 w 68"/>
                  <a:gd name="T5" fmla="*/ 12 h 165"/>
                  <a:gd name="T6" fmla="*/ 0 w 68"/>
                  <a:gd name="T7" fmla="*/ 31 h 165"/>
                  <a:gd name="T8" fmla="*/ 4 w 68"/>
                  <a:gd name="T9" fmla="*/ 31 h 165"/>
                  <a:gd name="T10" fmla="*/ 6 w 68"/>
                  <a:gd name="T11" fmla="*/ 31 h 165"/>
                  <a:gd name="T12" fmla="*/ 5 w 68"/>
                  <a:gd name="T13" fmla="*/ 49 h 165"/>
                  <a:gd name="T14" fmla="*/ 4 w 68"/>
                  <a:gd name="T15" fmla="*/ 49 h 165"/>
                  <a:gd name="T16" fmla="*/ 0 w 68"/>
                  <a:gd name="T17" fmla="*/ 50 h 165"/>
                  <a:gd name="T18" fmla="*/ 0 w 68"/>
                  <a:gd name="T19" fmla="*/ 114 h 165"/>
                  <a:gd name="T20" fmla="*/ 11 w 68"/>
                  <a:gd name="T21" fmla="*/ 122 h 165"/>
                  <a:gd name="T22" fmla="*/ 1 w 68"/>
                  <a:gd name="T23" fmla="*/ 139 h 165"/>
                  <a:gd name="T24" fmla="*/ 0 w 68"/>
                  <a:gd name="T25" fmla="*/ 138 h 165"/>
                  <a:gd name="T26" fmla="*/ 0 w 68"/>
                  <a:gd name="T27" fmla="*/ 165 h 165"/>
                  <a:gd name="T28" fmla="*/ 68 w 68"/>
                  <a:gd name="T29" fmla="*/ 165 h 165"/>
                  <a:gd name="T30" fmla="*/ 36 w 68"/>
                  <a:gd name="T31" fmla="*/ 113 h 165"/>
                  <a:gd name="T32" fmla="*/ 16 w 68"/>
                  <a:gd name="T33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" h="165">
                    <a:moveTo>
                      <a:pt x="1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1"/>
                      <a:pt x="3" y="31"/>
                      <a:pt x="4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49"/>
                      <a:pt x="5" y="49"/>
                      <a:pt x="4" y="49"/>
                    </a:cubicBezTo>
                    <a:cubicBezTo>
                      <a:pt x="3" y="49"/>
                      <a:pt x="1" y="49"/>
                      <a:pt x="0" y="50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6" y="120"/>
                      <a:pt x="11" y="122"/>
                      <a:pt x="11" y="122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1" y="139"/>
                      <a:pt x="1" y="138"/>
                      <a:pt x="0" y="13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68" y="165"/>
                      <a:pt x="68" y="165"/>
                      <a:pt x="68" y="165"/>
                    </a:cubicBezTo>
                    <a:cubicBezTo>
                      <a:pt x="64" y="162"/>
                      <a:pt x="50" y="151"/>
                      <a:pt x="36" y="113"/>
                    </a:cubicBezTo>
                    <a:cubicBezTo>
                      <a:pt x="18" y="69"/>
                      <a:pt x="16" y="8"/>
                      <a:pt x="16" y="0"/>
                    </a:cubicBezTo>
                  </a:path>
                </a:pathLst>
              </a:custGeom>
              <a:solidFill>
                <a:srgbClr val="E287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69" name="ïṥľïḑê">
                <a:extLst>
                  <a:ext uri="{FF2B5EF4-FFF2-40B4-BE49-F238E27FC236}">
                    <a16:creationId xmlns:a16="http://schemas.microsoft.com/office/drawing/2014/main" id="{1F06C587-3A65-473D-A487-47E9CB905710}"/>
                  </a:ext>
                </a:extLst>
              </p:cNvPr>
              <p:cNvSpPr/>
              <p:nvPr/>
            </p:nvSpPr>
            <p:spPr bwMode="auto">
              <a:xfrm>
                <a:off x="3721" y="2159"/>
                <a:ext cx="14" cy="136"/>
              </a:xfrm>
              <a:custGeom>
                <a:avLst/>
                <a:gdLst>
                  <a:gd name="T0" fmla="*/ 0 w 11"/>
                  <a:gd name="T1" fmla="*/ 83 h 108"/>
                  <a:gd name="T2" fmla="*/ 0 w 11"/>
                  <a:gd name="T3" fmla="*/ 107 h 108"/>
                  <a:gd name="T4" fmla="*/ 1 w 11"/>
                  <a:gd name="T5" fmla="*/ 108 h 108"/>
                  <a:gd name="T6" fmla="*/ 11 w 11"/>
                  <a:gd name="T7" fmla="*/ 91 h 108"/>
                  <a:gd name="T8" fmla="*/ 0 w 11"/>
                  <a:gd name="T9" fmla="*/ 83 h 108"/>
                  <a:gd name="T10" fmla="*/ 4 w 11"/>
                  <a:gd name="T11" fmla="*/ 0 h 108"/>
                  <a:gd name="T12" fmla="*/ 0 w 11"/>
                  <a:gd name="T13" fmla="*/ 0 h 108"/>
                  <a:gd name="T14" fmla="*/ 0 w 11"/>
                  <a:gd name="T15" fmla="*/ 19 h 108"/>
                  <a:gd name="T16" fmla="*/ 4 w 11"/>
                  <a:gd name="T17" fmla="*/ 18 h 108"/>
                  <a:gd name="T18" fmla="*/ 5 w 11"/>
                  <a:gd name="T19" fmla="*/ 18 h 108"/>
                  <a:gd name="T20" fmla="*/ 6 w 11"/>
                  <a:gd name="T21" fmla="*/ 0 h 108"/>
                  <a:gd name="T22" fmla="*/ 4 w 11"/>
                  <a:gd name="T2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08">
                    <a:moveTo>
                      <a:pt x="0" y="83"/>
                    </a:moveTo>
                    <a:cubicBezTo>
                      <a:pt x="0" y="107"/>
                      <a:pt x="0" y="107"/>
                      <a:pt x="0" y="107"/>
                    </a:cubicBezTo>
                    <a:cubicBezTo>
                      <a:pt x="1" y="107"/>
                      <a:pt x="1" y="108"/>
                      <a:pt x="1" y="108"/>
                    </a:cubicBezTo>
                    <a:cubicBezTo>
                      <a:pt x="11" y="91"/>
                      <a:pt x="11" y="91"/>
                      <a:pt x="11" y="91"/>
                    </a:cubicBezTo>
                    <a:cubicBezTo>
                      <a:pt x="11" y="91"/>
                      <a:pt x="6" y="89"/>
                      <a:pt x="0" y="83"/>
                    </a:cubicBezTo>
                    <a:moveTo>
                      <a:pt x="4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8"/>
                      <a:pt x="3" y="18"/>
                      <a:pt x="4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</a:path>
                </a:pathLst>
              </a:custGeom>
              <a:solidFill>
                <a:srgbClr val="DB7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0" name="íS1iḓê">
                <a:extLst>
                  <a:ext uri="{FF2B5EF4-FFF2-40B4-BE49-F238E27FC236}">
                    <a16:creationId xmlns:a16="http://schemas.microsoft.com/office/drawing/2014/main" id="{4057B619-8E90-4E14-AA07-EF7E6EAE08A0}"/>
                  </a:ext>
                </a:extLst>
              </p:cNvPr>
              <p:cNvSpPr/>
              <p:nvPr/>
            </p:nvSpPr>
            <p:spPr bwMode="auto">
              <a:xfrm>
                <a:off x="3537" y="2159"/>
                <a:ext cx="165" cy="55"/>
              </a:xfrm>
              <a:custGeom>
                <a:avLst/>
                <a:gdLst>
                  <a:gd name="T0" fmla="*/ 17 w 131"/>
                  <a:gd name="T1" fmla="*/ 43 h 44"/>
                  <a:gd name="T2" fmla="*/ 119 w 131"/>
                  <a:gd name="T3" fmla="*/ 28 h 44"/>
                  <a:gd name="T4" fmla="*/ 130 w 131"/>
                  <a:gd name="T5" fmla="*/ 13 h 44"/>
                  <a:gd name="T6" fmla="*/ 115 w 131"/>
                  <a:gd name="T7" fmla="*/ 1 h 44"/>
                  <a:gd name="T8" fmla="*/ 13 w 131"/>
                  <a:gd name="T9" fmla="*/ 16 h 44"/>
                  <a:gd name="T10" fmla="*/ 1 w 131"/>
                  <a:gd name="T11" fmla="*/ 31 h 44"/>
                  <a:gd name="T12" fmla="*/ 17 w 131"/>
                  <a:gd name="T13" fmla="*/ 43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1" h="44">
                    <a:moveTo>
                      <a:pt x="17" y="43"/>
                    </a:moveTo>
                    <a:cubicBezTo>
                      <a:pt x="119" y="28"/>
                      <a:pt x="119" y="28"/>
                      <a:pt x="119" y="28"/>
                    </a:cubicBezTo>
                    <a:cubicBezTo>
                      <a:pt x="126" y="27"/>
                      <a:pt x="131" y="20"/>
                      <a:pt x="130" y="13"/>
                    </a:cubicBezTo>
                    <a:cubicBezTo>
                      <a:pt x="129" y="5"/>
                      <a:pt x="122" y="0"/>
                      <a:pt x="115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6" y="17"/>
                      <a:pt x="0" y="24"/>
                      <a:pt x="1" y="31"/>
                    </a:cubicBezTo>
                    <a:cubicBezTo>
                      <a:pt x="2" y="39"/>
                      <a:pt x="9" y="44"/>
                      <a:pt x="17" y="43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1" name="iś1íḋe">
                <a:extLst>
                  <a:ext uri="{FF2B5EF4-FFF2-40B4-BE49-F238E27FC236}">
                    <a16:creationId xmlns:a16="http://schemas.microsoft.com/office/drawing/2014/main" id="{F372A989-083F-4A83-9B1E-62040CF425D6}"/>
                  </a:ext>
                </a:extLst>
              </p:cNvPr>
              <p:cNvSpPr/>
              <p:nvPr/>
            </p:nvSpPr>
            <p:spPr bwMode="auto">
              <a:xfrm>
                <a:off x="3519" y="2166"/>
                <a:ext cx="52" cy="144"/>
              </a:xfrm>
              <a:prstGeom prst="rect">
                <a:avLst/>
              </a:pr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2" name="îṧḻïḑê">
                <a:extLst>
                  <a:ext uri="{FF2B5EF4-FFF2-40B4-BE49-F238E27FC236}">
                    <a16:creationId xmlns:a16="http://schemas.microsoft.com/office/drawing/2014/main" id="{666EACFE-9788-49F1-BD65-F8D39F24AC05}"/>
                  </a:ext>
                </a:extLst>
              </p:cNvPr>
              <p:cNvSpPr/>
              <p:nvPr/>
            </p:nvSpPr>
            <p:spPr bwMode="auto">
              <a:xfrm>
                <a:off x="3053" y="1770"/>
                <a:ext cx="488" cy="556"/>
              </a:xfrm>
              <a:custGeom>
                <a:avLst/>
                <a:gdLst>
                  <a:gd name="T0" fmla="*/ 0 w 388"/>
                  <a:gd name="T1" fmla="*/ 22 h 442"/>
                  <a:gd name="T2" fmla="*/ 47 w 388"/>
                  <a:gd name="T3" fmla="*/ 322 h 442"/>
                  <a:gd name="T4" fmla="*/ 51 w 388"/>
                  <a:gd name="T5" fmla="*/ 331 h 442"/>
                  <a:gd name="T6" fmla="*/ 71 w 388"/>
                  <a:gd name="T7" fmla="*/ 369 h 442"/>
                  <a:gd name="T8" fmla="*/ 92 w 388"/>
                  <a:gd name="T9" fmla="*/ 398 h 442"/>
                  <a:gd name="T10" fmla="*/ 115 w 388"/>
                  <a:gd name="T11" fmla="*/ 418 h 442"/>
                  <a:gd name="T12" fmla="*/ 136 w 388"/>
                  <a:gd name="T13" fmla="*/ 430 h 442"/>
                  <a:gd name="T14" fmla="*/ 170 w 388"/>
                  <a:gd name="T15" fmla="*/ 440 h 442"/>
                  <a:gd name="T16" fmla="*/ 204 w 388"/>
                  <a:gd name="T17" fmla="*/ 442 h 442"/>
                  <a:gd name="T18" fmla="*/ 207 w 388"/>
                  <a:gd name="T19" fmla="*/ 442 h 442"/>
                  <a:gd name="T20" fmla="*/ 207 w 388"/>
                  <a:gd name="T21" fmla="*/ 442 h 442"/>
                  <a:gd name="T22" fmla="*/ 388 w 388"/>
                  <a:gd name="T23" fmla="*/ 440 h 442"/>
                  <a:gd name="T24" fmla="*/ 387 w 388"/>
                  <a:gd name="T25" fmla="*/ 303 h 442"/>
                  <a:gd name="T26" fmla="*/ 205 w 388"/>
                  <a:gd name="T27" fmla="*/ 305 h 442"/>
                  <a:gd name="T28" fmla="*/ 206 w 388"/>
                  <a:gd name="T29" fmla="*/ 305 h 442"/>
                  <a:gd name="T30" fmla="*/ 204 w 388"/>
                  <a:gd name="T31" fmla="*/ 305 h 442"/>
                  <a:gd name="T32" fmla="*/ 195 w 388"/>
                  <a:gd name="T33" fmla="*/ 305 h 442"/>
                  <a:gd name="T34" fmla="*/ 191 w 388"/>
                  <a:gd name="T35" fmla="*/ 304 h 442"/>
                  <a:gd name="T36" fmla="*/ 191 w 388"/>
                  <a:gd name="T37" fmla="*/ 304 h 442"/>
                  <a:gd name="T38" fmla="*/ 189 w 388"/>
                  <a:gd name="T39" fmla="*/ 310 h 442"/>
                  <a:gd name="T40" fmla="*/ 193 w 388"/>
                  <a:gd name="T41" fmla="*/ 305 h 442"/>
                  <a:gd name="T42" fmla="*/ 191 w 388"/>
                  <a:gd name="T43" fmla="*/ 304 h 442"/>
                  <a:gd name="T44" fmla="*/ 189 w 388"/>
                  <a:gd name="T45" fmla="*/ 310 h 442"/>
                  <a:gd name="T46" fmla="*/ 193 w 388"/>
                  <a:gd name="T47" fmla="*/ 305 h 442"/>
                  <a:gd name="T48" fmla="*/ 190 w 388"/>
                  <a:gd name="T49" fmla="*/ 309 h 442"/>
                  <a:gd name="T50" fmla="*/ 193 w 388"/>
                  <a:gd name="T51" fmla="*/ 305 h 442"/>
                  <a:gd name="T52" fmla="*/ 193 w 388"/>
                  <a:gd name="T53" fmla="*/ 305 h 442"/>
                  <a:gd name="T54" fmla="*/ 190 w 388"/>
                  <a:gd name="T55" fmla="*/ 309 h 442"/>
                  <a:gd name="T56" fmla="*/ 193 w 388"/>
                  <a:gd name="T57" fmla="*/ 305 h 442"/>
                  <a:gd name="T58" fmla="*/ 192 w 388"/>
                  <a:gd name="T59" fmla="*/ 306 h 442"/>
                  <a:gd name="T60" fmla="*/ 193 w 388"/>
                  <a:gd name="T61" fmla="*/ 305 h 442"/>
                  <a:gd name="T62" fmla="*/ 193 w 388"/>
                  <a:gd name="T63" fmla="*/ 305 h 442"/>
                  <a:gd name="T64" fmla="*/ 192 w 388"/>
                  <a:gd name="T65" fmla="*/ 306 h 442"/>
                  <a:gd name="T66" fmla="*/ 193 w 388"/>
                  <a:gd name="T67" fmla="*/ 305 h 442"/>
                  <a:gd name="T68" fmla="*/ 192 w 388"/>
                  <a:gd name="T69" fmla="*/ 304 h 442"/>
                  <a:gd name="T70" fmla="*/ 186 w 388"/>
                  <a:gd name="T71" fmla="*/ 293 h 442"/>
                  <a:gd name="T72" fmla="*/ 176 w 388"/>
                  <a:gd name="T73" fmla="*/ 273 h 442"/>
                  <a:gd name="T74" fmla="*/ 114 w 388"/>
                  <a:gd name="T75" fmla="*/ 302 h 442"/>
                  <a:gd name="T76" fmla="*/ 181 w 388"/>
                  <a:gd name="T77" fmla="*/ 292 h 442"/>
                  <a:gd name="T78" fmla="*/ 136 w 388"/>
                  <a:gd name="T79" fmla="*/ 0 h 442"/>
                  <a:gd name="T80" fmla="*/ 0 w 388"/>
                  <a:gd name="T81" fmla="*/ 2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8" h="442">
                    <a:moveTo>
                      <a:pt x="0" y="22"/>
                    </a:moveTo>
                    <a:cubicBezTo>
                      <a:pt x="47" y="322"/>
                      <a:pt x="47" y="322"/>
                      <a:pt x="47" y="322"/>
                    </a:cubicBezTo>
                    <a:cubicBezTo>
                      <a:pt x="51" y="331"/>
                      <a:pt x="51" y="331"/>
                      <a:pt x="51" y="331"/>
                    </a:cubicBezTo>
                    <a:cubicBezTo>
                      <a:pt x="57" y="344"/>
                      <a:pt x="63" y="357"/>
                      <a:pt x="71" y="369"/>
                    </a:cubicBezTo>
                    <a:cubicBezTo>
                      <a:pt x="77" y="379"/>
                      <a:pt x="84" y="389"/>
                      <a:pt x="92" y="398"/>
                    </a:cubicBezTo>
                    <a:cubicBezTo>
                      <a:pt x="99" y="405"/>
                      <a:pt x="107" y="412"/>
                      <a:pt x="115" y="418"/>
                    </a:cubicBezTo>
                    <a:cubicBezTo>
                      <a:pt x="122" y="423"/>
                      <a:pt x="129" y="427"/>
                      <a:pt x="136" y="430"/>
                    </a:cubicBezTo>
                    <a:cubicBezTo>
                      <a:pt x="147" y="435"/>
                      <a:pt x="159" y="438"/>
                      <a:pt x="170" y="440"/>
                    </a:cubicBezTo>
                    <a:cubicBezTo>
                      <a:pt x="182" y="442"/>
                      <a:pt x="193" y="442"/>
                      <a:pt x="204" y="442"/>
                    </a:cubicBezTo>
                    <a:cubicBezTo>
                      <a:pt x="205" y="442"/>
                      <a:pt x="206" y="442"/>
                      <a:pt x="207" y="442"/>
                    </a:cubicBezTo>
                    <a:cubicBezTo>
                      <a:pt x="207" y="442"/>
                      <a:pt x="207" y="442"/>
                      <a:pt x="207" y="442"/>
                    </a:cubicBezTo>
                    <a:cubicBezTo>
                      <a:pt x="388" y="440"/>
                      <a:pt x="388" y="440"/>
                      <a:pt x="388" y="440"/>
                    </a:cubicBezTo>
                    <a:cubicBezTo>
                      <a:pt x="387" y="303"/>
                      <a:pt x="387" y="303"/>
                      <a:pt x="387" y="303"/>
                    </a:cubicBezTo>
                    <a:cubicBezTo>
                      <a:pt x="205" y="305"/>
                      <a:pt x="205" y="305"/>
                      <a:pt x="205" y="305"/>
                    </a:cubicBezTo>
                    <a:cubicBezTo>
                      <a:pt x="206" y="305"/>
                      <a:pt x="206" y="305"/>
                      <a:pt x="206" y="305"/>
                    </a:cubicBezTo>
                    <a:cubicBezTo>
                      <a:pt x="205" y="305"/>
                      <a:pt x="205" y="305"/>
                      <a:pt x="204" y="305"/>
                    </a:cubicBezTo>
                    <a:cubicBezTo>
                      <a:pt x="200" y="305"/>
                      <a:pt x="197" y="305"/>
                      <a:pt x="195" y="305"/>
                    </a:cubicBezTo>
                    <a:cubicBezTo>
                      <a:pt x="193" y="304"/>
                      <a:pt x="192" y="304"/>
                      <a:pt x="191" y="304"/>
                    </a:cubicBezTo>
                    <a:cubicBezTo>
                      <a:pt x="191" y="304"/>
                      <a:pt x="191" y="304"/>
                      <a:pt x="191" y="304"/>
                    </a:cubicBezTo>
                    <a:cubicBezTo>
                      <a:pt x="189" y="310"/>
                      <a:pt x="189" y="310"/>
                      <a:pt x="189" y="310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2" y="305"/>
                      <a:pt x="191" y="304"/>
                      <a:pt x="191" y="304"/>
                    </a:cubicBezTo>
                    <a:cubicBezTo>
                      <a:pt x="189" y="310"/>
                      <a:pt x="189" y="310"/>
                      <a:pt x="189" y="310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0" y="309"/>
                      <a:pt x="190" y="309"/>
                      <a:pt x="190" y="309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0" y="309"/>
                      <a:pt x="190" y="309"/>
                      <a:pt x="190" y="309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2" y="306"/>
                      <a:pt x="192" y="306"/>
                      <a:pt x="192" y="306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2" y="306"/>
                      <a:pt x="192" y="306"/>
                      <a:pt x="192" y="306"/>
                    </a:cubicBezTo>
                    <a:cubicBezTo>
                      <a:pt x="193" y="305"/>
                      <a:pt x="193" y="305"/>
                      <a:pt x="193" y="305"/>
                    </a:cubicBezTo>
                    <a:cubicBezTo>
                      <a:pt x="193" y="305"/>
                      <a:pt x="193" y="305"/>
                      <a:pt x="192" y="304"/>
                    </a:cubicBezTo>
                    <a:cubicBezTo>
                      <a:pt x="191" y="302"/>
                      <a:pt x="188" y="299"/>
                      <a:pt x="186" y="293"/>
                    </a:cubicBezTo>
                    <a:cubicBezTo>
                      <a:pt x="183" y="288"/>
                      <a:pt x="180" y="282"/>
                      <a:pt x="176" y="273"/>
                    </a:cubicBezTo>
                    <a:cubicBezTo>
                      <a:pt x="114" y="302"/>
                      <a:pt x="114" y="302"/>
                      <a:pt x="114" y="302"/>
                    </a:cubicBezTo>
                    <a:cubicBezTo>
                      <a:pt x="181" y="292"/>
                      <a:pt x="181" y="292"/>
                      <a:pt x="181" y="292"/>
                    </a:cubicBezTo>
                    <a:cubicBezTo>
                      <a:pt x="136" y="0"/>
                      <a:pt x="136" y="0"/>
                      <a:pt x="136" y="0"/>
                    </a:cubicBezTo>
                    <a:cubicBezTo>
                      <a:pt x="0" y="22"/>
                      <a:pt x="0" y="22"/>
                      <a:pt x="0" y="22"/>
                    </a:cubicBezTo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3" name="íśļîde">
                <a:extLst>
                  <a:ext uri="{FF2B5EF4-FFF2-40B4-BE49-F238E27FC236}">
                    <a16:creationId xmlns:a16="http://schemas.microsoft.com/office/drawing/2014/main" id="{F84B6272-D9EF-40A6-AA5F-8BE20CFBBC44}"/>
                  </a:ext>
                </a:extLst>
              </p:cNvPr>
              <p:cNvSpPr/>
              <p:nvPr/>
            </p:nvSpPr>
            <p:spPr bwMode="auto">
              <a:xfrm>
                <a:off x="2910" y="1297"/>
                <a:ext cx="169" cy="313"/>
              </a:xfrm>
              <a:custGeom>
                <a:avLst/>
                <a:gdLst>
                  <a:gd name="T0" fmla="*/ 83 w 135"/>
                  <a:gd name="T1" fmla="*/ 249 h 249"/>
                  <a:gd name="T2" fmla="*/ 52 w 135"/>
                  <a:gd name="T3" fmla="*/ 249 h 249"/>
                  <a:gd name="T4" fmla="*/ 0 w 135"/>
                  <a:gd name="T5" fmla="*/ 198 h 249"/>
                  <a:gd name="T6" fmla="*/ 0 w 135"/>
                  <a:gd name="T7" fmla="*/ 52 h 249"/>
                  <a:gd name="T8" fmla="*/ 52 w 135"/>
                  <a:gd name="T9" fmla="*/ 0 h 249"/>
                  <a:gd name="T10" fmla="*/ 83 w 135"/>
                  <a:gd name="T11" fmla="*/ 0 h 249"/>
                  <a:gd name="T12" fmla="*/ 135 w 135"/>
                  <a:gd name="T13" fmla="*/ 52 h 249"/>
                  <a:gd name="T14" fmla="*/ 135 w 135"/>
                  <a:gd name="T15" fmla="*/ 198 h 249"/>
                  <a:gd name="T16" fmla="*/ 83 w 135"/>
                  <a:gd name="T17" fmla="*/ 249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5" h="249">
                    <a:moveTo>
                      <a:pt x="83" y="249"/>
                    </a:moveTo>
                    <a:cubicBezTo>
                      <a:pt x="52" y="249"/>
                      <a:pt x="52" y="249"/>
                      <a:pt x="52" y="249"/>
                    </a:cubicBezTo>
                    <a:cubicBezTo>
                      <a:pt x="24" y="249"/>
                      <a:pt x="0" y="226"/>
                      <a:pt x="0" y="198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3"/>
                      <a:pt x="24" y="0"/>
                      <a:pt x="52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2" y="0"/>
                      <a:pt x="135" y="23"/>
                      <a:pt x="135" y="52"/>
                    </a:cubicBezTo>
                    <a:cubicBezTo>
                      <a:pt x="135" y="198"/>
                      <a:pt x="135" y="198"/>
                      <a:pt x="135" y="198"/>
                    </a:cubicBezTo>
                    <a:cubicBezTo>
                      <a:pt x="135" y="226"/>
                      <a:pt x="112" y="249"/>
                      <a:pt x="83" y="249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4" name="ïşḷíďe">
                <a:extLst>
                  <a:ext uri="{FF2B5EF4-FFF2-40B4-BE49-F238E27FC236}">
                    <a16:creationId xmlns:a16="http://schemas.microsoft.com/office/drawing/2014/main" id="{903198E3-4017-4A3C-B236-C482DDAAB9B0}"/>
                  </a:ext>
                </a:extLst>
              </p:cNvPr>
              <p:cNvSpPr/>
              <p:nvPr/>
            </p:nvSpPr>
            <p:spPr bwMode="auto">
              <a:xfrm>
                <a:off x="2781" y="837"/>
                <a:ext cx="563" cy="565"/>
              </a:xfrm>
              <a:custGeom>
                <a:avLst/>
                <a:gdLst>
                  <a:gd name="T0" fmla="*/ 447 w 447"/>
                  <a:gd name="T1" fmla="*/ 228 h 449"/>
                  <a:gd name="T2" fmla="*/ 446 w 447"/>
                  <a:gd name="T3" fmla="*/ 238 h 449"/>
                  <a:gd name="T4" fmla="*/ 438 w 447"/>
                  <a:gd name="T5" fmla="*/ 284 h 449"/>
                  <a:gd name="T6" fmla="*/ 316 w 447"/>
                  <a:gd name="T7" fmla="*/ 427 h 449"/>
                  <a:gd name="T8" fmla="*/ 219 w 447"/>
                  <a:gd name="T9" fmla="*/ 447 h 449"/>
                  <a:gd name="T10" fmla="*/ 184 w 447"/>
                  <a:gd name="T11" fmla="*/ 447 h 449"/>
                  <a:gd name="T12" fmla="*/ 104 w 447"/>
                  <a:gd name="T13" fmla="*/ 436 h 449"/>
                  <a:gd name="T14" fmla="*/ 0 w 447"/>
                  <a:gd name="T15" fmla="*/ 220 h 449"/>
                  <a:gd name="T16" fmla="*/ 217 w 447"/>
                  <a:gd name="T17" fmla="*/ 0 h 449"/>
                  <a:gd name="T18" fmla="*/ 227 w 447"/>
                  <a:gd name="T19" fmla="*/ 0 h 449"/>
                  <a:gd name="T20" fmla="*/ 408 w 447"/>
                  <a:gd name="T21" fmla="*/ 98 h 449"/>
                  <a:gd name="T22" fmla="*/ 408 w 447"/>
                  <a:gd name="T23" fmla="*/ 98 h 449"/>
                  <a:gd name="T24" fmla="*/ 435 w 447"/>
                  <a:gd name="T25" fmla="*/ 153 h 449"/>
                  <a:gd name="T26" fmla="*/ 447 w 447"/>
                  <a:gd name="T27" fmla="*/ 228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7" h="449">
                    <a:moveTo>
                      <a:pt x="447" y="228"/>
                    </a:moveTo>
                    <a:cubicBezTo>
                      <a:pt x="447" y="231"/>
                      <a:pt x="446" y="234"/>
                      <a:pt x="446" y="238"/>
                    </a:cubicBezTo>
                    <a:cubicBezTo>
                      <a:pt x="445" y="254"/>
                      <a:pt x="443" y="269"/>
                      <a:pt x="438" y="284"/>
                    </a:cubicBezTo>
                    <a:cubicBezTo>
                      <a:pt x="420" y="348"/>
                      <a:pt x="375" y="400"/>
                      <a:pt x="316" y="427"/>
                    </a:cubicBezTo>
                    <a:cubicBezTo>
                      <a:pt x="287" y="440"/>
                      <a:pt x="254" y="447"/>
                      <a:pt x="219" y="447"/>
                    </a:cubicBezTo>
                    <a:cubicBezTo>
                      <a:pt x="205" y="446"/>
                      <a:pt x="194" y="447"/>
                      <a:pt x="184" y="447"/>
                    </a:cubicBezTo>
                    <a:cubicBezTo>
                      <a:pt x="156" y="448"/>
                      <a:pt x="140" y="449"/>
                      <a:pt x="104" y="436"/>
                    </a:cubicBezTo>
                    <a:cubicBezTo>
                      <a:pt x="76" y="426"/>
                      <a:pt x="0" y="381"/>
                      <a:pt x="0" y="220"/>
                    </a:cubicBezTo>
                    <a:cubicBezTo>
                      <a:pt x="0" y="100"/>
                      <a:pt x="99" y="4"/>
                      <a:pt x="217" y="0"/>
                    </a:cubicBezTo>
                    <a:cubicBezTo>
                      <a:pt x="221" y="0"/>
                      <a:pt x="224" y="0"/>
                      <a:pt x="227" y="0"/>
                    </a:cubicBezTo>
                    <a:cubicBezTo>
                      <a:pt x="303" y="2"/>
                      <a:pt x="368" y="40"/>
                      <a:pt x="408" y="98"/>
                    </a:cubicBezTo>
                    <a:cubicBezTo>
                      <a:pt x="408" y="98"/>
                      <a:pt x="408" y="98"/>
                      <a:pt x="408" y="98"/>
                    </a:cubicBezTo>
                    <a:cubicBezTo>
                      <a:pt x="419" y="115"/>
                      <a:pt x="429" y="133"/>
                      <a:pt x="435" y="153"/>
                    </a:cubicBezTo>
                    <a:cubicBezTo>
                      <a:pt x="443" y="176"/>
                      <a:pt x="447" y="202"/>
                      <a:pt x="447" y="228"/>
                    </a:cubicBezTo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5" name="ïŝľîḓè">
                <a:extLst>
                  <a:ext uri="{FF2B5EF4-FFF2-40B4-BE49-F238E27FC236}">
                    <a16:creationId xmlns:a16="http://schemas.microsoft.com/office/drawing/2014/main" id="{FE866C44-3F71-4B5B-BEB6-25F6A397C515}"/>
                  </a:ext>
                </a:extLst>
              </p:cNvPr>
              <p:cNvSpPr/>
              <p:nvPr/>
            </p:nvSpPr>
            <p:spPr bwMode="auto">
              <a:xfrm>
                <a:off x="2878" y="1136"/>
                <a:ext cx="101" cy="99"/>
              </a:xfrm>
              <a:custGeom>
                <a:avLst/>
                <a:gdLst>
                  <a:gd name="T0" fmla="*/ 80 w 80"/>
                  <a:gd name="T1" fmla="*/ 41 h 79"/>
                  <a:gd name="T2" fmla="*/ 77 w 80"/>
                  <a:gd name="T3" fmla="*/ 54 h 79"/>
                  <a:gd name="T4" fmla="*/ 67 w 80"/>
                  <a:gd name="T5" fmla="*/ 68 h 79"/>
                  <a:gd name="T6" fmla="*/ 40 w 80"/>
                  <a:gd name="T7" fmla="*/ 78 h 79"/>
                  <a:gd name="T8" fmla="*/ 17 w 80"/>
                  <a:gd name="T9" fmla="*/ 77 h 79"/>
                  <a:gd name="T10" fmla="*/ 0 w 80"/>
                  <a:gd name="T11" fmla="*/ 76 h 79"/>
                  <a:gd name="T12" fmla="*/ 3 w 80"/>
                  <a:gd name="T13" fmla="*/ 25 h 79"/>
                  <a:gd name="T14" fmla="*/ 3 w 80"/>
                  <a:gd name="T15" fmla="*/ 25 h 79"/>
                  <a:gd name="T16" fmla="*/ 3 w 80"/>
                  <a:gd name="T17" fmla="*/ 16 h 79"/>
                  <a:gd name="T18" fmla="*/ 4 w 80"/>
                  <a:gd name="T19" fmla="*/ 8 h 79"/>
                  <a:gd name="T20" fmla="*/ 4 w 80"/>
                  <a:gd name="T21" fmla="*/ 1 h 79"/>
                  <a:gd name="T22" fmla="*/ 4 w 80"/>
                  <a:gd name="T23" fmla="*/ 0 h 79"/>
                  <a:gd name="T24" fmla="*/ 4 w 80"/>
                  <a:gd name="T25" fmla="*/ 0 h 79"/>
                  <a:gd name="T26" fmla="*/ 44 w 80"/>
                  <a:gd name="T27" fmla="*/ 2 h 79"/>
                  <a:gd name="T28" fmla="*/ 69 w 80"/>
                  <a:gd name="T29" fmla="*/ 13 h 79"/>
                  <a:gd name="T30" fmla="*/ 78 w 80"/>
                  <a:gd name="T31" fmla="*/ 28 h 79"/>
                  <a:gd name="T32" fmla="*/ 80 w 80"/>
                  <a:gd name="T33" fmla="*/ 4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79">
                    <a:moveTo>
                      <a:pt x="80" y="41"/>
                    </a:moveTo>
                    <a:cubicBezTo>
                      <a:pt x="80" y="46"/>
                      <a:pt x="79" y="50"/>
                      <a:pt x="77" y="54"/>
                    </a:cubicBezTo>
                    <a:cubicBezTo>
                      <a:pt x="75" y="59"/>
                      <a:pt x="71" y="64"/>
                      <a:pt x="67" y="68"/>
                    </a:cubicBezTo>
                    <a:cubicBezTo>
                      <a:pt x="60" y="74"/>
                      <a:pt x="50" y="79"/>
                      <a:pt x="40" y="78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54" y="2"/>
                      <a:pt x="63" y="7"/>
                      <a:pt x="69" y="13"/>
                    </a:cubicBezTo>
                    <a:cubicBezTo>
                      <a:pt x="73" y="17"/>
                      <a:pt x="76" y="22"/>
                      <a:pt x="78" y="28"/>
                    </a:cubicBezTo>
                    <a:cubicBezTo>
                      <a:pt x="79" y="32"/>
                      <a:pt x="80" y="36"/>
                      <a:pt x="80" y="41"/>
                    </a:cubicBez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6" name="iṥļïde">
                <a:extLst>
                  <a:ext uri="{FF2B5EF4-FFF2-40B4-BE49-F238E27FC236}">
                    <a16:creationId xmlns:a16="http://schemas.microsoft.com/office/drawing/2014/main" id="{FACDA04E-E050-4460-8BBB-24B929D15501}"/>
                  </a:ext>
                </a:extLst>
              </p:cNvPr>
              <p:cNvSpPr/>
              <p:nvPr/>
            </p:nvSpPr>
            <p:spPr bwMode="auto">
              <a:xfrm>
                <a:off x="2877" y="929"/>
                <a:ext cx="446" cy="558"/>
              </a:xfrm>
              <a:custGeom>
                <a:avLst/>
                <a:gdLst>
                  <a:gd name="T0" fmla="*/ 354 w 355"/>
                  <a:gd name="T1" fmla="*/ 183 h 443"/>
                  <a:gd name="T2" fmla="*/ 350 w 355"/>
                  <a:gd name="T3" fmla="*/ 266 h 443"/>
                  <a:gd name="T4" fmla="*/ 349 w 355"/>
                  <a:gd name="T5" fmla="*/ 279 h 443"/>
                  <a:gd name="T6" fmla="*/ 347 w 355"/>
                  <a:gd name="T7" fmla="*/ 303 h 443"/>
                  <a:gd name="T8" fmla="*/ 197 w 355"/>
                  <a:gd name="T9" fmla="*/ 441 h 443"/>
                  <a:gd name="T10" fmla="*/ 190 w 355"/>
                  <a:gd name="T11" fmla="*/ 442 h 443"/>
                  <a:gd name="T12" fmla="*/ 166 w 355"/>
                  <a:gd name="T13" fmla="*/ 443 h 443"/>
                  <a:gd name="T14" fmla="*/ 143 w 355"/>
                  <a:gd name="T15" fmla="*/ 440 h 443"/>
                  <a:gd name="T16" fmla="*/ 100 w 355"/>
                  <a:gd name="T17" fmla="*/ 426 h 443"/>
                  <a:gd name="T18" fmla="*/ 100 w 355"/>
                  <a:gd name="T19" fmla="*/ 426 h 443"/>
                  <a:gd name="T20" fmla="*/ 0 w 355"/>
                  <a:gd name="T21" fmla="*/ 275 h 443"/>
                  <a:gd name="T22" fmla="*/ 0 w 355"/>
                  <a:gd name="T23" fmla="*/ 269 h 443"/>
                  <a:gd name="T24" fmla="*/ 0 w 355"/>
                  <a:gd name="T25" fmla="*/ 262 h 443"/>
                  <a:gd name="T26" fmla="*/ 0 w 355"/>
                  <a:gd name="T27" fmla="*/ 261 h 443"/>
                  <a:gd name="T28" fmla="*/ 0 w 355"/>
                  <a:gd name="T29" fmla="*/ 255 h 443"/>
                  <a:gd name="T30" fmla="*/ 1 w 355"/>
                  <a:gd name="T31" fmla="*/ 240 h 443"/>
                  <a:gd name="T32" fmla="*/ 4 w 355"/>
                  <a:gd name="T33" fmla="*/ 190 h 443"/>
                  <a:gd name="T34" fmla="*/ 4 w 355"/>
                  <a:gd name="T35" fmla="*/ 189 h 443"/>
                  <a:gd name="T36" fmla="*/ 4 w 355"/>
                  <a:gd name="T37" fmla="*/ 189 h 443"/>
                  <a:gd name="T38" fmla="*/ 4 w 355"/>
                  <a:gd name="T39" fmla="*/ 180 h 443"/>
                  <a:gd name="T40" fmla="*/ 5 w 355"/>
                  <a:gd name="T41" fmla="*/ 172 h 443"/>
                  <a:gd name="T42" fmla="*/ 5 w 355"/>
                  <a:gd name="T43" fmla="*/ 165 h 443"/>
                  <a:gd name="T44" fmla="*/ 5 w 355"/>
                  <a:gd name="T45" fmla="*/ 164 h 443"/>
                  <a:gd name="T46" fmla="*/ 12 w 355"/>
                  <a:gd name="T47" fmla="*/ 130 h 443"/>
                  <a:gd name="T48" fmla="*/ 20 w 355"/>
                  <a:gd name="T49" fmla="*/ 108 h 443"/>
                  <a:gd name="T50" fmla="*/ 21 w 355"/>
                  <a:gd name="T51" fmla="*/ 104 h 443"/>
                  <a:gd name="T52" fmla="*/ 30 w 355"/>
                  <a:gd name="T53" fmla="*/ 87 h 443"/>
                  <a:gd name="T54" fmla="*/ 30 w 355"/>
                  <a:gd name="T55" fmla="*/ 87 h 443"/>
                  <a:gd name="T56" fmla="*/ 80 w 355"/>
                  <a:gd name="T57" fmla="*/ 34 h 443"/>
                  <a:gd name="T58" fmla="*/ 92 w 355"/>
                  <a:gd name="T59" fmla="*/ 26 h 443"/>
                  <a:gd name="T60" fmla="*/ 191 w 355"/>
                  <a:gd name="T61" fmla="*/ 2 h 443"/>
                  <a:gd name="T62" fmla="*/ 313 w 355"/>
                  <a:gd name="T63" fmla="*/ 59 h 443"/>
                  <a:gd name="T64" fmla="*/ 347 w 355"/>
                  <a:gd name="T65" fmla="*/ 120 h 443"/>
                  <a:gd name="T66" fmla="*/ 353 w 355"/>
                  <a:gd name="T67" fmla="*/ 147 h 443"/>
                  <a:gd name="T68" fmla="*/ 354 w 355"/>
                  <a:gd name="T69" fmla="*/ 18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5" h="443">
                    <a:moveTo>
                      <a:pt x="354" y="183"/>
                    </a:moveTo>
                    <a:cubicBezTo>
                      <a:pt x="350" y="266"/>
                      <a:pt x="350" y="266"/>
                      <a:pt x="350" y="266"/>
                    </a:cubicBezTo>
                    <a:cubicBezTo>
                      <a:pt x="349" y="279"/>
                      <a:pt x="349" y="279"/>
                      <a:pt x="349" y="279"/>
                    </a:cubicBezTo>
                    <a:cubicBezTo>
                      <a:pt x="349" y="287"/>
                      <a:pt x="348" y="295"/>
                      <a:pt x="347" y="303"/>
                    </a:cubicBezTo>
                    <a:cubicBezTo>
                      <a:pt x="332" y="376"/>
                      <a:pt x="272" y="432"/>
                      <a:pt x="197" y="441"/>
                    </a:cubicBezTo>
                    <a:cubicBezTo>
                      <a:pt x="195" y="442"/>
                      <a:pt x="192" y="442"/>
                      <a:pt x="190" y="442"/>
                    </a:cubicBezTo>
                    <a:cubicBezTo>
                      <a:pt x="182" y="443"/>
                      <a:pt x="174" y="443"/>
                      <a:pt x="166" y="443"/>
                    </a:cubicBezTo>
                    <a:cubicBezTo>
                      <a:pt x="158" y="442"/>
                      <a:pt x="150" y="441"/>
                      <a:pt x="143" y="440"/>
                    </a:cubicBezTo>
                    <a:cubicBezTo>
                      <a:pt x="128" y="437"/>
                      <a:pt x="113" y="432"/>
                      <a:pt x="100" y="426"/>
                    </a:cubicBezTo>
                    <a:cubicBezTo>
                      <a:pt x="100" y="426"/>
                      <a:pt x="100" y="426"/>
                      <a:pt x="100" y="426"/>
                    </a:cubicBezTo>
                    <a:cubicBezTo>
                      <a:pt x="42" y="399"/>
                      <a:pt x="2" y="341"/>
                      <a:pt x="0" y="275"/>
                    </a:cubicBezTo>
                    <a:cubicBezTo>
                      <a:pt x="0" y="273"/>
                      <a:pt x="0" y="271"/>
                      <a:pt x="0" y="269"/>
                    </a:cubicBezTo>
                    <a:cubicBezTo>
                      <a:pt x="0" y="267"/>
                      <a:pt x="0" y="264"/>
                      <a:pt x="0" y="262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255"/>
                      <a:pt x="0" y="255"/>
                      <a:pt x="0" y="255"/>
                    </a:cubicBezTo>
                    <a:cubicBezTo>
                      <a:pt x="1" y="240"/>
                      <a:pt x="1" y="240"/>
                      <a:pt x="1" y="240"/>
                    </a:cubicBezTo>
                    <a:cubicBezTo>
                      <a:pt x="4" y="190"/>
                      <a:pt x="4" y="190"/>
                      <a:pt x="4" y="190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65"/>
                      <a:pt x="5" y="165"/>
                      <a:pt x="5" y="165"/>
                    </a:cubicBezTo>
                    <a:cubicBezTo>
                      <a:pt x="5" y="164"/>
                      <a:pt x="5" y="164"/>
                      <a:pt x="5" y="164"/>
                    </a:cubicBezTo>
                    <a:cubicBezTo>
                      <a:pt x="6" y="152"/>
                      <a:pt x="8" y="141"/>
                      <a:pt x="12" y="130"/>
                    </a:cubicBezTo>
                    <a:cubicBezTo>
                      <a:pt x="14" y="122"/>
                      <a:pt x="17" y="115"/>
                      <a:pt x="20" y="108"/>
                    </a:cubicBezTo>
                    <a:cubicBezTo>
                      <a:pt x="20" y="106"/>
                      <a:pt x="21" y="105"/>
                      <a:pt x="21" y="104"/>
                    </a:cubicBezTo>
                    <a:cubicBezTo>
                      <a:pt x="24" y="99"/>
                      <a:pt x="27" y="93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43" y="66"/>
                      <a:pt x="60" y="48"/>
                      <a:pt x="80" y="34"/>
                    </a:cubicBezTo>
                    <a:cubicBezTo>
                      <a:pt x="84" y="31"/>
                      <a:pt x="88" y="28"/>
                      <a:pt x="92" y="26"/>
                    </a:cubicBezTo>
                    <a:cubicBezTo>
                      <a:pt x="121" y="9"/>
                      <a:pt x="155" y="0"/>
                      <a:pt x="191" y="2"/>
                    </a:cubicBezTo>
                    <a:cubicBezTo>
                      <a:pt x="240" y="4"/>
                      <a:pt x="283" y="26"/>
                      <a:pt x="313" y="59"/>
                    </a:cubicBezTo>
                    <a:cubicBezTo>
                      <a:pt x="329" y="76"/>
                      <a:pt x="340" y="97"/>
                      <a:pt x="347" y="120"/>
                    </a:cubicBezTo>
                    <a:cubicBezTo>
                      <a:pt x="350" y="129"/>
                      <a:pt x="352" y="138"/>
                      <a:pt x="353" y="147"/>
                    </a:cubicBezTo>
                    <a:cubicBezTo>
                      <a:pt x="355" y="159"/>
                      <a:pt x="355" y="171"/>
                      <a:pt x="354" y="183"/>
                    </a:cubicBezTo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7" name="işļíḋè">
                <a:extLst>
                  <a:ext uri="{FF2B5EF4-FFF2-40B4-BE49-F238E27FC236}">
                    <a16:creationId xmlns:a16="http://schemas.microsoft.com/office/drawing/2014/main" id="{D11409FB-895E-46CE-8D7B-9EB415B46433}"/>
                  </a:ext>
                </a:extLst>
              </p:cNvPr>
              <p:cNvSpPr/>
              <p:nvPr/>
            </p:nvSpPr>
            <p:spPr bwMode="auto">
              <a:xfrm>
                <a:off x="2826" y="1167"/>
                <a:ext cx="77" cy="110"/>
              </a:xfrm>
              <a:custGeom>
                <a:avLst/>
                <a:gdLst>
                  <a:gd name="T0" fmla="*/ 61 w 61"/>
                  <a:gd name="T1" fmla="*/ 1 h 87"/>
                  <a:gd name="T2" fmla="*/ 58 w 61"/>
                  <a:gd name="T3" fmla="*/ 52 h 87"/>
                  <a:gd name="T4" fmla="*/ 57 w 61"/>
                  <a:gd name="T5" fmla="*/ 87 h 87"/>
                  <a:gd name="T6" fmla="*/ 43 w 61"/>
                  <a:gd name="T7" fmla="*/ 86 h 87"/>
                  <a:gd name="T8" fmla="*/ 40 w 61"/>
                  <a:gd name="T9" fmla="*/ 86 h 87"/>
                  <a:gd name="T10" fmla="*/ 1 w 61"/>
                  <a:gd name="T11" fmla="*/ 40 h 87"/>
                  <a:gd name="T12" fmla="*/ 16 w 61"/>
                  <a:gd name="T13" fmla="*/ 10 h 87"/>
                  <a:gd name="T14" fmla="*/ 44 w 61"/>
                  <a:gd name="T15" fmla="*/ 0 h 87"/>
                  <a:gd name="T16" fmla="*/ 44 w 61"/>
                  <a:gd name="T17" fmla="*/ 0 h 87"/>
                  <a:gd name="T18" fmla="*/ 47 w 61"/>
                  <a:gd name="T19" fmla="*/ 0 h 87"/>
                  <a:gd name="T20" fmla="*/ 61 w 61"/>
                  <a:gd name="T21" fmla="*/ 1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87">
                    <a:moveTo>
                      <a:pt x="61" y="1"/>
                    </a:moveTo>
                    <a:cubicBezTo>
                      <a:pt x="58" y="52"/>
                      <a:pt x="58" y="52"/>
                      <a:pt x="58" y="52"/>
                    </a:cubicBezTo>
                    <a:cubicBezTo>
                      <a:pt x="57" y="87"/>
                      <a:pt x="57" y="87"/>
                      <a:pt x="57" y="87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42" y="86"/>
                      <a:pt x="41" y="86"/>
                      <a:pt x="40" y="86"/>
                    </a:cubicBezTo>
                    <a:cubicBezTo>
                      <a:pt x="17" y="83"/>
                      <a:pt x="0" y="62"/>
                      <a:pt x="1" y="40"/>
                    </a:cubicBezTo>
                    <a:cubicBezTo>
                      <a:pt x="2" y="28"/>
                      <a:pt x="7" y="18"/>
                      <a:pt x="16" y="10"/>
                    </a:cubicBezTo>
                    <a:cubicBezTo>
                      <a:pt x="23" y="4"/>
                      <a:pt x="33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5" y="0"/>
                      <a:pt x="46" y="0"/>
                      <a:pt x="47" y="0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FFC4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8" name="íşḻîḓè">
                <a:extLst>
                  <a:ext uri="{FF2B5EF4-FFF2-40B4-BE49-F238E27FC236}">
                    <a16:creationId xmlns:a16="http://schemas.microsoft.com/office/drawing/2014/main" id="{0AF1354A-B7F0-4E02-8272-43F3CB731DB2}"/>
                  </a:ext>
                </a:extLst>
              </p:cNvPr>
              <p:cNvSpPr/>
              <p:nvPr/>
            </p:nvSpPr>
            <p:spPr bwMode="auto">
              <a:xfrm>
                <a:off x="2826" y="1073"/>
                <a:ext cx="253" cy="415"/>
              </a:xfrm>
              <a:custGeom>
                <a:avLst/>
                <a:gdLst>
                  <a:gd name="T0" fmla="*/ 201 w 201"/>
                  <a:gd name="T1" fmla="*/ 328 h 330"/>
                  <a:gd name="T2" fmla="*/ 140 w 201"/>
                  <a:gd name="T3" fmla="*/ 312 h 330"/>
                  <a:gd name="T4" fmla="*/ 140 w 201"/>
                  <a:gd name="T5" fmla="*/ 312 h 330"/>
                  <a:gd name="T6" fmla="*/ 40 w 201"/>
                  <a:gd name="T7" fmla="*/ 161 h 330"/>
                  <a:gd name="T8" fmla="*/ 1 w 201"/>
                  <a:gd name="T9" fmla="*/ 115 h 330"/>
                  <a:gd name="T10" fmla="*/ 16 w 201"/>
                  <a:gd name="T11" fmla="*/ 85 h 330"/>
                  <a:gd name="T12" fmla="*/ 44 w 201"/>
                  <a:gd name="T13" fmla="*/ 75 h 330"/>
                  <a:gd name="T14" fmla="*/ 44 w 201"/>
                  <a:gd name="T15" fmla="*/ 75 h 330"/>
                  <a:gd name="T16" fmla="*/ 44 w 201"/>
                  <a:gd name="T17" fmla="*/ 66 h 330"/>
                  <a:gd name="T18" fmla="*/ 45 w 201"/>
                  <a:gd name="T19" fmla="*/ 58 h 330"/>
                  <a:gd name="T20" fmla="*/ 45 w 201"/>
                  <a:gd name="T21" fmla="*/ 51 h 330"/>
                  <a:gd name="T22" fmla="*/ 45 w 201"/>
                  <a:gd name="T23" fmla="*/ 50 h 330"/>
                  <a:gd name="T24" fmla="*/ 45 w 201"/>
                  <a:gd name="T25" fmla="*/ 50 h 330"/>
                  <a:gd name="T26" fmla="*/ 52 w 201"/>
                  <a:gd name="T27" fmla="*/ 16 h 330"/>
                  <a:gd name="T28" fmla="*/ 113 w 201"/>
                  <a:gd name="T29" fmla="*/ 30 h 330"/>
                  <a:gd name="T30" fmla="*/ 110 w 201"/>
                  <a:gd name="T31" fmla="*/ 63 h 330"/>
                  <a:gd name="T32" fmla="*/ 108 w 201"/>
                  <a:gd name="T33" fmla="*/ 118 h 330"/>
                  <a:gd name="T34" fmla="*/ 121 w 201"/>
                  <a:gd name="T35" fmla="*/ 234 h 330"/>
                  <a:gd name="T36" fmla="*/ 201 w 201"/>
                  <a:gd name="T37" fmla="*/ 32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1" h="330">
                    <a:moveTo>
                      <a:pt x="201" y="328"/>
                    </a:moveTo>
                    <a:cubicBezTo>
                      <a:pt x="201" y="328"/>
                      <a:pt x="170" y="330"/>
                      <a:pt x="140" y="312"/>
                    </a:cubicBezTo>
                    <a:cubicBezTo>
                      <a:pt x="140" y="312"/>
                      <a:pt x="140" y="312"/>
                      <a:pt x="140" y="312"/>
                    </a:cubicBezTo>
                    <a:cubicBezTo>
                      <a:pt x="82" y="285"/>
                      <a:pt x="42" y="227"/>
                      <a:pt x="40" y="161"/>
                    </a:cubicBezTo>
                    <a:cubicBezTo>
                      <a:pt x="17" y="158"/>
                      <a:pt x="0" y="137"/>
                      <a:pt x="1" y="115"/>
                    </a:cubicBezTo>
                    <a:cubicBezTo>
                      <a:pt x="2" y="103"/>
                      <a:pt x="7" y="93"/>
                      <a:pt x="16" y="85"/>
                    </a:cubicBezTo>
                    <a:cubicBezTo>
                      <a:pt x="23" y="79"/>
                      <a:pt x="33" y="75"/>
                      <a:pt x="44" y="75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58"/>
                      <a:pt x="45" y="58"/>
                      <a:pt x="45" y="58"/>
                    </a:cubicBezTo>
                    <a:cubicBezTo>
                      <a:pt x="45" y="51"/>
                      <a:pt x="45" y="51"/>
                      <a:pt x="45" y="51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6" y="38"/>
                      <a:pt x="48" y="27"/>
                      <a:pt x="52" y="16"/>
                    </a:cubicBezTo>
                    <a:cubicBezTo>
                      <a:pt x="75" y="3"/>
                      <a:pt x="99" y="0"/>
                      <a:pt x="113" y="30"/>
                    </a:cubicBezTo>
                    <a:cubicBezTo>
                      <a:pt x="113" y="30"/>
                      <a:pt x="111" y="43"/>
                      <a:pt x="110" y="63"/>
                    </a:cubicBezTo>
                    <a:cubicBezTo>
                      <a:pt x="109" y="79"/>
                      <a:pt x="108" y="98"/>
                      <a:pt x="108" y="118"/>
                    </a:cubicBezTo>
                    <a:cubicBezTo>
                      <a:pt x="108" y="160"/>
                      <a:pt x="110" y="206"/>
                      <a:pt x="121" y="234"/>
                    </a:cubicBezTo>
                    <a:cubicBezTo>
                      <a:pt x="144" y="295"/>
                      <a:pt x="201" y="328"/>
                      <a:pt x="201" y="328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79" name="íṧ1ïdé">
                <a:extLst>
                  <a:ext uri="{FF2B5EF4-FFF2-40B4-BE49-F238E27FC236}">
                    <a16:creationId xmlns:a16="http://schemas.microsoft.com/office/drawing/2014/main" id="{51294B23-35E8-4BE4-8A57-BF00E3B0996F}"/>
                  </a:ext>
                </a:extLst>
              </p:cNvPr>
              <p:cNvSpPr/>
              <p:nvPr/>
            </p:nvSpPr>
            <p:spPr bwMode="auto">
              <a:xfrm>
                <a:off x="2935" y="924"/>
                <a:ext cx="439" cy="85"/>
              </a:xfrm>
              <a:custGeom>
                <a:avLst/>
                <a:gdLst>
                  <a:gd name="T0" fmla="*/ 315 w 349"/>
                  <a:gd name="T1" fmla="*/ 67 h 67"/>
                  <a:gd name="T2" fmla="*/ 34 w 349"/>
                  <a:gd name="T3" fmla="*/ 67 h 67"/>
                  <a:gd name="T4" fmla="*/ 0 w 349"/>
                  <a:gd name="T5" fmla="*/ 34 h 67"/>
                  <a:gd name="T6" fmla="*/ 34 w 349"/>
                  <a:gd name="T7" fmla="*/ 0 h 67"/>
                  <a:gd name="T8" fmla="*/ 315 w 349"/>
                  <a:gd name="T9" fmla="*/ 0 h 67"/>
                  <a:gd name="T10" fmla="*/ 349 w 349"/>
                  <a:gd name="T11" fmla="*/ 34 h 67"/>
                  <a:gd name="T12" fmla="*/ 315 w 349"/>
                  <a:gd name="T13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9" h="67">
                    <a:moveTo>
                      <a:pt x="315" y="67"/>
                    </a:moveTo>
                    <a:cubicBezTo>
                      <a:pt x="34" y="67"/>
                      <a:pt x="34" y="67"/>
                      <a:pt x="34" y="67"/>
                    </a:cubicBezTo>
                    <a:cubicBezTo>
                      <a:pt x="16" y="67"/>
                      <a:pt x="0" y="52"/>
                      <a:pt x="0" y="34"/>
                    </a:cubicBezTo>
                    <a:cubicBezTo>
                      <a:pt x="0" y="15"/>
                      <a:pt x="16" y="0"/>
                      <a:pt x="34" y="0"/>
                    </a:cubicBezTo>
                    <a:cubicBezTo>
                      <a:pt x="315" y="0"/>
                      <a:pt x="315" y="0"/>
                      <a:pt x="315" y="0"/>
                    </a:cubicBezTo>
                    <a:cubicBezTo>
                      <a:pt x="334" y="0"/>
                      <a:pt x="349" y="15"/>
                      <a:pt x="349" y="34"/>
                    </a:cubicBezTo>
                    <a:cubicBezTo>
                      <a:pt x="349" y="52"/>
                      <a:pt x="334" y="67"/>
                      <a:pt x="315" y="67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0" name="išľïḑé">
                <a:extLst>
                  <a:ext uri="{FF2B5EF4-FFF2-40B4-BE49-F238E27FC236}">
                    <a16:creationId xmlns:a16="http://schemas.microsoft.com/office/drawing/2014/main" id="{7D68958B-5466-475E-BAC6-B6791970E15D}"/>
                  </a:ext>
                </a:extLst>
              </p:cNvPr>
              <p:cNvSpPr/>
              <p:nvPr/>
            </p:nvSpPr>
            <p:spPr bwMode="auto">
              <a:xfrm>
                <a:off x="2868" y="997"/>
                <a:ext cx="544" cy="280"/>
              </a:xfrm>
              <a:custGeom>
                <a:avLst/>
                <a:gdLst>
                  <a:gd name="T0" fmla="*/ 429 w 432"/>
                  <a:gd name="T1" fmla="*/ 36 h 222"/>
                  <a:gd name="T2" fmla="*/ 417 w 432"/>
                  <a:gd name="T3" fmla="*/ 76 h 222"/>
                  <a:gd name="T4" fmla="*/ 386 w 432"/>
                  <a:gd name="T5" fmla="*/ 89 h 222"/>
                  <a:gd name="T6" fmla="*/ 130 w 432"/>
                  <a:gd name="T7" fmla="*/ 89 h 222"/>
                  <a:gd name="T8" fmla="*/ 63 w 432"/>
                  <a:gd name="T9" fmla="*/ 155 h 222"/>
                  <a:gd name="T10" fmla="*/ 63 w 432"/>
                  <a:gd name="T11" fmla="*/ 197 h 222"/>
                  <a:gd name="T12" fmla="*/ 38 w 432"/>
                  <a:gd name="T13" fmla="*/ 222 h 222"/>
                  <a:gd name="T14" fmla="*/ 32 w 432"/>
                  <a:gd name="T15" fmla="*/ 222 h 222"/>
                  <a:gd name="T16" fmla="*/ 7 w 432"/>
                  <a:gd name="T17" fmla="*/ 197 h 222"/>
                  <a:gd name="T18" fmla="*/ 7 w 432"/>
                  <a:gd name="T19" fmla="*/ 72 h 222"/>
                  <a:gd name="T20" fmla="*/ 7 w 432"/>
                  <a:gd name="T21" fmla="*/ 69 h 222"/>
                  <a:gd name="T22" fmla="*/ 0 w 432"/>
                  <a:gd name="T23" fmla="*/ 44 h 222"/>
                  <a:gd name="T24" fmla="*/ 13 w 432"/>
                  <a:gd name="T25" fmla="*/ 13 h 222"/>
                  <a:gd name="T26" fmla="*/ 44 w 432"/>
                  <a:gd name="T27" fmla="*/ 0 h 222"/>
                  <a:gd name="T28" fmla="*/ 384 w 432"/>
                  <a:gd name="T29" fmla="*/ 0 h 222"/>
                  <a:gd name="T30" fmla="*/ 429 w 432"/>
                  <a:gd name="T31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2" h="222">
                    <a:moveTo>
                      <a:pt x="429" y="36"/>
                    </a:moveTo>
                    <a:cubicBezTo>
                      <a:pt x="432" y="52"/>
                      <a:pt x="427" y="66"/>
                      <a:pt x="417" y="76"/>
                    </a:cubicBezTo>
                    <a:cubicBezTo>
                      <a:pt x="409" y="84"/>
                      <a:pt x="398" y="89"/>
                      <a:pt x="386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93" y="89"/>
                      <a:pt x="63" y="118"/>
                      <a:pt x="63" y="155"/>
                    </a:cubicBezTo>
                    <a:cubicBezTo>
                      <a:pt x="63" y="197"/>
                      <a:pt x="63" y="197"/>
                      <a:pt x="63" y="197"/>
                    </a:cubicBezTo>
                    <a:cubicBezTo>
                      <a:pt x="63" y="210"/>
                      <a:pt x="52" y="222"/>
                      <a:pt x="38" y="222"/>
                    </a:cubicBezTo>
                    <a:cubicBezTo>
                      <a:pt x="32" y="222"/>
                      <a:pt x="32" y="222"/>
                      <a:pt x="32" y="222"/>
                    </a:cubicBezTo>
                    <a:cubicBezTo>
                      <a:pt x="18" y="222"/>
                      <a:pt x="7" y="210"/>
                      <a:pt x="7" y="197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7" y="71"/>
                      <a:pt x="7" y="70"/>
                      <a:pt x="7" y="69"/>
                    </a:cubicBezTo>
                    <a:cubicBezTo>
                      <a:pt x="2" y="62"/>
                      <a:pt x="0" y="53"/>
                      <a:pt x="0" y="44"/>
                    </a:cubicBezTo>
                    <a:cubicBezTo>
                      <a:pt x="0" y="32"/>
                      <a:pt x="5" y="21"/>
                      <a:pt x="13" y="13"/>
                    </a:cubicBezTo>
                    <a:cubicBezTo>
                      <a:pt x="21" y="5"/>
                      <a:pt x="32" y="0"/>
                      <a:pt x="44" y="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406" y="0"/>
                      <a:pt x="426" y="15"/>
                      <a:pt x="429" y="36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1" name="îs1îḓe">
                <a:extLst>
                  <a:ext uri="{FF2B5EF4-FFF2-40B4-BE49-F238E27FC236}">
                    <a16:creationId xmlns:a16="http://schemas.microsoft.com/office/drawing/2014/main" id="{71AD0CEB-140B-4E15-A1C5-272E93BEAAE3}"/>
                  </a:ext>
                </a:extLst>
              </p:cNvPr>
              <p:cNvSpPr/>
              <p:nvPr/>
            </p:nvSpPr>
            <p:spPr bwMode="auto">
              <a:xfrm>
                <a:off x="3217" y="1143"/>
                <a:ext cx="94" cy="24"/>
              </a:xfrm>
              <a:custGeom>
                <a:avLst/>
                <a:gdLst>
                  <a:gd name="T0" fmla="*/ 65 w 75"/>
                  <a:gd name="T1" fmla="*/ 19 h 19"/>
                  <a:gd name="T2" fmla="*/ 10 w 75"/>
                  <a:gd name="T3" fmla="*/ 19 h 19"/>
                  <a:gd name="T4" fmla="*/ 0 w 75"/>
                  <a:gd name="T5" fmla="*/ 9 h 19"/>
                  <a:gd name="T6" fmla="*/ 10 w 75"/>
                  <a:gd name="T7" fmla="*/ 0 h 19"/>
                  <a:gd name="T8" fmla="*/ 65 w 75"/>
                  <a:gd name="T9" fmla="*/ 0 h 19"/>
                  <a:gd name="T10" fmla="*/ 75 w 75"/>
                  <a:gd name="T11" fmla="*/ 9 h 19"/>
                  <a:gd name="T12" fmla="*/ 65 w 75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9">
                    <a:moveTo>
                      <a:pt x="65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1" y="0"/>
                      <a:pt x="75" y="4"/>
                      <a:pt x="75" y="9"/>
                    </a:cubicBezTo>
                    <a:cubicBezTo>
                      <a:pt x="75" y="15"/>
                      <a:pt x="71" y="19"/>
                      <a:pt x="65" y="19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2" name="iś1íḑe">
                <a:extLst>
                  <a:ext uri="{FF2B5EF4-FFF2-40B4-BE49-F238E27FC236}">
                    <a16:creationId xmlns:a16="http://schemas.microsoft.com/office/drawing/2014/main" id="{18AF6FA9-A134-40E9-BA6D-8530F492B36C}"/>
                  </a:ext>
                </a:extLst>
              </p:cNvPr>
              <p:cNvSpPr/>
              <p:nvPr/>
            </p:nvSpPr>
            <p:spPr bwMode="auto">
              <a:xfrm>
                <a:off x="3048" y="1143"/>
                <a:ext cx="94" cy="24"/>
              </a:xfrm>
              <a:custGeom>
                <a:avLst/>
                <a:gdLst>
                  <a:gd name="T0" fmla="*/ 65 w 75"/>
                  <a:gd name="T1" fmla="*/ 19 h 19"/>
                  <a:gd name="T2" fmla="*/ 10 w 75"/>
                  <a:gd name="T3" fmla="*/ 19 h 19"/>
                  <a:gd name="T4" fmla="*/ 0 w 75"/>
                  <a:gd name="T5" fmla="*/ 9 h 19"/>
                  <a:gd name="T6" fmla="*/ 10 w 75"/>
                  <a:gd name="T7" fmla="*/ 0 h 19"/>
                  <a:gd name="T8" fmla="*/ 65 w 75"/>
                  <a:gd name="T9" fmla="*/ 0 h 19"/>
                  <a:gd name="T10" fmla="*/ 75 w 75"/>
                  <a:gd name="T11" fmla="*/ 9 h 19"/>
                  <a:gd name="T12" fmla="*/ 65 w 75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9">
                    <a:moveTo>
                      <a:pt x="65" y="19"/>
                    </a:moveTo>
                    <a:cubicBezTo>
                      <a:pt x="10" y="19"/>
                      <a:pt x="10" y="19"/>
                      <a:pt x="10" y="19"/>
                    </a:cubicBezTo>
                    <a:cubicBezTo>
                      <a:pt x="5" y="19"/>
                      <a:pt x="0" y="15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71" y="0"/>
                      <a:pt x="75" y="4"/>
                      <a:pt x="75" y="9"/>
                    </a:cubicBezTo>
                    <a:cubicBezTo>
                      <a:pt x="75" y="15"/>
                      <a:pt x="71" y="19"/>
                      <a:pt x="65" y="19"/>
                    </a:cubicBezTo>
                    <a:close/>
                  </a:path>
                </a:pathLst>
              </a:custGeom>
              <a:solidFill>
                <a:srgbClr val="B952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3" name="îṣḷíďê">
                <a:extLst>
                  <a:ext uri="{FF2B5EF4-FFF2-40B4-BE49-F238E27FC236}">
                    <a16:creationId xmlns:a16="http://schemas.microsoft.com/office/drawing/2014/main" id="{DA89F1AC-B173-4081-B6BD-040845C5C7B0}"/>
                  </a:ext>
                </a:extLst>
              </p:cNvPr>
              <p:cNvSpPr/>
              <p:nvPr/>
            </p:nvSpPr>
            <p:spPr bwMode="auto">
              <a:xfrm>
                <a:off x="3106" y="1192"/>
                <a:ext cx="58" cy="64"/>
              </a:xfrm>
              <a:custGeom>
                <a:avLst/>
                <a:gdLst>
                  <a:gd name="T0" fmla="*/ 24 w 58"/>
                  <a:gd name="T1" fmla="*/ 0 h 64"/>
                  <a:gd name="T2" fmla="*/ 0 w 58"/>
                  <a:gd name="T3" fmla="*/ 0 h 64"/>
                  <a:gd name="T4" fmla="*/ 33 w 58"/>
                  <a:gd name="T5" fmla="*/ 64 h 64"/>
                  <a:gd name="T6" fmla="*/ 58 w 58"/>
                  <a:gd name="T7" fmla="*/ 62 h 64"/>
                  <a:gd name="T8" fmla="*/ 24 w 5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4">
                    <a:moveTo>
                      <a:pt x="24" y="0"/>
                    </a:moveTo>
                    <a:lnTo>
                      <a:pt x="0" y="0"/>
                    </a:lnTo>
                    <a:lnTo>
                      <a:pt x="33" y="64"/>
                    </a:lnTo>
                    <a:lnTo>
                      <a:pt x="58" y="6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E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4" name="i$1iḋê">
                <a:extLst>
                  <a:ext uri="{FF2B5EF4-FFF2-40B4-BE49-F238E27FC236}">
                    <a16:creationId xmlns:a16="http://schemas.microsoft.com/office/drawing/2014/main" id="{67FC0E2E-3DB9-4308-ADE3-08AF6F6E52BB}"/>
                  </a:ext>
                </a:extLst>
              </p:cNvPr>
              <p:cNvSpPr/>
              <p:nvPr/>
            </p:nvSpPr>
            <p:spPr bwMode="auto">
              <a:xfrm>
                <a:off x="3106" y="1192"/>
                <a:ext cx="58" cy="64"/>
              </a:xfrm>
              <a:custGeom>
                <a:avLst/>
                <a:gdLst>
                  <a:gd name="T0" fmla="*/ 24 w 58"/>
                  <a:gd name="T1" fmla="*/ 0 h 64"/>
                  <a:gd name="T2" fmla="*/ 0 w 58"/>
                  <a:gd name="T3" fmla="*/ 0 h 64"/>
                  <a:gd name="T4" fmla="*/ 33 w 58"/>
                  <a:gd name="T5" fmla="*/ 64 h 64"/>
                  <a:gd name="T6" fmla="*/ 58 w 58"/>
                  <a:gd name="T7" fmla="*/ 62 h 64"/>
                  <a:gd name="T8" fmla="*/ 24 w 58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4">
                    <a:moveTo>
                      <a:pt x="24" y="0"/>
                    </a:moveTo>
                    <a:lnTo>
                      <a:pt x="0" y="0"/>
                    </a:lnTo>
                    <a:lnTo>
                      <a:pt x="33" y="64"/>
                    </a:lnTo>
                    <a:lnTo>
                      <a:pt x="58" y="62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5" name="íśľïḓè">
                <a:extLst>
                  <a:ext uri="{FF2B5EF4-FFF2-40B4-BE49-F238E27FC236}">
                    <a16:creationId xmlns:a16="http://schemas.microsoft.com/office/drawing/2014/main" id="{662E7F42-0F11-42BA-882E-B1AA6A9D7931}"/>
                  </a:ext>
                </a:extLst>
              </p:cNvPr>
              <p:cNvSpPr/>
              <p:nvPr/>
            </p:nvSpPr>
            <p:spPr bwMode="auto">
              <a:xfrm>
                <a:off x="3259" y="1192"/>
                <a:ext cx="57" cy="64"/>
              </a:xfrm>
              <a:custGeom>
                <a:avLst/>
                <a:gdLst>
                  <a:gd name="T0" fmla="*/ 23 w 57"/>
                  <a:gd name="T1" fmla="*/ 0 h 64"/>
                  <a:gd name="T2" fmla="*/ 0 w 57"/>
                  <a:gd name="T3" fmla="*/ 0 h 64"/>
                  <a:gd name="T4" fmla="*/ 33 w 57"/>
                  <a:gd name="T5" fmla="*/ 64 h 64"/>
                  <a:gd name="T6" fmla="*/ 57 w 57"/>
                  <a:gd name="T7" fmla="*/ 62 h 64"/>
                  <a:gd name="T8" fmla="*/ 23 w 57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4">
                    <a:moveTo>
                      <a:pt x="23" y="0"/>
                    </a:moveTo>
                    <a:lnTo>
                      <a:pt x="0" y="0"/>
                    </a:lnTo>
                    <a:lnTo>
                      <a:pt x="33" y="64"/>
                    </a:lnTo>
                    <a:lnTo>
                      <a:pt x="57" y="6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E2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6" name="ïslïḓe">
                <a:extLst>
                  <a:ext uri="{FF2B5EF4-FFF2-40B4-BE49-F238E27FC236}">
                    <a16:creationId xmlns:a16="http://schemas.microsoft.com/office/drawing/2014/main" id="{03F8536A-1AD8-4E0C-A42A-7FAA534FEC74}"/>
                  </a:ext>
                </a:extLst>
              </p:cNvPr>
              <p:cNvSpPr/>
              <p:nvPr/>
            </p:nvSpPr>
            <p:spPr bwMode="auto">
              <a:xfrm>
                <a:off x="3259" y="1192"/>
                <a:ext cx="57" cy="64"/>
              </a:xfrm>
              <a:custGeom>
                <a:avLst/>
                <a:gdLst>
                  <a:gd name="T0" fmla="*/ 23 w 57"/>
                  <a:gd name="T1" fmla="*/ 0 h 64"/>
                  <a:gd name="T2" fmla="*/ 0 w 57"/>
                  <a:gd name="T3" fmla="*/ 0 h 64"/>
                  <a:gd name="T4" fmla="*/ 33 w 57"/>
                  <a:gd name="T5" fmla="*/ 64 h 64"/>
                  <a:gd name="T6" fmla="*/ 57 w 57"/>
                  <a:gd name="T7" fmla="*/ 62 h 64"/>
                  <a:gd name="T8" fmla="*/ 23 w 57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4">
                    <a:moveTo>
                      <a:pt x="23" y="0"/>
                    </a:moveTo>
                    <a:lnTo>
                      <a:pt x="0" y="0"/>
                    </a:lnTo>
                    <a:lnTo>
                      <a:pt x="33" y="64"/>
                    </a:lnTo>
                    <a:lnTo>
                      <a:pt x="57" y="62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7" name="iŝlïḍè">
                <a:extLst>
                  <a:ext uri="{FF2B5EF4-FFF2-40B4-BE49-F238E27FC236}">
                    <a16:creationId xmlns:a16="http://schemas.microsoft.com/office/drawing/2014/main" id="{59C02EC6-4187-4CA2-A33C-426794D53843}"/>
                  </a:ext>
                </a:extLst>
              </p:cNvPr>
              <p:cNvSpPr/>
              <p:nvPr/>
            </p:nvSpPr>
            <p:spPr bwMode="auto">
              <a:xfrm>
                <a:off x="3205" y="1183"/>
                <a:ext cx="116" cy="84"/>
              </a:xfrm>
              <a:custGeom>
                <a:avLst/>
                <a:gdLst>
                  <a:gd name="T0" fmla="*/ 75 w 92"/>
                  <a:gd name="T1" fmla="*/ 61 h 66"/>
                  <a:gd name="T2" fmla="*/ 75 w 92"/>
                  <a:gd name="T3" fmla="*/ 56 h 66"/>
                  <a:gd name="T4" fmla="*/ 16 w 92"/>
                  <a:gd name="T5" fmla="*/ 56 h 66"/>
                  <a:gd name="T6" fmla="*/ 12 w 92"/>
                  <a:gd name="T7" fmla="*/ 54 h 66"/>
                  <a:gd name="T8" fmla="*/ 10 w 92"/>
                  <a:gd name="T9" fmla="*/ 49 h 66"/>
                  <a:gd name="T10" fmla="*/ 10 w 92"/>
                  <a:gd name="T11" fmla="*/ 17 h 66"/>
                  <a:gd name="T12" fmla="*/ 12 w 92"/>
                  <a:gd name="T13" fmla="*/ 12 h 66"/>
                  <a:gd name="T14" fmla="*/ 16 w 92"/>
                  <a:gd name="T15" fmla="*/ 10 h 66"/>
                  <a:gd name="T16" fmla="*/ 75 w 92"/>
                  <a:gd name="T17" fmla="*/ 10 h 66"/>
                  <a:gd name="T18" fmla="*/ 80 w 92"/>
                  <a:gd name="T19" fmla="*/ 12 h 66"/>
                  <a:gd name="T20" fmla="*/ 82 w 92"/>
                  <a:gd name="T21" fmla="*/ 17 h 66"/>
                  <a:gd name="T22" fmla="*/ 82 w 92"/>
                  <a:gd name="T23" fmla="*/ 49 h 66"/>
                  <a:gd name="T24" fmla="*/ 80 w 92"/>
                  <a:gd name="T25" fmla="*/ 54 h 66"/>
                  <a:gd name="T26" fmla="*/ 75 w 92"/>
                  <a:gd name="T27" fmla="*/ 56 h 66"/>
                  <a:gd name="T28" fmla="*/ 75 w 92"/>
                  <a:gd name="T29" fmla="*/ 61 h 66"/>
                  <a:gd name="T30" fmla="*/ 75 w 92"/>
                  <a:gd name="T31" fmla="*/ 66 h 66"/>
                  <a:gd name="T32" fmla="*/ 92 w 92"/>
                  <a:gd name="T33" fmla="*/ 49 h 66"/>
                  <a:gd name="T34" fmla="*/ 92 w 92"/>
                  <a:gd name="T35" fmla="*/ 17 h 66"/>
                  <a:gd name="T36" fmla="*/ 75 w 92"/>
                  <a:gd name="T37" fmla="*/ 0 h 66"/>
                  <a:gd name="T38" fmla="*/ 16 w 92"/>
                  <a:gd name="T39" fmla="*/ 0 h 66"/>
                  <a:gd name="T40" fmla="*/ 0 w 92"/>
                  <a:gd name="T41" fmla="*/ 17 h 66"/>
                  <a:gd name="T42" fmla="*/ 0 w 92"/>
                  <a:gd name="T43" fmla="*/ 49 h 66"/>
                  <a:gd name="T44" fmla="*/ 16 w 92"/>
                  <a:gd name="T45" fmla="*/ 66 h 66"/>
                  <a:gd name="T46" fmla="*/ 75 w 92"/>
                  <a:gd name="T47" fmla="*/ 66 h 66"/>
                  <a:gd name="T48" fmla="*/ 75 w 92"/>
                  <a:gd name="T49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66">
                    <a:moveTo>
                      <a:pt x="75" y="61"/>
                    </a:moveTo>
                    <a:cubicBezTo>
                      <a:pt x="75" y="56"/>
                      <a:pt x="75" y="56"/>
                      <a:pt x="75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5" y="56"/>
                      <a:pt x="13" y="55"/>
                      <a:pt x="12" y="54"/>
                    </a:cubicBezTo>
                    <a:cubicBezTo>
                      <a:pt x="10" y="53"/>
                      <a:pt x="10" y="51"/>
                      <a:pt x="10" y="4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5"/>
                      <a:pt x="10" y="13"/>
                      <a:pt x="12" y="12"/>
                    </a:cubicBezTo>
                    <a:cubicBezTo>
                      <a:pt x="13" y="11"/>
                      <a:pt x="15" y="10"/>
                      <a:pt x="1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7" y="10"/>
                      <a:pt x="79" y="11"/>
                      <a:pt x="80" y="12"/>
                    </a:cubicBezTo>
                    <a:cubicBezTo>
                      <a:pt x="81" y="13"/>
                      <a:pt x="82" y="15"/>
                      <a:pt x="82" y="17"/>
                    </a:cubicBezTo>
                    <a:cubicBezTo>
                      <a:pt x="82" y="49"/>
                      <a:pt x="82" y="49"/>
                      <a:pt x="82" y="49"/>
                    </a:cubicBezTo>
                    <a:cubicBezTo>
                      <a:pt x="82" y="51"/>
                      <a:pt x="81" y="53"/>
                      <a:pt x="80" y="54"/>
                    </a:cubicBezTo>
                    <a:cubicBezTo>
                      <a:pt x="79" y="55"/>
                      <a:pt x="77" y="56"/>
                      <a:pt x="75" y="56"/>
                    </a:cubicBezTo>
                    <a:cubicBezTo>
                      <a:pt x="75" y="61"/>
                      <a:pt x="75" y="61"/>
                      <a:pt x="75" y="61"/>
                    </a:cubicBezTo>
                    <a:cubicBezTo>
                      <a:pt x="75" y="66"/>
                      <a:pt x="75" y="66"/>
                      <a:pt x="75" y="66"/>
                    </a:cubicBezTo>
                    <a:cubicBezTo>
                      <a:pt x="84" y="66"/>
                      <a:pt x="92" y="58"/>
                      <a:pt x="92" y="49"/>
                    </a:cubicBezTo>
                    <a:cubicBezTo>
                      <a:pt x="92" y="17"/>
                      <a:pt x="92" y="17"/>
                      <a:pt x="92" y="17"/>
                    </a:cubicBezTo>
                    <a:cubicBezTo>
                      <a:pt x="92" y="7"/>
                      <a:pt x="84" y="0"/>
                      <a:pt x="7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8"/>
                      <a:pt x="7" y="66"/>
                      <a:pt x="16" y="66"/>
                    </a:cubicBezTo>
                    <a:cubicBezTo>
                      <a:pt x="75" y="66"/>
                      <a:pt x="75" y="66"/>
                      <a:pt x="75" y="66"/>
                    </a:cubicBezTo>
                    <a:lnTo>
                      <a:pt x="75" y="61"/>
                    </a:lnTo>
                    <a:close/>
                  </a:path>
                </a:pathLst>
              </a:custGeom>
              <a:solidFill>
                <a:srgbClr val="204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8" name="islïḋè">
                <a:extLst>
                  <a:ext uri="{FF2B5EF4-FFF2-40B4-BE49-F238E27FC236}">
                    <a16:creationId xmlns:a16="http://schemas.microsoft.com/office/drawing/2014/main" id="{C50B51AA-EE00-4EED-B6F8-1960D1143654}"/>
                  </a:ext>
                </a:extLst>
              </p:cNvPr>
              <p:cNvSpPr/>
              <p:nvPr/>
            </p:nvSpPr>
            <p:spPr bwMode="auto">
              <a:xfrm>
                <a:off x="3053" y="1183"/>
                <a:ext cx="125" cy="84"/>
              </a:xfrm>
              <a:custGeom>
                <a:avLst/>
                <a:gdLst>
                  <a:gd name="T0" fmla="*/ 81 w 99"/>
                  <a:gd name="T1" fmla="*/ 61 h 66"/>
                  <a:gd name="T2" fmla="*/ 81 w 99"/>
                  <a:gd name="T3" fmla="*/ 56 h 66"/>
                  <a:gd name="T4" fmla="*/ 17 w 99"/>
                  <a:gd name="T5" fmla="*/ 56 h 66"/>
                  <a:gd name="T6" fmla="*/ 12 w 99"/>
                  <a:gd name="T7" fmla="*/ 54 h 66"/>
                  <a:gd name="T8" fmla="*/ 10 w 99"/>
                  <a:gd name="T9" fmla="*/ 49 h 66"/>
                  <a:gd name="T10" fmla="*/ 10 w 99"/>
                  <a:gd name="T11" fmla="*/ 17 h 66"/>
                  <a:gd name="T12" fmla="*/ 12 w 99"/>
                  <a:gd name="T13" fmla="*/ 12 h 66"/>
                  <a:gd name="T14" fmla="*/ 17 w 99"/>
                  <a:gd name="T15" fmla="*/ 10 h 66"/>
                  <a:gd name="T16" fmla="*/ 81 w 99"/>
                  <a:gd name="T17" fmla="*/ 10 h 66"/>
                  <a:gd name="T18" fmla="*/ 87 w 99"/>
                  <a:gd name="T19" fmla="*/ 12 h 66"/>
                  <a:gd name="T20" fmla="*/ 89 w 99"/>
                  <a:gd name="T21" fmla="*/ 17 h 66"/>
                  <a:gd name="T22" fmla="*/ 89 w 99"/>
                  <a:gd name="T23" fmla="*/ 49 h 66"/>
                  <a:gd name="T24" fmla="*/ 87 w 99"/>
                  <a:gd name="T25" fmla="*/ 54 h 66"/>
                  <a:gd name="T26" fmla="*/ 81 w 99"/>
                  <a:gd name="T27" fmla="*/ 56 h 66"/>
                  <a:gd name="T28" fmla="*/ 81 w 99"/>
                  <a:gd name="T29" fmla="*/ 61 h 66"/>
                  <a:gd name="T30" fmla="*/ 81 w 99"/>
                  <a:gd name="T31" fmla="*/ 66 h 66"/>
                  <a:gd name="T32" fmla="*/ 99 w 99"/>
                  <a:gd name="T33" fmla="*/ 49 h 66"/>
                  <a:gd name="T34" fmla="*/ 99 w 99"/>
                  <a:gd name="T35" fmla="*/ 17 h 66"/>
                  <a:gd name="T36" fmla="*/ 81 w 99"/>
                  <a:gd name="T37" fmla="*/ 0 h 66"/>
                  <a:gd name="T38" fmla="*/ 17 w 99"/>
                  <a:gd name="T39" fmla="*/ 0 h 66"/>
                  <a:gd name="T40" fmla="*/ 0 w 99"/>
                  <a:gd name="T41" fmla="*/ 17 h 66"/>
                  <a:gd name="T42" fmla="*/ 0 w 99"/>
                  <a:gd name="T43" fmla="*/ 49 h 66"/>
                  <a:gd name="T44" fmla="*/ 17 w 99"/>
                  <a:gd name="T45" fmla="*/ 66 h 66"/>
                  <a:gd name="T46" fmla="*/ 81 w 99"/>
                  <a:gd name="T47" fmla="*/ 66 h 66"/>
                  <a:gd name="T48" fmla="*/ 81 w 99"/>
                  <a:gd name="T49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66">
                    <a:moveTo>
                      <a:pt x="81" y="61"/>
                    </a:moveTo>
                    <a:cubicBezTo>
                      <a:pt x="81" y="56"/>
                      <a:pt x="81" y="56"/>
                      <a:pt x="81" y="56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5" y="56"/>
                      <a:pt x="13" y="55"/>
                      <a:pt x="12" y="54"/>
                    </a:cubicBezTo>
                    <a:cubicBezTo>
                      <a:pt x="10" y="52"/>
                      <a:pt x="10" y="51"/>
                      <a:pt x="10" y="4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5"/>
                      <a:pt x="10" y="13"/>
                      <a:pt x="12" y="12"/>
                    </a:cubicBezTo>
                    <a:cubicBezTo>
                      <a:pt x="13" y="11"/>
                      <a:pt x="15" y="10"/>
                      <a:pt x="17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3" y="10"/>
                      <a:pt x="85" y="11"/>
                      <a:pt x="87" y="12"/>
                    </a:cubicBezTo>
                    <a:cubicBezTo>
                      <a:pt x="88" y="13"/>
                      <a:pt x="89" y="15"/>
                      <a:pt x="89" y="17"/>
                    </a:cubicBezTo>
                    <a:cubicBezTo>
                      <a:pt x="89" y="49"/>
                      <a:pt x="89" y="49"/>
                      <a:pt x="89" y="49"/>
                    </a:cubicBezTo>
                    <a:cubicBezTo>
                      <a:pt x="89" y="51"/>
                      <a:pt x="88" y="52"/>
                      <a:pt x="87" y="54"/>
                    </a:cubicBezTo>
                    <a:cubicBezTo>
                      <a:pt x="85" y="55"/>
                      <a:pt x="83" y="56"/>
                      <a:pt x="81" y="56"/>
                    </a:cubicBezTo>
                    <a:cubicBezTo>
                      <a:pt x="81" y="61"/>
                      <a:pt x="81" y="61"/>
                      <a:pt x="81" y="61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91" y="66"/>
                      <a:pt x="99" y="58"/>
                      <a:pt x="99" y="49"/>
                    </a:cubicBezTo>
                    <a:cubicBezTo>
                      <a:pt x="99" y="17"/>
                      <a:pt x="99" y="17"/>
                      <a:pt x="99" y="17"/>
                    </a:cubicBezTo>
                    <a:cubicBezTo>
                      <a:pt x="99" y="8"/>
                      <a:pt x="91" y="0"/>
                      <a:pt x="81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8"/>
                      <a:pt x="7" y="66"/>
                      <a:pt x="17" y="66"/>
                    </a:cubicBezTo>
                    <a:cubicBezTo>
                      <a:pt x="81" y="66"/>
                      <a:pt x="81" y="66"/>
                      <a:pt x="81" y="66"/>
                    </a:cubicBezTo>
                    <a:lnTo>
                      <a:pt x="81" y="61"/>
                    </a:lnTo>
                    <a:close/>
                  </a:path>
                </a:pathLst>
              </a:custGeom>
              <a:solidFill>
                <a:srgbClr val="204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89" name="ïṧḻíḓè">
                <a:extLst>
                  <a:ext uri="{FF2B5EF4-FFF2-40B4-BE49-F238E27FC236}">
                    <a16:creationId xmlns:a16="http://schemas.microsoft.com/office/drawing/2014/main" id="{FAEFA989-3896-465F-8D29-4F1E7C00B16B}"/>
                  </a:ext>
                </a:extLst>
              </p:cNvPr>
              <p:cNvSpPr/>
              <p:nvPr/>
            </p:nvSpPr>
            <p:spPr bwMode="auto">
              <a:xfrm>
                <a:off x="3118" y="1342"/>
                <a:ext cx="97" cy="24"/>
              </a:xfrm>
              <a:custGeom>
                <a:avLst/>
                <a:gdLst>
                  <a:gd name="T0" fmla="*/ 72 w 77"/>
                  <a:gd name="T1" fmla="*/ 0 h 19"/>
                  <a:gd name="T2" fmla="*/ 38 w 77"/>
                  <a:gd name="T3" fmla="*/ 13 h 19"/>
                  <a:gd name="T4" fmla="*/ 36 w 77"/>
                  <a:gd name="T5" fmla="*/ 13 h 19"/>
                  <a:gd name="T6" fmla="*/ 4 w 77"/>
                  <a:gd name="T7" fmla="*/ 0 h 19"/>
                  <a:gd name="T8" fmla="*/ 0 w 77"/>
                  <a:gd name="T9" fmla="*/ 5 h 19"/>
                  <a:gd name="T10" fmla="*/ 35 w 77"/>
                  <a:gd name="T11" fmla="*/ 19 h 19"/>
                  <a:gd name="T12" fmla="*/ 38 w 77"/>
                  <a:gd name="T13" fmla="*/ 19 h 19"/>
                  <a:gd name="T14" fmla="*/ 77 w 77"/>
                  <a:gd name="T15" fmla="*/ 4 h 19"/>
                  <a:gd name="T16" fmla="*/ 72 w 77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" h="19">
                    <a:moveTo>
                      <a:pt x="72" y="0"/>
                    </a:moveTo>
                    <a:cubicBezTo>
                      <a:pt x="65" y="8"/>
                      <a:pt x="52" y="13"/>
                      <a:pt x="38" y="13"/>
                    </a:cubicBezTo>
                    <a:cubicBezTo>
                      <a:pt x="38" y="13"/>
                      <a:pt x="37" y="13"/>
                      <a:pt x="36" y="13"/>
                    </a:cubicBezTo>
                    <a:cubicBezTo>
                      <a:pt x="23" y="12"/>
                      <a:pt x="12" y="8"/>
                      <a:pt x="4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9" y="13"/>
                      <a:pt x="21" y="19"/>
                      <a:pt x="35" y="19"/>
                    </a:cubicBezTo>
                    <a:cubicBezTo>
                      <a:pt x="36" y="19"/>
                      <a:pt x="37" y="19"/>
                      <a:pt x="38" y="19"/>
                    </a:cubicBezTo>
                    <a:cubicBezTo>
                      <a:pt x="54" y="19"/>
                      <a:pt x="68" y="14"/>
                      <a:pt x="77" y="4"/>
                    </a:cubicBezTo>
                    <a:cubicBezTo>
                      <a:pt x="72" y="0"/>
                      <a:pt x="72" y="0"/>
                      <a:pt x="72" y="0"/>
                    </a:cubicBezTo>
                    <a:close/>
                  </a:path>
                </a:pathLst>
              </a:custGeom>
              <a:solidFill>
                <a:srgbClr val="E488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0" name="îŝḻiḋè">
                <a:extLst>
                  <a:ext uri="{FF2B5EF4-FFF2-40B4-BE49-F238E27FC236}">
                    <a16:creationId xmlns:a16="http://schemas.microsoft.com/office/drawing/2014/main" id="{850ECC62-4C76-4031-8895-16C911CEABD4}"/>
                  </a:ext>
                </a:extLst>
              </p:cNvPr>
              <p:cNvSpPr/>
              <p:nvPr/>
            </p:nvSpPr>
            <p:spPr bwMode="auto">
              <a:xfrm>
                <a:off x="3179" y="1219"/>
                <a:ext cx="39" cy="89"/>
              </a:xfrm>
              <a:custGeom>
                <a:avLst/>
                <a:gdLst>
                  <a:gd name="T0" fmla="*/ 31 w 31"/>
                  <a:gd name="T1" fmla="*/ 55 h 71"/>
                  <a:gd name="T2" fmla="*/ 30 w 31"/>
                  <a:gd name="T3" fmla="*/ 55 h 71"/>
                  <a:gd name="T4" fmla="*/ 3 w 31"/>
                  <a:gd name="T5" fmla="*/ 70 h 71"/>
                  <a:gd name="T6" fmla="*/ 0 w 31"/>
                  <a:gd name="T7" fmla="*/ 0 h 71"/>
                  <a:gd name="T8" fmla="*/ 31 w 31"/>
                  <a:gd name="T9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71">
                    <a:moveTo>
                      <a:pt x="31" y="55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9" y="64"/>
                      <a:pt x="22" y="71"/>
                      <a:pt x="3" y="7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26"/>
                      <a:pt x="29" y="40"/>
                      <a:pt x="31" y="55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1" name="îśļïḍè">
                <a:extLst>
                  <a:ext uri="{FF2B5EF4-FFF2-40B4-BE49-F238E27FC236}">
                    <a16:creationId xmlns:a16="http://schemas.microsoft.com/office/drawing/2014/main" id="{F4F07993-760B-4EC8-BB1B-46D3FCF7608B}"/>
                  </a:ext>
                </a:extLst>
              </p:cNvPr>
              <p:cNvSpPr/>
              <p:nvPr/>
            </p:nvSpPr>
            <p:spPr bwMode="auto">
              <a:xfrm>
                <a:off x="3171" y="1216"/>
                <a:ext cx="44" cy="14"/>
              </a:xfrm>
              <a:custGeom>
                <a:avLst/>
                <a:gdLst>
                  <a:gd name="T0" fmla="*/ 2 w 35"/>
                  <a:gd name="T1" fmla="*/ 10 h 11"/>
                  <a:gd name="T2" fmla="*/ 7 w 35"/>
                  <a:gd name="T3" fmla="*/ 7 h 11"/>
                  <a:gd name="T4" fmla="*/ 17 w 35"/>
                  <a:gd name="T5" fmla="*/ 5 h 11"/>
                  <a:gd name="T6" fmla="*/ 26 w 35"/>
                  <a:gd name="T7" fmla="*/ 7 h 11"/>
                  <a:gd name="T8" fmla="*/ 33 w 35"/>
                  <a:gd name="T9" fmla="*/ 11 h 11"/>
                  <a:gd name="T10" fmla="*/ 35 w 35"/>
                  <a:gd name="T11" fmla="*/ 5 h 11"/>
                  <a:gd name="T12" fmla="*/ 28 w 35"/>
                  <a:gd name="T13" fmla="*/ 2 h 11"/>
                  <a:gd name="T14" fmla="*/ 17 w 35"/>
                  <a:gd name="T15" fmla="*/ 0 h 11"/>
                  <a:gd name="T16" fmla="*/ 5 w 35"/>
                  <a:gd name="T17" fmla="*/ 2 h 11"/>
                  <a:gd name="T18" fmla="*/ 0 w 35"/>
                  <a:gd name="T19" fmla="*/ 4 h 11"/>
                  <a:gd name="T20" fmla="*/ 2 w 35"/>
                  <a:gd name="T2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11">
                    <a:moveTo>
                      <a:pt x="2" y="10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10" y="6"/>
                      <a:pt x="13" y="5"/>
                      <a:pt x="17" y="5"/>
                    </a:cubicBezTo>
                    <a:cubicBezTo>
                      <a:pt x="20" y="5"/>
                      <a:pt x="23" y="6"/>
                      <a:pt x="26" y="7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5" y="0"/>
                      <a:pt x="21" y="0"/>
                      <a:pt x="17" y="0"/>
                    </a:cubicBezTo>
                    <a:cubicBezTo>
                      <a:pt x="13" y="0"/>
                      <a:pt x="9" y="0"/>
                      <a:pt x="5" y="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10"/>
                      <a:pt x="2" y="10"/>
                      <a:pt x="2" y="10"/>
                    </a:cubicBezTo>
                    <a:close/>
                  </a:path>
                </a:pathLst>
              </a:custGeom>
              <a:solidFill>
                <a:srgbClr val="204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2" name="ïŝḻîḋè">
                <a:extLst>
                  <a:ext uri="{FF2B5EF4-FFF2-40B4-BE49-F238E27FC236}">
                    <a16:creationId xmlns:a16="http://schemas.microsoft.com/office/drawing/2014/main" id="{FF1718E9-D5E1-457C-B438-7E14F36442EE}"/>
                  </a:ext>
                </a:extLst>
              </p:cNvPr>
              <p:cNvSpPr/>
              <p:nvPr/>
            </p:nvSpPr>
            <p:spPr bwMode="auto">
              <a:xfrm>
                <a:off x="3234" y="1201"/>
                <a:ext cx="19" cy="37"/>
              </a:xfrm>
              <a:custGeom>
                <a:avLst/>
                <a:gdLst>
                  <a:gd name="T0" fmla="*/ 8 w 15"/>
                  <a:gd name="T1" fmla="*/ 29 h 29"/>
                  <a:gd name="T2" fmla="*/ 8 w 15"/>
                  <a:gd name="T3" fmla="*/ 29 h 29"/>
                  <a:gd name="T4" fmla="*/ 0 w 15"/>
                  <a:gd name="T5" fmla="*/ 21 h 29"/>
                  <a:gd name="T6" fmla="*/ 0 w 15"/>
                  <a:gd name="T7" fmla="*/ 8 h 29"/>
                  <a:gd name="T8" fmla="*/ 8 w 15"/>
                  <a:gd name="T9" fmla="*/ 0 h 29"/>
                  <a:gd name="T10" fmla="*/ 15 w 15"/>
                  <a:gd name="T11" fmla="*/ 8 h 29"/>
                  <a:gd name="T12" fmla="*/ 15 w 15"/>
                  <a:gd name="T13" fmla="*/ 21 h 29"/>
                  <a:gd name="T14" fmla="*/ 8 w 15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29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3" y="29"/>
                      <a:pt x="0" y="25"/>
                      <a:pt x="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5"/>
                      <a:pt x="12" y="29"/>
                      <a:pt x="8" y="2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3" name="îṩḷîďe">
                <a:extLst>
                  <a:ext uri="{FF2B5EF4-FFF2-40B4-BE49-F238E27FC236}">
                    <a16:creationId xmlns:a16="http://schemas.microsoft.com/office/drawing/2014/main" id="{C62102F8-F055-4C99-BCE2-21DDD6456438}"/>
                  </a:ext>
                </a:extLst>
              </p:cNvPr>
              <p:cNvSpPr/>
              <p:nvPr/>
            </p:nvSpPr>
            <p:spPr bwMode="auto">
              <a:xfrm>
                <a:off x="3089" y="1201"/>
                <a:ext cx="21" cy="37"/>
              </a:xfrm>
              <a:custGeom>
                <a:avLst/>
                <a:gdLst>
                  <a:gd name="T0" fmla="*/ 8 w 16"/>
                  <a:gd name="T1" fmla="*/ 29 h 29"/>
                  <a:gd name="T2" fmla="*/ 8 w 16"/>
                  <a:gd name="T3" fmla="*/ 29 h 29"/>
                  <a:gd name="T4" fmla="*/ 0 w 16"/>
                  <a:gd name="T5" fmla="*/ 21 h 29"/>
                  <a:gd name="T6" fmla="*/ 0 w 16"/>
                  <a:gd name="T7" fmla="*/ 8 h 29"/>
                  <a:gd name="T8" fmla="*/ 8 w 16"/>
                  <a:gd name="T9" fmla="*/ 0 h 29"/>
                  <a:gd name="T10" fmla="*/ 16 w 16"/>
                  <a:gd name="T11" fmla="*/ 8 h 29"/>
                  <a:gd name="T12" fmla="*/ 16 w 16"/>
                  <a:gd name="T13" fmla="*/ 21 h 29"/>
                  <a:gd name="T14" fmla="*/ 8 w 16"/>
                  <a:gd name="T1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9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4" y="29"/>
                      <a:pt x="0" y="25"/>
                      <a:pt x="0" y="2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8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5"/>
                      <a:pt x="13" y="29"/>
                      <a:pt x="8" y="2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4" name="ïṡ1ïďê">
                <a:extLst>
                  <a:ext uri="{FF2B5EF4-FFF2-40B4-BE49-F238E27FC236}">
                    <a16:creationId xmlns:a16="http://schemas.microsoft.com/office/drawing/2014/main" id="{40E217B7-68CF-462C-9B86-E5357FCB674A}"/>
                  </a:ext>
                </a:extLst>
              </p:cNvPr>
              <p:cNvSpPr/>
              <p:nvPr/>
            </p:nvSpPr>
            <p:spPr bwMode="auto">
              <a:xfrm>
                <a:off x="2574" y="1528"/>
                <a:ext cx="661" cy="1130"/>
              </a:xfrm>
              <a:custGeom>
                <a:avLst/>
                <a:gdLst>
                  <a:gd name="T0" fmla="*/ 518 w 526"/>
                  <a:gd name="T1" fmla="*/ 224 h 898"/>
                  <a:gd name="T2" fmla="*/ 476 w 526"/>
                  <a:gd name="T3" fmla="*/ 853 h 898"/>
                  <a:gd name="T4" fmla="*/ 145 w 526"/>
                  <a:gd name="T5" fmla="*/ 884 h 898"/>
                  <a:gd name="T6" fmla="*/ 145 w 526"/>
                  <a:gd name="T7" fmla="*/ 884 h 898"/>
                  <a:gd name="T8" fmla="*/ 5 w 526"/>
                  <a:gd name="T9" fmla="*/ 898 h 898"/>
                  <a:gd name="T10" fmla="*/ 0 w 526"/>
                  <a:gd name="T11" fmla="*/ 898 h 898"/>
                  <a:gd name="T12" fmla="*/ 0 w 526"/>
                  <a:gd name="T13" fmla="*/ 896 h 898"/>
                  <a:gd name="T14" fmla="*/ 43 w 526"/>
                  <a:gd name="T15" fmla="*/ 345 h 898"/>
                  <a:gd name="T16" fmla="*/ 222 w 526"/>
                  <a:gd name="T17" fmla="*/ 1 h 898"/>
                  <a:gd name="T18" fmla="*/ 249 w 526"/>
                  <a:gd name="T19" fmla="*/ 0 h 898"/>
                  <a:gd name="T20" fmla="*/ 258 w 526"/>
                  <a:gd name="T21" fmla="*/ 1 h 898"/>
                  <a:gd name="T22" fmla="*/ 327 w 526"/>
                  <a:gd name="T23" fmla="*/ 5 h 898"/>
                  <a:gd name="T24" fmla="*/ 518 w 526"/>
                  <a:gd name="T25" fmla="*/ 224 h 8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6" h="898">
                    <a:moveTo>
                      <a:pt x="518" y="224"/>
                    </a:moveTo>
                    <a:cubicBezTo>
                      <a:pt x="476" y="853"/>
                      <a:pt x="476" y="853"/>
                      <a:pt x="476" y="853"/>
                    </a:cubicBezTo>
                    <a:cubicBezTo>
                      <a:pt x="145" y="884"/>
                      <a:pt x="145" y="884"/>
                      <a:pt x="145" y="884"/>
                    </a:cubicBezTo>
                    <a:cubicBezTo>
                      <a:pt x="145" y="884"/>
                      <a:pt x="145" y="884"/>
                      <a:pt x="145" y="884"/>
                    </a:cubicBezTo>
                    <a:cubicBezTo>
                      <a:pt x="5" y="898"/>
                      <a:pt x="5" y="898"/>
                      <a:pt x="5" y="898"/>
                    </a:cubicBezTo>
                    <a:cubicBezTo>
                      <a:pt x="0" y="898"/>
                      <a:pt x="0" y="898"/>
                      <a:pt x="0" y="898"/>
                    </a:cubicBezTo>
                    <a:cubicBezTo>
                      <a:pt x="0" y="896"/>
                      <a:pt x="0" y="896"/>
                      <a:pt x="0" y="896"/>
                    </a:cubicBezTo>
                    <a:cubicBezTo>
                      <a:pt x="43" y="345"/>
                      <a:pt x="43" y="345"/>
                      <a:pt x="43" y="345"/>
                    </a:cubicBezTo>
                    <a:cubicBezTo>
                      <a:pt x="59" y="149"/>
                      <a:pt x="124" y="12"/>
                      <a:pt x="222" y="1"/>
                    </a:cubicBezTo>
                    <a:cubicBezTo>
                      <a:pt x="231" y="0"/>
                      <a:pt x="239" y="0"/>
                      <a:pt x="249" y="0"/>
                    </a:cubicBezTo>
                    <a:cubicBezTo>
                      <a:pt x="252" y="0"/>
                      <a:pt x="255" y="0"/>
                      <a:pt x="258" y="1"/>
                    </a:cubicBezTo>
                    <a:cubicBezTo>
                      <a:pt x="327" y="5"/>
                      <a:pt x="327" y="5"/>
                      <a:pt x="327" y="5"/>
                    </a:cubicBezTo>
                    <a:cubicBezTo>
                      <a:pt x="440" y="13"/>
                      <a:pt x="526" y="111"/>
                      <a:pt x="518" y="224"/>
                    </a:cubicBezTo>
                  </a:path>
                </a:pathLst>
              </a:custGeom>
              <a:solidFill>
                <a:srgbClr val="1818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5" name="íṩľïḍe">
                <a:extLst>
                  <a:ext uri="{FF2B5EF4-FFF2-40B4-BE49-F238E27FC236}">
                    <a16:creationId xmlns:a16="http://schemas.microsoft.com/office/drawing/2014/main" id="{BAD6D2B2-3314-4E30-87F7-F06ED7A7EB23}"/>
                  </a:ext>
                </a:extLst>
              </p:cNvPr>
              <p:cNvSpPr/>
              <p:nvPr/>
            </p:nvSpPr>
            <p:spPr bwMode="auto">
              <a:xfrm>
                <a:off x="2805" y="1512"/>
                <a:ext cx="298" cy="1024"/>
              </a:xfrm>
              <a:custGeom>
                <a:avLst/>
                <a:gdLst>
                  <a:gd name="T0" fmla="*/ 232 w 298"/>
                  <a:gd name="T1" fmla="*/ 1024 h 1024"/>
                  <a:gd name="T2" fmla="*/ 0 w 298"/>
                  <a:gd name="T3" fmla="*/ 1009 h 1024"/>
                  <a:gd name="T4" fmla="*/ 68 w 298"/>
                  <a:gd name="T5" fmla="*/ 0 h 1024"/>
                  <a:gd name="T6" fmla="*/ 298 w 298"/>
                  <a:gd name="T7" fmla="*/ 15 h 1024"/>
                  <a:gd name="T8" fmla="*/ 232 w 298"/>
                  <a:gd name="T9" fmla="*/ 1024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024">
                    <a:moveTo>
                      <a:pt x="232" y="1024"/>
                    </a:moveTo>
                    <a:lnTo>
                      <a:pt x="0" y="1009"/>
                    </a:lnTo>
                    <a:lnTo>
                      <a:pt x="68" y="0"/>
                    </a:lnTo>
                    <a:lnTo>
                      <a:pt x="298" y="15"/>
                    </a:lnTo>
                    <a:lnTo>
                      <a:pt x="232" y="1024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6" name="i$ľïḋe">
                <a:extLst>
                  <a:ext uri="{FF2B5EF4-FFF2-40B4-BE49-F238E27FC236}">
                    <a16:creationId xmlns:a16="http://schemas.microsoft.com/office/drawing/2014/main" id="{8769C935-35C5-455F-89FB-E38E4F20776D}"/>
                  </a:ext>
                </a:extLst>
              </p:cNvPr>
              <p:cNvSpPr/>
              <p:nvPr/>
            </p:nvSpPr>
            <p:spPr bwMode="auto">
              <a:xfrm>
                <a:off x="2805" y="1512"/>
                <a:ext cx="298" cy="1024"/>
              </a:xfrm>
              <a:custGeom>
                <a:avLst/>
                <a:gdLst>
                  <a:gd name="T0" fmla="*/ 232 w 298"/>
                  <a:gd name="T1" fmla="*/ 1024 h 1024"/>
                  <a:gd name="T2" fmla="*/ 0 w 298"/>
                  <a:gd name="T3" fmla="*/ 1009 h 1024"/>
                  <a:gd name="T4" fmla="*/ 68 w 298"/>
                  <a:gd name="T5" fmla="*/ 0 h 1024"/>
                  <a:gd name="T6" fmla="*/ 298 w 298"/>
                  <a:gd name="T7" fmla="*/ 15 h 1024"/>
                  <a:gd name="T8" fmla="*/ 232 w 298"/>
                  <a:gd name="T9" fmla="*/ 1024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1024">
                    <a:moveTo>
                      <a:pt x="232" y="1024"/>
                    </a:moveTo>
                    <a:lnTo>
                      <a:pt x="0" y="1009"/>
                    </a:lnTo>
                    <a:lnTo>
                      <a:pt x="68" y="0"/>
                    </a:lnTo>
                    <a:lnTo>
                      <a:pt x="298" y="15"/>
                    </a:lnTo>
                    <a:lnTo>
                      <a:pt x="232" y="10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7" name="ïśḷîdè">
                <a:extLst>
                  <a:ext uri="{FF2B5EF4-FFF2-40B4-BE49-F238E27FC236}">
                    <a16:creationId xmlns:a16="http://schemas.microsoft.com/office/drawing/2014/main" id="{ED82958F-19C9-415D-91E4-59D81FDBD249}"/>
                  </a:ext>
                </a:extLst>
              </p:cNvPr>
              <p:cNvSpPr/>
              <p:nvPr/>
            </p:nvSpPr>
            <p:spPr bwMode="auto">
              <a:xfrm>
                <a:off x="2938" y="1511"/>
                <a:ext cx="117" cy="114"/>
              </a:xfrm>
              <a:custGeom>
                <a:avLst/>
                <a:gdLst>
                  <a:gd name="T0" fmla="*/ 53 w 117"/>
                  <a:gd name="T1" fmla="*/ 114 h 114"/>
                  <a:gd name="T2" fmla="*/ 0 w 117"/>
                  <a:gd name="T3" fmla="*/ 27 h 114"/>
                  <a:gd name="T4" fmla="*/ 57 w 117"/>
                  <a:gd name="T5" fmla="*/ 0 h 114"/>
                  <a:gd name="T6" fmla="*/ 117 w 117"/>
                  <a:gd name="T7" fmla="*/ 36 h 114"/>
                  <a:gd name="T8" fmla="*/ 53 w 117"/>
                  <a:gd name="T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4">
                    <a:moveTo>
                      <a:pt x="53" y="114"/>
                    </a:moveTo>
                    <a:lnTo>
                      <a:pt x="0" y="27"/>
                    </a:lnTo>
                    <a:lnTo>
                      <a:pt x="57" y="0"/>
                    </a:lnTo>
                    <a:lnTo>
                      <a:pt x="117" y="36"/>
                    </a:lnTo>
                    <a:lnTo>
                      <a:pt x="53" y="114"/>
                    </a:lnTo>
                    <a:close/>
                  </a:path>
                </a:pathLst>
              </a:custGeom>
              <a:solidFill>
                <a:srgbClr val="537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8" name="îṡļîḓè">
                <a:extLst>
                  <a:ext uri="{FF2B5EF4-FFF2-40B4-BE49-F238E27FC236}">
                    <a16:creationId xmlns:a16="http://schemas.microsoft.com/office/drawing/2014/main" id="{13AAB399-7E5D-4BFD-9074-B3D0650DBF13}"/>
                  </a:ext>
                </a:extLst>
              </p:cNvPr>
              <p:cNvSpPr/>
              <p:nvPr/>
            </p:nvSpPr>
            <p:spPr bwMode="auto">
              <a:xfrm>
                <a:off x="2898" y="1585"/>
                <a:ext cx="125" cy="871"/>
              </a:xfrm>
              <a:custGeom>
                <a:avLst/>
                <a:gdLst>
                  <a:gd name="T0" fmla="*/ 59 w 125"/>
                  <a:gd name="T1" fmla="*/ 871 h 871"/>
                  <a:gd name="T2" fmla="*/ 0 w 125"/>
                  <a:gd name="T3" fmla="*/ 779 h 871"/>
                  <a:gd name="T4" fmla="*/ 78 w 125"/>
                  <a:gd name="T5" fmla="*/ 0 h 871"/>
                  <a:gd name="T6" fmla="*/ 117 w 125"/>
                  <a:gd name="T7" fmla="*/ 7 h 871"/>
                  <a:gd name="T8" fmla="*/ 125 w 125"/>
                  <a:gd name="T9" fmla="*/ 784 h 871"/>
                  <a:gd name="T10" fmla="*/ 59 w 125"/>
                  <a:gd name="T11" fmla="*/ 871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871">
                    <a:moveTo>
                      <a:pt x="59" y="871"/>
                    </a:moveTo>
                    <a:lnTo>
                      <a:pt x="0" y="779"/>
                    </a:lnTo>
                    <a:lnTo>
                      <a:pt x="78" y="0"/>
                    </a:lnTo>
                    <a:lnTo>
                      <a:pt x="117" y="7"/>
                    </a:lnTo>
                    <a:lnTo>
                      <a:pt x="125" y="784"/>
                    </a:lnTo>
                    <a:lnTo>
                      <a:pt x="59" y="871"/>
                    </a:lnTo>
                    <a:close/>
                  </a:path>
                </a:pathLst>
              </a:custGeom>
              <a:solidFill>
                <a:srgbClr val="5371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99" name="îšḷïḋê">
                <a:extLst>
                  <a:ext uri="{FF2B5EF4-FFF2-40B4-BE49-F238E27FC236}">
                    <a16:creationId xmlns:a16="http://schemas.microsoft.com/office/drawing/2014/main" id="{AA61A2B7-780E-4A76-9C0D-6F591BF2CA87}"/>
                  </a:ext>
                </a:extLst>
              </p:cNvPr>
              <p:cNvSpPr/>
              <p:nvPr/>
            </p:nvSpPr>
            <p:spPr bwMode="auto">
              <a:xfrm>
                <a:off x="2898" y="1585"/>
                <a:ext cx="125" cy="871"/>
              </a:xfrm>
              <a:custGeom>
                <a:avLst/>
                <a:gdLst>
                  <a:gd name="T0" fmla="*/ 59 w 125"/>
                  <a:gd name="T1" fmla="*/ 871 h 871"/>
                  <a:gd name="T2" fmla="*/ 0 w 125"/>
                  <a:gd name="T3" fmla="*/ 779 h 871"/>
                  <a:gd name="T4" fmla="*/ 78 w 125"/>
                  <a:gd name="T5" fmla="*/ 0 h 871"/>
                  <a:gd name="T6" fmla="*/ 117 w 125"/>
                  <a:gd name="T7" fmla="*/ 7 h 871"/>
                  <a:gd name="T8" fmla="*/ 125 w 125"/>
                  <a:gd name="T9" fmla="*/ 784 h 871"/>
                  <a:gd name="T10" fmla="*/ 59 w 125"/>
                  <a:gd name="T11" fmla="*/ 871 h 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5" h="871">
                    <a:moveTo>
                      <a:pt x="59" y="871"/>
                    </a:moveTo>
                    <a:lnTo>
                      <a:pt x="0" y="779"/>
                    </a:lnTo>
                    <a:lnTo>
                      <a:pt x="78" y="0"/>
                    </a:lnTo>
                    <a:lnTo>
                      <a:pt x="117" y="7"/>
                    </a:lnTo>
                    <a:lnTo>
                      <a:pt x="125" y="784"/>
                    </a:lnTo>
                    <a:lnTo>
                      <a:pt x="59" y="8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0" name="íṣľîḑe">
                <a:extLst>
                  <a:ext uri="{FF2B5EF4-FFF2-40B4-BE49-F238E27FC236}">
                    <a16:creationId xmlns:a16="http://schemas.microsoft.com/office/drawing/2014/main" id="{E1720F24-CACB-4EB6-84DF-32CBF6E27BB5}"/>
                  </a:ext>
                </a:extLst>
              </p:cNvPr>
              <p:cNvSpPr/>
              <p:nvPr/>
            </p:nvSpPr>
            <p:spPr bwMode="auto">
              <a:xfrm>
                <a:off x="2867" y="1492"/>
                <a:ext cx="240" cy="94"/>
              </a:xfrm>
              <a:custGeom>
                <a:avLst/>
                <a:gdLst>
                  <a:gd name="T0" fmla="*/ 235 w 240"/>
                  <a:gd name="T1" fmla="*/ 94 h 94"/>
                  <a:gd name="T2" fmla="*/ 131 w 240"/>
                  <a:gd name="T3" fmla="*/ 22 h 94"/>
                  <a:gd name="T4" fmla="*/ 0 w 240"/>
                  <a:gd name="T5" fmla="*/ 78 h 94"/>
                  <a:gd name="T6" fmla="*/ 6 w 240"/>
                  <a:gd name="T7" fmla="*/ 0 h 94"/>
                  <a:gd name="T8" fmla="*/ 240 w 240"/>
                  <a:gd name="T9" fmla="*/ 16 h 94"/>
                  <a:gd name="T10" fmla="*/ 235 w 240"/>
                  <a:gd name="T11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94">
                    <a:moveTo>
                      <a:pt x="235" y="94"/>
                    </a:moveTo>
                    <a:lnTo>
                      <a:pt x="131" y="22"/>
                    </a:lnTo>
                    <a:lnTo>
                      <a:pt x="0" y="78"/>
                    </a:lnTo>
                    <a:lnTo>
                      <a:pt x="6" y="0"/>
                    </a:lnTo>
                    <a:lnTo>
                      <a:pt x="240" y="16"/>
                    </a:lnTo>
                    <a:lnTo>
                      <a:pt x="235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1" name="išlïḍê">
                <a:extLst>
                  <a:ext uri="{FF2B5EF4-FFF2-40B4-BE49-F238E27FC236}">
                    <a16:creationId xmlns:a16="http://schemas.microsoft.com/office/drawing/2014/main" id="{89B6D671-6D59-428B-AD06-2C9D9699251E}"/>
                  </a:ext>
                </a:extLst>
              </p:cNvPr>
              <p:cNvSpPr/>
              <p:nvPr/>
            </p:nvSpPr>
            <p:spPr bwMode="auto">
              <a:xfrm>
                <a:off x="2800" y="2519"/>
                <a:ext cx="238" cy="65"/>
              </a:xfrm>
              <a:custGeom>
                <a:avLst/>
                <a:gdLst>
                  <a:gd name="T0" fmla="*/ 235 w 238"/>
                  <a:gd name="T1" fmla="*/ 65 h 65"/>
                  <a:gd name="T2" fmla="*/ 0 w 238"/>
                  <a:gd name="T3" fmla="*/ 50 h 65"/>
                  <a:gd name="T4" fmla="*/ 4 w 238"/>
                  <a:gd name="T5" fmla="*/ 0 h 65"/>
                  <a:gd name="T6" fmla="*/ 238 w 238"/>
                  <a:gd name="T7" fmla="*/ 16 h 65"/>
                  <a:gd name="T8" fmla="*/ 235 w 238"/>
                  <a:gd name="T9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65">
                    <a:moveTo>
                      <a:pt x="235" y="65"/>
                    </a:moveTo>
                    <a:lnTo>
                      <a:pt x="0" y="50"/>
                    </a:lnTo>
                    <a:lnTo>
                      <a:pt x="4" y="0"/>
                    </a:lnTo>
                    <a:lnTo>
                      <a:pt x="238" y="16"/>
                    </a:lnTo>
                    <a:lnTo>
                      <a:pt x="235" y="65"/>
                    </a:lnTo>
                    <a:close/>
                  </a:path>
                </a:pathLst>
              </a:custGeom>
              <a:solidFill>
                <a:srgbClr val="6D32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2" name="ïŝlîḓé">
                <a:extLst>
                  <a:ext uri="{FF2B5EF4-FFF2-40B4-BE49-F238E27FC236}">
                    <a16:creationId xmlns:a16="http://schemas.microsoft.com/office/drawing/2014/main" id="{7C56D192-3509-45EB-B726-8029104CC804}"/>
                  </a:ext>
                </a:extLst>
              </p:cNvPr>
              <p:cNvSpPr/>
              <p:nvPr/>
            </p:nvSpPr>
            <p:spPr bwMode="auto">
              <a:xfrm>
                <a:off x="2906" y="2526"/>
                <a:ext cx="87" cy="57"/>
              </a:xfrm>
              <a:custGeom>
                <a:avLst/>
                <a:gdLst>
                  <a:gd name="T0" fmla="*/ 84 w 87"/>
                  <a:gd name="T1" fmla="*/ 57 h 57"/>
                  <a:gd name="T2" fmla="*/ 0 w 87"/>
                  <a:gd name="T3" fmla="*/ 51 h 57"/>
                  <a:gd name="T4" fmla="*/ 4 w 87"/>
                  <a:gd name="T5" fmla="*/ 0 h 57"/>
                  <a:gd name="T6" fmla="*/ 87 w 87"/>
                  <a:gd name="T7" fmla="*/ 5 h 57"/>
                  <a:gd name="T8" fmla="*/ 84 w 87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57">
                    <a:moveTo>
                      <a:pt x="84" y="57"/>
                    </a:moveTo>
                    <a:lnTo>
                      <a:pt x="0" y="51"/>
                    </a:lnTo>
                    <a:lnTo>
                      <a:pt x="4" y="0"/>
                    </a:lnTo>
                    <a:lnTo>
                      <a:pt x="87" y="5"/>
                    </a:lnTo>
                    <a:lnTo>
                      <a:pt x="84" y="57"/>
                    </a:lnTo>
                    <a:close/>
                  </a:path>
                </a:pathLst>
              </a:custGeom>
              <a:solidFill>
                <a:srgbClr val="B7B9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3" name="íSlîḍé">
                <a:extLst>
                  <a:ext uri="{FF2B5EF4-FFF2-40B4-BE49-F238E27FC236}">
                    <a16:creationId xmlns:a16="http://schemas.microsoft.com/office/drawing/2014/main" id="{43F3D7B0-A6D9-4243-B684-E0C4C16CF440}"/>
                  </a:ext>
                </a:extLst>
              </p:cNvPr>
              <p:cNvSpPr/>
              <p:nvPr/>
            </p:nvSpPr>
            <p:spPr bwMode="auto">
              <a:xfrm>
                <a:off x="4362" y="1643"/>
                <a:ext cx="412" cy="321"/>
              </a:xfrm>
              <a:custGeom>
                <a:avLst/>
                <a:gdLst>
                  <a:gd name="T0" fmla="*/ 270 w 328"/>
                  <a:gd name="T1" fmla="*/ 161 h 255"/>
                  <a:gd name="T2" fmla="*/ 42 w 328"/>
                  <a:gd name="T3" fmla="*/ 255 h 255"/>
                  <a:gd name="T4" fmla="*/ 31 w 328"/>
                  <a:gd name="T5" fmla="*/ 228 h 255"/>
                  <a:gd name="T6" fmla="*/ 0 w 328"/>
                  <a:gd name="T7" fmla="*/ 150 h 255"/>
                  <a:gd name="T8" fmla="*/ 280 w 328"/>
                  <a:gd name="T9" fmla="*/ 7 h 255"/>
                  <a:gd name="T10" fmla="*/ 327 w 328"/>
                  <a:gd name="T11" fmla="*/ 37 h 255"/>
                  <a:gd name="T12" fmla="*/ 328 w 328"/>
                  <a:gd name="T13" fmla="*/ 43 h 255"/>
                  <a:gd name="T14" fmla="*/ 270 w 328"/>
                  <a:gd name="T15" fmla="*/ 161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8" h="255">
                    <a:moveTo>
                      <a:pt x="270" y="161"/>
                    </a:moveTo>
                    <a:cubicBezTo>
                      <a:pt x="262" y="167"/>
                      <a:pt x="42" y="255"/>
                      <a:pt x="42" y="255"/>
                    </a:cubicBezTo>
                    <a:cubicBezTo>
                      <a:pt x="31" y="228"/>
                      <a:pt x="31" y="228"/>
                      <a:pt x="31" y="228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0"/>
                      <a:pt x="209" y="77"/>
                      <a:pt x="280" y="7"/>
                    </a:cubicBezTo>
                    <a:cubicBezTo>
                      <a:pt x="288" y="0"/>
                      <a:pt x="324" y="27"/>
                      <a:pt x="327" y="37"/>
                    </a:cubicBezTo>
                    <a:cubicBezTo>
                      <a:pt x="328" y="39"/>
                      <a:pt x="328" y="41"/>
                      <a:pt x="328" y="43"/>
                    </a:cubicBezTo>
                    <a:cubicBezTo>
                      <a:pt x="325" y="86"/>
                      <a:pt x="304" y="136"/>
                      <a:pt x="270" y="161"/>
                    </a:cubicBezTo>
                    <a:close/>
                  </a:path>
                </a:pathLst>
              </a:custGeom>
              <a:solidFill>
                <a:srgbClr val="578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4" name="íṧļiḋé">
                <a:extLst>
                  <a:ext uri="{FF2B5EF4-FFF2-40B4-BE49-F238E27FC236}">
                    <a16:creationId xmlns:a16="http://schemas.microsoft.com/office/drawing/2014/main" id="{30C418BF-3AFE-42F0-81DD-980E509B801A}"/>
                  </a:ext>
                </a:extLst>
              </p:cNvPr>
              <p:cNvSpPr/>
              <p:nvPr/>
            </p:nvSpPr>
            <p:spPr bwMode="auto">
              <a:xfrm>
                <a:off x="4350" y="1816"/>
                <a:ext cx="82" cy="159"/>
              </a:xfrm>
              <a:custGeom>
                <a:avLst/>
                <a:gdLst>
                  <a:gd name="T0" fmla="*/ 29 w 65"/>
                  <a:gd name="T1" fmla="*/ 12 h 126"/>
                  <a:gd name="T2" fmla="*/ 62 w 65"/>
                  <a:gd name="T3" fmla="*/ 104 h 126"/>
                  <a:gd name="T4" fmla="*/ 54 w 65"/>
                  <a:gd name="T5" fmla="*/ 123 h 126"/>
                  <a:gd name="T6" fmla="*/ 35 w 65"/>
                  <a:gd name="T7" fmla="*/ 114 h 126"/>
                  <a:gd name="T8" fmla="*/ 2 w 65"/>
                  <a:gd name="T9" fmla="*/ 21 h 126"/>
                  <a:gd name="T10" fmla="*/ 9 w 65"/>
                  <a:gd name="T11" fmla="*/ 4 h 126"/>
                  <a:gd name="T12" fmla="*/ 29 w 65"/>
                  <a:gd name="T13" fmla="*/ 1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26">
                    <a:moveTo>
                      <a:pt x="29" y="12"/>
                    </a:moveTo>
                    <a:cubicBezTo>
                      <a:pt x="62" y="104"/>
                      <a:pt x="62" y="104"/>
                      <a:pt x="62" y="104"/>
                    </a:cubicBezTo>
                    <a:cubicBezTo>
                      <a:pt x="65" y="112"/>
                      <a:pt x="61" y="120"/>
                      <a:pt x="54" y="123"/>
                    </a:cubicBezTo>
                    <a:cubicBezTo>
                      <a:pt x="47" y="126"/>
                      <a:pt x="38" y="122"/>
                      <a:pt x="35" y="11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0" y="15"/>
                      <a:pt x="3" y="7"/>
                      <a:pt x="9" y="4"/>
                    </a:cubicBezTo>
                    <a:cubicBezTo>
                      <a:pt x="17" y="0"/>
                      <a:pt x="26" y="4"/>
                      <a:pt x="29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5" name="iṡḻîḑé">
                <a:extLst>
                  <a:ext uri="{FF2B5EF4-FFF2-40B4-BE49-F238E27FC236}">
                    <a16:creationId xmlns:a16="http://schemas.microsoft.com/office/drawing/2014/main" id="{89A9056D-5383-4B3B-A621-A1AA9CFB0CDB}"/>
                  </a:ext>
                </a:extLst>
              </p:cNvPr>
              <p:cNvSpPr/>
              <p:nvPr/>
            </p:nvSpPr>
            <p:spPr bwMode="auto">
              <a:xfrm>
                <a:off x="4655" y="1569"/>
                <a:ext cx="485" cy="992"/>
              </a:xfrm>
              <a:custGeom>
                <a:avLst/>
                <a:gdLst>
                  <a:gd name="T0" fmla="*/ 386 w 386"/>
                  <a:gd name="T1" fmla="*/ 275 h 789"/>
                  <a:gd name="T2" fmla="*/ 356 w 386"/>
                  <a:gd name="T3" fmla="*/ 789 h 789"/>
                  <a:gd name="T4" fmla="*/ 355 w 386"/>
                  <a:gd name="T5" fmla="*/ 789 h 789"/>
                  <a:gd name="T6" fmla="*/ 250 w 386"/>
                  <a:gd name="T7" fmla="*/ 785 h 789"/>
                  <a:gd name="T8" fmla="*/ 0 w 386"/>
                  <a:gd name="T9" fmla="*/ 774 h 789"/>
                  <a:gd name="T10" fmla="*/ 0 w 386"/>
                  <a:gd name="T11" fmla="*/ 739 h 789"/>
                  <a:gd name="T12" fmla="*/ 43 w 386"/>
                  <a:gd name="T13" fmla="*/ 445 h 789"/>
                  <a:gd name="T14" fmla="*/ 2 w 386"/>
                  <a:gd name="T15" fmla="*/ 265 h 789"/>
                  <a:gd name="T16" fmla="*/ 153 w 386"/>
                  <a:gd name="T17" fmla="*/ 0 h 789"/>
                  <a:gd name="T18" fmla="*/ 217 w 386"/>
                  <a:gd name="T19" fmla="*/ 0 h 789"/>
                  <a:gd name="T20" fmla="*/ 250 w 386"/>
                  <a:gd name="T21" fmla="*/ 3 h 789"/>
                  <a:gd name="T22" fmla="*/ 294 w 386"/>
                  <a:gd name="T23" fmla="*/ 21 h 789"/>
                  <a:gd name="T24" fmla="*/ 386 w 386"/>
                  <a:gd name="T25" fmla="*/ 275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6" h="789">
                    <a:moveTo>
                      <a:pt x="386" y="275"/>
                    </a:moveTo>
                    <a:cubicBezTo>
                      <a:pt x="356" y="789"/>
                      <a:pt x="356" y="789"/>
                      <a:pt x="356" y="789"/>
                    </a:cubicBezTo>
                    <a:cubicBezTo>
                      <a:pt x="355" y="789"/>
                      <a:pt x="355" y="789"/>
                      <a:pt x="355" y="789"/>
                    </a:cubicBezTo>
                    <a:cubicBezTo>
                      <a:pt x="250" y="785"/>
                      <a:pt x="250" y="785"/>
                      <a:pt x="250" y="785"/>
                    </a:cubicBezTo>
                    <a:cubicBezTo>
                      <a:pt x="0" y="774"/>
                      <a:pt x="0" y="774"/>
                      <a:pt x="0" y="774"/>
                    </a:cubicBezTo>
                    <a:cubicBezTo>
                      <a:pt x="0" y="739"/>
                      <a:pt x="0" y="739"/>
                      <a:pt x="0" y="739"/>
                    </a:cubicBezTo>
                    <a:cubicBezTo>
                      <a:pt x="43" y="445"/>
                      <a:pt x="43" y="445"/>
                      <a:pt x="43" y="445"/>
                    </a:cubicBezTo>
                    <a:cubicBezTo>
                      <a:pt x="2" y="265"/>
                      <a:pt x="2" y="265"/>
                      <a:pt x="2" y="265"/>
                    </a:cubicBezTo>
                    <a:cubicBezTo>
                      <a:pt x="10" y="131"/>
                      <a:pt x="49" y="0"/>
                      <a:pt x="153" y="0"/>
                    </a:cubicBezTo>
                    <a:cubicBezTo>
                      <a:pt x="217" y="0"/>
                      <a:pt x="217" y="0"/>
                      <a:pt x="217" y="0"/>
                    </a:cubicBezTo>
                    <a:cubicBezTo>
                      <a:pt x="228" y="0"/>
                      <a:pt x="239" y="1"/>
                      <a:pt x="250" y="3"/>
                    </a:cubicBezTo>
                    <a:cubicBezTo>
                      <a:pt x="266" y="5"/>
                      <a:pt x="281" y="12"/>
                      <a:pt x="294" y="21"/>
                    </a:cubicBezTo>
                    <a:cubicBezTo>
                      <a:pt x="353" y="61"/>
                      <a:pt x="383" y="159"/>
                      <a:pt x="386" y="275"/>
                    </a:cubicBezTo>
                    <a:close/>
                  </a:path>
                </a:pathLst>
              </a:custGeom>
              <a:solidFill>
                <a:srgbClr val="0C2D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6" name="ïśḷîḑè">
                <a:extLst>
                  <a:ext uri="{FF2B5EF4-FFF2-40B4-BE49-F238E27FC236}">
                    <a16:creationId xmlns:a16="http://schemas.microsoft.com/office/drawing/2014/main" id="{4DDEF662-477C-4C5B-BD0C-872002234678}"/>
                  </a:ext>
                </a:extLst>
              </p:cNvPr>
              <p:cNvSpPr/>
              <p:nvPr/>
            </p:nvSpPr>
            <p:spPr bwMode="auto">
              <a:xfrm>
                <a:off x="4730" y="1546"/>
                <a:ext cx="233" cy="609"/>
              </a:xfrm>
              <a:custGeom>
                <a:avLst/>
                <a:gdLst>
                  <a:gd name="T0" fmla="*/ 76 w 185"/>
                  <a:gd name="T1" fmla="*/ 484 h 484"/>
                  <a:gd name="T2" fmla="*/ 101 w 185"/>
                  <a:gd name="T3" fmla="*/ 262 h 484"/>
                  <a:gd name="T4" fmla="*/ 185 w 185"/>
                  <a:gd name="T5" fmla="*/ 25 h 484"/>
                  <a:gd name="T6" fmla="*/ 82 w 185"/>
                  <a:gd name="T7" fmla="*/ 0 h 484"/>
                  <a:gd name="T8" fmla="*/ 27 w 185"/>
                  <a:gd name="T9" fmla="*/ 23 h 484"/>
                  <a:gd name="T10" fmla="*/ 15 w 185"/>
                  <a:gd name="T11" fmla="*/ 256 h 484"/>
                  <a:gd name="T12" fmla="*/ 76 w 185"/>
                  <a:gd name="T13" fmla="*/ 48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484">
                    <a:moveTo>
                      <a:pt x="76" y="484"/>
                    </a:moveTo>
                    <a:cubicBezTo>
                      <a:pt x="76" y="484"/>
                      <a:pt x="89" y="331"/>
                      <a:pt x="101" y="262"/>
                    </a:cubicBezTo>
                    <a:cubicBezTo>
                      <a:pt x="129" y="102"/>
                      <a:pt x="185" y="25"/>
                      <a:pt x="185" y="25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23"/>
                      <a:pt x="0" y="113"/>
                      <a:pt x="15" y="256"/>
                    </a:cubicBezTo>
                    <a:cubicBezTo>
                      <a:pt x="21" y="314"/>
                      <a:pt x="76" y="484"/>
                      <a:pt x="76" y="484"/>
                    </a:cubicBezTo>
                    <a:close/>
                  </a:path>
                </a:pathLst>
              </a:custGeom>
              <a:solidFill>
                <a:srgbClr val="578D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7" name="iṣḻîḓe">
                <a:extLst>
                  <a:ext uri="{FF2B5EF4-FFF2-40B4-BE49-F238E27FC236}">
                    <a16:creationId xmlns:a16="http://schemas.microsoft.com/office/drawing/2014/main" id="{92308884-8AB2-46E8-ACA5-2A66DB0A950F}"/>
                  </a:ext>
                </a:extLst>
              </p:cNvPr>
              <p:cNvSpPr/>
              <p:nvPr/>
            </p:nvSpPr>
            <p:spPr bwMode="auto">
              <a:xfrm>
                <a:off x="4833" y="1541"/>
                <a:ext cx="134" cy="45"/>
              </a:xfrm>
              <a:custGeom>
                <a:avLst/>
                <a:gdLst>
                  <a:gd name="T0" fmla="*/ 103 w 106"/>
                  <a:gd name="T1" fmla="*/ 30 h 36"/>
                  <a:gd name="T2" fmla="*/ 35 w 106"/>
                  <a:gd name="T3" fmla="*/ 36 h 36"/>
                  <a:gd name="T4" fmla="*/ 0 w 106"/>
                  <a:gd name="T5" fmla="*/ 0 h 36"/>
                  <a:gd name="T6" fmla="*/ 93 w 106"/>
                  <a:gd name="T7" fmla="*/ 0 h 36"/>
                  <a:gd name="T8" fmla="*/ 105 w 106"/>
                  <a:gd name="T9" fmla="*/ 15 h 36"/>
                  <a:gd name="T10" fmla="*/ 103 w 106"/>
                  <a:gd name="T11" fmla="*/ 3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36">
                    <a:moveTo>
                      <a:pt x="103" y="30"/>
                    </a:moveTo>
                    <a:cubicBezTo>
                      <a:pt x="35" y="36"/>
                      <a:pt x="35" y="36"/>
                      <a:pt x="35" y="36"/>
                    </a:cubicBezTo>
                    <a:cubicBezTo>
                      <a:pt x="16" y="36"/>
                      <a:pt x="0" y="20"/>
                      <a:pt x="0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100" y="0"/>
                      <a:pt x="106" y="7"/>
                      <a:pt x="105" y="15"/>
                    </a:cubicBezTo>
                    <a:lnTo>
                      <a:pt x="103" y="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8" name="iş1iḍe">
                <a:extLst>
                  <a:ext uri="{FF2B5EF4-FFF2-40B4-BE49-F238E27FC236}">
                    <a16:creationId xmlns:a16="http://schemas.microsoft.com/office/drawing/2014/main" id="{C8E92BE8-B569-4649-B886-522ACFFC3F8A}"/>
                  </a:ext>
                </a:extLst>
              </p:cNvPr>
              <p:cNvSpPr/>
              <p:nvPr/>
            </p:nvSpPr>
            <p:spPr bwMode="auto">
              <a:xfrm>
                <a:off x="4753" y="1541"/>
                <a:ext cx="80" cy="50"/>
              </a:xfrm>
              <a:custGeom>
                <a:avLst/>
                <a:gdLst>
                  <a:gd name="T0" fmla="*/ 3 w 64"/>
                  <a:gd name="T1" fmla="*/ 40 h 40"/>
                  <a:gd name="T2" fmla="*/ 28 w 64"/>
                  <a:gd name="T3" fmla="*/ 36 h 40"/>
                  <a:gd name="T4" fmla="*/ 64 w 64"/>
                  <a:gd name="T5" fmla="*/ 0 h 40"/>
                  <a:gd name="T6" fmla="*/ 17 w 64"/>
                  <a:gd name="T7" fmla="*/ 1 h 40"/>
                  <a:gd name="T8" fmla="*/ 1 w 64"/>
                  <a:gd name="T9" fmla="*/ 18 h 40"/>
                  <a:gd name="T10" fmla="*/ 3 w 64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" h="40">
                    <a:moveTo>
                      <a:pt x="3" y="40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48" y="36"/>
                      <a:pt x="64" y="20"/>
                      <a:pt x="64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8" y="1"/>
                      <a:pt x="0" y="9"/>
                      <a:pt x="1" y="18"/>
                    </a:cubicBezTo>
                    <a:lnTo>
                      <a:pt x="3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09" name="îṧlïḋé">
                <a:extLst>
                  <a:ext uri="{FF2B5EF4-FFF2-40B4-BE49-F238E27FC236}">
                    <a16:creationId xmlns:a16="http://schemas.microsoft.com/office/drawing/2014/main" id="{58062AF2-A8BB-4187-A1AA-6B47CB3D0DF5}"/>
                  </a:ext>
                </a:extLst>
              </p:cNvPr>
              <p:cNvSpPr/>
              <p:nvPr/>
            </p:nvSpPr>
            <p:spPr bwMode="auto">
              <a:xfrm>
                <a:off x="4760" y="2894"/>
                <a:ext cx="4" cy="2"/>
              </a:xfrm>
              <a:custGeom>
                <a:avLst/>
                <a:gdLst>
                  <a:gd name="T0" fmla="*/ 0 w 3"/>
                  <a:gd name="T1" fmla="*/ 1 h 2"/>
                  <a:gd name="T2" fmla="*/ 3 w 3"/>
                  <a:gd name="T3" fmla="*/ 0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61D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0" name="íSļïḓe">
                <a:extLst>
                  <a:ext uri="{FF2B5EF4-FFF2-40B4-BE49-F238E27FC236}">
                    <a16:creationId xmlns:a16="http://schemas.microsoft.com/office/drawing/2014/main" id="{84CED7B6-12B4-427D-9474-F14DF3CE2F5C}"/>
                  </a:ext>
                </a:extLst>
              </p:cNvPr>
              <p:cNvSpPr/>
              <p:nvPr/>
            </p:nvSpPr>
            <p:spPr bwMode="auto">
              <a:xfrm>
                <a:off x="4229" y="2500"/>
                <a:ext cx="667" cy="973"/>
              </a:xfrm>
              <a:custGeom>
                <a:avLst/>
                <a:gdLst>
                  <a:gd name="T0" fmla="*/ 136 w 530"/>
                  <a:gd name="T1" fmla="*/ 773 h 773"/>
                  <a:gd name="T2" fmla="*/ 55 w 530"/>
                  <a:gd name="T3" fmla="*/ 174 h 773"/>
                  <a:gd name="T4" fmla="*/ 433 w 530"/>
                  <a:gd name="T5" fmla="*/ 12 h 773"/>
                  <a:gd name="T6" fmla="*/ 461 w 530"/>
                  <a:gd name="T7" fmla="*/ 0 h 773"/>
                  <a:gd name="T8" fmla="*/ 458 w 530"/>
                  <a:gd name="T9" fmla="*/ 2 h 773"/>
                  <a:gd name="T10" fmla="*/ 530 w 530"/>
                  <a:gd name="T11" fmla="*/ 123 h 773"/>
                  <a:gd name="T12" fmla="*/ 487 w 530"/>
                  <a:gd name="T13" fmla="*/ 142 h 773"/>
                  <a:gd name="T14" fmla="*/ 180 w 530"/>
                  <a:gd name="T15" fmla="*/ 231 h 773"/>
                  <a:gd name="T16" fmla="*/ 225 w 530"/>
                  <a:gd name="T17" fmla="*/ 759 h 773"/>
                  <a:gd name="T18" fmla="*/ 136 w 530"/>
                  <a:gd name="T19" fmla="*/ 773 h 773"/>
                  <a:gd name="T20" fmla="*/ 218 w 530"/>
                  <a:gd name="T21" fmla="*/ 286 h 773"/>
                  <a:gd name="T22" fmla="*/ 218 w 530"/>
                  <a:gd name="T23" fmla="*/ 28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0" h="773">
                    <a:moveTo>
                      <a:pt x="136" y="773"/>
                    </a:moveTo>
                    <a:cubicBezTo>
                      <a:pt x="89" y="551"/>
                      <a:pt x="0" y="293"/>
                      <a:pt x="55" y="174"/>
                    </a:cubicBezTo>
                    <a:cubicBezTo>
                      <a:pt x="84" y="112"/>
                      <a:pt x="223" y="64"/>
                      <a:pt x="433" y="12"/>
                    </a:cubicBezTo>
                    <a:cubicBezTo>
                      <a:pt x="445" y="9"/>
                      <a:pt x="458" y="1"/>
                      <a:pt x="461" y="0"/>
                    </a:cubicBezTo>
                    <a:cubicBezTo>
                      <a:pt x="459" y="0"/>
                      <a:pt x="458" y="1"/>
                      <a:pt x="458" y="2"/>
                    </a:cubicBezTo>
                    <a:cubicBezTo>
                      <a:pt x="530" y="123"/>
                      <a:pt x="530" y="123"/>
                      <a:pt x="530" y="123"/>
                    </a:cubicBezTo>
                    <a:cubicBezTo>
                      <a:pt x="523" y="127"/>
                      <a:pt x="515" y="130"/>
                      <a:pt x="487" y="142"/>
                    </a:cubicBezTo>
                    <a:cubicBezTo>
                      <a:pt x="273" y="232"/>
                      <a:pt x="189" y="217"/>
                      <a:pt x="180" y="231"/>
                    </a:cubicBezTo>
                    <a:cubicBezTo>
                      <a:pt x="161" y="359"/>
                      <a:pt x="200" y="553"/>
                      <a:pt x="225" y="759"/>
                    </a:cubicBezTo>
                    <a:lnTo>
                      <a:pt x="136" y="773"/>
                    </a:lnTo>
                    <a:close/>
                    <a:moveTo>
                      <a:pt x="218" y="286"/>
                    </a:moveTo>
                    <a:cubicBezTo>
                      <a:pt x="218" y="286"/>
                      <a:pt x="218" y="286"/>
                      <a:pt x="218" y="286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1" name="iślîďé">
                <a:extLst>
                  <a:ext uri="{FF2B5EF4-FFF2-40B4-BE49-F238E27FC236}">
                    <a16:creationId xmlns:a16="http://schemas.microsoft.com/office/drawing/2014/main" id="{DA8A39AC-8F7F-40B8-95B0-7F3C3A46BFEA}"/>
                  </a:ext>
                </a:extLst>
              </p:cNvPr>
              <p:cNvSpPr/>
              <p:nvPr/>
            </p:nvSpPr>
            <p:spPr bwMode="auto">
              <a:xfrm>
                <a:off x="4268" y="3446"/>
                <a:ext cx="289" cy="263"/>
              </a:xfrm>
              <a:custGeom>
                <a:avLst/>
                <a:gdLst>
                  <a:gd name="T0" fmla="*/ 99 w 229"/>
                  <a:gd name="T1" fmla="*/ 33 h 209"/>
                  <a:gd name="T2" fmla="*/ 60 w 229"/>
                  <a:gd name="T3" fmla="*/ 128 h 209"/>
                  <a:gd name="T4" fmla="*/ 23 w 229"/>
                  <a:gd name="T5" fmla="*/ 157 h 209"/>
                  <a:gd name="T6" fmla="*/ 1 w 229"/>
                  <a:gd name="T7" fmla="*/ 183 h 209"/>
                  <a:gd name="T8" fmla="*/ 1 w 229"/>
                  <a:gd name="T9" fmla="*/ 184 h 209"/>
                  <a:gd name="T10" fmla="*/ 30 w 229"/>
                  <a:gd name="T11" fmla="*/ 207 h 209"/>
                  <a:gd name="T12" fmla="*/ 71 w 229"/>
                  <a:gd name="T13" fmla="*/ 202 h 209"/>
                  <a:gd name="T14" fmla="*/ 125 w 229"/>
                  <a:gd name="T15" fmla="*/ 173 h 209"/>
                  <a:gd name="T16" fmla="*/ 223 w 229"/>
                  <a:gd name="T17" fmla="*/ 56 h 209"/>
                  <a:gd name="T18" fmla="*/ 227 w 229"/>
                  <a:gd name="T19" fmla="*/ 31 h 209"/>
                  <a:gd name="T20" fmla="*/ 184 w 229"/>
                  <a:gd name="T21" fmla="*/ 5 h 209"/>
                  <a:gd name="T22" fmla="*/ 99 w 229"/>
                  <a:gd name="T23" fmla="*/ 3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9" h="209">
                    <a:moveTo>
                      <a:pt x="99" y="33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53" y="143"/>
                      <a:pt x="39" y="154"/>
                      <a:pt x="23" y="157"/>
                    </a:cubicBezTo>
                    <a:cubicBezTo>
                      <a:pt x="10" y="159"/>
                      <a:pt x="0" y="170"/>
                      <a:pt x="1" y="183"/>
                    </a:cubicBezTo>
                    <a:cubicBezTo>
                      <a:pt x="1" y="184"/>
                      <a:pt x="1" y="184"/>
                      <a:pt x="1" y="184"/>
                    </a:cubicBezTo>
                    <a:cubicBezTo>
                      <a:pt x="2" y="198"/>
                      <a:pt x="15" y="209"/>
                      <a:pt x="30" y="207"/>
                    </a:cubicBezTo>
                    <a:cubicBezTo>
                      <a:pt x="71" y="202"/>
                      <a:pt x="71" y="202"/>
                      <a:pt x="71" y="202"/>
                    </a:cubicBezTo>
                    <a:cubicBezTo>
                      <a:pt x="92" y="200"/>
                      <a:pt x="112" y="189"/>
                      <a:pt x="125" y="173"/>
                    </a:cubicBezTo>
                    <a:cubicBezTo>
                      <a:pt x="223" y="56"/>
                      <a:pt x="223" y="56"/>
                      <a:pt x="223" y="56"/>
                    </a:cubicBezTo>
                    <a:cubicBezTo>
                      <a:pt x="228" y="49"/>
                      <a:pt x="229" y="40"/>
                      <a:pt x="227" y="31"/>
                    </a:cubicBezTo>
                    <a:cubicBezTo>
                      <a:pt x="223" y="12"/>
                      <a:pt x="203" y="0"/>
                      <a:pt x="184" y="5"/>
                    </a:cubicBezTo>
                    <a:lnTo>
                      <a:pt x="99" y="33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2" name="ïṧľïḍê">
                <a:extLst>
                  <a:ext uri="{FF2B5EF4-FFF2-40B4-BE49-F238E27FC236}">
                    <a16:creationId xmlns:a16="http://schemas.microsoft.com/office/drawing/2014/main" id="{9CECABB6-B84C-4CC4-919F-8AD50A03971C}"/>
                  </a:ext>
                </a:extLst>
              </p:cNvPr>
              <p:cNvSpPr/>
              <p:nvPr/>
            </p:nvSpPr>
            <p:spPr bwMode="auto">
              <a:xfrm>
                <a:off x="4514" y="3478"/>
                <a:ext cx="36" cy="192"/>
              </a:xfrm>
              <a:prstGeom prst="rect">
                <a:avLst/>
              </a:pr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3" name="îṧ1îďè">
                <a:extLst>
                  <a:ext uri="{FF2B5EF4-FFF2-40B4-BE49-F238E27FC236}">
                    <a16:creationId xmlns:a16="http://schemas.microsoft.com/office/drawing/2014/main" id="{34EB0432-D9C3-4748-B625-B54801E6C242}"/>
                  </a:ext>
                </a:extLst>
              </p:cNvPr>
              <p:cNvSpPr/>
              <p:nvPr/>
            </p:nvSpPr>
            <p:spPr bwMode="auto">
              <a:xfrm>
                <a:off x="4263" y="3432"/>
                <a:ext cx="289" cy="263"/>
              </a:xfrm>
              <a:custGeom>
                <a:avLst/>
                <a:gdLst>
                  <a:gd name="T0" fmla="*/ 99 w 229"/>
                  <a:gd name="T1" fmla="*/ 32 h 209"/>
                  <a:gd name="T2" fmla="*/ 60 w 229"/>
                  <a:gd name="T3" fmla="*/ 128 h 209"/>
                  <a:gd name="T4" fmla="*/ 23 w 229"/>
                  <a:gd name="T5" fmla="*/ 156 h 209"/>
                  <a:gd name="T6" fmla="*/ 1 w 229"/>
                  <a:gd name="T7" fmla="*/ 183 h 209"/>
                  <a:gd name="T8" fmla="*/ 1 w 229"/>
                  <a:gd name="T9" fmla="*/ 183 h 209"/>
                  <a:gd name="T10" fmla="*/ 30 w 229"/>
                  <a:gd name="T11" fmla="*/ 207 h 209"/>
                  <a:gd name="T12" fmla="*/ 59 w 229"/>
                  <a:gd name="T13" fmla="*/ 204 h 209"/>
                  <a:gd name="T14" fmla="*/ 133 w 229"/>
                  <a:gd name="T15" fmla="*/ 164 h 209"/>
                  <a:gd name="T16" fmla="*/ 223 w 229"/>
                  <a:gd name="T17" fmla="*/ 56 h 209"/>
                  <a:gd name="T18" fmla="*/ 227 w 229"/>
                  <a:gd name="T19" fmla="*/ 31 h 209"/>
                  <a:gd name="T20" fmla="*/ 184 w 229"/>
                  <a:gd name="T21" fmla="*/ 5 h 209"/>
                  <a:gd name="T22" fmla="*/ 99 w 229"/>
                  <a:gd name="T23" fmla="*/ 32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9" h="209">
                    <a:moveTo>
                      <a:pt x="99" y="32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53" y="143"/>
                      <a:pt x="39" y="154"/>
                      <a:pt x="23" y="156"/>
                    </a:cubicBezTo>
                    <a:cubicBezTo>
                      <a:pt x="10" y="159"/>
                      <a:pt x="0" y="170"/>
                      <a:pt x="1" y="183"/>
                    </a:cubicBezTo>
                    <a:cubicBezTo>
                      <a:pt x="1" y="183"/>
                      <a:pt x="1" y="183"/>
                      <a:pt x="1" y="183"/>
                    </a:cubicBezTo>
                    <a:cubicBezTo>
                      <a:pt x="2" y="198"/>
                      <a:pt x="16" y="209"/>
                      <a:pt x="30" y="207"/>
                    </a:cubicBezTo>
                    <a:cubicBezTo>
                      <a:pt x="59" y="204"/>
                      <a:pt x="59" y="204"/>
                      <a:pt x="59" y="204"/>
                    </a:cubicBezTo>
                    <a:cubicBezTo>
                      <a:pt x="88" y="200"/>
                      <a:pt x="114" y="186"/>
                      <a:pt x="133" y="164"/>
                    </a:cubicBezTo>
                    <a:cubicBezTo>
                      <a:pt x="223" y="56"/>
                      <a:pt x="223" y="56"/>
                      <a:pt x="223" y="56"/>
                    </a:cubicBezTo>
                    <a:cubicBezTo>
                      <a:pt x="228" y="49"/>
                      <a:pt x="229" y="40"/>
                      <a:pt x="227" y="31"/>
                    </a:cubicBezTo>
                    <a:cubicBezTo>
                      <a:pt x="223" y="11"/>
                      <a:pt x="203" y="0"/>
                      <a:pt x="184" y="5"/>
                    </a:cubicBezTo>
                    <a:lnTo>
                      <a:pt x="99" y="32"/>
                    </a:lnTo>
                    <a:close/>
                  </a:path>
                </a:pathLst>
              </a:custGeom>
              <a:solidFill>
                <a:srgbClr val="2C37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4" name="íşḻîďé">
                <a:extLst>
                  <a:ext uri="{FF2B5EF4-FFF2-40B4-BE49-F238E27FC236}">
                    <a16:creationId xmlns:a16="http://schemas.microsoft.com/office/drawing/2014/main" id="{621D523C-B75C-4B9C-B8A5-DFF7D521FCD9}"/>
                  </a:ext>
                </a:extLst>
              </p:cNvPr>
              <p:cNvSpPr/>
              <p:nvPr/>
            </p:nvSpPr>
            <p:spPr bwMode="auto">
              <a:xfrm>
                <a:off x="4345" y="3558"/>
                <a:ext cx="40" cy="24"/>
              </a:xfrm>
              <a:custGeom>
                <a:avLst/>
                <a:gdLst>
                  <a:gd name="T0" fmla="*/ 2 w 32"/>
                  <a:gd name="T1" fmla="*/ 7 h 19"/>
                  <a:gd name="T2" fmla="*/ 27 w 32"/>
                  <a:gd name="T3" fmla="*/ 18 h 19"/>
                  <a:gd name="T4" fmla="*/ 31 w 32"/>
                  <a:gd name="T5" fmla="*/ 16 h 19"/>
                  <a:gd name="T6" fmla="*/ 29 w 32"/>
                  <a:gd name="T7" fmla="*/ 12 h 19"/>
                  <a:gd name="T8" fmla="*/ 5 w 32"/>
                  <a:gd name="T9" fmla="*/ 1 h 19"/>
                  <a:gd name="T10" fmla="*/ 1 w 32"/>
                  <a:gd name="T11" fmla="*/ 3 h 19"/>
                  <a:gd name="T12" fmla="*/ 2 w 32"/>
                  <a:gd name="T13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9">
                    <a:moveTo>
                      <a:pt x="2" y="7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9"/>
                      <a:pt x="30" y="18"/>
                      <a:pt x="31" y="16"/>
                    </a:cubicBezTo>
                    <a:cubicBezTo>
                      <a:pt x="32" y="15"/>
                      <a:pt x="31" y="13"/>
                      <a:pt x="29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0"/>
                      <a:pt x="1" y="1"/>
                      <a:pt x="1" y="3"/>
                    </a:cubicBezTo>
                    <a:cubicBezTo>
                      <a:pt x="0" y="4"/>
                      <a:pt x="1" y="6"/>
                      <a:pt x="2" y="7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5" name="íS1iḋé">
                <a:extLst>
                  <a:ext uri="{FF2B5EF4-FFF2-40B4-BE49-F238E27FC236}">
                    <a16:creationId xmlns:a16="http://schemas.microsoft.com/office/drawing/2014/main" id="{8843A253-4F6E-4A4A-9039-BC08605656C8}"/>
                  </a:ext>
                </a:extLst>
              </p:cNvPr>
              <p:cNvSpPr/>
              <p:nvPr/>
            </p:nvSpPr>
            <p:spPr bwMode="auto">
              <a:xfrm>
                <a:off x="4354" y="3534"/>
                <a:ext cx="40" cy="23"/>
              </a:xfrm>
              <a:custGeom>
                <a:avLst/>
                <a:gdLst>
                  <a:gd name="T0" fmla="*/ 2 w 32"/>
                  <a:gd name="T1" fmla="*/ 7 h 18"/>
                  <a:gd name="T2" fmla="*/ 27 w 32"/>
                  <a:gd name="T3" fmla="*/ 18 h 18"/>
                  <a:gd name="T4" fmla="*/ 31 w 32"/>
                  <a:gd name="T5" fmla="*/ 16 h 18"/>
                  <a:gd name="T6" fmla="*/ 29 w 32"/>
                  <a:gd name="T7" fmla="*/ 12 h 18"/>
                  <a:gd name="T8" fmla="*/ 5 w 32"/>
                  <a:gd name="T9" fmla="*/ 1 h 18"/>
                  <a:gd name="T10" fmla="*/ 1 w 32"/>
                  <a:gd name="T11" fmla="*/ 2 h 18"/>
                  <a:gd name="T12" fmla="*/ 2 w 32"/>
                  <a:gd name="T13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8">
                    <a:moveTo>
                      <a:pt x="2" y="7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8"/>
                      <a:pt x="30" y="18"/>
                      <a:pt x="31" y="16"/>
                    </a:cubicBezTo>
                    <a:cubicBezTo>
                      <a:pt x="32" y="15"/>
                      <a:pt x="31" y="13"/>
                      <a:pt x="29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4"/>
                      <a:pt x="1" y="6"/>
                      <a:pt x="2" y="7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6" name="îṡḻïḑè">
                <a:extLst>
                  <a:ext uri="{FF2B5EF4-FFF2-40B4-BE49-F238E27FC236}">
                    <a16:creationId xmlns:a16="http://schemas.microsoft.com/office/drawing/2014/main" id="{9CC04ABB-9118-417C-A819-3A87F8C5367E}"/>
                  </a:ext>
                </a:extLst>
              </p:cNvPr>
              <p:cNvSpPr/>
              <p:nvPr/>
            </p:nvSpPr>
            <p:spPr bwMode="auto">
              <a:xfrm>
                <a:off x="4363" y="3512"/>
                <a:ext cx="40" cy="22"/>
              </a:xfrm>
              <a:custGeom>
                <a:avLst/>
                <a:gdLst>
                  <a:gd name="T0" fmla="*/ 2 w 32"/>
                  <a:gd name="T1" fmla="*/ 6 h 18"/>
                  <a:gd name="T2" fmla="*/ 27 w 32"/>
                  <a:gd name="T3" fmla="*/ 18 h 18"/>
                  <a:gd name="T4" fmla="*/ 31 w 32"/>
                  <a:gd name="T5" fmla="*/ 16 h 18"/>
                  <a:gd name="T6" fmla="*/ 29 w 32"/>
                  <a:gd name="T7" fmla="*/ 12 h 18"/>
                  <a:gd name="T8" fmla="*/ 5 w 32"/>
                  <a:gd name="T9" fmla="*/ 1 h 18"/>
                  <a:gd name="T10" fmla="*/ 1 w 32"/>
                  <a:gd name="T11" fmla="*/ 2 h 18"/>
                  <a:gd name="T12" fmla="*/ 2 w 32"/>
                  <a:gd name="T13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8">
                    <a:moveTo>
                      <a:pt x="2" y="6"/>
                    </a:moveTo>
                    <a:cubicBezTo>
                      <a:pt x="27" y="18"/>
                      <a:pt x="27" y="18"/>
                      <a:pt x="27" y="18"/>
                    </a:cubicBezTo>
                    <a:cubicBezTo>
                      <a:pt x="28" y="18"/>
                      <a:pt x="30" y="18"/>
                      <a:pt x="31" y="16"/>
                    </a:cubicBezTo>
                    <a:cubicBezTo>
                      <a:pt x="32" y="14"/>
                      <a:pt x="31" y="12"/>
                      <a:pt x="29" y="1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4"/>
                      <a:pt x="1" y="6"/>
                      <a:pt x="2" y="6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7" name="ïṩ1îḍé">
                <a:extLst>
                  <a:ext uri="{FF2B5EF4-FFF2-40B4-BE49-F238E27FC236}">
                    <a16:creationId xmlns:a16="http://schemas.microsoft.com/office/drawing/2014/main" id="{668F79A7-3818-402A-AC34-979E6A6BC467}"/>
                  </a:ext>
                </a:extLst>
              </p:cNvPr>
              <p:cNvSpPr/>
              <p:nvPr/>
            </p:nvSpPr>
            <p:spPr bwMode="auto">
              <a:xfrm>
                <a:off x="4231" y="2611"/>
                <a:ext cx="756" cy="867"/>
              </a:xfrm>
              <a:custGeom>
                <a:avLst/>
                <a:gdLst>
                  <a:gd name="T0" fmla="*/ 569 w 601"/>
                  <a:gd name="T1" fmla="*/ 1 h 689"/>
                  <a:gd name="T2" fmla="*/ 571 w 601"/>
                  <a:gd name="T3" fmla="*/ 0 h 689"/>
                  <a:gd name="T4" fmla="*/ 542 w 601"/>
                  <a:gd name="T5" fmla="*/ 3 h 689"/>
                  <a:gd name="T6" fmla="*/ 321 w 601"/>
                  <a:gd name="T7" fmla="*/ 32 h 689"/>
                  <a:gd name="T8" fmla="*/ 185 w 601"/>
                  <a:gd name="T9" fmla="*/ 70 h 689"/>
                  <a:gd name="T10" fmla="*/ 128 w 601"/>
                  <a:gd name="T11" fmla="*/ 108 h 689"/>
                  <a:gd name="T12" fmla="*/ 0 w 601"/>
                  <a:gd name="T13" fmla="*/ 689 h 689"/>
                  <a:gd name="T14" fmla="*/ 91 w 601"/>
                  <a:gd name="T15" fmla="*/ 671 h 689"/>
                  <a:gd name="T16" fmla="*/ 226 w 601"/>
                  <a:gd name="T17" fmla="*/ 190 h 689"/>
                  <a:gd name="T18" fmla="*/ 314 w 601"/>
                  <a:gd name="T19" fmla="*/ 178 h 689"/>
                  <a:gd name="T20" fmla="*/ 390 w 601"/>
                  <a:gd name="T21" fmla="*/ 163 h 689"/>
                  <a:gd name="T22" fmla="*/ 555 w 601"/>
                  <a:gd name="T23" fmla="*/ 144 h 689"/>
                  <a:gd name="T24" fmla="*/ 601 w 601"/>
                  <a:gd name="T25" fmla="*/ 138 h 689"/>
                  <a:gd name="T26" fmla="*/ 569 w 601"/>
                  <a:gd name="T27" fmla="*/ 1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01" h="689">
                    <a:moveTo>
                      <a:pt x="569" y="1"/>
                    </a:moveTo>
                    <a:cubicBezTo>
                      <a:pt x="569" y="1"/>
                      <a:pt x="570" y="1"/>
                      <a:pt x="571" y="0"/>
                    </a:cubicBezTo>
                    <a:cubicBezTo>
                      <a:pt x="566" y="1"/>
                      <a:pt x="554" y="2"/>
                      <a:pt x="542" y="3"/>
                    </a:cubicBezTo>
                    <a:cubicBezTo>
                      <a:pt x="450" y="12"/>
                      <a:pt x="378" y="21"/>
                      <a:pt x="321" y="32"/>
                    </a:cubicBezTo>
                    <a:cubicBezTo>
                      <a:pt x="274" y="41"/>
                      <a:pt x="213" y="57"/>
                      <a:pt x="185" y="70"/>
                    </a:cubicBezTo>
                    <a:cubicBezTo>
                      <a:pt x="160" y="81"/>
                      <a:pt x="139" y="91"/>
                      <a:pt x="128" y="108"/>
                    </a:cubicBezTo>
                    <a:cubicBezTo>
                      <a:pt x="73" y="195"/>
                      <a:pt x="22" y="463"/>
                      <a:pt x="0" y="689"/>
                    </a:cubicBezTo>
                    <a:cubicBezTo>
                      <a:pt x="91" y="671"/>
                      <a:pt x="91" y="671"/>
                      <a:pt x="91" y="671"/>
                    </a:cubicBezTo>
                    <a:cubicBezTo>
                      <a:pt x="135" y="477"/>
                      <a:pt x="156" y="382"/>
                      <a:pt x="226" y="190"/>
                    </a:cubicBezTo>
                    <a:cubicBezTo>
                      <a:pt x="231" y="192"/>
                      <a:pt x="276" y="187"/>
                      <a:pt x="314" y="178"/>
                    </a:cubicBezTo>
                    <a:cubicBezTo>
                      <a:pt x="333" y="173"/>
                      <a:pt x="358" y="168"/>
                      <a:pt x="390" y="163"/>
                    </a:cubicBezTo>
                    <a:cubicBezTo>
                      <a:pt x="431" y="157"/>
                      <a:pt x="485" y="150"/>
                      <a:pt x="555" y="144"/>
                    </a:cubicBezTo>
                    <a:cubicBezTo>
                      <a:pt x="585" y="141"/>
                      <a:pt x="593" y="140"/>
                      <a:pt x="601" y="138"/>
                    </a:cubicBez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C7B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8" name="ïŝľíḋè">
                <a:extLst>
                  <a:ext uri="{FF2B5EF4-FFF2-40B4-BE49-F238E27FC236}">
                    <a16:creationId xmlns:a16="http://schemas.microsoft.com/office/drawing/2014/main" id="{28FD52F7-2DEF-4742-A20C-54DDAF0EABAB}"/>
                  </a:ext>
                </a:extLst>
              </p:cNvPr>
              <p:cNvSpPr/>
              <p:nvPr/>
            </p:nvSpPr>
            <p:spPr bwMode="auto">
              <a:xfrm>
                <a:off x="4099" y="3454"/>
                <a:ext cx="294" cy="253"/>
              </a:xfrm>
              <a:custGeom>
                <a:avLst/>
                <a:gdLst>
                  <a:gd name="T0" fmla="*/ 104 w 234"/>
                  <a:gd name="T1" fmla="*/ 28 h 201"/>
                  <a:gd name="T2" fmla="*/ 61 w 234"/>
                  <a:gd name="T3" fmla="*/ 122 h 201"/>
                  <a:gd name="T4" fmla="*/ 22 w 234"/>
                  <a:gd name="T5" fmla="*/ 149 h 201"/>
                  <a:gd name="T6" fmla="*/ 0 w 234"/>
                  <a:gd name="T7" fmla="*/ 175 h 201"/>
                  <a:gd name="T8" fmla="*/ 0 w 234"/>
                  <a:gd name="T9" fmla="*/ 175 h 201"/>
                  <a:gd name="T10" fmla="*/ 28 w 234"/>
                  <a:gd name="T11" fmla="*/ 200 h 201"/>
                  <a:gd name="T12" fmla="*/ 69 w 234"/>
                  <a:gd name="T13" fmla="*/ 197 h 201"/>
                  <a:gd name="T14" fmla="*/ 124 w 234"/>
                  <a:gd name="T15" fmla="*/ 169 h 201"/>
                  <a:gd name="T16" fmla="*/ 227 w 234"/>
                  <a:gd name="T17" fmla="*/ 57 h 201"/>
                  <a:gd name="T18" fmla="*/ 232 w 234"/>
                  <a:gd name="T19" fmla="*/ 32 h 201"/>
                  <a:gd name="T20" fmla="*/ 190 w 234"/>
                  <a:gd name="T21" fmla="*/ 4 h 201"/>
                  <a:gd name="T22" fmla="*/ 104 w 234"/>
                  <a:gd name="T23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4" h="201">
                    <a:moveTo>
                      <a:pt x="104" y="28"/>
                    </a:moveTo>
                    <a:cubicBezTo>
                      <a:pt x="61" y="122"/>
                      <a:pt x="61" y="122"/>
                      <a:pt x="61" y="122"/>
                    </a:cubicBezTo>
                    <a:cubicBezTo>
                      <a:pt x="53" y="137"/>
                      <a:pt x="39" y="147"/>
                      <a:pt x="22" y="149"/>
                    </a:cubicBezTo>
                    <a:cubicBezTo>
                      <a:pt x="9" y="150"/>
                      <a:pt x="0" y="162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90"/>
                      <a:pt x="13" y="201"/>
                      <a:pt x="28" y="200"/>
                    </a:cubicBezTo>
                    <a:cubicBezTo>
                      <a:pt x="69" y="197"/>
                      <a:pt x="69" y="197"/>
                      <a:pt x="69" y="197"/>
                    </a:cubicBezTo>
                    <a:cubicBezTo>
                      <a:pt x="90" y="195"/>
                      <a:pt x="110" y="185"/>
                      <a:pt x="124" y="169"/>
                    </a:cubicBezTo>
                    <a:cubicBezTo>
                      <a:pt x="227" y="57"/>
                      <a:pt x="227" y="57"/>
                      <a:pt x="227" y="57"/>
                    </a:cubicBezTo>
                    <a:cubicBezTo>
                      <a:pt x="232" y="50"/>
                      <a:pt x="234" y="41"/>
                      <a:pt x="232" y="32"/>
                    </a:cubicBezTo>
                    <a:cubicBezTo>
                      <a:pt x="229" y="13"/>
                      <a:pt x="209" y="0"/>
                      <a:pt x="190" y="4"/>
                    </a:cubicBezTo>
                    <a:lnTo>
                      <a:pt x="104" y="28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19" name="îş1iḍê">
                <a:extLst>
                  <a:ext uri="{FF2B5EF4-FFF2-40B4-BE49-F238E27FC236}">
                    <a16:creationId xmlns:a16="http://schemas.microsoft.com/office/drawing/2014/main" id="{CB088D00-D961-4144-9344-3770DC2701E6}"/>
                  </a:ext>
                </a:extLst>
              </p:cNvPr>
              <p:cNvSpPr/>
              <p:nvPr/>
            </p:nvSpPr>
            <p:spPr bwMode="auto">
              <a:xfrm>
                <a:off x="4341" y="3484"/>
                <a:ext cx="46" cy="195"/>
              </a:xfrm>
              <a:custGeom>
                <a:avLst/>
                <a:gdLst>
                  <a:gd name="T0" fmla="*/ 37 w 46"/>
                  <a:gd name="T1" fmla="*/ 195 h 195"/>
                  <a:gd name="T2" fmla="*/ 0 w 46"/>
                  <a:gd name="T3" fmla="*/ 194 h 195"/>
                  <a:gd name="T4" fmla="*/ 9 w 46"/>
                  <a:gd name="T5" fmla="*/ 0 h 195"/>
                  <a:gd name="T6" fmla="*/ 46 w 46"/>
                  <a:gd name="T7" fmla="*/ 2 h 195"/>
                  <a:gd name="T8" fmla="*/ 37 w 46"/>
                  <a:gd name="T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95">
                    <a:moveTo>
                      <a:pt x="37" y="195"/>
                    </a:moveTo>
                    <a:lnTo>
                      <a:pt x="0" y="194"/>
                    </a:lnTo>
                    <a:lnTo>
                      <a:pt x="9" y="0"/>
                    </a:lnTo>
                    <a:lnTo>
                      <a:pt x="46" y="2"/>
                    </a:lnTo>
                    <a:lnTo>
                      <a:pt x="37" y="195"/>
                    </a:ln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0" name="iṡľíḋê">
                <a:extLst>
                  <a:ext uri="{FF2B5EF4-FFF2-40B4-BE49-F238E27FC236}">
                    <a16:creationId xmlns:a16="http://schemas.microsoft.com/office/drawing/2014/main" id="{2F148D52-05A4-449B-84F7-9047444AF422}"/>
                  </a:ext>
                </a:extLst>
              </p:cNvPr>
              <p:cNvSpPr/>
              <p:nvPr/>
            </p:nvSpPr>
            <p:spPr bwMode="auto">
              <a:xfrm>
                <a:off x="4094" y="3440"/>
                <a:ext cx="294" cy="253"/>
              </a:xfrm>
              <a:custGeom>
                <a:avLst/>
                <a:gdLst>
                  <a:gd name="T0" fmla="*/ 105 w 234"/>
                  <a:gd name="T1" fmla="*/ 28 h 201"/>
                  <a:gd name="T2" fmla="*/ 61 w 234"/>
                  <a:gd name="T3" fmla="*/ 122 h 201"/>
                  <a:gd name="T4" fmla="*/ 23 w 234"/>
                  <a:gd name="T5" fmla="*/ 149 h 201"/>
                  <a:gd name="T6" fmla="*/ 0 w 234"/>
                  <a:gd name="T7" fmla="*/ 175 h 201"/>
                  <a:gd name="T8" fmla="*/ 0 w 234"/>
                  <a:gd name="T9" fmla="*/ 175 h 201"/>
                  <a:gd name="T10" fmla="*/ 28 w 234"/>
                  <a:gd name="T11" fmla="*/ 200 h 201"/>
                  <a:gd name="T12" fmla="*/ 58 w 234"/>
                  <a:gd name="T13" fmla="*/ 197 h 201"/>
                  <a:gd name="T14" fmla="*/ 133 w 234"/>
                  <a:gd name="T15" fmla="*/ 161 h 201"/>
                  <a:gd name="T16" fmla="*/ 228 w 234"/>
                  <a:gd name="T17" fmla="*/ 57 h 201"/>
                  <a:gd name="T18" fmla="*/ 233 w 234"/>
                  <a:gd name="T19" fmla="*/ 32 h 201"/>
                  <a:gd name="T20" fmla="*/ 191 w 234"/>
                  <a:gd name="T21" fmla="*/ 4 h 201"/>
                  <a:gd name="T22" fmla="*/ 105 w 234"/>
                  <a:gd name="T23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4" h="201">
                    <a:moveTo>
                      <a:pt x="105" y="28"/>
                    </a:moveTo>
                    <a:cubicBezTo>
                      <a:pt x="61" y="122"/>
                      <a:pt x="61" y="122"/>
                      <a:pt x="61" y="122"/>
                    </a:cubicBezTo>
                    <a:cubicBezTo>
                      <a:pt x="54" y="137"/>
                      <a:pt x="39" y="147"/>
                      <a:pt x="23" y="149"/>
                    </a:cubicBezTo>
                    <a:cubicBezTo>
                      <a:pt x="10" y="150"/>
                      <a:pt x="0" y="161"/>
                      <a:pt x="0" y="17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1" y="189"/>
                      <a:pt x="13" y="201"/>
                      <a:pt x="28" y="200"/>
                    </a:cubicBezTo>
                    <a:cubicBezTo>
                      <a:pt x="58" y="197"/>
                      <a:pt x="58" y="197"/>
                      <a:pt x="58" y="197"/>
                    </a:cubicBezTo>
                    <a:cubicBezTo>
                      <a:pt x="86" y="195"/>
                      <a:pt x="113" y="182"/>
                      <a:pt x="133" y="161"/>
                    </a:cubicBezTo>
                    <a:cubicBezTo>
                      <a:pt x="228" y="57"/>
                      <a:pt x="228" y="57"/>
                      <a:pt x="228" y="57"/>
                    </a:cubicBezTo>
                    <a:cubicBezTo>
                      <a:pt x="232" y="50"/>
                      <a:pt x="234" y="41"/>
                      <a:pt x="233" y="32"/>
                    </a:cubicBezTo>
                    <a:cubicBezTo>
                      <a:pt x="229" y="12"/>
                      <a:pt x="210" y="0"/>
                      <a:pt x="191" y="4"/>
                    </a:cubicBezTo>
                    <a:lnTo>
                      <a:pt x="105" y="28"/>
                    </a:lnTo>
                    <a:close/>
                  </a:path>
                </a:pathLst>
              </a:custGeom>
              <a:solidFill>
                <a:srgbClr val="4D61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1" name="íṧļïḋê">
                <a:extLst>
                  <a:ext uri="{FF2B5EF4-FFF2-40B4-BE49-F238E27FC236}">
                    <a16:creationId xmlns:a16="http://schemas.microsoft.com/office/drawing/2014/main" id="{F4C5E4C4-C31C-4EF5-BD1A-22E33D4256F6}"/>
                  </a:ext>
                </a:extLst>
              </p:cNvPr>
              <p:cNvSpPr/>
              <p:nvPr/>
            </p:nvSpPr>
            <p:spPr bwMode="auto">
              <a:xfrm>
                <a:off x="4178" y="3558"/>
                <a:ext cx="39" cy="25"/>
              </a:xfrm>
              <a:custGeom>
                <a:avLst/>
                <a:gdLst>
                  <a:gd name="T0" fmla="*/ 2 w 31"/>
                  <a:gd name="T1" fmla="*/ 7 h 20"/>
                  <a:gd name="T2" fmla="*/ 26 w 31"/>
                  <a:gd name="T3" fmla="*/ 19 h 20"/>
                  <a:gd name="T4" fmla="*/ 31 w 31"/>
                  <a:gd name="T5" fmla="*/ 18 h 20"/>
                  <a:gd name="T6" fmla="*/ 29 w 31"/>
                  <a:gd name="T7" fmla="*/ 13 h 20"/>
                  <a:gd name="T8" fmla="*/ 5 w 31"/>
                  <a:gd name="T9" fmla="*/ 1 h 20"/>
                  <a:gd name="T10" fmla="*/ 1 w 31"/>
                  <a:gd name="T11" fmla="*/ 3 h 20"/>
                  <a:gd name="T12" fmla="*/ 2 w 31"/>
                  <a:gd name="T13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20">
                    <a:moveTo>
                      <a:pt x="2" y="7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20"/>
                      <a:pt x="30" y="19"/>
                      <a:pt x="31" y="18"/>
                    </a:cubicBezTo>
                    <a:cubicBezTo>
                      <a:pt x="31" y="16"/>
                      <a:pt x="31" y="14"/>
                      <a:pt x="29" y="13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4"/>
                      <a:pt x="1" y="6"/>
                      <a:pt x="2" y="7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2" name="ïṣlîḑé">
                <a:extLst>
                  <a:ext uri="{FF2B5EF4-FFF2-40B4-BE49-F238E27FC236}">
                    <a16:creationId xmlns:a16="http://schemas.microsoft.com/office/drawing/2014/main" id="{67A47BF8-4965-4C46-A5DE-2C2A0D911C38}"/>
                  </a:ext>
                </a:extLst>
              </p:cNvPr>
              <p:cNvSpPr/>
              <p:nvPr/>
            </p:nvSpPr>
            <p:spPr bwMode="auto">
              <a:xfrm>
                <a:off x="4188" y="3536"/>
                <a:ext cx="39" cy="23"/>
              </a:xfrm>
              <a:custGeom>
                <a:avLst/>
                <a:gdLst>
                  <a:gd name="T0" fmla="*/ 2 w 31"/>
                  <a:gd name="T1" fmla="*/ 6 h 19"/>
                  <a:gd name="T2" fmla="*/ 26 w 31"/>
                  <a:gd name="T3" fmla="*/ 18 h 19"/>
                  <a:gd name="T4" fmla="*/ 31 w 31"/>
                  <a:gd name="T5" fmla="*/ 17 h 19"/>
                  <a:gd name="T6" fmla="*/ 29 w 31"/>
                  <a:gd name="T7" fmla="*/ 13 h 19"/>
                  <a:gd name="T8" fmla="*/ 5 w 31"/>
                  <a:gd name="T9" fmla="*/ 0 h 19"/>
                  <a:gd name="T10" fmla="*/ 1 w 31"/>
                  <a:gd name="T11" fmla="*/ 2 h 19"/>
                  <a:gd name="T12" fmla="*/ 2 w 31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9">
                    <a:moveTo>
                      <a:pt x="2" y="6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18"/>
                      <a:pt x="31" y="17"/>
                    </a:cubicBezTo>
                    <a:cubicBezTo>
                      <a:pt x="31" y="15"/>
                      <a:pt x="31" y="13"/>
                      <a:pt x="29" y="1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3" name="işļíďe">
                <a:extLst>
                  <a:ext uri="{FF2B5EF4-FFF2-40B4-BE49-F238E27FC236}">
                    <a16:creationId xmlns:a16="http://schemas.microsoft.com/office/drawing/2014/main" id="{52368218-BB3E-45C2-A98F-3F21BAFF39E3}"/>
                  </a:ext>
                </a:extLst>
              </p:cNvPr>
              <p:cNvSpPr/>
              <p:nvPr/>
            </p:nvSpPr>
            <p:spPr bwMode="auto">
              <a:xfrm>
                <a:off x="4198" y="3513"/>
                <a:ext cx="39" cy="24"/>
              </a:xfrm>
              <a:custGeom>
                <a:avLst/>
                <a:gdLst>
                  <a:gd name="T0" fmla="*/ 2 w 31"/>
                  <a:gd name="T1" fmla="*/ 6 h 19"/>
                  <a:gd name="T2" fmla="*/ 26 w 31"/>
                  <a:gd name="T3" fmla="*/ 18 h 19"/>
                  <a:gd name="T4" fmla="*/ 30 w 31"/>
                  <a:gd name="T5" fmla="*/ 17 h 19"/>
                  <a:gd name="T6" fmla="*/ 29 w 31"/>
                  <a:gd name="T7" fmla="*/ 13 h 19"/>
                  <a:gd name="T8" fmla="*/ 5 w 31"/>
                  <a:gd name="T9" fmla="*/ 0 h 19"/>
                  <a:gd name="T10" fmla="*/ 1 w 31"/>
                  <a:gd name="T11" fmla="*/ 2 h 19"/>
                  <a:gd name="T12" fmla="*/ 2 w 31"/>
                  <a:gd name="T13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19">
                    <a:moveTo>
                      <a:pt x="2" y="6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8" y="19"/>
                      <a:pt x="30" y="18"/>
                      <a:pt x="30" y="17"/>
                    </a:cubicBezTo>
                    <a:cubicBezTo>
                      <a:pt x="31" y="15"/>
                      <a:pt x="31" y="13"/>
                      <a:pt x="29" y="13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5"/>
                      <a:pt x="2" y="6"/>
                    </a:cubicBezTo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4" name="íşḷîḍè">
                <a:extLst>
                  <a:ext uri="{FF2B5EF4-FFF2-40B4-BE49-F238E27FC236}">
                    <a16:creationId xmlns:a16="http://schemas.microsoft.com/office/drawing/2014/main" id="{4049A29B-4EA6-48F4-8641-8EFCE85A93C6}"/>
                  </a:ext>
                </a:extLst>
              </p:cNvPr>
              <p:cNvSpPr/>
              <p:nvPr/>
            </p:nvSpPr>
            <p:spPr bwMode="auto">
              <a:xfrm>
                <a:off x="4362" y="2597"/>
                <a:ext cx="451" cy="219"/>
              </a:xfrm>
              <a:custGeom>
                <a:avLst/>
                <a:gdLst>
                  <a:gd name="T0" fmla="*/ 0 w 359"/>
                  <a:gd name="T1" fmla="*/ 50 h 174"/>
                  <a:gd name="T2" fmla="*/ 81 w 359"/>
                  <a:gd name="T3" fmla="*/ 81 h 174"/>
                  <a:gd name="T4" fmla="*/ 224 w 359"/>
                  <a:gd name="T5" fmla="*/ 93 h 174"/>
                  <a:gd name="T6" fmla="*/ 286 w 359"/>
                  <a:gd name="T7" fmla="*/ 174 h 174"/>
                  <a:gd name="T8" fmla="*/ 359 w 359"/>
                  <a:gd name="T9" fmla="*/ 168 h 174"/>
                  <a:gd name="T10" fmla="*/ 239 w 359"/>
                  <a:gd name="T11" fmla="*/ 29 h 174"/>
                  <a:gd name="T12" fmla="*/ 0 w 359"/>
                  <a:gd name="T13" fmla="*/ 5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9" h="174">
                    <a:moveTo>
                      <a:pt x="0" y="50"/>
                    </a:moveTo>
                    <a:cubicBezTo>
                      <a:pt x="0" y="50"/>
                      <a:pt x="58" y="54"/>
                      <a:pt x="81" y="81"/>
                    </a:cubicBezTo>
                    <a:cubicBezTo>
                      <a:pt x="81" y="81"/>
                      <a:pt x="158" y="45"/>
                      <a:pt x="224" y="93"/>
                    </a:cubicBezTo>
                    <a:cubicBezTo>
                      <a:pt x="291" y="141"/>
                      <a:pt x="286" y="174"/>
                      <a:pt x="286" y="174"/>
                    </a:cubicBezTo>
                    <a:cubicBezTo>
                      <a:pt x="359" y="168"/>
                      <a:pt x="359" y="168"/>
                      <a:pt x="359" y="168"/>
                    </a:cubicBezTo>
                    <a:cubicBezTo>
                      <a:pt x="359" y="168"/>
                      <a:pt x="322" y="58"/>
                      <a:pt x="239" y="29"/>
                    </a:cubicBezTo>
                    <a:cubicBezTo>
                      <a:pt x="156" y="0"/>
                      <a:pt x="0" y="50"/>
                      <a:pt x="0" y="50"/>
                    </a:cubicBezTo>
                    <a:close/>
                  </a:path>
                </a:pathLst>
              </a:custGeom>
              <a:solidFill>
                <a:srgbClr val="F4A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25" name="íṥ1iďe">
                <a:extLst>
                  <a:ext uri="{FF2B5EF4-FFF2-40B4-BE49-F238E27FC236}">
                    <a16:creationId xmlns:a16="http://schemas.microsoft.com/office/drawing/2014/main" id="{3B995767-E641-40B5-9F36-1057B7C8DD44}"/>
                  </a:ext>
                </a:extLst>
              </p:cNvPr>
              <p:cNvSpPr/>
              <p:nvPr/>
            </p:nvSpPr>
            <p:spPr bwMode="auto">
              <a:xfrm>
                <a:off x="4362" y="2488"/>
                <a:ext cx="747" cy="328"/>
              </a:xfrm>
              <a:custGeom>
                <a:avLst/>
                <a:gdLst>
                  <a:gd name="T0" fmla="*/ 497 w 594"/>
                  <a:gd name="T1" fmla="*/ 249 h 260"/>
                  <a:gd name="T2" fmla="*/ 315 w 594"/>
                  <a:gd name="T3" fmla="*/ 260 h 260"/>
                  <a:gd name="T4" fmla="*/ 301 w 594"/>
                  <a:gd name="T5" fmla="*/ 226 h 260"/>
                  <a:gd name="T6" fmla="*/ 0 w 594"/>
                  <a:gd name="T7" fmla="*/ 136 h 260"/>
                  <a:gd name="T8" fmla="*/ 217 w 594"/>
                  <a:gd name="T9" fmla="*/ 45 h 260"/>
                  <a:gd name="T10" fmla="*/ 235 w 594"/>
                  <a:gd name="T11" fmla="*/ 7 h 260"/>
                  <a:gd name="T12" fmla="*/ 490 w 594"/>
                  <a:gd name="T13" fmla="*/ 0 h 260"/>
                  <a:gd name="T14" fmla="*/ 497 w 594"/>
                  <a:gd name="T15" fmla="*/ 0 h 260"/>
                  <a:gd name="T16" fmla="*/ 587 w 594"/>
                  <a:gd name="T17" fmla="*/ 28 h 260"/>
                  <a:gd name="T18" fmla="*/ 588 w 594"/>
                  <a:gd name="T19" fmla="*/ 58 h 260"/>
                  <a:gd name="T20" fmla="*/ 590 w 594"/>
                  <a:gd name="T21" fmla="*/ 102 h 260"/>
                  <a:gd name="T22" fmla="*/ 497 w 594"/>
                  <a:gd name="T23" fmla="*/ 249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4" h="260">
                    <a:moveTo>
                      <a:pt x="497" y="249"/>
                    </a:moveTo>
                    <a:cubicBezTo>
                      <a:pt x="315" y="260"/>
                      <a:pt x="315" y="260"/>
                      <a:pt x="315" y="260"/>
                    </a:cubicBezTo>
                    <a:cubicBezTo>
                      <a:pt x="316" y="257"/>
                      <a:pt x="315" y="249"/>
                      <a:pt x="301" y="226"/>
                    </a:cubicBezTo>
                    <a:cubicBezTo>
                      <a:pt x="239" y="125"/>
                      <a:pt x="0" y="136"/>
                      <a:pt x="0" y="136"/>
                    </a:cubicBezTo>
                    <a:cubicBezTo>
                      <a:pt x="33" y="98"/>
                      <a:pt x="217" y="45"/>
                      <a:pt x="217" y="45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490" y="0"/>
                      <a:pt x="490" y="0"/>
                      <a:pt x="490" y="0"/>
                    </a:cubicBezTo>
                    <a:cubicBezTo>
                      <a:pt x="497" y="0"/>
                      <a:pt x="497" y="0"/>
                      <a:pt x="497" y="0"/>
                    </a:cubicBezTo>
                    <a:cubicBezTo>
                      <a:pt x="587" y="28"/>
                      <a:pt x="587" y="28"/>
                      <a:pt x="587" y="28"/>
                    </a:cubicBezTo>
                    <a:cubicBezTo>
                      <a:pt x="588" y="58"/>
                      <a:pt x="588" y="58"/>
                      <a:pt x="588" y="58"/>
                    </a:cubicBezTo>
                    <a:cubicBezTo>
                      <a:pt x="590" y="102"/>
                      <a:pt x="590" y="102"/>
                      <a:pt x="590" y="102"/>
                    </a:cubicBezTo>
                    <a:cubicBezTo>
                      <a:pt x="594" y="166"/>
                      <a:pt x="556" y="225"/>
                      <a:pt x="497" y="249"/>
                    </a:cubicBezTo>
                    <a:close/>
                  </a:path>
                </a:pathLst>
              </a:custGeom>
              <a:solidFill>
                <a:srgbClr val="0711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98" name="iṩlídé">
              <a:extLst>
                <a:ext uri="{FF2B5EF4-FFF2-40B4-BE49-F238E27FC236}">
                  <a16:creationId xmlns:a16="http://schemas.microsoft.com/office/drawing/2014/main" id="{AA8B2540-59F6-42A5-BBAA-940AB977C748}"/>
                </a:ext>
              </a:extLst>
            </p:cNvPr>
            <p:cNvSpPr/>
            <p:nvPr/>
          </p:nvSpPr>
          <p:spPr bwMode="auto">
            <a:xfrm>
              <a:off x="7704137" y="2549526"/>
              <a:ext cx="20637" cy="30163"/>
            </a:xfrm>
            <a:custGeom>
              <a:avLst/>
              <a:gdLst>
                <a:gd name="T0" fmla="*/ 10 w 10"/>
                <a:gd name="T1" fmla="*/ 8 h 15"/>
                <a:gd name="T2" fmla="*/ 4 w 10"/>
                <a:gd name="T3" fmla="*/ 14 h 15"/>
                <a:gd name="T4" fmla="*/ 0 w 10"/>
                <a:gd name="T5" fmla="*/ 7 h 15"/>
                <a:gd name="T6" fmla="*/ 6 w 10"/>
                <a:gd name="T7" fmla="*/ 0 h 15"/>
                <a:gd name="T8" fmla="*/ 10 w 1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10" y="8"/>
                  </a:moveTo>
                  <a:cubicBezTo>
                    <a:pt x="10" y="12"/>
                    <a:pt x="7" y="15"/>
                    <a:pt x="4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1" y="3"/>
                    <a:pt x="3" y="0"/>
                    <a:pt x="6" y="0"/>
                  </a:cubicBezTo>
                  <a:cubicBezTo>
                    <a:pt x="9" y="0"/>
                    <a:pt x="10" y="4"/>
                    <a:pt x="1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9" name="iṧļíḑé">
              <a:extLst>
                <a:ext uri="{FF2B5EF4-FFF2-40B4-BE49-F238E27FC236}">
                  <a16:creationId xmlns:a16="http://schemas.microsoft.com/office/drawing/2014/main" id="{447A3182-41DA-47EB-89F8-089DA867511F}"/>
                </a:ext>
              </a:extLst>
            </p:cNvPr>
            <p:cNvSpPr/>
            <p:nvPr/>
          </p:nvSpPr>
          <p:spPr bwMode="auto">
            <a:xfrm>
              <a:off x="7696200" y="2633663"/>
              <a:ext cx="20637" cy="28575"/>
            </a:xfrm>
            <a:custGeom>
              <a:avLst/>
              <a:gdLst>
                <a:gd name="T0" fmla="*/ 10 w 10"/>
                <a:gd name="T1" fmla="*/ 7 h 14"/>
                <a:gd name="T2" fmla="*/ 4 w 10"/>
                <a:gd name="T3" fmla="*/ 14 h 14"/>
                <a:gd name="T4" fmla="*/ 0 w 10"/>
                <a:gd name="T5" fmla="*/ 6 h 14"/>
                <a:gd name="T6" fmla="*/ 6 w 10"/>
                <a:gd name="T7" fmla="*/ 0 h 14"/>
                <a:gd name="T8" fmla="*/ 10 w 10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10" y="7"/>
                  </a:moveTo>
                  <a:cubicBezTo>
                    <a:pt x="9" y="11"/>
                    <a:pt x="7" y="14"/>
                    <a:pt x="4" y="14"/>
                  </a:cubicBezTo>
                  <a:cubicBezTo>
                    <a:pt x="2" y="14"/>
                    <a:pt x="0" y="10"/>
                    <a:pt x="0" y="6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8" y="0"/>
                    <a:pt x="10" y="3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0" name="iSľîdè">
              <a:extLst>
                <a:ext uri="{FF2B5EF4-FFF2-40B4-BE49-F238E27FC236}">
                  <a16:creationId xmlns:a16="http://schemas.microsoft.com/office/drawing/2014/main" id="{25FF2646-CD89-468B-B272-9D21F6E0D501}"/>
                </a:ext>
              </a:extLst>
            </p:cNvPr>
            <p:cNvSpPr/>
            <p:nvPr/>
          </p:nvSpPr>
          <p:spPr bwMode="auto">
            <a:xfrm>
              <a:off x="7686675" y="2716213"/>
              <a:ext cx="22225" cy="30163"/>
            </a:xfrm>
            <a:custGeom>
              <a:avLst/>
              <a:gdLst>
                <a:gd name="T0" fmla="*/ 10 w 11"/>
                <a:gd name="T1" fmla="*/ 8 h 15"/>
                <a:gd name="T2" fmla="*/ 5 w 11"/>
                <a:gd name="T3" fmla="*/ 15 h 15"/>
                <a:gd name="T4" fmla="*/ 1 w 11"/>
                <a:gd name="T5" fmla="*/ 7 h 15"/>
                <a:gd name="T6" fmla="*/ 6 w 11"/>
                <a:gd name="T7" fmla="*/ 0 h 15"/>
                <a:gd name="T8" fmla="*/ 10 w 11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0" y="8"/>
                  </a:moveTo>
                  <a:cubicBezTo>
                    <a:pt x="10" y="12"/>
                    <a:pt x="7" y="15"/>
                    <a:pt x="5" y="15"/>
                  </a:cubicBezTo>
                  <a:cubicBezTo>
                    <a:pt x="2" y="14"/>
                    <a:pt x="0" y="11"/>
                    <a:pt x="1" y="7"/>
                  </a:cubicBezTo>
                  <a:cubicBezTo>
                    <a:pt x="1" y="3"/>
                    <a:pt x="4" y="0"/>
                    <a:pt x="6" y="0"/>
                  </a:cubicBezTo>
                  <a:cubicBezTo>
                    <a:pt x="9" y="1"/>
                    <a:pt x="11" y="4"/>
                    <a:pt x="1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1" name="íṣľiḋè">
              <a:extLst>
                <a:ext uri="{FF2B5EF4-FFF2-40B4-BE49-F238E27FC236}">
                  <a16:creationId xmlns:a16="http://schemas.microsoft.com/office/drawing/2014/main" id="{FDE69D98-F8D7-4E8B-9226-D996977D3DBB}"/>
                </a:ext>
              </a:extLst>
            </p:cNvPr>
            <p:cNvSpPr/>
            <p:nvPr/>
          </p:nvSpPr>
          <p:spPr bwMode="auto">
            <a:xfrm>
              <a:off x="7589837" y="4594226"/>
              <a:ext cx="6350" cy="3175"/>
            </a:xfrm>
            <a:custGeom>
              <a:avLst/>
              <a:gdLst>
                <a:gd name="T0" fmla="*/ 0 w 3"/>
                <a:gd name="T1" fmla="*/ 1 h 2"/>
                <a:gd name="T2" fmla="*/ 3 w 3"/>
                <a:gd name="T3" fmla="*/ 0 h 2"/>
                <a:gd name="T4" fmla="*/ 0 w 3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61D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2" name="iṧľíḍé">
              <a:extLst>
                <a:ext uri="{FF2B5EF4-FFF2-40B4-BE49-F238E27FC236}">
                  <a16:creationId xmlns:a16="http://schemas.microsoft.com/office/drawing/2014/main" id="{6921DE80-0827-4DAA-B584-BB9713E8ED3D}"/>
                </a:ext>
              </a:extLst>
            </p:cNvPr>
            <p:cNvSpPr/>
            <p:nvPr/>
          </p:nvSpPr>
          <p:spPr bwMode="auto">
            <a:xfrm>
              <a:off x="7558087" y="2532063"/>
              <a:ext cx="635000" cy="1938338"/>
            </a:xfrm>
            <a:custGeom>
              <a:avLst/>
              <a:gdLst>
                <a:gd name="T0" fmla="*/ 289 w 318"/>
                <a:gd name="T1" fmla="*/ 812 h 970"/>
                <a:gd name="T2" fmla="*/ 196 w 318"/>
                <a:gd name="T3" fmla="*/ 959 h 970"/>
                <a:gd name="T4" fmla="*/ 14 w 318"/>
                <a:gd name="T5" fmla="*/ 970 h 970"/>
                <a:gd name="T6" fmla="*/ 0 w 318"/>
                <a:gd name="T7" fmla="*/ 936 h 970"/>
                <a:gd name="T8" fmla="*/ 123 w 318"/>
                <a:gd name="T9" fmla="*/ 872 h 970"/>
                <a:gd name="T10" fmla="*/ 183 w 318"/>
                <a:gd name="T11" fmla="*/ 764 h 970"/>
                <a:gd name="T12" fmla="*/ 187 w 318"/>
                <a:gd name="T13" fmla="*/ 732 h 970"/>
                <a:gd name="T14" fmla="*/ 189 w 318"/>
                <a:gd name="T15" fmla="*/ 710 h 970"/>
                <a:gd name="T16" fmla="*/ 196 w 318"/>
                <a:gd name="T17" fmla="*/ 631 h 970"/>
                <a:gd name="T18" fmla="*/ 223 w 318"/>
                <a:gd name="T19" fmla="*/ 15 h 970"/>
                <a:gd name="T20" fmla="*/ 226 w 318"/>
                <a:gd name="T21" fmla="*/ 0 h 970"/>
                <a:gd name="T22" fmla="*/ 318 w 318"/>
                <a:gd name="T23" fmla="*/ 254 h 970"/>
                <a:gd name="T24" fmla="*/ 288 w 318"/>
                <a:gd name="T25" fmla="*/ 768 h 970"/>
                <a:gd name="T26" fmla="*/ 287 w 318"/>
                <a:gd name="T27" fmla="*/ 768 h 970"/>
                <a:gd name="T28" fmla="*/ 289 w 318"/>
                <a:gd name="T29" fmla="*/ 812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970">
                  <a:moveTo>
                    <a:pt x="289" y="812"/>
                  </a:moveTo>
                  <a:cubicBezTo>
                    <a:pt x="293" y="876"/>
                    <a:pt x="255" y="935"/>
                    <a:pt x="196" y="959"/>
                  </a:cubicBezTo>
                  <a:cubicBezTo>
                    <a:pt x="14" y="970"/>
                    <a:pt x="14" y="970"/>
                    <a:pt x="14" y="970"/>
                  </a:cubicBezTo>
                  <a:cubicBezTo>
                    <a:pt x="15" y="967"/>
                    <a:pt x="14" y="960"/>
                    <a:pt x="0" y="936"/>
                  </a:cubicBezTo>
                  <a:cubicBezTo>
                    <a:pt x="33" y="923"/>
                    <a:pt x="85" y="900"/>
                    <a:pt x="123" y="872"/>
                  </a:cubicBezTo>
                  <a:cubicBezTo>
                    <a:pt x="159" y="845"/>
                    <a:pt x="174" y="813"/>
                    <a:pt x="183" y="764"/>
                  </a:cubicBezTo>
                  <a:cubicBezTo>
                    <a:pt x="184" y="754"/>
                    <a:pt x="186" y="743"/>
                    <a:pt x="187" y="732"/>
                  </a:cubicBezTo>
                  <a:cubicBezTo>
                    <a:pt x="188" y="725"/>
                    <a:pt x="189" y="717"/>
                    <a:pt x="189" y="710"/>
                  </a:cubicBezTo>
                  <a:cubicBezTo>
                    <a:pt x="191" y="686"/>
                    <a:pt x="194" y="660"/>
                    <a:pt x="196" y="631"/>
                  </a:cubicBezTo>
                  <a:cubicBezTo>
                    <a:pt x="208" y="497"/>
                    <a:pt x="221" y="30"/>
                    <a:pt x="223" y="15"/>
                  </a:cubicBezTo>
                  <a:cubicBezTo>
                    <a:pt x="224" y="9"/>
                    <a:pt x="225" y="4"/>
                    <a:pt x="226" y="0"/>
                  </a:cubicBezTo>
                  <a:cubicBezTo>
                    <a:pt x="285" y="40"/>
                    <a:pt x="315" y="138"/>
                    <a:pt x="318" y="254"/>
                  </a:cubicBezTo>
                  <a:cubicBezTo>
                    <a:pt x="288" y="768"/>
                    <a:pt x="288" y="768"/>
                    <a:pt x="288" y="768"/>
                  </a:cubicBezTo>
                  <a:cubicBezTo>
                    <a:pt x="287" y="768"/>
                    <a:pt x="287" y="768"/>
                    <a:pt x="287" y="768"/>
                  </a:cubicBezTo>
                  <a:lnTo>
                    <a:pt x="289" y="812"/>
                  </a:lnTo>
                  <a:close/>
                </a:path>
              </a:pathLst>
            </a:custGeom>
            <a:solidFill>
              <a:srgbClr val="0711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3" name="ïšḷïḑe">
              <a:extLst>
                <a:ext uri="{FF2B5EF4-FFF2-40B4-BE49-F238E27FC236}">
                  <a16:creationId xmlns:a16="http://schemas.microsoft.com/office/drawing/2014/main" id="{1D4B4E71-47A1-4554-9467-96C1D078A009}"/>
                </a:ext>
              </a:extLst>
            </p:cNvPr>
            <p:cNvSpPr/>
            <p:nvPr/>
          </p:nvSpPr>
          <p:spPr bwMode="auto">
            <a:xfrm>
              <a:off x="7016750" y="3467101"/>
              <a:ext cx="204787" cy="71438"/>
            </a:xfrm>
            <a:custGeom>
              <a:avLst/>
              <a:gdLst>
                <a:gd name="T0" fmla="*/ 89 w 102"/>
                <a:gd name="T1" fmla="*/ 35 h 36"/>
                <a:gd name="T2" fmla="*/ 9 w 102"/>
                <a:gd name="T3" fmla="*/ 22 h 36"/>
                <a:gd name="T4" fmla="*/ 1 w 102"/>
                <a:gd name="T5" fmla="*/ 10 h 36"/>
                <a:gd name="T6" fmla="*/ 13 w 102"/>
                <a:gd name="T7" fmla="*/ 1 h 36"/>
                <a:gd name="T8" fmla="*/ 92 w 102"/>
                <a:gd name="T9" fmla="*/ 14 h 36"/>
                <a:gd name="T10" fmla="*/ 101 w 102"/>
                <a:gd name="T11" fmla="*/ 26 h 36"/>
                <a:gd name="T12" fmla="*/ 89 w 102"/>
                <a:gd name="T1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36">
                  <a:moveTo>
                    <a:pt x="89" y="35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1"/>
                    <a:pt x="0" y="16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8" y="15"/>
                    <a:pt x="102" y="20"/>
                    <a:pt x="101" y="26"/>
                  </a:cubicBezTo>
                  <a:cubicBezTo>
                    <a:pt x="100" y="32"/>
                    <a:pt x="94" y="36"/>
                    <a:pt x="89" y="35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4" name="íşḻïḋe">
              <a:extLst>
                <a:ext uri="{FF2B5EF4-FFF2-40B4-BE49-F238E27FC236}">
                  <a16:creationId xmlns:a16="http://schemas.microsoft.com/office/drawing/2014/main" id="{878BBDF4-25CB-45E0-9A30-F56865528651}"/>
                </a:ext>
              </a:extLst>
            </p:cNvPr>
            <p:cNvSpPr/>
            <p:nvPr/>
          </p:nvSpPr>
          <p:spPr bwMode="auto">
            <a:xfrm>
              <a:off x="6997700" y="3514726"/>
              <a:ext cx="171450" cy="66675"/>
            </a:xfrm>
            <a:custGeom>
              <a:avLst/>
              <a:gdLst>
                <a:gd name="T0" fmla="*/ 73 w 86"/>
                <a:gd name="T1" fmla="*/ 32 h 33"/>
                <a:gd name="T2" fmla="*/ 10 w 86"/>
                <a:gd name="T3" fmla="*/ 22 h 33"/>
                <a:gd name="T4" fmla="*/ 1 w 86"/>
                <a:gd name="T5" fmla="*/ 10 h 33"/>
                <a:gd name="T6" fmla="*/ 13 w 86"/>
                <a:gd name="T7" fmla="*/ 1 h 33"/>
                <a:gd name="T8" fmla="*/ 77 w 86"/>
                <a:gd name="T9" fmla="*/ 11 h 33"/>
                <a:gd name="T10" fmla="*/ 86 w 86"/>
                <a:gd name="T11" fmla="*/ 23 h 33"/>
                <a:gd name="T12" fmla="*/ 73 w 86"/>
                <a:gd name="T1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33">
                  <a:moveTo>
                    <a:pt x="73" y="3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1"/>
                    <a:pt x="0" y="15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83" y="12"/>
                    <a:pt x="86" y="17"/>
                    <a:pt x="86" y="23"/>
                  </a:cubicBezTo>
                  <a:cubicBezTo>
                    <a:pt x="85" y="29"/>
                    <a:pt x="79" y="33"/>
                    <a:pt x="73" y="32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5" name="îṧľiḍè">
              <a:extLst>
                <a:ext uri="{FF2B5EF4-FFF2-40B4-BE49-F238E27FC236}">
                  <a16:creationId xmlns:a16="http://schemas.microsoft.com/office/drawing/2014/main" id="{A6353BB3-E80B-4CC5-8979-8560F65FE488}"/>
                </a:ext>
              </a:extLst>
            </p:cNvPr>
            <p:cNvSpPr/>
            <p:nvPr/>
          </p:nvSpPr>
          <p:spPr bwMode="auto">
            <a:xfrm>
              <a:off x="7004050" y="3567113"/>
              <a:ext cx="195262" cy="69850"/>
            </a:xfrm>
            <a:custGeom>
              <a:avLst/>
              <a:gdLst>
                <a:gd name="T0" fmla="*/ 85 w 98"/>
                <a:gd name="T1" fmla="*/ 34 h 35"/>
                <a:gd name="T2" fmla="*/ 10 w 98"/>
                <a:gd name="T3" fmla="*/ 22 h 35"/>
                <a:gd name="T4" fmla="*/ 1 w 98"/>
                <a:gd name="T5" fmla="*/ 10 h 35"/>
                <a:gd name="T6" fmla="*/ 13 w 98"/>
                <a:gd name="T7" fmla="*/ 1 h 35"/>
                <a:gd name="T8" fmla="*/ 88 w 98"/>
                <a:gd name="T9" fmla="*/ 13 h 35"/>
                <a:gd name="T10" fmla="*/ 97 w 98"/>
                <a:gd name="T11" fmla="*/ 25 h 35"/>
                <a:gd name="T12" fmla="*/ 85 w 98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35">
                  <a:moveTo>
                    <a:pt x="85" y="34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4" y="21"/>
                    <a:pt x="0" y="15"/>
                    <a:pt x="1" y="10"/>
                  </a:cubicBezTo>
                  <a:cubicBezTo>
                    <a:pt x="2" y="4"/>
                    <a:pt x="7" y="0"/>
                    <a:pt x="13" y="1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4" y="14"/>
                    <a:pt x="98" y="19"/>
                    <a:pt x="97" y="25"/>
                  </a:cubicBezTo>
                  <a:cubicBezTo>
                    <a:pt x="96" y="31"/>
                    <a:pt x="91" y="35"/>
                    <a:pt x="85" y="34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6" name="ïšľîḓè">
              <a:extLst>
                <a:ext uri="{FF2B5EF4-FFF2-40B4-BE49-F238E27FC236}">
                  <a16:creationId xmlns:a16="http://schemas.microsoft.com/office/drawing/2014/main" id="{632CC7C7-D834-49C4-91F9-B0BC3CDAD396}"/>
                </a:ext>
              </a:extLst>
            </p:cNvPr>
            <p:cNvSpPr/>
            <p:nvPr/>
          </p:nvSpPr>
          <p:spPr bwMode="auto">
            <a:xfrm>
              <a:off x="7124700" y="3490913"/>
              <a:ext cx="209550" cy="192088"/>
            </a:xfrm>
            <a:custGeom>
              <a:avLst/>
              <a:gdLst>
                <a:gd name="T0" fmla="*/ 0 w 105"/>
                <a:gd name="T1" fmla="*/ 2 h 96"/>
                <a:gd name="T2" fmla="*/ 25 w 105"/>
                <a:gd name="T3" fmla="*/ 0 h 96"/>
                <a:gd name="T4" fmla="*/ 77 w 105"/>
                <a:gd name="T5" fmla="*/ 15 h 96"/>
                <a:gd name="T6" fmla="*/ 105 w 105"/>
                <a:gd name="T7" fmla="*/ 29 h 96"/>
                <a:gd name="T8" fmla="*/ 83 w 105"/>
                <a:gd name="T9" fmla="*/ 85 h 96"/>
                <a:gd name="T10" fmla="*/ 4 w 105"/>
                <a:gd name="T11" fmla="*/ 66 h 96"/>
                <a:gd name="T12" fmla="*/ 0 w 105"/>
                <a:gd name="T13" fmla="*/ 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96">
                  <a:moveTo>
                    <a:pt x="0" y="2"/>
                  </a:moveTo>
                  <a:cubicBezTo>
                    <a:pt x="1" y="2"/>
                    <a:pt x="15" y="0"/>
                    <a:pt x="25" y="0"/>
                  </a:cubicBezTo>
                  <a:cubicBezTo>
                    <a:pt x="44" y="0"/>
                    <a:pt x="60" y="7"/>
                    <a:pt x="77" y="15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5" y="29"/>
                    <a:pt x="86" y="85"/>
                    <a:pt x="83" y="85"/>
                  </a:cubicBezTo>
                  <a:cubicBezTo>
                    <a:pt x="26" y="96"/>
                    <a:pt x="4" y="66"/>
                    <a:pt x="4" y="66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7" name="ïšlïḋe">
              <a:extLst>
                <a:ext uri="{FF2B5EF4-FFF2-40B4-BE49-F238E27FC236}">
                  <a16:creationId xmlns:a16="http://schemas.microsoft.com/office/drawing/2014/main" id="{1349DF8D-D17F-4A81-BDDD-CBCE4F842A10}"/>
                </a:ext>
              </a:extLst>
            </p:cNvPr>
            <p:cNvSpPr/>
            <p:nvPr/>
          </p:nvSpPr>
          <p:spPr bwMode="auto">
            <a:xfrm>
              <a:off x="7270750" y="2754313"/>
              <a:ext cx="850900" cy="923925"/>
            </a:xfrm>
            <a:custGeom>
              <a:avLst/>
              <a:gdLst>
                <a:gd name="T0" fmla="*/ 426 w 426"/>
                <a:gd name="T1" fmla="*/ 109 h 463"/>
                <a:gd name="T2" fmla="*/ 376 w 426"/>
                <a:gd name="T3" fmla="*/ 290 h 463"/>
                <a:gd name="T4" fmla="*/ 353 w 426"/>
                <a:gd name="T5" fmla="*/ 351 h 463"/>
                <a:gd name="T6" fmla="*/ 347 w 426"/>
                <a:gd name="T7" fmla="*/ 366 h 463"/>
                <a:gd name="T8" fmla="*/ 205 w 426"/>
                <a:gd name="T9" fmla="*/ 463 h 463"/>
                <a:gd name="T10" fmla="*/ 0 w 426"/>
                <a:gd name="T11" fmla="*/ 454 h 463"/>
                <a:gd name="T12" fmla="*/ 3 w 426"/>
                <a:gd name="T13" fmla="*/ 383 h 463"/>
                <a:gd name="T14" fmla="*/ 212 w 426"/>
                <a:gd name="T15" fmla="*/ 376 h 463"/>
                <a:gd name="T16" fmla="*/ 275 w 426"/>
                <a:gd name="T17" fmla="*/ 318 h 463"/>
                <a:gd name="T18" fmla="*/ 278 w 426"/>
                <a:gd name="T19" fmla="*/ 312 h 463"/>
                <a:gd name="T20" fmla="*/ 295 w 426"/>
                <a:gd name="T21" fmla="*/ 268 h 463"/>
                <a:gd name="T22" fmla="*/ 368 w 426"/>
                <a:gd name="T23" fmla="*/ 0 h 463"/>
                <a:gd name="T24" fmla="*/ 426 w 426"/>
                <a:gd name="T25" fmla="*/ 10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6" h="463">
                  <a:moveTo>
                    <a:pt x="426" y="109"/>
                  </a:moveTo>
                  <a:cubicBezTo>
                    <a:pt x="426" y="109"/>
                    <a:pt x="402" y="208"/>
                    <a:pt x="376" y="290"/>
                  </a:cubicBezTo>
                  <a:cubicBezTo>
                    <a:pt x="368" y="312"/>
                    <a:pt x="361" y="334"/>
                    <a:pt x="353" y="351"/>
                  </a:cubicBezTo>
                  <a:cubicBezTo>
                    <a:pt x="351" y="356"/>
                    <a:pt x="349" y="361"/>
                    <a:pt x="347" y="366"/>
                  </a:cubicBezTo>
                  <a:cubicBezTo>
                    <a:pt x="318" y="426"/>
                    <a:pt x="274" y="463"/>
                    <a:pt x="205" y="463"/>
                  </a:cubicBezTo>
                  <a:cubicBezTo>
                    <a:pt x="204" y="463"/>
                    <a:pt x="0" y="454"/>
                    <a:pt x="0" y="454"/>
                  </a:cubicBezTo>
                  <a:cubicBezTo>
                    <a:pt x="3" y="383"/>
                    <a:pt x="3" y="383"/>
                    <a:pt x="3" y="383"/>
                  </a:cubicBezTo>
                  <a:cubicBezTo>
                    <a:pt x="212" y="376"/>
                    <a:pt x="212" y="376"/>
                    <a:pt x="212" y="376"/>
                  </a:cubicBezTo>
                  <a:cubicBezTo>
                    <a:pt x="235" y="376"/>
                    <a:pt x="264" y="341"/>
                    <a:pt x="275" y="318"/>
                  </a:cubicBezTo>
                  <a:cubicBezTo>
                    <a:pt x="276" y="316"/>
                    <a:pt x="277" y="314"/>
                    <a:pt x="278" y="312"/>
                  </a:cubicBezTo>
                  <a:cubicBezTo>
                    <a:pt x="283" y="300"/>
                    <a:pt x="289" y="285"/>
                    <a:pt x="295" y="268"/>
                  </a:cubicBezTo>
                  <a:cubicBezTo>
                    <a:pt x="329" y="165"/>
                    <a:pt x="368" y="0"/>
                    <a:pt x="368" y="0"/>
                  </a:cubicBezTo>
                  <a:lnTo>
                    <a:pt x="426" y="109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8" name="íṧľïḑé">
              <a:extLst>
                <a:ext uri="{FF2B5EF4-FFF2-40B4-BE49-F238E27FC236}">
                  <a16:creationId xmlns:a16="http://schemas.microsoft.com/office/drawing/2014/main" id="{874552CC-BB69-4AB3-93ED-B6B34090B376}"/>
                </a:ext>
              </a:extLst>
            </p:cNvPr>
            <p:cNvSpPr/>
            <p:nvPr/>
          </p:nvSpPr>
          <p:spPr bwMode="auto">
            <a:xfrm>
              <a:off x="7820025" y="3289301"/>
              <a:ext cx="201612" cy="195263"/>
            </a:xfrm>
            <a:custGeom>
              <a:avLst/>
              <a:gdLst>
                <a:gd name="T0" fmla="*/ 20 w 101"/>
                <a:gd name="T1" fmla="*/ 0 h 98"/>
                <a:gd name="T2" fmla="*/ 101 w 101"/>
                <a:gd name="T3" fmla="*/ 22 h 98"/>
                <a:gd name="T4" fmla="*/ 78 w 101"/>
                <a:gd name="T5" fmla="*/ 83 h 98"/>
                <a:gd name="T6" fmla="*/ 72 w 101"/>
                <a:gd name="T7" fmla="*/ 98 h 98"/>
                <a:gd name="T8" fmla="*/ 0 w 101"/>
                <a:gd name="T9" fmla="*/ 50 h 98"/>
                <a:gd name="T10" fmla="*/ 20 w 101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1" h="98">
                  <a:moveTo>
                    <a:pt x="20" y="0"/>
                  </a:moveTo>
                  <a:cubicBezTo>
                    <a:pt x="101" y="22"/>
                    <a:pt x="101" y="22"/>
                    <a:pt x="101" y="22"/>
                  </a:cubicBezTo>
                  <a:cubicBezTo>
                    <a:pt x="93" y="44"/>
                    <a:pt x="86" y="66"/>
                    <a:pt x="78" y="83"/>
                  </a:cubicBezTo>
                  <a:cubicBezTo>
                    <a:pt x="76" y="88"/>
                    <a:pt x="74" y="93"/>
                    <a:pt x="72" y="98"/>
                  </a:cubicBezTo>
                  <a:cubicBezTo>
                    <a:pt x="0" y="50"/>
                    <a:pt x="0" y="50"/>
                    <a:pt x="0" y="5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9" name="ïśľiḋe">
              <a:extLst>
                <a:ext uri="{FF2B5EF4-FFF2-40B4-BE49-F238E27FC236}">
                  <a16:creationId xmlns:a16="http://schemas.microsoft.com/office/drawing/2014/main" id="{BD62AFA3-78FB-458C-B9D5-2B490BD7CA19}"/>
                </a:ext>
              </a:extLst>
            </p:cNvPr>
            <p:cNvSpPr/>
            <p:nvPr/>
          </p:nvSpPr>
          <p:spPr bwMode="auto">
            <a:xfrm>
              <a:off x="7821612" y="2663826"/>
              <a:ext cx="315912" cy="723900"/>
            </a:xfrm>
            <a:custGeom>
              <a:avLst/>
              <a:gdLst>
                <a:gd name="T0" fmla="*/ 158 w 158"/>
                <a:gd name="T1" fmla="*/ 117 h 362"/>
                <a:gd name="T2" fmla="*/ 155 w 158"/>
                <a:gd name="T3" fmla="*/ 146 h 362"/>
                <a:gd name="T4" fmla="*/ 110 w 158"/>
                <a:gd name="T5" fmla="*/ 362 h 362"/>
                <a:gd name="T6" fmla="*/ 82 w 158"/>
                <a:gd name="T7" fmla="*/ 355 h 362"/>
                <a:gd name="T8" fmla="*/ 0 w 158"/>
                <a:gd name="T9" fmla="*/ 334 h 362"/>
                <a:gd name="T10" fmla="*/ 78 w 158"/>
                <a:gd name="T11" fmla="*/ 15 h 362"/>
                <a:gd name="T12" fmla="*/ 101 w 158"/>
                <a:gd name="T13" fmla="*/ 3 h 362"/>
                <a:gd name="T14" fmla="*/ 107 w 158"/>
                <a:gd name="T15" fmla="*/ 6 h 362"/>
                <a:gd name="T16" fmla="*/ 158 w 158"/>
                <a:gd name="T17" fmla="*/ 11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362">
                  <a:moveTo>
                    <a:pt x="158" y="117"/>
                  </a:moveTo>
                  <a:cubicBezTo>
                    <a:pt x="158" y="126"/>
                    <a:pt x="157" y="136"/>
                    <a:pt x="155" y="146"/>
                  </a:cubicBezTo>
                  <a:cubicBezTo>
                    <a:pt x="110" y="362"/>
                    <a:pt x="110" y="362"/>
                    <a:pt x="110" y="362"/>
                  </a:cubicBezTo>
                  <a:cubicBezTo>
                    <a:pt x="82" y="355"/>
                    <a:pt x="82" y="355"/>
                    <a:pt x="82" y="355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1" y="5"/>
                    <a:pt x="92" y="0"/>
                    <a:pt x="101" y="3"/>
                  </a:cubicBezTo>
                  <a:cubicBezTo>
                    <a:pt x="103" y="3"/>
                    <a:pt x="105" y="5"/>
                    <a:pt x="107" y="6"/>
                  </a:cubicBezTo>
                  <a:cubicBezTo>
                    <a:pt x="140" y="34"/>
                    <a:pt x="158" y="75"/>
                    <a:pt x="158" y="117"/>
                  </a:cubicBezTo>
                  <a:close/>
                </a:path>
              </a:pathLst>
            </a:custGeom>
            <a:solidFill>
              <a:srgbClr val="578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0" name="íṩľíḑè">
              <a:extLst>
                <a:ext uri="{FF2B5EF4-FFF2-40B4-BE49-F238E27FC236}">
                  <a16:creationId xmlns:a16="http://schemas.microsoft.com/office/drawing/2014/main" id="{B7A35D94-92CA-4020-81C3-688FFB190593}"/>
                </a:ext>
              </a:extLst>
            </p:cNvPr>
            <p:cNvSpPr/>
            <p:nvPr/>
          </p:nvSpPr>
          <p:spPr bwMode="auto">
            <a:xfrm>
              <a:off x="7808912" y="3295651"/>
              <a:ext cx="250825" cy="117475"/>
            </a:xfrm>
            <a:custGeom>
              <a:avLst/>
              <a:gdLst>
                <a:gd name="T0" fmla="*/ 19 w 126"/>
                <a:gd name="T1" fmla="*/ 2 h 59"/>
                <a:gd name="T2" fmla="*/ 114 w 126"/>
                <a:gd name="T3" fmla="*/ 29 h 59"/>
                <a:gd name="T4" fmla="*/ 124 w 126"/>
                <a:gd name="T5" fmla="*/ 47 h 59"/>
                <a:gd name="T6" fmla="*/ 106 w 126"/>
                <a:gd name="T7" fmla="*/ 57 h 59"/>
                <a:gd name="T8" fmla="*/ 11 w 126"/>
                <a:gd name="T9" fmla="*/ 29 h 59"/>
                <a:gd name="T10" fmla="*/ 1 w 126"/>
                <a:gd name="T11" fmla="*/ 13 h 59"/>
                <a:gd name="T12" fmla="*/ 19 w 126"/>
                <a:gd name="T13" fmla="*/ 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59">
                  <a:moveTo>
                    <a:pt x="19" y="2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21" y="32"/>
                    <a:pt x="126" y="39"/>
                    <a:pt x="124" y="47"/>
                  </a:cubicBezTo>
                  <a:cubicBezTo>
                    <a:pt x="122" y="55"/>
                    <a:pt x="114" y="59"/>
                    <a:pt x="106" y="57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" y="27"/>
                    <a:pt x="0" y="20"/>
                    <a:pt x="1" y="13"/>
                  </a:cubicBezTo>
                  <a:cubicBezTo>
                    <a:pt x="3" y="5"/>
                    <a:pt x="11" y="0"/>
                    <a:pt x="1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1" name="ïṧľïḋé">
              <a:extLst>
                <a:ext uri="{FF2B5EF4-FFF2-40B4-BE49-F238E27FC236}">
                  <a16:creationId xmlns:a16="http://schemas.microsoft.com/office/drawing/2014/main" id="{DB7F3AB7-3303-40ED-AC45-947F86E4187E}"/>
                </a:ext>
              </a:extLst>
            </p:cNvPr>
            <p:cNvSpPr/>
            <p:nvPr/>
          </p:nvSpPr>
          <p:spPr bwMode="auto">
            <a:xfrm>
              <a:off x="4119563" y="2425701"/>
              <a:ext cx="466725" cy="1822450"/>
            </a:xfrm>
            <a:custGeom>
              <a:avLst/>
              <a:gdLst>
                <a:gd name="T0" fmla="*/ 234 w 234"/>
                <a:gd name="T1" fmla="*/ 1 h 912"/>
                <a:gd name="T2" fmla="*/ 171 w 234"/>
                <a:gd name="T3" fmla="*/ 876 h 912"/>
                <a:gd name="T4" fmla="*/ 145 w 234"/>
                <a:gd name="T5" fmla="*/ 884 h 912"/>
                <a:gd name="T6" fmla="*/ 145 w 234"/>
                <a:gd name="T7" fmla="*/ 884 h 912"/>
                <a:gd name="T8" fmla="*/ 5 w 234"/>
                <a:gd name="T9" fmla="*/ 898 h 912"/>
                <a:gd name="T10" fmla="*/ 0 w 234"/>
                <a:gd name="T11" fmla="*/ 896 h 912"/>
                <a:gd name="T12" fmla="*/ 43 w 234"/>
                <a:gd name="T13" fmla="*/ 345 h 912"/>
                <a:gd name="T14" fmla="*/ 222 w 234"/>
                <a:gd name="T15" fmla="*/ 1 h 912"/>
                <a:gd name="T16" fmla="*/ 234 w 234"/>
                <a:gd name="T17" fmla="*/ 1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912">
                  <a:moveTo>
                    <a:pt x="234" y="1"/>
                  </a:moveTo>
                  <a:cubicBezTo>
                    <a:pt x="171" y="876"/>
                    <a:pt x="171" y="876"/>
                    <a:pt x="171" y="876"/>
                  </a:cubicBezTo>
                  <a:cubicBezTo>
                    <a:pt x="171" y="876"/>
                    <a:pt x="161" y="880"/>
                    <a:pt x="145" y="884"/>
                  </a:cubicBezTo>
                  <a:cubicBezTo>
                    <a:pt x="145" y="884"/>
                    <a:pt x="145" y="884"/>
                    <a:pt x="145" y="884"/>
                  </a:cubicBezTo>
                  <a:cubicBezTo>
                    <a:pt x="109" y="896"/>
                    <a:pt x="43" y="912"/>
                    <a:pt x="5" y="898"/>
                  </a:cubicBezTo>
                  <a:cubicBezTo>
                    <a:pt x="3" y="897"/>
                    <a:pt x="2" y="897"/>
                    <a:pt x="0" y="896"/>
                  </a:cubicBezTo>
                  <a:cubicBezTo>
                    <a:pt x="43" y="345"/>
                    <a:pt x="43" y="345"/>
                    <a:pt x="43" y="345"/>
                  </a:cubicBezTo>
                  <a:cubicBezTo>
                    <a:pt x="59" y="149"/>
                    <a:pt x="124" y="12"/>
                    <a:pt x="222" y="1"/>
                  </a:cubicBezTo>
                  <a:cubicBezTo>
                    <a:pt x="231" y="0"/>
                    <a:pt x="225" y="1"/>
                    <a:pt x="234" y="1"/>
                  </a:cubicBezTo>
                </a:path>
              </a:pathLst>
            </a:custGeom>
            <a:solidFill>
              <a:srgbClr val="2C2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2" name="iś1ídé">
              <a:extLst>
                <a:ext uri="{FF2B5EF4-FFF2-40B4-BE49-F238E27FC236}">
                  <a16:creationId xmlns:a16="http://schemas.microsoft.com/office/drawing/2014/main" id="{31396507-E0A4-4E9A-A09A-783999ECAFCD}"/>
                </a:ext>
              </a:extLst>
            </p:cNvPr>
            <p:cNvSpPr/>
            <p:nvPr/>
          </p:nvSpPr>
          <p:spPr bwMode="auto">
            <a:xfrm>
              <a:off x="5122863" y="3276601"/>
              <a:ext cx="68262" cy="61913"/>
            </a:xfrm>
            <a:custGeom>
              <a:avLst/>
              <a:gdLst>
                <a:gd name="T0" fmla="*/ 2 w 34"/>
                <a:gd name="T1" fmla="*/ 0 h 31"/>
                <a:gd name="T2" fmla="*/ 0 w 34"/>
                <a:gd name="T3" fmla="*/ 31 h 31"/>
                <a:gd name="T4" fmla="*/ 34 w 34"/>
                <a:gd name="T5" fmla="*/ 23 h 31"/>
                <a:gd name="T6" fmla="*/ 2 w 34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31">
                  <a:moveTo>
                    <a:pt x="2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1" y="27"/>
                    <a:pt x="34" y="23"/>
                    <a:pt x="34" y="2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0F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3" name="ïṡļîḑé">
              <a:extLst>
                <a:ext uri="{FF2B5EF4-FFF2-40B4-BE49-F238E27FC236}">
                  <a16:creationId xmlns:a16="http://schemas.microsoft.com/office/drawing/2014/main" id="{23803941-A092-4D53-BA18-851EC8D71155}"/>
                </a:ext>
              </a:extLst>
            </p:cNvPr>
            <p:cNvSpPr/>
            <p:nvPr/>
          </p:nvSpPr>
          <p:spPr bwMode="auto">
            <a:xfrm>
              <a:off x="4533900" y="2882901"/>
              <a:ext cx="593725" cy="468313"/>
            </a:xfrm>
            <a:custGeom>
              <a:avLst/>
              <a:gdLst>
                <a:gd name="T0" fmla="*/ 190 w 297"/>
                <a:gd name="T1" fmla="*/ 124 h 234"/>
                <a:gd name="T2" fmla="*/ 182 w 297"/>
                <a:gd name="T3" fmla="*/ 231 h 234"/>
                <a:gd name="T4" fmla="*/ 225 w 297"/>
                <a:gd name="T5" fmla="*/ 234 h 234"/>
                <a:gd name="T6" fmla="*/ 295 w 297"/>
                <a:gd name="T7" fmla="*/ 228 h 234"/>
                <a:gd name="T8" fmla="*/ 297 w 297"/>
                <a:gd name="T9" fmla="*/ 197 h 234"/>
                <a:gd name="T10" fmla="*/ 190 w 297"/>
                <a:gd name="T11" fmla="*/ 124 h 234"/>
                <a:gd name="T12" fmla="*/ 10 w 297"/>
                <a:gd name="T13" fmla="*/ 0 h 234"/>
                <a:gd name="T14" fmla="*/ 0 w 297"/>
                <a:gd name="T15" fmla="*/ 137 h 234"/>
                <a:gd name="T16" fmla="*/ 4 w 297"/>
                <a:gd name="T17" fmla="*/ 141 h 234"/>
                <a:gd name="T18" fmla="*/ 13 w 297"/>
                <a:gd name="T19" fmla="*/ 2 h 234"/>
                <a:gd name="T20" fmla="*/ 10 w 297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34">
                  <a:moveTo>
                    <a:pt x="190" y="124"/>
                  </a:moveTo>
                  <a:cubicBezTo>
                    <a:pt x="182" y="231"/>
                    <a:pt x="182" y="231"/>
                    <a:pt x="182" y="231"/>
                  </a:cubicBezTo>
                  <a:cubicBezTo>
                    <a:pt x="197" y="233"/>
                    <a:pt x="212" y="234"/>
                    <a:pt x="225" y="234"/>
                  </a:cubicBezTo>
                  <a:cubicBezTo>
                    <a:pt x="253" y="234"/>
                    <a:pt x="277" y="231"/>
                    <a:pt x="295" y="228"/>
                  </a:cubicBezTo>
                  <a:cubicBezTo>
                    <a:pt x="297" y="197"/>
                    <a:pt x="297" y="197"/>
                    <a:pt x="297" y="197"/>
                  </a:cubicBezTo>
                  <a:cubicBezTo>
                    <a:pt x="190" y="124"/>
                    <a:pt x="190" y="124"/>
                    <a:pt x="190" y="124"/>
                  </a:cubicBezTo>
                  <a:moveTo>
                    <a:pt x="10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1" y="138"/>
                    <a:pt x="3" y="140"/>
                    <a:pt x="4" y="14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0F0F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4" name="ïŝlïḍe">
              <a:extLst>
                <a:ext uri="{FF2B5EF4-FFF2-40B4-BE49-F238E27FC236}">
                  <a16:creationId xmlns:a16="http://schemas.microsoft.com/office/drawing/2014/main" id="{BB4A4B59-E0CC-4461-9807-549F087EE2AA}"/>
                </a:ext>
              </a:extLst>
            </p:cNvPr>
            <p:cNvSpPr/>
            <p:nvPr/>
          </p:nvSpPr>
          <p:spPr bwMode="auto">
            <a:xfrm>
              <a:off x="4541838" y="2887663"/>
              <a:ext cx="371475" cy="457200"/>
            </a:xfrm>
            <a:custGeom>
              <a:avLst/>
              <a:gdLst>
                <a:gd name="T0" fmla="*/ 142 w 186"/>
                <a:gd name="T1" fmla="*/ 92 h 229"/>
                <a:gd name="T2" fmla="*/ 143 w 186"/>
                <a:gd name="T3" fmla="*/ 223 h 229"/>
                <a:gd name="T4" fmla="*/ 178 w 186"/>
                <a:gd name="T5" fmla="*/ 229 h 229"/>
                <a:gd name="T6" fmla="*/ 186 w 186"/>
                <a:gd name="T7" fmla="*/ 122 h 229"/>
                <a:gd name="T8" fmla="*/ 142 w 186"/>
                <a:gd name="T9" fmla="*/ 92 h 229"/>
                <a:gd name="T10" fmla="*/ 9 w 186"/>
                <a:gd name="T11" fmla="*/ 0 h 229"/>
                <a:gd name="T12" fmla="*/ 0 w 186"/>
                <a:gd name="T13" fmla="*/ 139 h 229"/>
                <a:gd name="T14" fmla="*/ 70 w 186"/>
                <a:gd name="T15" fmla="*/ 193 h 229"/>
                <a:gd name="T16" fmla="*/ 84 w 186"/>
                <a:gd name="T17" fmla="*/ 52 h 229"/>
                <a:gd name="T18" fmla="*/ 9 w 186"/>
                <a:gd name="T19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229">
                  <a:moveTo>
                    <a:pt x="142" y="92"/>
                  </a:moveTo>
                  <a:cubicBezTo>
                    <a:pt x="143" y="223"/>
                    <a:pt x="143" y="223"/>
                    <a:pt x="143" y="223"/>
                  </a:cubicBezTo>
                  <a:cubicBezTo>
                    <a:pt x="155" y="226"/>
                    <a:pt x="167" y="228"/>
                    <a:pt x="178" y="229"/>
                  </a:cubicBezTo>
                  <a:cubicBezTo>
                    <a:pt x="186" y="122"/>
                    <a:pt x="186" y="122"/>
                    <a:pt x="186" y="122"/>
                  </a:cubicBezTo>
                  <a:cubicBezTo>
                    <a:pt x="142" y="92"/>
                    <a:pt x="142" y="92"/>
                    <a:pt x="142" y="92"/>
                  </a:cubicBezTo>
                  <a:moveTo>
                    <a:pt x="9" y="0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159"/>
                    <a:pt x="43" y="178"/>
                    <a:pt x="70" y="193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9899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5" name="ïṧļíḋè">
              <a:extLst>
                <a:ext uri="{FF2B5EF4-FFF2-40B4-BE49-F238E27FC236}">
                  <a16:creationId xmlns:a16="http://schemas.microsoft.com/office/drawing/2014/main" id="{8B20D408-F809-4F99-96CA-63332403F78B}"/>
                </a:ext>
              </a:extLst>
            </p:cNvPr>
            <p:cNvSpPr/>
            <p:nvPr/>
          </p:nvSpPr>
          <p:spPr bwMode="auto">
            <a:xfrm>
              <a:off x="4681538" y="2990851"/>
              <a:ext cx="146050" cy="342900"/>
            </a:xfrm>
            <a:custGeom>
              <a:avLst/>
              <a:gdLst>
                <a:gd name="T0" fmla="*/ 14 w 73"/>
                <a:gd name="T1" fmla="*/ 0 h 171"/>
                <a:gd name="T2" fmla="*/ 0 w 73"/>
                <a:gd name="T3" fmla="*/ 141 h 171"/>
                <a:gd name="T4" fmla="*/ 13 w 73"/>
                <a:gd name="T5" fmla="*/ 148 h 171"/>
                <a:gd name="T6" fmla="*/ 73 w 73"/>
                <a:gd name="T7" fmla="*/ 171 h 171"/>
                <a:gd name="T8" fmla="*/ 72 w 73"/>
                <a:gd name="T9" fmla="*/ 40 h 171"/>
                <a:gd name="T10" fmla="*/ 14 w 73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71">
                  <a:moveTo>
                    <a:pt x="14" y="0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4" y="144"/>
                    <a:pt x="8" y="146"/>
                    <a:pt x="13" y="148"/>
                  </a:cubicBezTo>
                  <a:cubicBezTo>
                    <a:pt x="32" y="159"/>
                    <a:pt x="53" y="166"/>
                    <a:pt x="73" y="17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364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6" name="ïṣlïdè">
              <a:extLst>
                <a:ext uri="{FF2B5EF4-FFF2-40B4-BE49-F238E27FC236}">
                  <a16:creationId xmlns:a16="http://schemas.microsoft.com/office/drawing/2014/main" id="{D35912EA-A495-4CD1-B44F-0B5C4D3ACBD7}"/>
                </a:ext>
              </a:extLst>
            </p:cNvPr>
            <p:cNvSpPr/>
            <p:nvPr/>
          </p:nvSpPr>
          <p:spPr bwMode="auto">
            <a:xfrm>
              <a:off x="4360863" y="2749551"/>
              <a:ext cx="193675" cy="407988"/>
            </a:xfrm>
            <a:custGeom>
              <a:avLst/>
              <a:gdLst>
                <a:gd name="T0" fmla="*/ 0 w 97"/>
                <a:gd name="T1" fmla="*/ 0 h 204"/>
                <a:gd name="T2" fmla="*/ 87 w 97"/>
                <a:gd name="T3" fmla="*/ 204 h 204"/>
                <a:gd name="T4" fmla="*/ 97 w 97"/>
                <a:gd name="T5" fmla="*/ 67 h 204"/>
                <a:gd name="T6" fmla="*/ 0 w 97"/>
                <a:gd name="T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204">
                  <a:moveTo>
                    <a:pt x="0" y="0"/>
                  </a:moveTo>
                  <a:cubicBezTo>
                    <a:pt x="6" y="73"/>
                    <a:pt x="34" y="146"/>
                    <a:pt x="87" y="204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C1C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7" name="ïṡľîḓè">
              <a:extLst>
                <a:ext uri="{FF2B5EF4-FFF2-40B4-BE49-F238E27FC236}">
                  <a16:creationId xmlns:a16="http://schemas.microsoft.com/office/drawing/2014/main" id="{77181CAB-2A01-403C-84EB-905BA185BC60}"/>
                </a:ext>
              </a:extLst>
            </p:cNvPr>
            <p:cNvSpPr/>
            <p:nvPr/>
          </p:nvSpPr>
          <p:spPr bwMode="auto">
            <a:xfrm>
              <a:off x="6161087" y="2962276"/>
              <a:ext cx="258762" cy="188913"/>
            </a:xfrm>
            <a:custGeom>
              <a:avLst/>
              <a:gdLst>
                <a:gd name="T0" fmla="*/ 10 w 130"/>
                <a:gd name="T1" fmla="*/ 30 h 95"/>
                <a:gd name="T2" fmla="*/ 106 w 130"/>
                <a:gd name="T3" fmla="*/ 91 h 95"/>
                <a:gd name="T4" fmla="*/ 126 w 130"/>
                <a:gd name="T5" fmla="*/ 86 h 95"/>
                <a:gd name="T6" fmla="*/ 121 w 130"/>
                <a:gd name="T7" fmla="*/ 65 h 95"/>
                <a:gd name="T8" fmla="*/ 25 w 130"/>
                <a:gd name="T9" fmla="*/ 5 h 95"/>
                <a:gd name="T10" fmla="*/ 5 w 130"/>
                <a:gd name="T11" fmla="*/ 9 h 95"/>
                <a:gd name="T12" fmla="*/ 10 w 130"/>
                <a:gd name="T13" fmla="*/ 3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95">
                  <a:moveTo>
                    <a:pt x="10" y="30"/>
                  </a:moveTo>
                  <a:cubicBezTo>
                    <a:pt x="106" y="91"/>
                    <a:pt x="106" y="91"/>
                    <a:pt x="106" y="91"/>
                  </a:cubicBezTo>
                  <a:cubicBezTo>
                    <a:pt x="113" y="95"/>
                    <a:pt x="122" y="93"/>
                    <a:pt x="126" y="86"/>
                  </a:cubicBezTo>
                  <a:cubicBezTo>
                    <a:pt x="130" y="79"/>
                    <a:pt x="128" y="69"/>
                    <a:pt x="121" y="6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8" y="0"/>
                    <a:pt x="9" y="2"/>
                    <a:pt x="5" y="9"/>
                  </a:cubicBezTo>
                  <a:cubicBezTo>
                    <a:pt x="0" y="16"/>
                    <a:pt x="3" y="26"/>
                    <a:pt x="10" y="30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8" name="îṡ1ïḋê">
              <a:extLst>
                <a:ext uri="{FF2B5EF4-FFF2-40B4-BE49-F238E27FC236}">
                  <a16:creationId xmlns:a16="http://schemas.microsoft.com/office/drawing/2014/main" id="{9707E6DB-6F0F-4685-87DA-420F04D0FC23}"/>
                </a:ext>
              </a:extLst>
            </p:cNvPr>
            <p:cNvSpPr/>
            <p:nvPr/>
          </p:nvSpPr>
          <p:spPr bwMode="auto">
            <a:xfrm>
              <a:off x="6161087" y="3040063"/>
              <a:ext cx="220662" cy="165100"/>
            </a:xfrm>
            <a:custGeom>
              <a:avLst/>
              <a:gdLst>
                <a:gd name="T0" fmla="*/ 9 w 111"/>
                <a:gd name="T1" fmla="*/ 30 h 83"/>
                <a:gd name="T2" fmla="*/ 87 w 111"/>
                <a:gd name="T3" fmla="*/ 79 h 83"/>
                <a:gd name="T4" fmla="*/ 107 w 111"/>
                <a:gd name="T5" fmla="*/ 74 h 83"/>
                <a:gd name="T6" fmla="*/ 102 w 111"/>
                <a:gd name="T7" fmla="*/ 53 h 83"/>
                <a:gd name="T8" fmla="*/ 25 w 111"/>
                <a:gd name="T9" fmla="*/ 5 h 83"/>
                <a:gd name="T10" fmla="*/ 4 w 111"/>
                <a:gd name="T11" fmla="*/ 10 h 83"/>
                <a:gd name="T12" fmla="*/ 9 w 111"/>
                <a:gd name="T13" fmla="*/ 3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83">
                  <a:moveTo>
                    <a:pt x="9" y="30"/>
                  </a:moveTo>
                  <a:cubicBezTo>
                    <a:pt x="87" y="79"/>
                    <a:pt x="87" y="79"/>
                    <a:pt x="87" y="79"/>
                  </a:cubicBezTo>
                  <a:cubicBezTo>
                    <a:pt x="94" y="83"/>
                    <a:pt x="103" y="81"/>
                    <a:pt x="107" y="74"/>
                  </a:cubicBezTo>
                  <a:cubicBezTo>
                    <a:pt x="111" y="67"/>
                    <a:pt x="109" y="58"/>
                    <a:pt x="102" y="5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8" y="0"/>
                    <a:pt x="9" y="2"/>
                    <a:pt x="4" y="10"/>
                  </a:cubicBezTo>
                  <a:cubicBezTo>
                    <a:pt x="0" y="17"/>
                    <a:pt x="2" y="26"/>
                    <a:pt x="9" y="30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9" name="íŝḻïḍê">
              <a:extLst>
                <a:ext uri="{FF2B5EF4-FFF2-40B4-BE49-F238E27FC236}">
                  <a16:creationId xmlns:a16="http://schemas.microsoft.com/office/drawing/2014/main" id="{3C04262C-B7F2-41CC-A876-E110C9EF4E64}"/>
                </a:ext>
              </a:extLst>
            </p:cNvPr>
            <p:cNvSpPr/>
            <p:nvPr/>
          </p:nvSpPr>
          <p:spPr bwMode="auto">
            <a:xfrm>
              <a:off x="6084888" y="3068638"/>
              <a:ext cx="249237" cy="184150"/>
            </a:xfrm>
            <a:custGeom>
              <a:avLst/>
              <a:gdLst>
                <a:gd name="T0" fmla="*/ 9 w 125"/>
                <a:gd name="T1" fmla="*/ 30 h 92"/>
                <a:gd name="T2" fmla="*/ 100 w 125"/>
                <a:gd name="T3" fmla="*/ 88 h 92"/>
                <a:gd name="T4" fmla="*/ 121 w 125"/>
                <a:gd name="T5" fmla="*/ 83 h 92"/>
                <a:gd name="T6" fmla="*/ 116 w 125"/>
                <a:gd name="T7" fmla="*/ 62 h 92"/>
                <a:gd name="T8" fmla="*/ 24 w 125"/>
                <a:gd name="T9" fmla="*/ 4 h 92"/>
                <a:gd name="T10" fmla="*/ 4 w 125"/>
                <a:gd name="T11" fmla="*/ 9 h 92"/>
                <a:gd name="T12" fmla="*/ 9 w 125"/>
                <a:gd name="T13" fmla="*/ 3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92">
                  <a:moveTo>
                    <a:pt x="9" y="30"/>
                  </a:moveTo>
                  <a:cubicBezTo>
                    <a:pt x="100" y="88"/>
                    <a:pt x="100" y="88"/>
                    <a:pt x="100" y="88"/>
                  </a:cubicBezTo>
                  <a:cubicBezTo>
                    <a:pt x="107" y="92"/>
                    <a:pt x="116" y="90"/>
                    <a:pt x="121" y="83"/>
                  </a:cubicBezTo>
                  <a:cubicBezTo>
                    <a:pt x="125" y="76"/>
                    <a:pt x="123" y="66"/>
                    <a:pt x="116" y="62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7" y="0"/>
                    <a:pt x="8" y="2"/>
                    <a:pt x="4" y="9"/>
                  </a:cubicBezTo>
                  <a:cubicBezTo>
                    <a:pt x="0" y="16"/>
                    <a:pt x="2" y="26"/>
                    <a:pt x="9" y="30"/>
                  </a:cubicBez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0" name="iSľídé">
              <a:extLst>
                <a:ext uri="{FF2B5EF4-FFF2-40B4-BE49-F238E27FC236}">
                  <a16:creationId xmlns:a16="http://schemas.microsoft.com/office/drawing/2014/main" id="{F0D0FA06-182E-4E8B-8A97-1048E96C0219}"/>
                </a:ext>
              </a:extLst>
            </p:cNvPr>
            <p:cNvSpPr/>
            <p:nvPr/>
          </p:nvSpPr>
          <p:spPr bwMode="auto">
            <a:xfrm>
              <a:off x="5954713" y="2957513"/>
              <a:ext cx="309562" cy="265113"/>
            </a:xfrm>
            <a:custGeom>
              <a:avLst/>
              <a:gdLst>
                <a:gd name="T0" fmla="*/ 155 w 155"/>
                <a:gd name="T1" fmla="*/ 37 h 133"/>
                <a:gd name="T2" fmla="*/ 134 w 155"/>
                <a:gd name="T3" fmla="*/ 17 h 133"/>
                <a:gd name="T4" fmla="*/ 60 w 155"/>
                <a:gd name="T5" fmla="*/ 0 h 133"/>
                <a:gd name="T6" fmla="*/ 20 w 155"/>
                <a:gd name="T7" fmla="*/ 2 h 133"/>
                <a:gd name="T8" fmla="*/ 3 w 155"/>
                <a:gd name="T9" fmla="*/ 82 h 133"/>
                <a:gd name="T10" fmla="*/ 117 w 155"/>
                <a:gd name="T11" fmla="*/ 111 h 133"/>
                <a:gd name="T12" fmla="*/ 155 w 155"/>
                <a:gd name="T13" fmla="*/ 37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133">
                  <a:moveTo>
                    <a:pt x="155" y="37"/>
                  </a:moveTo>
                  <a:cubicBezTo>
                    <a:pt x="154" y="36"/>
                    <a:pt x="148" y="24"/>
                    <a:pt x="134" y="17"/>
                  </a:cubicBezTo>
                  <a:cubicBezTo>
                    <a:pt x="111" y="6"/>
                    <a:pt x="85" y="0"/>
                    <a:pt x="60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0" y="80"/>
                    <a:pt x="3" y="82"/>
                  </a:cubicBezTo>
                  <a:cubicBezTo>
                    <a:pt x="74" y="133"/>
                    <a:pt x="117" y="111"/>
                    <a:pt x="117" y="111"/>
                  </a:cubicBezTo>
                  <a:lnTo>
                    <a:pt x="155" y="37"/>
                  </a:lnTo>
                  <a:close/>
                </a:path>
              </a:pathLst>
            </a:custGeom>
            <a:solidFill>
              <a:srgbClr val="FFC7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1" name="ïṧ1îḑé">
              <a:extLst>
                <a:ext uri="{FF2B5EF4-FFF2-40B4-BE49-F238E27FC236}">
                  <a16:creationId xmlns:a16="http://schemas.microsoft.com/office/drawing/2014/main" id="{7B10D011-7D3B-4C09-B19A-FC38B9AFB38E}"/>
                </a:ext>
              </a:extLst>
            </p:cNvPr>
            <p:cNvSpPr/>
            <p:nvPr/>
          </p:nvSpPr>
          <p:spPr bwMode="auto">
            <a:xfrm>
              <a:off x="5924550" y="2957513"/>
              <a:ext cx="115887" cy="255588"/>
            </a:xfrm>
            <a:custGeom>
              <a:avLst/>
              <a:gdLst>
                <a:gd name="T0" fmla="*/ 73 w 73"/>
                <a:gd name="T1" fmla="*/ 154 h 161"/>
                <a:gd name="T2" fmla="*/ 25 w 73"/>
                <a:gd name="T3" fmla="*/ 161 h 161"/>
                <a:gd name="T4" fmla="*/ 0 w 73"/>
                <a:gd name="T5" fmla="*/ 8 h 161"/>
                <a:gd name="T6" fmla="*/ 48 w 73"/>
                <a:gd name="T7" fmla="*/ 0 h 161"/>
                <a:gd name="T8" fmla="*/ 73 w 73"/>
                <a:gd name="T9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61">
                  <a:moveTo>
                    <a:pt x="73" y="154"/>
                  </a:moveTo>
                  <a:lnTo>
                    <a:pt x="25" y="161"/>
                  </a:lnTo>
                  <a:lnTo>
                    <a:pt x="0" y="8"/>
                  </a:lnTo>
                  <a:lnTo>
                    <a:pt x="48" y="0"/>
                  </a:lnTo>
                  <a:lnTo>
                    <a:pt x="73" y="154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2" name="î$liďe">
              <a:extLst>
                <a:ext uri="{FF2B5EF4-FFF2-40B4-BE49-F238E27FC236}">
                  <a16:creationId xmlns:a16="http://schemas.microsoft.com/office/drawing/2014/main" id="{9BD636AB-70D5-4E3C-ADAB-7D9ECD0B60CA}"/>
                </a:ext>
              </a:extLst>
            </p:cNvPr>
            <p:cNvSpPr/>
            <p:nvPr/>
          </p:nvSpPr>
          <p:spPr bwMode="auto">
            <a:xfrm>
              <a:off x="4325938" y="2595563"/>
              <a:ext cx="1681162" cy="723900"/>
            </a:xfrm>
            <a:custGeom>
              <a:avLst/>
              <a:gdLst>
                <a:gd name="T0" fmla="*/ 0 w 841"/>
                <a:gd name="T1" fmla="*/ 82 h 362"/>
                <a:gd name="T2" fmla="*/ 67 w 841"/>
                <a:gd name="T3" fmla="*/ 165 h 362"/>
                <a:gd name="T4" fmla="*/ 255 w 841"/>
                <a:gd name="T5" fmla="*/ 298 h 362"/>
                <a:gd name="T6" fmla="*/ 563 w 841"/>
                <a:gd name="T7" fmla="*/ 362 h 362"/>
                <a:gd name="T8" fmla="*/ 841 w 841"/>
                <a:gd name="T9" fmla="*/ 324 h 362"/>
                <a:gd name="T10" fmla="*/ 804 w 841"/>
                <a:gd name="T11" fmla="*/ 179 h 362"/>
                <a:gd name="T12" fmla="*/ 563 w 841"/>
                <a:gd name="T13" fmla="*/ 212 h 362"/>
                <a:gd name="T14" fmla="*/ 386 w 841"/>
                <a:gd name="T15" fmla="*/ 188 h 362"/>
                <a:gd name="T16" fmla="*/ 287 w 841"/>
                <a:gd name="T17" fmla="*/ 147 h 362"/>
                <a:gd name="T18" fmla="*/ 183 w 841"/>
                <a:gd name="T19" fmla="*/ 70 h 362"/>
                <a:gd name="T20" fmla="*/ 125 w 841"/>
                <a:gd name="T21" fmla="*/ 0 h 362"/>
                <a:gd name="T22" fmla="*/ 0 w 841"/>
                <a:gd name="T23" fmla="*/ 8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1" h="362">
                  <a:moveTo>
                    <a:pt x="0" y="82"/>
                  </a:moveTo>
                  <a:cubicBezTo>
                    <a:pt x="15" y="105"/>
                    <a:pt x="37" y="135"/>
                    <a:pt x="67" y="165"/>
                  </a:cubicBezTo>
                  <a:cubicBezTo>
                    <a:pt x="111" y="211"/>
                    <a:pt x="172" y="261"/>
                    <a:pt x="255" y="298"/>
                  </a:cubicBezTo>
                  <a:cubicBezTo>
                    <a:pt x="337" y="336"/>
                    <a:pt x="440" y="362"/>
                    <a:pt x="563" y="362"/>
                  </a:cubicBezTo>
                  <a:cubicBezTo>
                    <a:pt x="646" y="362"/>
                    <a:pt x="739" y="351"/>
                    <a:pt x="841" y="324"/>
                  </a:cubicBezTo>
                  <a:cubicBezTo>
                    <a:pt x="804" y="179"/>
                    <a:pt x="804" y="179"/>
                    <a:pt x="804" y="179"/>
                  </a:cubicBezTo>
                  <a:cubicBezTo>
                    <a:pt x="712" y="203"/>
                    <a:pt x="633" y="212"/>
                    <a:pt x="563" y="212"/>
                  </a:cubicBezTo>
                  <a:cubicBezTo>
                    <a:pt x="495" y="212"/>
                    <a:pt x="436" y="203"/>
                    <a:pt x="386" y="188"/>
                  </a:cubicBezTo>
                  <a:cubicBezTo>
                    <a:pt x="349" y="177"/>
                    <a:pt x="316" y="163"/>
                    <a:pt x="287" y="147"/>
                  </a:cubicBezTo>
                  <a:cubicBezTo>
                    <a:pt x="244" y="124"/>
                    <a:pt x="210" y="96"/>
                    <a:pt x="183" y="70"/>
                  </a:cubicBezTo>
                  <a:cubicBezTo>
                    <a:pt x="156" y="44"/>
                    <a:pt x="137" y="19"/>
                    <a:pt x="125" y="0"/>
                  </a:cubicBezTo>
                  <a:cubicBezTo>
                    <a:pt x="0" y="82"/>
                    <a:pt x="0" y="82"/>
                    <a:pt x="0" y="82"/>
                  </a:cubicBezTo>
                  <a:close/>
                </a:path>
              </a:pathLst>
            </a:custGeom>
            <a:solidFill>
              <a:srgbClr val="2C2C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3" name="iSḻïḋe">
              <a:extLst>
                <a:ext uri="{FF2B5EF4-FFF2-40B4-BE49-F238E27FC236}">
                  <a16:creationId xmlns:a16="http://schemas.microsoft.com/office/drawing/2014/main" id="{B0D99737-AC78-4678-ADFC-602505B152A9}"/>
                </a:ext>
              </a:extLst>
            </p:cNvPr>
            <p:cNvSpPr/>
            <p:nvPr/>
          </p:nvSpPr>
          <p:spPr bwMode="auto">
            <a:xfrm>
              <a:off x="7429500" y="2166938"/>
              <a:ext cx="117475" cy="85725"/>
            </a:xfrm>
            <a:custGeom>
              <a:avLst/>
              <a:gdLst>
                <a:gd name="T0" fmla="*/ 0 w 59"/>
                <a:gd name="T1" fmla="*/ 0 h 43"/>
                <a:gd name="T2" fmla="*/ 59 w 59"/>
                <a:gd name="T3" fmla="*/ 1 h 43"/>
                <a:gd name="T4" fmla="*/ 0 w 59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43">
                  <a:moveTo>
                    <a:pt x="0" y="0"/>
                  </a:moveTo>
                  <a:cubicBezTo>
                    <a:pt x="0" y="0"/>
                    <a:pt x="29" y="4"/>
                    <a:pt x="59" y="1"/>
                  </a:cubicBezTo>
                  <a:cubicBezTo>
                    <a:pt x="59" y="1"/>
                    <a:pt x="31" y="43"/>
                    <a:pt x="0" y="0"/>
                  </a:cubicBezTo>
                  <a:close/>
                </a:path>
              </a:pathLst>
            </a:custGeom>
            <a:solidFill>
              <a:srgbClr val="B95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4" name="isļîďé">
              <a:extLst>
                <a:ext uri="{FF2B5EF4-FFF2-40B4-BE49-F238E27FC236}">
                  <a16:creationId xmlns:a16="http://schemas.microsoft.com/office/drawing/2014/main" id="{8275E2EC-A371-4A6E-8DBA-3F7AA9F87129}"/>
                </a:ext>
              </a:extLst>
            </p:cNvPr>
            <p:cNvSpPr/>
            <p:nvPr/>
          </p:nvSpPr>
          <p:spPr bwMode="auto">
            <a:xfrm>
              <a:off x="7812087" y="1962151"/>
              <a:ext cx="96837" cy="115888"/>
            </a:xfrm>
            <a:custGeom>
              <a:avLst/>
              <a:gdLst>
                <a:gd name="T0" fmla="*/ 47 w 48"/>
                <a:gd name="T1" fmla="*/ 26 h 58"/>
                <a:gd name="T2" fmla="*/ 21 w 48"/>
                <a:gd name="T3" fmla="*/ 56 h 58"/>
                <a:gd name="T4" fmla="*/ 4 w 48"/>
                <a:gd name="T5" fmla="*/ 30 h 58"/>
                <a:gd name="T6" fmla="*/ 16 w 48"/>
                <a:gd name="T7" fmla="*/ 1 h 58"/>
                <a:gd name="T8" fmla="*/ 47 w 48"/>
                <a:gd name="T9" fmla="*/ 2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7" y="26"/>
                  </a:moveTo>
                  <a:cubicBezTo>
                    <a:pt x="48" y="41"/>
                    <a:pt x="37" y="55"/>
                    <a:pt x="21" y="56"/>
                  </a:cubicBezTo>
                  <a:cubicBezTo>
                    <a:pt x="5" y="58"/>
                    <a:pt x="5" y="45"/>
                    <a:pt x="4" y="30"/>
                  </a:cubicBezTo>
                  <a:cubicBezTo>
                    <a:pt x="2" y="15"/>
                    <a:pt x="0" y="3"/>
                    <a:pt x="16" y="1"/>
                  </a:cubicBezTo>
                  <a:cubicBezTo>
                    <a:pt x="31" y="0"/>
                    <a:pt x="45" y="11"/>
                    <a:pt x="47" y="26"/>
                  </a:cubicBezTo>
                  <a:close/>
                </a:path>
              </a:pathLst>
            </a:custGeom>
            <a:solidFill>
              <a:srgbClr val="F4A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5" name="íS1iḑe">
              <a:extLst>
                <a:ext uri="{FF2B5EF4-FFF2-40B4-BE49-F238E27FC236}">
                  <a16:creationId xmlns:a16="http://schemas.microsoft.com/office/drawing/2014/main" id="{956CEC36-4F1A-46BF-BB0A-2442ED8B53B8}"/>
                </a:ext>
              </a:extLst>
            </p:cNvPr>
            <p:cNvSpPr/>
            <p:nvPr/>
          </p:nvSpPr>
          <p:spPr bwMode="auto">
            <a:xfrm>
              <a:off x="7632700" y="1844676"/>
              <a:ext cx="204787" cy="203200"/>
            </a:xfrm>
            <a:custGeom>
              <a:avLst/>
              <a:gdLst>
                <a:gd name="T0" fmla="*/ 0 w 103"/>
                <a:gd name="T1" fmla="*/ 11 h 102"/>
                <a:gd name="T2" fmla="*/ 70 w 103"/>
                <a:gd name="T3" fmla="*/ 65 h 102"/>
                <a:gd name="T4" fmla="*/ 102 w 103"/>
                <a:gd name="T5" fmla="*/ 93 h 102"/>
                <a:gd name="T6" fmla="*/ 102 w 103"/>
                <a:gd name="T7" fmla="*/ 60 h 102"/>
                <a:gd name="T8" fmla="*/ 98 w 103"/>
                <a:gd name="T9" fmla="*/ 0 h 102"/>
                <a:gd name="T10" fmla="*/ 0 w 103"/>
                <a:gd name="T11" fmla="*/ 1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02">
                  <a:moveTo>
                    <a:pt x="0" y="11"/>
                  </a:moveTo>
                  <a:cubicBezTo>
                    <a:pt x="50" y="25"/>
                    <a:pt x="68" y="33"/>
                    <a:pt x="70" y="65"/>
                  </a:cubicBezTo>
                  <a:cubicBezTo>
                    <a:pt x="71" y="93"/>
                    <a:pt x="101" y="102"/>
                    <a:pt x="102" y="93"/>
                  </a:cubicBezTo>
                  <a:cubicBezTo>
                    <a:pt x="103" y="85"/>
                    <a:pt x="102" y="66"/>
                    <a:pt x="102" y="60"/>
                  </a:cubicBezTo>
                  <a:cubicBezTo>
                    <a:pt x="102" y="52"/>
                    <a:pt x="98" y="0"/>
                    <a:pt x="98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723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26" name="75f45164-f5db-48b3-a48b-4faacb8ab1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EB22FE6-8355-46FE-B915-376BD8C9D89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2711358" y="4830667"/>
            <a:ext cx="626418" cy="762890"/>
            <a:chOff x="4189413" y="1044575"/>
            <a:chExt cx="3813175" cy="4760913"/>
          </a:xfrm>
        </p:grpSpPr>
        <p:sp>
          <p:nvSpPr>
            <p:cNvPr id="1727" name="íṧḷîḋe">
              <a:extLst>
                <a:ext uri="{FF2B5EF4-FFF2-40B4-BE49-F238E27FC236}">
                  <a16:creationId xmlns:a16="http://schemas.microsoft.com/office/drawing/2014/main" id="{142F8EFB-A419-481D-BDB0-EA00E2C0F88E}"/>
                </a:ext>
              </a:extLst>
            </p:cNvPr>
            <p:cNvSpPr/>
            <p:nvPr/>
          </p:nvSpPr>
          <p:spPr bwMode="auto">
            <a:xfrm>
              <a:off x="4189413" y="1119188"/>
              <a:ext cx="3646488" cy="4686300"/>
            </a:xfrm>
            <a:custGeom>
              <a:avLst/>
              <a:gdLst>
                <a:gd name="T0" fmla="*/ 419 w 437"/>
                <a:gd name="T1" fmla="*/ 563 h 563"/>
                <a:gd name="T2" fmla="*/ 19 w 437"/>
                <a:gd name="T3" fmla="*/ 563 h 563"/>
                <a:gd name="T4" fmla="*/ 0 w 437"/>
                <a:gd name="T5" fmla="*/ 544 h 563"/>
                <a:gd name="T6" fmla="*/ 0 w 437"/>
                <a:gd name="T7" fmla="*/ 19 h 563"/>
                <a:gd name="T8" fmla="*/ 19 w 437"/>
                <a:gd name="T9" fmla="*/ 0 h 563"/>
                <a:gd name="T10" fmla="*/ 419 w 437"/>
                <a:gd name="T11" fmla="*/ 0 h 563"/>
                <a:gd name="T12" fmla="*/ 437 w 437"/>
                <a:gd name="T13" fmla="*/ 19 h 563"/>
                <a:gd name="T14" fmla="*/ 437 w 437"/>
                <a:gd name="T15" fmla="*/ 544 h 563"/>
                <a:gd name="T16" fmla="*/ 419 w 437"/>
                <a:gd name="T1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563">
                  <a:moveTo>
                    <a:pt x="419" y="563"/>
                  </a:moveTo>
                  <a:cubicBezTo>
                    <a:pt x="19" y="563"/>
                    <a:pt x="19" y="563"/>
                    <a:pt x="19" y="563"/>
                  </a:cubicBezTo>
                  <a:cubicBezTo>
                    <a:pt x="8" y="563"/>
                    <a:pt x="0" y="555"/>
                    <a:pt x="0" y="54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29" y="0"/>
                    <a:pt x="437" y="8"/>
                    <a:pt x="437" y="19"/>
                  </a:cubicBezTo>
                  <a:cubicBezTo>
                    <a:pt x="437" y="544"/>
                    <a:pt x="437" y="544"/>
                    <a:pt x="437" y="544"/>
                  </a:cubicBezTo>
                  <a:cubicBezTo>
                    <a:pt x="437" y="555"/>
                    <a:pt x="429" y="563"/>
                    <a:pt x="419" y="563"/>
                  </a:cubicBezTo>
                  <a:close/>
                </a:path>
              </a:pathLst>
            </a:custGeom>
            <a:solidFill>
              <a:srgbClr val="F76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8" name="îśḷîḓè">
              <a:extLst>
                <a:ext uri="{FF2B5EF4-FFF2-40B4-BE49-F238E27FC236}">
                  <a16:creationId xmlns:a16="http://schemas.microsoft.com/office/drawing/2014/main" id="{F2C8C347-A9A8-4E63-9C20-0379CFFAB0DE}"/>
                </a:ext>
              </a:extLst>
            </p:cNvPr>
            <p:cNvSpPr/>
            <p:nvPr/>
          </p:nvSpPr>
          <p:spPr bwMode="auto">
            <a:xfrm>
              <a:off x="4389438" y="1511300"/>
              <a:ext cx="2978150" cy="4002088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9" name="iśḷíḋê">
              <a:extLst>
                <a:ext uri="{FF2B5EF4-FFF2-40B4-BE49-F238E27FC236}">
                  <a16:creationId xmlns:a16="http://schemas.microsoft.com/office/drawing/2014/main" id="{2A15558A-42A5-4D00-97D8-49FE0C0F4A02}"/>
                </a:ext>
              </a:extLst>
            </p:cNvPr>
            <p:cNvSpPr/>
            <p:nvPr/>
          </p:nvSpPr>
          <p:spPr bwMode="auto">
            <a:xfrm>
              <a:off x="5249863" y="1044575"/>
              <a:ext cx="1525588" cy="633413"/>
            </a:xfrm>
            <a:custGeom>
              <a:avLst/>
              <a:gdLst>
                <a:gd name="T0" fmla="*/ 178 w 183"/>
                <a:gd name="T1" fmla="*/ 76 h 76"/>
                <a:gd name="T2" fmla="*/ 6 w 183"/>
                <a:gd name="T3" fmla="*/ 76 h 76"/>
                <a:gd name="T4" fmla="*/ 0 w 183"/>
                <a:gd name="T5" fmla="*/ 70 h 76"/>
                <a:gd name="T6" fmla="*/ 0 w 183"/>
                <a:gd name="T7" fmla="*/ 6 h 76"/>
                <a:gd name="T8" fmla="*/ 6 w 183"/>
                <a:gd name="T9" fmla="*/ 0 h 76"/>
                <a:gd name="T10" fmla="*/ 178 w 183"/>
                <a:gd name="T11" fmla="*/ 0 h 76"/>
                <a:gd name="T12" fmla="*/ 183 w 183"/>
                <a:gd name="T13" fmla="*/ 6 h 76"/>
                <a:gd name="T14" fmla="*/ 183 w 183"/>
                <a:gd name="T15" fmla="*/ 70 h 76"/>
                <a:gd name="T16" fmla="*/ 178 w 183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6">
                  <a:moveTo>
                    <a:pt x="178" y="76"/>
                  </a:moveTo>
                  <a:cubicBezTo>
                    <a:pt x="6" y="76"/>
                    <a:pt x="6" y="76"/>
                    <a:pt x="6" y="76"/>
                  </a:cubicBezTo>
                  <a:cubicBezTo>
                    <a:pt x="2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3" y="3"/>
                    <a:pt x="183" y="6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3"/>
                    <a:pt x="181" y="76"/>
                    <a:pt x="178" y="76"/>
                  </a:cubicBezTo>
                  <a:close/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0" name="ïśḻíḋè">
              <a:extLst>
                <a:ext uri="{FF2B5EF4-FFF2-40B4-BE49-F238E27FC236}">
                  <a16:creationId xmlns:a16="http://schemas.microsoft.com/office/drawing/2014/main" id="{E0DDE72A-99B8-4E3B-B8FA-CDD0ACDFF4C6}"/>
                </a:ext>
              </a:extLst>
            </p:cNvPr>
            <p:cNvSpPr/>
            <p:nvPr/>
          </p:nvSpPr>
          <p:spPr bwMode="auto">
            <a:xfrm>
              <a:off x="4522788" y="1360488"/>
              <a:ext cx="2978150" cy="4019550"/>
            </a:xfrm>
            <a:custGeom>
              <a:avLst/>
              <a:gdLst>
                <a:gd name="T0" fmla="*/ 357 w 357"/>
                <a:gd name="T1" fmla="*/ 483 h 483"/>
                <a:gd name="T2" fmla="*/ 62 w 357"/>
                <a:gd name="T3" fmla="*/ 483 h 483"/>
                <a:gd name="T4" fmla="*/ 0 w 357"/>
                <a:gd name="T5" fmla="*/ 421 h 483"/>
                <a:gd name="T6" fmla="*/ 0 w 357"/>
                <a:gd name="T7" fmla="*/ 0 h 483"/>
                <a:gd name="T8" fmla="*/ 357 w 357"/>
                <a:gd name="T9" fmla="*/ 0 h 483"/>
                <a:gd name="T10" fmla="*/ 357 w 357"/>
                <a:gd name="T11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" h="483">
                  <a:moveTo>
                    <a:pt x="357" y="483"/>
                  </a:moveTo>
                  <a:cubicBezTo>
                    <a:pt x="62" y="483"/>
                    <a:pt x="62" y="483"/>
                    <a:pt x="62" y="483"/>
                  </a:cubicBezTo>
                  <a:cubicBezTo>
                    <a:pt x="28" y="483"/>
                    <a:pt x="0" y="455"/>
                    <a:pt x="0" y="4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357" y="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1" name="íśļidè">
              <a:extLst>
                <a:ext uri="{FF2B5EF4-FFF2-40B4-BE49-F238E27FC236}">
                  <a16:creationId xmlns:a16="http://schemas.microsoft.com/office/drawing/2014/main" id="{490AE835-D3EB-4F18-B7A2-5FDA9B138006}"/>
                </a:ext>
              </a:extLst>
            </p:cNvPr>
            <p:cNvSpPr/>
            <p:nvPr/>
          </p:nvSpPr>
          <p:spPr bwMode="auto">
            <a:xfrm>
              <a:off x="5307013" y="1185863"/>
              <a:ext cx="1393825" cy="358775"/>
            </a:xfrm>
            <a:custGeom>
              <a:avLst/>
              <a:gdLst>
                <a:gd name="T0" fmla="*/ 160 w 167"/>
                <a:gd name="T1" fmla="*/ 0 h 43"/>
                <a:gd name="T2" fmla="*/ 7 w 167"/>
                <a:gd name="T3" fmla="*/ 0 h 43"/>
                <a:gd name="T4" fmla="*/ 0 w 167"/>
                <a:gd name="T5" fmla="*/ 7 h 43"/>
                <a:gd name="T6" fmla="*/ 0 w 167"/>
                <a:gd name="T7" fmla="*/ 36 h 43"/>
                <a:gd name="T8" fmla="*/ 7 w 167"/>
                <a:gd name="T9" fmla="*/ 43 h 43"/>
                <a:gd name="T10" fmla="*/ 60 w 167"/>
                <a:gd name="T11" fmla="*/ 43 h 43"/>
                <a:gd name="T12" fmla="*/ 77 w 167"/>
                <a:gd name="T13" fmla="*/ 35 h 43"/>
                <a:gd name="T14" fmla="*/ 85 w 167"/>
                <a:gd name="T15" fmla="*/ 32 h 43"/>
                <a:gd name="T16" fmla="*/ 93 w 167"/>
                <a:gd name="T17" fmla="*/ 35 h 43"/>
                <a:gd name="T18" fmla="*/ 109 w 167"/>
                <a:gd name="T19" fmla="*/ 43 h 43"/>
                <a:gd name="T20" fmla="*/ 160 w 167"/>
                <a:gd name="T21" fmla="*/ 43 h 43"/>
                <a:gd name="T22" fmla="*/ 167 w 167"/>
                <a:gd name="T23" fmla="*/ 36 h 43"/>
                <a:gd name="T24" fmla="*/ 167 w 167"/>
                <a:gd name="T25" fmla="*/ 7 h 43"/>
                <a:gd name="T26" fmla="*/ 160 w 167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" h="43">
                  <a:moveTo>
                    <a:pt x="1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3"/>
                    <a:pt x="7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7" y="43"/>
                    <a:pt x="72" y="40"/>
                    <a:pt x="77" y="35"/>
                  </a:cubicBezTo>
                  <a:cubicBezTo>
                    <a:pt x="79" y="33"/>
                    <a:pt x="81" y="32"/>
                    <a:pt x="85" y="32"/>
                  </a:cubicBezTo>
                  <a:cubicBezTo>
                    <a:pt x="88" y="32"/>
                    <a:pt x="91" y="33"/>
                    <a:pt x="93" y="35"/>
                  </a:cubicBezTo>
                  <a:cubicBezTo>
                    <a:pt x="97" y="40"/>
                    <a:pt x="103" y="43"/>
                    <a:pt x="109" y="43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4" y="43"/>
                    <a:pt x="167" y="40"/>
                    <a:pt x="167" y="36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3"/>
                    <a:pt x="164" y="0"/>
                    <a:pt x="160" y="0"/>
                  </a:cubicBezTo>
                  <a:close/>
                </a:path>
              </a:pathLst>
            </a:custGeom>
            <a:noFill/>
            <a:ln w="66675" cap="rnd">
              <a:solidFill>
                <a:srgbClr val="242D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2" name="ïslïḑè">
              <a:extLst>
                <a:ext uri="{FF2B5EF4-FFF2-40B4-BE49-F238E27FC236}">
                  <a16:creationId xmlns:a16="http://schemas.microsoft.com/office/drawing/2014/main" id="{19CDEB22-998A-4659-97CE-74753B01D390}"/>
                </a:ext>
              </a:extLst>
            </p:cNvPr>
            <p:cNvSpPr/>
            <p:nvPr/>
          </p:nvSpPr>
          <p:spPr bwMode="auto">
            <a:xfrm>
              <a:off x="5365750" y="1085850"/>
              <a:ext cx="1293813" cy="200025"/>
            </a:xfrm>
            <a:custGeom>
              <a:avLst/>
              <a:gdLst>
                <a:gd name="T0" fmla="*/ 149 w 155"/>
                <a:gd name="T1" fmla="*/ 24 h 24"/>
                <a:gd name="T2" fmla="*/ 7 w 155"/>
                <a:gd name="T3" fmla="*/ 24 h 24"/>
                <a:gd name="T4" fmla="*/ 0 w 155"/>
                <a:gd name="T5" fmla="*/ 17 h 24"/>
                <a:gd name="T6" fmla="*/ 0 w 155"/>
                <a:gd name="T7" fmla="*/ 7 h 24"/>
                <a:gd name="T8" fmla="*/ 7 w 155"/>
                <a:gd name="T9" fmla="*/ 0 h 24"/>
                <a:gd name="T10" fmla="*/ 149 w 155"/>
                <a:gd name="T11" fmla="*/ 0 h 24"/>
                <a:gd name="T12" fmla="*/ 155 w 155"/>
                <a:gd name="T13" fmla="*/ 7 h 24"/>
                <a:gd name="T14" fmla="*/ 155 w 155"/>
                <a:gd name="T15" fmla="*/ 17 h 24"/>
                <a:gd name="T16" fmla="*/ 149 w 1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4">
                  <a:moveTo>
                    <a:pt x="149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3" y="24"/>
                    <a:pt x="0" y="21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2" y="0"/>
                    <a:pt x="155" y="3"/>
                    <a:pt x="155" y="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5" y="21"/>
                    <a:pt x="152" y="24"/>
                    <a:pt x="149" y="24"/>
                  </a:cubicBezTo>
                  <a:close/>
                </a:path>
              </a:pathLst>
            </a:custGeom>
            <a:solidFill>
              <a:srgbClr val="566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3" name="iṡḷîdé">
              <a:extLst>
                <a:ext uri="{FF2B5EF4-FFF2-40B4-BE49-F238E27FC236}">
                  <a16:creationId xmlns:a16="http://schemas.microsoft.com/office/drawing/2014/main" id="{CF6A08D7-8EB0-4489-9E32-2CD0E8CFA58C}"/>
                </a:ext>
              </a:extLst>
            </p:cNvPr>
            <p:cNvSpPr/>
            <p:nvPr/>
          </p:nvSpPr>
          <p:spPr bwMode="auto">
            <a:xfrm>
              <a:off x="5040313" y="4864100"/>
              <a:ext cx="2962275" cy="515938"/>
            </a:xfrm>
            <a:custGeom>
              <a:avLst/>
              <a:gdLst>
                <a:gd name="T0" fmla="*/ 63 w 355"/>
                <a:gd name="T1" fmla="*/ 0 h 62"/>
                <a:gd name="T2" fmla="*/ 0 w 355"/>
                <a:gd name="T3" fmla="*/ 62 h 62"/>
                <a:gd name="T4" fmla="*/ 293 w 355"/>
                <a:gd name="T5" fmla="*/ 62 h 62"/>
                <a:gd name="T6" fmla="*/ 355 w 355"/>
                <a:gd name="T7" fmla="*/ 0 h 62"/>
                <a:gd name="T8" fmla="*/ 63 w 35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62">
                  <a:moveTo>
                    <a:pt x="63" y="0"/>
                  </a:moveTo>
                  <a:cubicBezTo>
                    <a:pt x="63" y="34"/>
                    <a:pt x="35" y="62"/>
                    <a:pt x="0" y="62"/>
                  </a:cubicBezTo>
                  <a:cubicBezTo>
                    <a:pt x="293" y="62"/>
                    <a:pt x="293" y="62"/>
                    <a:pt x="293" y="62"/>
                  </a:cubicBezTo>
                  <a:cubicBezTo>
                    <a:pt x="328" y="62"/>
                    <a:pt x="355" y="34"/>
                    <a:pt x="355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5F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4" name="ïṧlîḋè">
              <a:extLst>
                <a:ext uri="{FF2B5EF4-FFF2-40B4-BE49-F238E27FC236}">
                  <a16:creationId xmlns:a16="http://schemas.microsoft.com/office/drawing/2014/main" id="{50A6A101-ADBE-4615-A1E1-5D77C9C4BE3B}"/>
                </a:ext>
              </a:extLst>
            </p:cNvPr>
            <p:cNvSpPr/>
            <p:nvPr/>
          </p:nvSpPr>
          <p:spPr bwMode="auto">
            <a:xfrm>
              <a:off x="4848225" y="2001838"/>
              <a:ext cx="701675" cy="690563"/>
            </a:xfrm>
            <a:prstGeom prst="rect">
              <a:avLst/>
            </a:prstGeom>
            <a:solidFill>
              <a:srgbClr val="FFC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5" name="íṣlíďè">
              <a:extLst>
                <a:ext uri="{FF2B5EF4-FFF2-40B4-BE49-F238E27FC236}">
                  <a16:creationId xmlns:a16="http://schemas.microsoft.com/office/drawing/2014/main" id="{F4852D6E-3E0B-4A0C-8B9D-FDF5A14F488F}"/>
                </a:ext>
              </a:extLst>
            </p:cNvPr>
            <p:cNvSpPr/>
            <p:nvPr/>
          </p:nvSpPr>
          <p:spPr bwMode="auto">
            <a:xfrm>
              <a:off x="4848225" y="3025775"/>
              <a:ext cx="701675" cy="69056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6" name="iṧļíḋe">
              <a:extLst>
                <a:ext uri="{FF2B5EF4-FFF2-40B4-BE49-F238E27FC236}">
                  <a16:creationId xmlns:a16="http://schemas.microsoft.com/office/drawing/2014/main" id="{EF4EBDA1-DEBA-4951-BCBC-C1A89866D6B5}"/>
                </a:ext>
              </a:extLst>
            </p:cNvPr>
            <p:cNvSpPr/>
            <p:nvPr/>
          </p:nvSpPr>
          <p:spPr bwMode="auto">
            <a:xfrm>
              <a:off x="4848225" y="4049713"/>
              <a:ext cx="701675" cy="698500"/>
            </a:xfrm>
            <a:prstGeom prst="rect">
              <a:avLst/>
            </a:prstGeom>
            <a:solidFill>
              <a:srgbClr val="F76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7" name="íṡ1íďé">
              <a:extLst>
                <a:ext uri="{FF2B5EF4-FFF2-40B4-BE49-F238E27FC236}">
                  <a16:creationId xmlns:a16="http://schemas.microsoft.com/office/drawing/2014/main" id="{7BBA9E8B-ED5B-4851-B348-7656F37CAF7B}"/>
                </a:ext>
              </a:extLst>
            </p:cNvPr>
            <p:cNvSpPr/>
            <p:nvPr/>
          </p:nvSpPr>
          <p:spPr bwMode="auto">
            <a:xfrm>
              <a:off x="5775325" y="2001838"/>
              <a:ext cx="1384300" cy="690563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8" name="iSļíḋê">
              <a:extLst>
                <a:ext uri="{FF2B5EF4-FFF2-40B4-BE49-F238E27FC236}">
                  <a16:creationId xmlns:a16="http://schemas.microsoft.com/office/drawing/2014/main" id="{7ECB4E66-1027-4A4F-89EF-205E7F5CD5A1}"/>
                </a:ext>
              </a:extLst>
            </p:cNvPr>
            <p:cNvSpPr/>
            <p:nvPr/>
          </p:nvSpPr>
          <p:spPr bwMode="auto">
            <a:xfrm>
              <a:off x="5775325" y="3025775"/>
              <a:ext cx="1384300" cy="698500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9" name="iṩ1iḓè">
              <a:extLst>
                <a:ext uri="{FF2B5EF4-FFF2-40B4-BE49-F238E27FC236}">
                  <a16:creationId xmlns:a16="http://schemas.microsoft.com/office/drawing/2014/main" id="{F217CFC9-E5E8-4773-A818-69FBF173134C}"/>
                </a:ext>
              </a:extLst>
            </p:cNvPr>
            <p:cNvSpPr/>
            <p:nvPr/>
          </p:nvSpPr>
          <p:spPr bwMode="auto">
            <a:xfrm>
              <a:off x="5775325" y="4049713"/>
              <a:ext cx="1384300" cy="698500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0" name="iŝ1íďè">
              <a:extLst>
                <a:ext uri="{FF2B5EF4-FFF2-40B4-BE49-F238E27FC236}">
                  <a16:creationId xmlns:a16="http://schemas.microsoft.com/office/drawing/2014/main" id="{17D9121A-2B3F-4F9B-93EE-AD6F49CD1C04}"/>
                </a:ext>
              </a:extLst>
            </p:cNvPr>
            <p:cNvSpPr/>
            <p:nvPr/>
          </p:nvSpPr>
          <p:spPr bwMode="auto">
            <a:xfrm>
              <a:off x="5040313" y="2001838"/>
              <a:ext cx="509588" cy="482600"/>
            </a:xfrm>
            <a:custGeom>
              <a:avLst/>
              <a:gdLst>
                <a:gd name="T0" fmla="*/ 0 w 321"/>
                <a:gd name="T1" fmla="*/ 199 h 304"/>
                <a:gd name="T2" fmla="*/ 100 w 321"/>
                <a:gd name="T3" fmla="*/ 304 h 304"/>
                <a:gd name="T4" fmla="*/ 321 w 321"/>
                <a:gd name="T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1" h="304">
                  <a:moveTo>
                    <a:pt x="0" y="199"/>
                  </a:moveTo>
                  <a:lnTo>
                    <a:pt x="100" y="304"/>
                  </a:lnTo>
                  <a:lnTo>
                    <a:pt x="321" y="0"/>
                  </a:lnTo>
                </a:path>
              </a:pathLst>
            </a:custGeom>
            <a:noFill/>
            <a:ln w="66675" cap="rnd">
              <a:solidFill>
                <a:srgbClr val="242D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1" name="iṡlïďê">
              <a:extLst>
                <a:ext uri="{FF2B5EF4-FFF2-40B4-BE49-F238E27FC236}">
                  <a16:creationId xmlns:a16="http://schemas.microsoft.com/office/drawing/2014/main" id="{6408281C-8402-4AC6-AC81-B4D61D25913A}"/>
                </a:ext>
              </a:extLst>
            </p:cNvPr>
            <p:cNvSpPr/>
            <p:nvPr/>
          </p:nvSpPr>
          <p:spPr bwMode="auto">
            <a:xfrm>
              <a:off x="5040313" y="3025775"/>
              <a:ext cx="509588" cy="490538"/>
            </a:xfrm>
            <a:custGeom>
              <a:avLst/>
              <a:gdLst>
                <a:gd name="T0" fmla="*/ 0 w 321"/>
                <a:gd name="T1" fmla="*/ 199 h 309"/>
                <a:gd name="T2" fmla="*/ 100 w 321"/>
                <a:gd name="T3" fmla="*/ 309 h 309"/>
                <a:gd name="T4" fmla="*/ 321 w 321"/>
                <a:gd name="T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1" h="309">
                  <a:moveTo>
                    <a:pt x="0" y="199"/>
                  </a:moveTo>
                  <a:lnTo>
                    <a:pt x="100" y="309"/>
                  </a:lnTo>
                  <a:lnTo>
                    <a:pt x="321" y="0"/>
                  </a:lnTo>
                </a:path>
              </a:pathLst>
            </a:custGeom>
            <a:noFill/>
            <a:ln w="66675" cap="rnd">
              <a:solidFill>
                <a:srgbClr val="242D3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2" name="ïšlïdê">
              <a:extLst>
                <a:ext uri="{FF2B5EF4-FFF2-40B4-BE49-F238E27FC236}">
                  <a16:creationId xmlns:a16="http://schemas.microsoft.com/office/drawing/2014/main" id="{441AFA27-2A47-4428-AFDA-5242998AC88D}"/>
                </a:ext>
              </a:extLst>
            </p:cNvPr>
            <p:cNvSpPr/>
            <p:nvPr/>
          </p:nvSpPr>
          <p:spPr bwMode="auto">
            <a:xfrm>
              <a:off x="5891213" y="2151063"/>
              <a:ext cx="5842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3" name="îṡḻîḑe">
              <a:extLst>
                <a:ext uri="{FF2B5EF4-FFF2-40B4-BE49-F238E27FC236}">
                  <a16:creationId xmlns:a16="http://schemas.microsoft.com/office/drawing/2014/main" id="{A0F15896-F71E-4345-86C7-D65492B43DB8}"/>
                </a:ext>
              </a:extLst>
            </p:cNvPr>
            <p:cNvSpPr/>
            <p:nvPr/>
          </p:nvSpPr>
          <p:spPr bwMode="auto">
            <a:xfrm>
              <a:off x="5891213" y="2317750"/>
              <a:ext cx="292100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4" name="îšľíḋè">
              <a:extLst>
                <a:ext uri="{FF2B5EF4-FFF2-40B4-BE49-F238E27FC236}">
                  <a16:creationId xmlns:a16="http://schemas.microsoft.com/office/drawing/2014/main" id="{242C8319-A936-4FE4-8706-1F2B26C39641}"/>
                </a:ext>
              </a:extLst>
            </p:cNvPr>
            <p:cNvSpPr/>
            <p:nvPr/>
          </p:nvSpPr>
          <p:spPr bwMode="auto">
            <a:xfrm>
              <a:off x="6275388" y="2317750"/>
              <a:ext cx="392113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5" name="íš1idè">
              <a:extLst>
                <a:ext uri="{FF2B5EF4-FFF2-40B4-BE49-F238E27FC236}">
                  <a16:creationId xmlns:a16="http://schemas.microsoft.com/office/drawing/2014/main" id="{C173FA72-91E9-40CC-8D4C-07AD6867ED41}"/>
                </a:ext>
              </a:extLst>
            </p:cNvPr>
            <p:cNvSpPr/>
            <p:nvPr/>
          </p:nvSpPr>
          <p:spPr bwMode="auto">
            <a:xfrm>
              <a:off x="6716713" y="2317750"/>
              <a:ext cx="342900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6" name="ïSļîḋè">
              <a:extLst>
                <a:ext uri="{FF2B5EF4-FFF2-40B4-BE49-F238E27FC236}">
                  <a16:creationId xmlns:a16="http://schemas.microsoft.com/office/drawing/2014/main" id="{AAFF34CE-11B6-44E8-AE51-79AFB63DA911}"/>
                </a:ext>
              </a:extLst>
            </p:cNvPr>
            <p:cNvSpPr/>
            <p:nvPr/>
          </p:nvSpPr>
          <p:spPr bwMode="auto">
            <a:xfrm>
              <a:off x="5891213" y="2492375"/>
              <a:ext cx="384175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7" name="íś1îḑè">
              <a:extLst>
                <a:ext uri="{FF2B5EF4-FFF2-40B4-BE49-F238E27FC236}">
                  <a16:creationId xmlns:a16="http://schemas.microsoft.com/office/drawing/2014/main" id="{373CAFE8-583F-4BFF-BBB7-8FEC94B8F734}"/>
                </a:ext>
              </a:extLst>
            </p:cNvPr>
            <p:cNvSpPr/>
            <p:nvPr/>
          </p:nvSpPr>
          <p:spPr bwMode="auto">
            <a:xfrm>
              <a:off x="6367463" y="2492375"/>
              <a:ext cx="382588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8" name="îṡľíḑè">
              <a:extLst>
                <a:ext uri="{FF2B5EF4-FFF2-40B4-BE49-F238E27FC236}">
                  <a16:creationId xmlns:a16="http://schemas.microsoft.com/office/drawing/2014/main" id="{ED551243-BC4B-4643-964E-15F27A79355D}"/>
                </a:ext>
              </a:extLst>
            </p:cNvPr>
            <p:cNvSpPr/>
            <p:nvPr/>
          </p:nvSpPr>
          <p:spPr bwMode="auto">
            <a:xfrm>
              <a:off x="6559550" y="2151063"/>
              <a:ext cx="333375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9" name="íṣ1ïḓê">
              <a:extLst>
                <a:ext uri="{FF2B5EF4-FFF2-40B4-BE49-F238E27FC236}">
                  <a16:creationId xmlns:a16="http://schemas.microsoft.com/office/drawing/2014/main" id="{B4F255CE-2AB3-4CBF-92C6-A0D11AA386CB}"/>
                </a:ext>
              </a:extLst>
            </p:cNvPr>
            <p:cNvSpPr/>
            <p:nvPr/>
          </p:nvSpPr>
          <p:spPr bwMode="auto">
            <a:xfrm>
              <a:off x="6951663" y="2151063"/>
              <a:ext cx="10795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0" name="ïṣ1îḍê">
              <a:extLst>
                <a:ext uri="{FF2B5EF4-FFF2-40B4-BE49-F238E27FC236}">
                  <a16:creationId xmlns:a16="http://schemas.microsoft.com/office/drawing/2014/main" id="{A04C8657-4879-4D87-BC7D-56BD2131CC76}"/>
                </a:ext>
              </a:extLst>
            </p:cNvPr>
            <p:cNvSpPr/>
            <p:nvPr/>
          </p:nvSpPr>
          <p:spPr bwMode="auto">
            <a:xfrm>
              <a:off x="5891213" y="3175000"/>
              <a:ext cx="5842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1" name="ïŝḷîďe">
              <a:extLst>
                <a:ext uri="{FF2B5EF4-FFF2-40B4-BE49-F238E27FC236}">
                  <a16:creationId xmlns:a16="http://schemas.microsoft.com/office/drawing/2014/main" id="{78BFCC58-114C-4046-9970-6EDCA17D1310}"/>
                </a:ext>
              </a:extLst>
            </p:cNvPr>
            <p:cNvSpPr/>
            <p:nvPr/>
          </p:nvSpPr>
          <p:spPr bwMode="auto">
            <a:xfrm>
              <a:off x="5891213" y="3341688"/>
              <a:ext cx="2921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2" name="iş1îdè">
              <a:extLst>
                <a:ext uri="{FF2B5EF4-FFF2-40B4-BE49-F238E27FC236}">
                  <a16:creationId xmlns:a16="http://schemas.microsoft.com/office/drawing/2014/main" id="{EBCC63D4-4857-4E0F-B9EB-BB1541F993E5}"/>
                </a:ext>
              </a:extLst>
            </p:cNvPr>
            <p:cNvSpPr/>
            <p:nvPr/>
          </p:nvSpPr>
          <p:spPr bwMode="auto">
            <a:xfrm>
              <a:off x="6275388" y="3341688"/>
              <a:ext cx="392113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3" name="işľiḓê">
              <a:extLst>
                <a:ext uri="{FF2B5EF4-FFF2-40B4-BE49-F238E27FC236}">
                  <a16:creationId xmlns:a16="http://schemas.microsoft.com/office/drawing/2014/main" id="{C73A393E-61B1-4960-B28E-A3090659E8BD}"/>
                </a:ext>
              </a:extLst>
            </p:cNvPr>
            <p:cNvSpPr/>
            <p:nvPr/>
          </p:nvSpPr>
          <p:spPr bwMode="auto">
            <a:xfrm>
              <a:off x="6716713" y="3341688"/>
              <a:ext cx="3429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4" name="iSlîḑè">
              <a:extLst>
                <a:ext uri="{FF2B5EF4-FFF2-40B4-BE49-F238E27FC236}">
                  <a16:creationId xmlns:a16="http://schemas.microsoft.com/office/drawing/2014/main" id="{2DE333F6-E967-464D-A1B2-EC9444404A81}"/>
                </a:ext>
              </a:extLst>
            </p:cNvPr>
            <p:cNvSpPr/>
            <p:nvPr/>
          </p:nvSpPr>
          <p:spPr bwMode="auto">
            <a:xfrm>
              <a:off x="5891213" y="3516313"/>
              <a:ext cx="384175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5" name="íşľîḑé">
              <a:extLst>
                <a:ext uri="{FF2B5EF4-FFF2-40B4-BE49-F238E27FC236}">
                  <a16:creationId xmlns:a16="http://schemas.microsoft.com/office/drawing/2014/main" id="{A40A4067-6AA4-4027-B42D-2EBF924FC2BC}"/>
                </a:ext>
              </a:extLst>
            </p:cNvPr>
            <p:cNvSpPr/>
            <p:nvPr/>
          </p:nvSpPr>
          <p:spPr bwMode="auto">
            <a:xfrm>
              <a:off x="6367463" y="3516313"/>
              <a:ext cx="382588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6" name="íṧḻiďê">
              <a:extLst>
                <a:ext uri="{FF2B5EF4-FFF2-40B4-BE49-F238E27FC236}">
                  <a16:creationId xmlns:a16="http://schemas.microsoft.com/office/drawing/2014/main" id="{9AE66984-32DB-47E9-A26F-67446B8425C3}"/>
                </a:ext>
              </a:extLst>
            </p:cNvPr>
            <p:cNvSpPr/>
            <p:nvPr/>
          </p:nvSpPr>
          <p:spPr bwMode="auto">
            <a:xfrm>
              <a:off x="6559550" y="3175000"/>
              <a:ext cx="333375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7" name="îşľídé">
              <a:extLst>
                <a:ext uri="{FF2B5EF4-FFF2-40B4-BE49-F238E27FC236}">
                  <a16:creationId xmlns:a16="http://schemas.microsoft.com/office/drawing/2014/main" id="{5F358363-5A17-421A-BAB2-EA2615536247}"/>
                </a:ext>
              </a:extLst>
            </p:cNvPr>
            <p:cNvSpPr/>
            <p:nvPr/>
          </p:nvSpPr>
          <p:spPr bwMode="auto">
            <a:xfrm>
              <a:off x="6951663" y="3167063"/>
              <a:ext cx="107950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8" name="işļïďê">
              <a:extLst>
                <a:ext uri="{FF2B5EF4-FFF2-40B4-BE49-F238E27FC236}">
                  <a16:creationId xmlns:a16="http://schemas.microsoft.com/office/drawing/2014/main" id="{D48E0315-0C81-4AB4-B27A-7E13C0D1E27E}"/>
                </a:ext>
              </a:extLst>
            </p:cNvPr>
            <p:cNvSpPr/>
            <p:nvPr/>
          </p:nvSpPr>
          <p:spPr bwMode="auto">
            <a:xfrm>
              <a:off x="5891213" y="4191000"/>
              <a:ext cx="584200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9" name="îṧḷiḑè">
              <a:extLst>
                <a:ext uri="{FF2B5EF4-FFF2-40B4-BE49-F238E27FC236}">
                  <a16:creationId xmlns:a16="http://schemas.microsoft.com/office/drawing/2014/main" id="{0989316B-5DDE-4529-A538-430B427B20E2}"/>
                </a:ext>
              </a:extLst>
            </p:cNvPr>
            <p:cNvSpPr/>
            <p:nvPr/>
          </p:nvSpPr>
          <p:spPr bwMode="auto">
            <a:xfrm>
              <a:off x="5891213" y="4365625"/>
              <a:ext cx="2921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0" name="îS1íḍê">
              <a:extLst>
                <a:ext uri="{FF2B5EF4-FFF2-40B4-BE49-F238E27FC236}">
                  <a16:creationId xmlns:a16="http://schemas.microsoft.com/office/drawing/2014/main" id="{CCDA92F2-C012-445C-8E56-0701FE08F8B5}"/>
                </a:ext>
              </a:extLst>
            </p:cNvPr>
            <p:cNvSpPr/>
            <p:nvPr/>
          </p:nvSpPr>
          <p:spPr bwMode="auto">
            <a:xfrm>
              <a:off x="6275388" y="4365625"/>
              <a:ext cx="392113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1" name="îŝlídè">
              <a:extLst>
                <a:ext uri="{FF2B5EF4-FFF2-40B4-BE49-F238E27FC236}">
                  <a16:creationId xmlns:a16="http://schemas.microsoft.com/office/drawing/2014/main" id="{6839CE04-44AB-4186-83C2-8C614C52C8F2}"/>
                </a:ext>
              </a:extLst>
            </p:cNvPr>
            <p:cNvSpPr/>
            <p:nvPr/>
          </p:nvSpPr>
          <p:spPr bwMode="auto">
            <a:xfrm>
              <a:off x="6716713" y="4365625"/>
              <a:ext cx="3429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2" name="íšḻíḑê">
              <a:extLst>
                <a:ext uri="{FF2B5EF4-FFF2-40B4-BE49-F238E27FC236}">
                  <a16:creationId xmlns:a16="http://schemas.microsoft.com/office/drawing/2014/main" id="{334570F1-A5AC-4C91-ACC2-ECC01AC90775}"/>
                </a:ext>
              </a:extLst>
            </p:cNvPr>
            <p:cNvSpPr/>
            <p:nvPr/>
          </p:nvSpPr>
          <p:spPr bwMode="auto">
            <a:xfrm>
              <a:off x="5891213" y="4532313"/>
              <a:ext cx="38417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3" name="íṧḻîḑé">
              <a:extLst>
                <a:ext uri="{FF2B5EF4-FFF2-40B4-BE49-F238E27FC236}">
                  <a16:creationId xmlns:a16="http://schemas.microsoft.com/office/drawing/2014/main" id="{9B801EF4-AA0A-4661-90F2-C84BCE4641AD}"/>
                </a:ext>
              </a:extLst>
            </p:cNvPr>
            <p:cNvSpPr/>
            <p:nvPr/>
          </p:nvSpPr>
          <p:spPr bwMode="auto">
            <a:xfrm>
              <a:off x="6367463" y="4532313"/>
              <a:ext cx="382588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4" name="ïṩḻîďê">
              <a:extLst>
                <a:ext uri="{FF2B5EF4-FFF2-40B4-BE49-F238E27FC236}">
                  <a16:creationId xmlns:a16="http://schemas.microsoft.com/office/drawing/2014/main" id="{BE58E388-7D85-47F4-8049-4531D34F0842}"/>
                </a:ext>
              </a:extLst>
            </p:cNvPr>
            <p:cNvSpPr/>
            <p:nvPr/>
          </p:nvSpPr>
          <p:spPr bwMode="auto">
            <a:xfrm>
              <a:off x="6559550" y="4191000"/>
              <a:ext cx="333375" cy="666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5" name="ïṡ1îḍê">
              <a:extLst>
                <a:ext uri="{FF2B5EF4-FFF2-40B4-BE49-F238E27FC236}">
                  <a16:creationId xmlns:a16="http://schemas.microsoft.com/office/drawing/2014/main" id="{5A90C31E-61DF-4399-AF1A-F71E488D087C}"/>
                </a:ext>
              </a:extLst>
            </p:cNvPr>
            <p:cNvSpPr/>
            <p:nvPr/>
          </p:nvSpPr>
          <p:spPr bwMode="auto">
            <a:xfrm>
              <a:off x="6951663" y="4191000"/>
              <a:ext cx="107950" cy="571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66" name="767f805f-85f2-4154-b43f-a460a62b1b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F88672-C142-48DC-90BA-EA8D48D79BDD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>
          <a:xfrm>
            <a:off x="9036076" y="4928191"/>
            <a:ext cx="761018" cy="576540"/>
            <a:chOff x="3719513" y="1320801"/>
            <a:chExt cx="4813300" cy="4233862"/>
          </a:xfrm>
        </p:grpSpPr>
        <p:sp>
          <p:nvSpPr>
            <p:cNvPr id="1767" name="íśľîḍe">
              <a:extLst>
                <a:ext uri="{FF2B5EF4-FFF2-40B4-BE49-F238E27FC236}">
                  <a16:creationId xmlns:a16="http://schemas.microsoft.com/office/drawing/2014/main" id="{272CE673-1732-40DE-9C2F-EAC60C0C0EE7}"/>
                </a:ext>
              </a:extLst>
            </p:cNvPr>
            <p:cNvSpPr/>
            <p:nvPr/>
          </p:nvSpPr>
          <p:spPr bwMode="auto">
            <a:xfrm>
              <a:off x="3878263" y="2843213"/>
              <a:ext cx="4654550" cy="2711450"/>
            </a:xfrm>
            <a:custGeom>
              <a:avLst/>
              <a:gdLst>
                <a:gd name="T0" fmla="*/ 1533 w 3620"/>
                <a:gd name="T1" fmla="*/ 86 h 2111"/>
                <a:gd name="T2" fmla="*/ 1080 w 3620"/>
                <a:gd name="T3" fmla="*/ 4 h 2111"/>
                <a:gd name="T4" fmla="*/ 521 w 3620"/>
                <a:gd name="T5" fmla="*/ 275 h 2111"/>
                <a:gd name="T6" fmla="*/ 376 w 3620"/>
                <a:gd name="T7" fmla="*/ 715 h 2111"/>
                <a:gd name="T8" fmla="*/ 133 w 3620"/>
                <a:gd name="T9" fmla="*/ 1243 h 2111"/>
                <a:gd name="T10" fmla="*/ 13 w 3620"/>
                <a:gd name="T11" fmla="*/ 1529 h 2111"/>
                <a:gd name="T12" fmla="*/ 218 w 3620"/>
                <a:gd name="T13" fmla="*/ 1901 h 2111"/>
                <a:gd name="T14" fmla="*/ 707 w 3620"/>
                <a:gd name="T15" fmla="*/ 2056 h 2111"/>
                <a:gd name="T16" fmla="*/ 985 w 3620"/>
                <a:gd name="T17" fmla="*/ 2023 h 2111"/>
                <a:gd name="T18" fmla="*/ 1229 w 3620"/>
                <a:gd name="T19" fmla="*/ 1886 h 2111"/>
                <a:gd name="T20" fmla="*/ 1503 w 3620"/>
                <a:gd name="T21" fmla="*/ 1854 h 2111"/>
                <a:gd name="T22" fmla="*/ 1859 w 3620"/>
                <a:gd name="T23" fmla="*/ 1915 h 2111"/>
                <a:gd name="T24" fmla="*/ 2239 w 3620"/>
                <a:gd name="T25" fmla="*/ 2049 h 2111"/>
                <a:gd name="T26" fmla="*/ 2647 w 3620"/>
                <a:gd name="T27" fmla="*/ 2079 h 2111"/>
                <a:gd name="T28" fmla="*/ 2960 w 3620"/>
                <a:gd name="T29" fmla="*/ 1902 h 2111"/>
                <a:gd name="T30" fmla="*/ 3360 w 3620"/>
                <a:gd name="T31" fmla="*/ 1510 h 2111"/>
                <a:gd name="T32" fmla="*/ 3551 w 3620"/>
                <a:gd name="T33" fmla="*/ 1208 h 2111"/>
                <a:gd name="T34" fmla="*/ 3322 w 3620"/>
                <a:gd name="T35" fmla="*/ 618 h 2111"/>
                <a:gd name="T36" fmla="*/ 2696 w 3620"/>
                <a:gd name="T37" fmla="*/ 414 h 2111"/>
                <a:gd name="T38" fmla="*/ 2065 w 3620"/>
                <a:gd name="T39" fmla="*/ 307 h 2111"/>
                <a:gd name="T40" fmla="*/ 1533 w 3620"/>
                <a:gd name="T41" fmla="*/ 86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20" h="2111">
                  <a:moveTo>
                    <a:pt x="1533" y="86"/>
                  </a:moveTo>
                  <a:cubicBezTo>
                    <a:pt x="1389" y="39"/>
                    <a:pt x="1236" y="0"/>
                    <a:pt x="1080" y="4"/>
                  </a:cubicBezTo>
                  <a:cubicBezTo>
                    <a:pt x="850" y="10"/>
                    <a:pt x="630" y="117"/>
                    <a:pt x="521" y="275"/>
                  </a:cubicBezTo>
                  <a:cubicBezTo>
                    <a:pt x="429" y="409"/>
                    <a:pt x="416" y="566"/>
                    <a:pt x="376" y="715"/>
                  </a:cubicBezTo>
                  <a:cubicBezTo>
                    <a:pt x="327" y="899"/>
                    <a:pt x="233" y="1073"/>
                    <a:pt x="133" y="1243"/>
                  </a:cubicBezTo>
                  <a:cubicBezTo>
                    <a:pt x="79" y="1335"/>
                    <a:pt x="22" y="1428"/>
                    <a:pt x="13" y="1529"/>
                  </a:cubicBezTo>
                  <a:cubicBezTo>
                    <a:pt x="0" y="1668"/>
                    <a:pt x="84" y="1808"/>
                    <a:pt x="218" y="1901"/>
                  </a:cubicBezTo>
                  <a:cubicBezTo>
                    <a:pt x="351" y="1995"/>
                    <a:pt x="528" y="2045"/>
                    <a:pt x="707" y="2056"/>
                  </a:cubicBezTo>
                  <a:cubicBezTo>
                    <a:pt x="801" y="2062"/>
                    <a:pt x="901" y="2058"/>
                    <a:pt x="985" y="2023"/>
                  </a:cubicBezTo>
                  <a:cubicBezTo>
                    <a:pt x="1074" y="1987"/>
                    <a:pt x="1140" y="1922"/>
                    <a:pt x="1229" y="1886"/>
                  </a:cubicBezTo>
                  <a:cubicBezTo>
                    <a:pt x="1312" y="1853"/>
                    <a:pt x="1409" y="1849"/>
                    <a:pt x="1503" y="1854"/>
                  </a:cubicBezTo>
                  <a:cubicBezTo>
                    <a:pt x="1623" y="1860"/>
                    <a:pt x="1743" y="1880"/>
                    <a:pt x="1859" y="1915"/>
                  </a:cubicBezTo>
                  <a:cubicBezTo>
                    <a:pt x="1989" y="1954"/>
                    <a:pt x="2110" y="2010"/>
                    <a:pt x="2239" y="2049"/>
                  </a:cubicBezTo>
                  <a:cubicBezTo>
                    <a:pt x="2369" y="2088"/>
                    <a:pt x="2514" y="2111"/>
                    <a:pt x="2647" y="2079"/>
                  </a:cubicBezTo>
                  <a:cubicBezTo>
                    <a:pt x="2772" y="2049"/>
                    <a:pt x="2870" y="1976"/>
                    <a:pt x="2960" y="1902"/>
                  </a:cubicBezTo>
                  <a:cubicBezTo>
                    <a:pt x="3104" y="1782"/>
                    <a:pt x="3237" y="1651"/>
                    <a:pt x="3360" y="1510"/>
                  </a:cubicBezTo>
                  <a:cubicBezTo>
                    <a:pt x="3440" y="1416"/>
                    <a:pt x="3515" y="1317"/>
                    <a:pt x="3551" y="1208"/>
                  </a:cubicBezTo>
                  <a:cubicBezTo>
                    <a:pt x="3620" y="999"/>
                    <a:pt x="3528" y="762"/>
                    <a:pt x="3322" y="618"/>
                  </a:cubicBezTo>
                  <a:cubicBezTo>
                    <a:pt x="3151" y="499"/>
                    <a:pt x="2921" y="446"/>
                    <a:pt x="2696" y="414"/>
                  </a:cubicBezTo>
                  <a:cubicBezTo>
                    <a:pt x="2491" y="385"/>
                    <a:pt x="2254" y="382"/>
                    <a:pt x="2065" y="307"/>
                  </a:cubicBezTo>
                  <a:cubicBezTo>
                    <a:pt x="1885" y="235"/>
                    <a:pt x="1722" y="147"/>
                    <a:pt x="1533" y="86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8" name="iŝḻîďè">
              <a:extLst>
                <a:ext uri="{FF2B5EF4-FFF2-40B4-BE49-F238E27FC236}">
                  <a16:creationId xmlns:a16="http://schemas.microsoft.com/office/drawing/2014/main" id="{59B8B32C-C921-4AE8-AFE7-13D2145951AD}"/>
                </a:ext>
              </a:extLst>
            </p:cNvPr>
            <p:cNvSpPr/>
            <p:nvPr/>
          </p:nvSpPr>
          <p:spPr bwMode="auto">
            <a:xfrm>
              <a:off x="8097838" y="3835401"/>
              <a:ext cx="238125" cy="333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9" name="işľiḋe">
              <a:extLst>
                <a:ext uri="{FF2B5EF4-FFF2-40B4-BE49-F238E27FC236}">
                  <a16:creationId xmlns:a16="http://schemas.microsoft.com/office/drawing/2014/main" id="{302221A5-67DE-45FE-ACD4-24AE7B4715C8}"/>
                </a:ext>
              </a:extLst>
            </p:cNvPr>
            <p:cNvSpPr/>
            <p:nvPr/>
          </p:nvSpPr>
          <p:spPr bwMode="auto">
            <a:xfrm>
              <a:off x="7643813" y="3883026"/>
              <a:ext cx="236538" cy="317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0" name="ïṧlïḍe">
              <a:extLst>
                <a:ext uri="{FF2B5EF4-FFF2-40B4-BE49-F238E27FC236}">
                  <a16:creationId xmlns:a16="http://schemas.microsoft.com/office/drawing/2014/main" id="{CBF1DC27-BBCC-4A73-95CC-86BBED3007D4}"/>
                </a:ext>
              </a:extLst>
            </p:cNvPr>
            <p:cNvSpPr/>
            <p:nvPr/>
          </p:nvSpPr>
          <p:spPr bwMode="auto">
            <a:xfrm>
              <a:off x="7107238" y="3822701"/>
              <a:ext cx="238125" cy="28575"/>
            </a:xfrm>
            <a:custGeom>
              <a:avLst/>
              <a:gdLst>
                <a:gd name="T0" fmla="*/ 166 w 185"/>
                <a:gd name="T1" fmla="*/ 3 h 23"/>
                <a:gd name="T2" fmla="*/ 158 w 185"/>
                <a:gd name="T3" fmla="*/ 14 h 23"/>
                <a:gd name="T4" fmla="*/ 112 w 185"/>
                <a:gd name="T5" fmla="*/ 23 h 23"/>
                <a:gd name="T6" fmla="*/ 185 w 185"/>
                <a:gd name="T7" fmla="*/ 11 h 23"/>
                <a:gd name="T8" fmla="*/ 166 w 185"/>
                <a:gd name="T9" fmla="*/ 3 h 23"/>
                <a:gd name="T10" fmla="*/ 48 w 185"/>
                <a:gd name="T11" fmla="*/ 0 h 23"/>
                <a:gd name="T12" fmla="*/ 0 w 185"/>
                <a:gd name="T13" fmla="*/ 11 h 23"/>
                <a:gd name="T14" fmla="*/ 43 w 185"/>
                <a:gd name="T15" fmla="*/ 22 h 23"/>
                <a:gd name="T16" fmla="*/ 42 w 185"/>
                <a:gd name="T17" fmla="*/ 16 h 23"/>
                <a:gd name="T18" fmla="*/ 42 w 185"/>
                <a:gd name="T19" fmla="*/ 16 h 23"/>
                <a:gd name="T20" fmla="*/ 48 w 185"/>
                <a:gd name="T2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5" h="23">
                  <a:moveTo>
                    <a:pt x="166" y="3"/>
                  </a:moveTo>
                  <a:cubicBezTo>
                    <a:pt x="164" y="8"/>
                    <a:pt x="162" y="12"/>
                    <a:pt x="158" y="14"/>
                  </a:cubicBezTo>
                  <a:cubicBezTo>
                    <a:pt x="153" y="17"/>
                    <a:pt x="134" y="21"/>
                    <a:pt x="112" y="23"/>
                  </a:cubicBezTo>
                  <a:cubicBezTo>
                    <a:pt x="154" y="22"/>
                    <a:pt x="185" y="17"/>
                    <a:pt x="185" y="11"/>
                  </a:cubicBezTo>
                  <a:cubicBezTo>
                    <a:pt x="185" y="8"/>
                    <a:pt x="178" y="5"/>
                    <a:pt x="166" y="3"/>
                  </a:cubicBezTo>
                  <a:moveTo>
                    <a:pt x="48" y="0"/>
                  </a:moveTo>
                  <a:cubicBezTo>
                    <a:pt x="20" y="2"/>
                    <a:pt x="0" y="6"/>
                    <a:pt x="0" y="11"/>
                  </a:cubicBezTo>
                  <a:cubicBezTo>
                    <a:pt x="0" y="15"/>
                    <a:pt x="17" y="19"/>
                    <a:pt x="43" y="22"/>
                  </a:cubicBezTo>
                  <a:cubicBezTo>
                    <a:pt x="42" y="20"/>
                    <a:pt x="42" y="18"/>
                    <a:pt x="42" y="16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2"/>
                    <a:pt x="45" y="6"/>
                    <a:pt x="48" y="0"/>
                  </a:cubicBezTo>
                </a:path>
              </a:pathLst>
            </a:cu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1" name="i$ľîḓé">
              <a:extLst>
                <a:ext uri="{FF2B5EF4-FFF2-40B4-BE49-F238E27FC236}">
                  <a16:creationId xmlns:a16="http://schemas.microsoft.com/office/drawing/2014/main" id="{47941D74-A585-43A6-B5C0-32BE8F7BA437}"/>
                </a:ext>
              </a:extLst>
            </p:cNvPr>
            <p:cNvSpPr/>
            <p:nvPr/>
          </p:nvSpPr>
          <p:spPr bwMode="auto">
            <a:xfrm>
              <a:off x="7859713" y="4017963"/>
              <a:ext cx="169863" cy="238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2" name="íslíḑe">
              <a:extLst>
                <a:ext uri="{FF2B5EF4-FFF2-40B4-BE49-F238E27FC236}">
                  <a16:creationId xmlns:a16="http://schemas.microsoft.com/office/drawing/2014/main" id="{315F6357-C839-4C9D-A102-62E91549F51D}"/>
                </a:ext>
              </a:extLst>
            </p:cNvPr>
            <p:cNvSpPr/>
            <p:nvPr/>
          </p:nvSpPr>
          <p:spPr bwMode="auto">
            <a:xfrm>
              <a:off x="7386638" y="4006851"/>
              <a:ext cx="169863" cy="2381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3" name="ïš1iḋê">
              <a:extLst>
                <a:ext uri="{FF2B5EF4-FFF2-40B4-BE49-F238E27FC236}">
                  <a16:creationId xmlns:a16="http://schemas.microsoft.com/office/drawing/2014/main" id="{85082D60-FD88-4299-AA2E-D2D7E66DF68D}"/>
                </a:ext>
              </a:extLst>
            </p:cNvPr>
            <p:cNvSpPr/>
            <p:nvPr/>
          </p:nvSpPr>
          <p:spPr bwMode="auto">
            <a:xfrm>
              <a:off x="7239001" y="2967038"/>
              <a:ext cx="687388" cy="928688"/>
            </a:xfrm>
            <a:custGeom>
              <a:avLst/>
              <a:gdLst>
                <a:gd name="T0" fmla="*/ 405 w 534"/>
                <a:gd name="T1" fmla="*/ 723 h 723"/>
                <a:gd name="T2" fmla="*/ 384 w 534"/>
                <a:gd name="T3" fmla="*/ 127 h 723"/>
                <a:gd name="T4" fmla="*/ 88 w 534"/>
                <a:gd name="T5" fmla="*/ 31 h 723"/>
                <a:gd name="T6" fmla="*/ 20 w 534"/>
                <a:gd name="T7" fmla="*/ 87 h 723"/>
                <a:gd name="T8" fmla="*/ 144 w 534"/>
                <a:gd name="T9" fmla="*/ 282 h 723"/>
                <a:gd name="T10" fmla="*/ 395 w 534"/>
                <a:gd name="T11" fmla="*/ 605 h 723"/>
                <a:gd name="T12" fmla="*/ 405 w 534"/>
                <a:gd name="T13" fmla="*/ 723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4" h="723">
                  <a:moveTo>
                    <a:pt x="405" y="723"/>
                  </a:moveTo>
                  <a:cubicBezTo>
                    <a:pt x="405" y="723"/>
                    <a:pt x="534" y="297"/>
                    <a:pt x="384" y="127"/>
                  </a:cubicBezTo>
                  <a:cubicBezTo>
                    <a:pt x="272" y="0"/>
                    <a:pt x="145" y="15"/>
                    <a:pt x="88" y="31"/>
                  </a:cubicBezTo>
                  <a:cubicBezTo>
                    <a:pt x="58" y="39"/>
                    <a:pt x="33" y="59"/>
                    <a:pt x="20" y="87"/>
                  </a:cubicBezTo>
                  <a:cubicBezTo>
                    <a:pt x="0" y="130"/>
                    <a:pt x="4" y="200"/>
                    <a:pt x="144" y="282"/>
                  </a:cubicBezTo>
                  <a:cubicBezTo>
                    <a:pt x="380" y="418"/>
                    <a:pt x="395" y="605"/>
                    <a:pt x="395" y="605"/>
                  </a:cubicBezTo>
                  <a:lnTo>
                    <a:pt x="405" y="723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4" name="iṡlïde">
              <a:extLst>
                <a:ext uri="{FF2B5EF4-FFF2-40B4-BE49-F238E27FC236}">
                  <a16:creationId xmlns:a16="http://schemas.microsoft.com/office/drawing/2014/main" id="{4E5A8863-D36D-4852-9F92-DA82367B8600}"/>
                </a:ext>
              </a:extLst>
            </p:cNvPr>
            <p:cNvSpPr/>
            <p:nvPr/>
          </p:nvSpPr>
          <p:spPr bwMode="auto">
            <a:xfrm>
              <a:off x="7378701" y="3082926"/>
              <a:ext cx="490538" cy="812800"/>
            </a:xfrm>
            <a:custGeom>
              <a:avLst/>
              <a:gdLst>
                <a:gd name="T0" fmla="*/ 0 w 382"/>
                <a:gd name="T1" fmla="*/ 0 h 632"/>
                <a:gd name="T2" fmla="*/ 297 w 382"/>
                <a:gd name="T3" fmla="*/ 632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632">
                  <a:moveTo>
                    <a:pt x="0" y="0"/>
                  </a:moveTo>
                  <a:cubicBezTo>
                    <a:pt x="0" y="0"/>
                    <a:pt x="382" y="120"/>
                    <a:pt x="297" y="63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5" name="îš1ídè">
              <a:extLst>
                <a:ext uri="{FF2B5EF4-FFF2-40B4-BE49-F238E27FC236}">
                  <a16:creationId xmlns:a16="http://schemas.microsoft.com/office/drawing/2014/main" id="{F0E972C2-A441-4631-B999-77ED0A44ED0E}"/>
                </a:ext>
              </a:extLst>
            </p:cNvPr>
            <p:cNvSpPr/>
            <p:nvPr/>
          </p:nvSpPr>
          <p:spPr bwMode="auto">
            <a:xfrm>
              <a:off x="7597776" y="3138488"/>
              <a:ext cx="66675" cy="114300"/>
            </a:xfrm>
            <a:custGeom>
              <a:avLst/>
              <a:gdLst>
                <a:gd name="T0" fmla="*/ 52 w 52"/>
                <a:gd name="T1" fmla="*/ 0 h 89"/>
                <a:gd name="T2" fmla="*/ 16 w 52"/>
                <a:gd name="T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" h="89">
                  <a:moveTo>
                    <a:pt x="52" y="0"/>
                  </a:moveTo>
                  <a:cubicBezTo>
                    <a:pt x="52" y="0"/>
                    <a:pt x="0" y="35"/>
                    <a:pt x="16" y="89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6" name="íṣḷíḑe">
              <a:extLst>
                <a:ext uri="{FF2B5EF4-FFF2-40B4-BE49-F238E27FC236}">
                  <a16:creationId xmlns:a16="http://schemas.microsoft.com/office/drawing/2014/main" id="{D0FC2F75-B945-47C4-AFAF-A134F1BA09E2}"/>
                </a:ext>
              </a:extLst>
            </p:cNvPr>
            <p:cNvSpPr/>
            <p:nvPr/>
          </p:nvSpPr>
          <p:spPr bwMode="auto">
            <a:xfrm>
              <a:off x="7427913" y="3136901"/>
              <a:ext cx="92075" cy="42863"/>
            </a:xfrm>
            <a:custGeom>
              <a:avLst/>
              <a:gdLst>
                <a:gd name="T0" fmla="*/ 0 w 71"/>
                <a:gd name="T1" fmla="*/ 33 h 33"/>
                <a:gd name="T2" fmla="*/ 71 w 71"/>
                <a:gd name="T3" fmla="*/ 1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33">
                  <a:moveTo>
                    <a:pt x="0" y="33"/>
                  </a:moveTo>
                  <a:cubicBezTo>
                    <a:pt x="0" y="33"/>
                    <a:pt x="32" y="0"/>
                    <a:pt x="71" y="18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7" name="ïṡ1idê">
              <a:extLst>
                <a:ext uri="{FF2B5EF4-FFF2-40B4-BE49-F238E27FC236}">
                  <a16:creationId xmlns:a16="http://schemas.microsoft.com/office/drawing/2014/main" id="{E026E244-B92E-4D2C-BF6C-D6B8E88BED76}"/>
                </a:ext>
              </a:extLst>
            </p:cNvPr>
            <p:cNvSpPr/>
            <p:nvPr/>
          </p:nvSpPr>
          <p:spPr bwMode="auto">
            <a:xfrm>
              <a:off x="7623176" y="3354388"/>
              <a:ext cx="90488" cy="44450"/>
            </a:xfrm>
            <a:custGeom>
              <a:avLst/>
              <a:gdLst>
                <a:gd name="T0" fmla="*/ 0 w 71"/>
                <a:gd name="T1" fmla="*/ 28 h 35"/>
                <a:gd name="T2" fmla="*/ 71 w 71"/>
                <a:gd name="T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" h="35">
                  <a:moveTo>
                    <a:pt x="0" y="28"/>
                  </a:moveTo>
                  <a:cubicBezTo>
                    <a:pt x="0" y="28"/>
                    <a:pt x="56" y="0"/>
                    <a:pt x="71" y="35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8" name="işľídè">
              <a:extLst>
                <a:ext uri="{FF2B5EF4-FFF2-40B4-BE49-F238E27FC236}">
                  <a16:creationId xmlns:a16="http://schemas.microsoft.com/office/drawing/2014/main" id="{E12ED3CF-08C8-47D9-964D-549C2D0CA2BD}"/>
                </a:ext>
              </a:extLst>
            </p:cNvPr>
            <p:cNvSpPr/>
            <p:nvPr/>
          </p:nvSpPr>
          <p:spPr bwMode="auto">
            <a:xfrm>
              <a:off x="7745413" y="3463926"/>
              <a:ext cx="55563" cy="25400"/>
            </a:xfrm>
            <a:custGeom>
              <a:avLst/>
              <a:gdLst>
                <a:gd name="T0" fmla="*/ 43 w 43"/>
                <a:gd name="T1" fmla="*/ 3 h 20"/>
                <a:gd name="T2" fmla="*/ 0 w 43"/>
                <a:gd name="T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" h="20">
                  <a:moveTo>
                    <a:pt x="43" y="3"/>
                  </a:moveTo>
                  <a:cubicBezTo>
                    <a:pt x="43" y="3"/>
                    <a:pt x="1" y="0"/>
                    <a:pt x="0" y="20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9" name="iŝľîḓe">
              <a:extLst>
                <a:ext uri="{FF2B5EF4-FFF2-40B4-BE49-F238E27FC236}">
                  <a16:creationId xmlns:a16="http://schemas.microsoft.com/office/drawing/2014/main" id="{E3F47D11-48D4-4AE8-9592-73F713FB0CA9}"/>
                </a:ext>
              </a:extLst>
            </p:cNvPr>
            <p:cNvSpPr/>
            <p:nvPr/>
          </p:nvSpPr>
          <p:spPr bwMode="auto">
            <a:xfrm>
              <a:off x="7467601" y="3502026"/>
              <a:ext cx="298450" cy="396875"/>
            </a:xfrm>
            <a:custGeom>
              <a:avLst/>
              <a:gdLst>
                <a:gd name="T0" fmla="*/ 232 w 232"/>
                <a:gd name="T1" fmla="*/ 309 h 309"/>
                <a:gd name="T2" fmla="*/ 38 w 232"/>
                <a:gd name="T3" fmla="*/ 7 h 309"/>
                <a:gd name="T4" fmla="*/ 5 w 232"/>
                <a:gd name="T5" fmla="*/ 49 h 309"/>
                <a:gd name="T6" fmla="*/ 14 w 232"/>
                <a:gd name="T7" fmla="*/ 124 h 309"/>
                <a:gd name="T8" fmla="*/ 232 w 23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09">
                  <a:moveTo>
                    <a:pt x="232" y="309"/>
                  </a:moveTo>
                  <a:cubicBezTo>
                    <a:pt x="232" y="309"/>
                    <a:pt x="80" y="0"/>
                    <a:pt x="38" y="7"/>
                  </a:cubicBezTo>
                  <a:cubicBezTo>
                    <a:pt x="18" y="10"/>
                    <a:pt x="9" y="29"/>
                    <a:pt x="5" y="49"/>
                  </a:cubicBezTo>
                  <a:cubicBezTo>
                    <a:pt x="0" y="74"/>
                    <a:pt x="3" y="101"/>
                    <a:pt x="14" y="124"/>
                  </a:cubicBezTo>
                  <a:cubicBezTo>
                    <a:pt x="35" y="174"/>
                    <a:pt x="93" y="268"/>
                    <a:pt x="232" y="30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0" name="ïślíḋê">
              <a:extLst>
                <a:ext uri="{FF2B5EF4-FFF2-40B4-BE49-F238E27FC236}">
                  <a16:creationId xmlns:a16="http://schemas.microsoft.com/office/drawing/2014/main" id="{B1C5B53A-6ED2-47C4-9077-71736B0B3EDB}"/>
                </a:ext>
              </a:extLst>
            </p:cNvPr>
            <p:cNvSpPr/>
            <p:nvPr/>
          </p:nvSpPr>
          <p:spPr bwMode="auto">
            <a:xfrm>
              <a:off x="7518401" y="3586163"/>
              <a:ext cx="246063" cy="311150"/>
            </a:xfrm>
            <a:custGeom>
              <a:avLst/>
              <a:gdLst>
                <a:gd name="T0" fmla="*/ 0 w 191"/>
                <a:gd name="T1" fmla="*/ 0 h 242"/>
                <a:gd name="T2" fmla="*/ 191 w 191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1" h="242">
                  <a:moveTo>
                    <a:pt x="0" y="0"/>
                  </a:moveTo>
                  <a:cubicBezTo>
                    <a:pt x="0" y="0"/>
                    <a:pt x="160" y="232"/>
                    <a:pt x="191" y="24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1" name="î$ḻïďê">
              <a:extLst>
                <a:ext uri="{FF2B5EF4-FFF2-40B4-BE49-F238E27FC236}">
                  <a16:creationId xmlns:a16="http://schemas.microsoft.com/office/drawing/2014/main" id="{C8F81313-E149-44D7-9E19-AC1C3C1D31B3}"/>
                </a:ext>
              </a:extLst>
            </p:cNvPr>
            <p:cNvSpPr/>
            <p:nvPr/>
          </p:nvSpPr>
          <p:spPr bwMode="auto">
            <a:xfrm>
              <a:off x="7500938" y="3632201"/>
              <a:ext cx="47625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2" name="íṣlïḋê">
              <a:extLst>
                <a:ext uri="{FF2B5EF4-FFF2-40B4-BE49-F238E27FC236}">
                  <a16:creationId xmlns:a16="http://schemas.microsoft.com/office/drawing/2014/main" id="{C76D52CF-3186-4087-A478-BCAD77AE36B1}"/>
                </a:ext>
              </a:extLst>
            </p:cNvPr>
            <p:cNvSpPr/>
            <p:nvPr/>
          </p:nvSpPr>
          <p:spPr bwMode="auto">
            <a:xfrm>
              <a:off x="7556501" y="3741738"/>
              <a:ext cx="76200" cy="31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3" name="ïšlíḓe">
              <a:extLst>
                <a:ext uri="{FF2B5EF4-FFF2-40B4-BE49-F238E27FC236}">
                  <a16:creationId xmlns:a16="http://schemas.microsoft.com/office/drawing/2014/main" id="{8AC30317-1DC6-494A-890C-CA3E0F586B5B}"/>
                </a:ext>
              </a:extLst>
            </p:cNvPr>
            <p:cNvSpPr/>
            <p:nvPr/>
          </p:nvSpPr>
          <p:spPr bwMode="auto">
            <a:xfrm flipH="1">
              <a:off x="7596188" y="3654426"/>
              <a:ext cx="6350" cy="396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4" name="î$ḷïḋè">
              <a:extLst>
                <a:ext uri="{FF2B5EF4-FFF2-40B4-BE49-F238E27FC236}">
                  <a16:creationId xmlns:a16="http://schemas.microsoft.com/office/drawing/2014/main" id="{63EF505F-EB9B-4F4E-B41B-1201FE8F6168}"/>
                </a:ext>
              </a:extLst>
            </p:cNvPr>
            <p:cNvSpPr/>
            <p:nvPr/>
          </p:nvSpPr>
          <p:spPr bwMode="auto">
            <a:xfrm flipH="1">
              <a:off x="7681913" y="3773488"/>
              <a:ext cx="1588" cy="3492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5" name="ïṧḻîḍè">
              <a:extLst>
                <a:ext uri="{FF2B5EF4-FFF2-40B4-BE49-F238E27FC236}">
                  <a16:creationId xmlns:a16="http://schemas.microsoft.com/office/drawing/2014/main" id="{23C21CF3-2701-4858-AD30-6A28A011627F}"/>
                </a:ext>
              </a:extLst>
            </p:cNvPr>
            <p:cNvSpPr/>
            <p:nvPr/>
          </p:nvSpPr>
          <p:spPr bwMode="auto">
            <a:xfrm>
              <a:off x="7759701" y="3502026"/>
              <a:ext cx="298450" cy="396875"/>
            </a:xfrm>
            <a:custGeom>
              <a:avLst/>
              <a:gdLst>
                <a:gd name="T0" fmla="*/ 0 w 232"/>
                <a:gd name="T1" fmla="*/ 309 h 309"/>
                <a:gd name="T2" fmla="*/ 194 w 232"/>
                <a:gd name="T3" fmla="*/ 7 h 309"/>
                <a:gd name="T4" fmla="*/ 227 w 232"/>
                <a:gd name="T5" fmla="*/ 49 h 309"/>
                <a:gd name="T6" fmla="*/ 219 w 232"/>
                <a:gd name="T7" fmla="*/ 124 h 309"/>
                <a:gd name="T8" fmla="*/ 0 w 232"/>
                <a:gd name="T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309">
                  <a:moveTo>
                    <a:pt x="0" y="309"/>
                  </a:moveTo>
                  <a:cubicBezTo>
                    <a:pt x="0" y="309"/>
                    <a:pt x="152" y="0"/>
                    <a:pt x="194" y="7"/>
                  </a:cubicBezTo>
                  <a:cubicBezTo>
                    <a:pt x="214" y="10"/>
                    <a:pt x="223" y="29"/>
                    <a:pt x="227" y="49"/>
                  </a:cubicBezTo>
                  <a:cubicBezTo>
                    <a:pt x="232" y="74"/>
                    <a:pt x="229" y="101"/>
                    <a:pt x="219" y="124"/>
                  </a:cubicBezTo>
                  <a:cubicBezTo>
                    <a:pt x="197" y="174"/>
                    <a:pt x="139" y="268"/>
                    <a:pt x="0" y="309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6" name="ïṥliḑê">
              <a:extLst>
                <a:ext uri="{FF2B5EF4-FFF2-40B4-BE49-F238E27FC236}">
                  <a16:creationId xmlns:a16="http://schemas.microsoft.com/office/drawing/2014/main" id="{6C7C6DCF-1007-4FB7-801D-11E9BDF24400}"/>
                </a:ext>
              </a:extLst>
            </p:cNvPr>
            <p:cNvSpPr/>
            <p:nvPr/>
          </p:nvSpPr>
          <p:spPr bwMode="auto">
            <a:xfrm>
              <a:off x="7764463" y="3586163"/>
              <a:ext cx="244475" cy="311150"/>
            </a:xfrm>
            <a:custGeom>
              <a:avLst/>
              <a:gdLst>
                <a:gd name="T0" fmla="*/ 190 w 190"/>
                <a:gd name="T1" fmla="*/ 0 h 242"/>
                <a:gd name="T2" fmla="*/ 0 w 190"/>
                <a:gd name="T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42">
                  <a:moveTo>
                    <a:pt x="190" y="0"/>
                  </a:moveTo>
                  <a:cubicBezTo>
                    <a:pt x="190" y="0"/>
                    <a:pt x="30" y="232"/>
                    <a:pt x="0" y="242"/>
                  </a:cubicBezTo>
                </a:path>
              </a:pathLst>
            </a:cu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7" name="ïSḻídè">
              <a:extLst>
                <a:ext uri="{FF2B5EF4-FFF2-40B4-BE49-F238E27FC236}">
                  <a16:creationId xmlns:a16="http://schemas.microsoft.com/office/drawing/2014/main" id="{642CD0A0-8C57-4AE7-867A-5627B5B40E20}"/>
                </a:ext>
              </a:extLst>
            </p:cNvPr>
            <p:cNvSpPr/>
            <p:nvPr/>
          </p:nvSpPr>
          <p:spPr bwMode="auto">
            <a:xfrm flipH="1">
              <a:off x="7978776" y="3632201"/>
              <a:ext cx="49213" cy="0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8" name="isľîḓê">
              <a:extLst>
                <a:ext uri="{FF2B5EF4-FFF2-40B4-BE49-F238E27FC236}">
                  <a16:creationId xmlns:a16="http://schemas.microsoft.com/office/drawing/2014/main" id="{F1955C25-5A78-45A9-8E15-503424718B02}"/>
                </a:ext>
              </a:extLst>
            </p:cNvPr>
            <p:cNvSpPr/>
            <p:nvPr/>
          </p:nvSpPr>
          <p:spPr bwMode="auto">
            <a:xfrm flipH="1">
              <a:off x="7894638" y="3741738"/>
              <a:ext cx="74613" cy="317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9" name="ïṩļiḑê">
              <a:extLst>
                <a:ext uri="{FF2B5EF4-FFF2-40B4-BE49-F238E27FC236}">
                  <a16:creationId xmlns:a16="http://schemas.microsoft.com/office/drawing/2014/main" id="{20A5B22E-F76D-4813-A615-C39926E4ED16}"/>
                </a:ext>
              </a:extLst>
            </p:cNvPr>
            <p:cNvSpPr/>
            <p:nvPr/>
          </p:nvSpPr>
          <p:spPr bwMode="auto">
            <a:xfrm>
              <a:off x="7923213" y="3654426"/>
              <a:ext cx="9525" cy="39688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0" name="iṧḻíḋe">
              <a:extLst>
                <a:ext uri="{FF2B5EF4-FFF2-40B4-BE49-F238E27FC236}">
                  <a16:creationId xmlns:a16="http://schemas.microsoft.com/office/drawing/2014/main" id="{E2AB4D8C-316B-4CEE-A00F-07852CF3C587}"/>
                </a:ext>
              </a:extLst>
            </p:cNvPr>
            <p:cNvSpPr/>
            <p:nvPr/>
          </p:nvSpPr>
          <p:spPr bwMode="auto">
            <a:xfrm>
              <a:off x="7843838" y="3773488"/>
              <a:ext cx="1588" cy="34925"/>
            </a:xfrm>
            <a:prstGeom prst="line">
              <a:avLst/>
            </a:prstGeom>
            <a:noFill/>
            <a:ln w="4763" cap="flat">
              <a:solidFill>
                <a:srgbClr val="56598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1" name="iṥliďê">
              <a:extLst>
                <a:ext uri="{FF2B5EF4-FFF2-40B4-BE49-F238E27FC236}">
                  <a16:creationId xmlns:a16="http://schemas.microsoft.com/office/drawing/2014/main" id="{7F73F90C-56F5-4B2F-9915-2921D63DBC71}"/>
                </a:ext>
              </a:extLst>
            </p:cNvPr>
            <p:cNvSpPr/>
            <p:nvPr/>
          </p:nvSpPr>
          <p:spPr bwMode="auto">
            <a:xfrm>
              <a:off x="7413626" y="3937001"/>
              <a:ext cx="120650" cy="73025"/>
            </a:xfrm>
            <a:custGeom>
              <a:avLst/>
              <a:gdLst>
                <a:gd name="T0" fmla="*/ 10 w 95"/>
                <a:gd name="T1" fmla="*/ 43 h 57"/>
                <a:gd name="T2" fmla="*/ 1 w 95"/>
                <a:gd name="T3" fmla="*/ 30 h 57"/>
                <a:gd name="T4" fmla="*/ 7 w 95"/>
                <a:gd name="T5" fmla="*/ 17 h 57"/>
                <a:gd name="T6" fmla="*/ 23 w 95"/>
                <a:gd name="T7" fmla="*/ 22 h 57"/>
                <a:gd name="T8" fmla="*/ 39 w 95"/>
                <a:gd name="T9" fmla="*/ 30 h 57"/>
                <a:gd name="T10" fmla="*/ 31 w 95"/>
                <a:gd name="T11" fmla="*/ 8 h 57"/>
                <a:gd name="T12" fmla="*/ 33 w 95"/>
                <a:gd name="T13" fmla="*/ 3 h 57"/>
                <a:gd name="T14" fmla="*/ 46 w 95"/>
                <a:gd name="T15" fmla="*/ 4 h 57"/>
                <a:gd name="T16" fmla="*/ 61 w 95"/>
                <a:gd name="T17" fmla="*/ 42 h 57"/>
                <a:gd name="T18" fmla="*/ 61 w 95"/>
                <a:gd name="T19" fmla="*/ 26 h 57"/>
                <a:gd name="T20" fmla="*/ 67 w 95"/>
                <a:gd name="T21" fmla="*/ 12 h 57"/>
                <a:gd name="T22" fmla="*/ 76 w 95"/>
                <a:gd name="T23" fmla="*/ 10 h 57"/>
                <a:gd name="T24" fmla="*/ 91 w 95"/>
                <a:gd name="T25" fmla="*/ 14 h 57"/>
                <a:gd name="T26" fmla="*/ 90 w 95"/>
                <a:gd name="T27" fmla="*/ 33 h 57"/>
                <a:gd name="T28" fmla="*/ 75 w 95"/>
                <a:gd name="T29" fmla="*/ 45 h 57"/>
                <a:gd name="T30" fmla="*/ 64 w 95"/>
                <a:gd name="T31" fmla="*/ 55 h 57"/>
                <a:gd name="T32" fmla="*/ 63 w 95"/>
                <a:gd name="T33" fmla="*/ 57 h 57"/>
                <a:gd name="T34" fmla="*/ 30 w 95"/>
                <a:gd name="T35" fmla="*/ 57 h 57"/>
                <a:gd name="T36" fmla="*/ 10 w 95"/>
                <a:gd name="T37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57">
                  <a:moveTo>
                    <a:pt x="10" y="43"/>
                  </a:moveTo>
                  <a:cubicBezTo>
                    <a:pt x="6" y="40"/>
                    <a:pt x="3" y="35"/>
                    <a:pt x="1" y="30"/>
                  </a:cubicBezTo>
                  <a:cubicBezTo>
                    <a:pt x="0" y="25"/>
                    <a:pt x="2" y="19"/>
                    <a:pt x="7" y="17"/>
                  </a:cubicBezTo>
                  <a:cubicBezTo>
                    <a:pt x="13" y="15"/>
                    <a:pt x="19" y="18"/>
                    <a:pt x="23" y="22"/>
                  </a:cubicBezTo>
                  <a:cubicBezTo>
                    <a:pt x="28" y="26"/>
                    <a:pt x="33" y="31"/>
                    <a:pt x="39" y="30"/>
                  </a:cubicBezTo>
                  <a:cubicBezTo>
                    <a:pt x="32" y="24"/>
                    <a:pt x="30" y="16"/>
                    <a:pt x="31" y="8"/>
                  </a:cubicBezTo>
                  <a:cubicBezTo>
                    <a:pt x="32" y="6"/>
                    <a:pt x="32" y="4"/>
                    <a:pt x="33" y="3"/>
                  </a:cubicBezTo>
                  <a:cubicBezTo>
                    <a:pt x="36" y="0"/>
                    <a:pt x="42" y="1"/>
                    <a:pt x="46" y="4"/>
                  </a:cubicBezTo>
                  <a:cubicBezTo>
                    <a:pt x="57" y="12"/>
                    <a:pt x="61" y="28"/>
                    <a:pt x="61" y="42"/>
                  </a:cubicBezTo>
                  <a:cubicBezTo>
                    <a:pt x="61" y="37"/>
                    <a:pt x="61" y="32"/>
                    <a:pt x="61" y="26"/>
                  </a:cubicBezTo>
                  <a:cubicBezTo>
                    <a:pt x="60" y="21"/>
                    <a:pt x="63" y="16"/>
                    <a:pt x="67" y="12"/>
                  </a:cubicBezTo>
                  <a:cubicBezTo>
                    <a:pt x="70" y="11"/>
                    <a:pt x="73" y="10"/>
                    <a:pt x="76" y="10"/>
                  </a:cubicBezTo>
                  <a:cubicBezTo>
                    <a:pt x="81" y="9"/>
                    <a:pt x="86" y="11"/>
                    <a:pt x="91" y="14"/>
                  </a:cubicBezTo>
                  <a:cubicBezTo>
                    <a:pt x="95" y="19"/>
                    <a:pt x="94" y="27"/>
                    <a:pt x="90" y="33"/>
                  </a:cubicBezTo>
                  <a:cubicBezTo>
                    <a:pt x="86" y="37"/>
                    <a:pt x="80" y="41"/>
                    <a:pt x="75" y="45"/>
                  </a:cubicBezTo>
                  <a:cubicBezTo>
                    <a:pt x="70" y="47"/>
                    <a:pt x="67" y="51"/>
                    <a:pt x="64" y="55"/>
                  </a:cubicBezTo>
                  <a:cubicBezTo>
                    <a:pt x="63" y="56"/>
                    <a:pt x="63" y="56"/>
                    <a:pt x="6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3" y="53"/>
                    <a:pt x="16" y="49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2" name="îṣlíḑé">
              <a:extLst>
                <a:ext uri="{FF2B5EF4-FFF2-40B4-BE49-F238E27FC236}">
                  <a16:creationId xmlns:a16="http://schemas.microsoft.com/office/drawing/2014/main" id="{FEB6550B-148B-402C-ACF4-972602F6B33C}"/>
                </a:ext>
              </a:extLst>
            </p:cNvPr>
            <p:cNvSpPr/>
            <p:nvPr/>
          </p:nvSpPr>
          <p:spPr bwMode="auto">
            <a:xfrm>
              <a:off x="8156576" y="3776663"/>
              <a:ext cx="122238" cy="73025"/>
            </a:xfrm>
            <a:custGeom>
              <a:avLst/>
              <a:gdLst>
                <a:gd name="T0" fmla="*/ 10 w 96"/>
                <a:gd name="T1" fmla="*/ 43 h 56"/>
                <a:gd name="T2" fmla="*/ 2 w 96"/>
                <a:gd name="T3" fmla="*/ 30 h 56"/>
                <a:gd name="T4" fmla="*/ 8 w 96"/>
                <a:gd name="T5" fmla="*/ 16 h 56"/>
                <a:gd name="T6" fmla="*/ 24 w 96"/>
                <a:gd name="T7" fmla="*/ 22 h 56"/>
                <a:gd name="T8" fmla="*/ 39 w 96"/>
                <a:gd name="T9" fmla="*/ 29 h 56"/>
                <a:gd name="T10" fmla="*/ 32 w 96"/>
                <a:gd name="T11" fmla="*/ 7 h 56"/>
                <a:gd name="T12" fmla="*/ 34 w 96"/>
                <a:gd name="T13" fmla="*/ 3 h 56"/>
                <a:gd name="T14" fmla="*/ 46 w 96"/>
                <a:gd name="T15" fmla="*/ 4 h 56"/>
                <a:gd name="T16" fmla="*/ 61 w 96"/>
                <a:gd name="T17" fmla="*/ 42 h 56"/>
                <a:gd name="T18" fmla="*/ 61 w 96"/>
                <a:gd name="T19" fmla="*/ 26 h 56"/>
                <a:gd name="T20" fmla="*/ 67 w 96"/>
                <a:gd name="T21" fmla="*/ 12 h 56"/>
                <a:gd name="T22" fmla="*/ 76 w 96"/>
                <a:gd name="T23" fmla="*/ 10 h 56"/>
                <a:gd name="T24" fmla="*/ 91 w 96"/>
                <a:gd name="T25" fmla="*/ 14 h 56"/>
                <a:gd name="T26" fmla="*/ 91 w 96"/>
                <a:gd name="T27" fmla="*/ 32 h 56"/>
                <a:gd name="T28" fmla="*/ 75 w 96"/>
                <a:gd name="T29" fmla="*/ 44 h 56"/>
                <a:gd name="T30" fmla="*/ 64 w 96"/>
                <a:gd name="T31" fmla="*/ 55 h 56"/>
                <a:gd name="T32" fmla="*/ 64 w 96"/>
                <a:gd name="T33" fmla="*/ 56 h 56"/>
                <a:gd name="T34" fmla="*/ 31 w 96"/>
                <a:gd name="T35" fmla="*/ 56 h 56"/>
                <a:gd name="T36" fmla="*/ 10 w 96"/>
                <a:gd name="T37" fmla="*/ 4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56">
                  <a:moveTo>
                    <a:pt x="10" y="43"/>
                  </a:moveTo>
                  <a:cubicBezTo>
                    <a:pt x="6" y="39"/>
                    <a:pt x="3" y="35"/>
                    <a:pt x="2" y="30"/>
                  </a:cubicBezTo>
                  <a:cubicBezTo>
                    <a:pt x="0" y="24"/>
                    <a:pt x="3" y="19"/>
                    <a:pt x="8" y="16"/>
                  </a:cubicBezTo>
                  <a:cubicBezTo>
                    <a:pt x="13" y="14"/>
                    <a:pt x="19" y="18"/>
                    <a:pt x="24" y="22"/>
                  </a:cubicBezTo>
                  <a:cubicBezTo>
                    <a:pt x="28" y="26"/>
                    <a:pt x="33" y="30"/>
                    <a:pt x="39" y="29"/>
                  </a:cubicBezTo>
                  <a:cubicBezTo>
                    <a:pt x="33" y="24"/>
                    <a:pt x="30" y="15"/>
                    <a:pt x="32" y="7"/>
                  </a:cubicBezTo>
                  <a:cubicBezTo>
                    <a:pt x="32" y="6"/>
                    <a:pt x="33" y="4"/>
                    <a:pt x="34" y="3"/>
                  </a:cubicBezTo>
                  <a:cubicBezTo>
                    <a:pt x="37" y="0"/>
                    <a:pt x="43" y="1"/>
                    <a:pt x="46" y="4"/>
                  </a:cubicBezTo>
                  <a:cubicBezTo>
                    <a:pt x="58" y="12"/>
                    <a:pt x="61" y="28"/>
                    <a:pt x="61" y="42"/>
                  </a:cubicBezTo>
                  <a:cubicBezTo>
                    <a:pt x="62" y="37"/>
                    <a:pt x="62" y="31"/>
                    <a:pt x="61" y="26"/>
                  </a:cubicBezTo>
                  <a:cubicBezTo>
                    <a:pt x="61" y="21"/>
                    <a:pt x="63" y="15"/>
                    <a:pt x="67" y="12"/>
                  </a:cubicBezTo>
                  <a:cubicBezTo>
                    <a:pt x="70" y="11"/>
                    <a:pt x="73" y="10"/>
                    <a:pt x="76" y="10"/>
                  </a:cubicBezTo>
                  <a:cubicBezTo>
                    <a:pt x="82" y="9"/>
                    <a:pt x="87" y="11"/>
                    <a:pt x="91" y="14"/>
                  </a:cubicBezTo>
                  <a:cubicBezTo>
                    <a:pt x="96" y="19"/>
                    <a:pt x="95" y="27"/>
                    <a:pt x="91" y="32"/>
                  </a:cubicBezTo>
                  <a:cubicBezTo>
                    <a:pt x="86" y="37"/>
                    <a:pt x="81" y="41"/>
                    <a:pt x="75" y="44"/>
                  </a:cubicBezTo>
                  <a:cubicBezTo>
                    <a:pt x="71" y="47"/>
                    <a:pt x="67" y="50"/>
                    <a:pt x="64" y="55"/>
                  </a:cubicBezTo>
                  <a:cubicBezTo>
                    <a:pt x="64" y="55"/>
                    <a:pt x="64" y="56"/>
                    <a:pt x="6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3" y="53"/>
                    <a:pt x="16" y="48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3" name="i$líḓe">
              <a:extLst>
                <a:ext uri="{FF2B5EF4-FFF2-40B4-BE49-F238E27FC236}">
                  <a16:creationId xmlns:a16="http://schemas.microsoft.com/office/drawing/2014/main" id="{6D5164DD-416B-43F2-9044-C7E2FC13F76C}"/>
                </a:ext>
              </a:extLst>
            </p:cNvPr>
            <p:cNvSpPr/>
            <p:nvPr/>
          </p:nvSpPr>
          <p:spPr bwMode="auto">
            <a:xfrm>
              <a:off x="7907338" y="3937001"/>
              <a:ext cx="123825" cy="73025"/>
            </a:xfrm>
            <a:custGeom>
              <a:avLst/>
              <a:gdLst>
                <a:gd name="T0" fmla="*/ 10 w 96"/>
                <a:gd name="T1" fmla="*/ 43 h 57"/>
                <a:gd name="T2" fmla="*/ 2 w 96"/>
                <a:gd name="T3" fmla="*/ 30 h 57"/>
                <a:gd name="T4" fmla="*/ 8 w 96"/>
                <a:gd name="T5" fmla="*/ 17 h 57"/>
                <a:gd name="T6" fmla="*/ 24 w 96"/>
                <a:gd name="T7" fmla="*/ 22 h 57"/>
                <a:gd name="T8" fmla="*/ 39 w 96"/>
                <a:gd name="T9" fmla="*/ 30 h 57"/>
                <a:gd name="T10" fmla="*/ 32 w 96"/>
                <a:gd name="T11" fmla="*/ 8 h 57"/>
                <a:gd name="T12" fmla="*/ 34 w 96"/>
                <a:gd name="T13" fmla="*/ 3 h 57"/>
                <a:gd name="T14" fmla="*/ 46 w 96"/>
                <a:gd name="T15" fmla="*/ 4 h 57"/>
                <a:gd name="T16" fmla="*/ 62 w 96"/>
                <a:gd name="T17" fmla="*/ 42 h 57"/>
                <a:gd name="T18" fmla="*/ 62 w 96"/>
                <a:gd name="T19" fmla="*/ 26 h 57"/>
                <a:gd name="T20" fmla="*/ 68 w 96"/>
                <a:gd name="T21" fmla="*/ 12 h 57"/>
                <a:gd name="T22" fmla="*/ 77 w 96"/>
                <a:gd name="T23" fmla="*/ 10 h 57"/>
                <a:gd name="T24" fmla="*/ 92 w 96"/>
                <a:gd name="T25" fmla="*/ 14 h 57"/>
                <a:gd name="T26" fmla="*/ 91 w 96"/>
                <a:gd name="T27" fmla="*/ 33 h 57"/>
                <a:gd name="T28" fmla="*/ 76 w 96"/>
                <a:gd name="T29" fmla="*/ 45 h 57"/>
                <a:gd name="T30" fmla="*/ 65 w 96"/>
                <a:gd name="T31" fmla="*/ 55 h 57"/>
                <a:gd name="T32" fmla="*/ 64 w 96"/>
                <a:gd name="T33" fmla="*/ 57 h 57"/>
                <a:gd name="T34" fmla="*/ 31 w 96"/>
                <a:gd name="T35" fmla="*/ 57 h 57"/>
                <a:gd name="T36" fmla="*/ 10 w 96"/>
                <a:gd name="T37" fmla="*/ 4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57">
                  <a:moveTo>
                    <a:pt x="10" y="43"/>
                  </a:moveTo>
                  <a:cubicBezTo>
                    <a:pt x="6" y="40"/>
                    <a:pt x="3" y="35"/>
                    <a:pt x="2" y="30"/>
                  </a:cubicBezTo>
                  <a:cubicBezTo>
                    <a:pt x="0" y="25"/>
                    <a:pt x="3" y="19"/>
                    <a:pt x="8" y="17"/>
                  </a:cubicBezTo>
                  <a:cubicBezTo>
                    <a:pt x="13" y="15"/>
                    <a:pt x="19" y="18"/>
                    <a:pt x="24" y="22"/>
                  </a:cubicBezTo>
                  <a:cubicBezTo>
                    <a:pt x="28" y="26"/>
                    <a:pt x="34" y="31"/>
                    <a:pt x="39" y="30"/>
                  </a:cubicBezTo>
                  <a:cubicBezTo>
                    <a:pt x="33" y="24"/>
                    <a:pt x="30" y="16"/>
                    <a:pt x="32" y="8"/>
                  </a:cubicBezTo>
                  <a:cubicBezTo>
                    <a:pt x="32" y="6"/>
                    <a:pt x="33" y="5"/>
                    <a:pt x="34" y="3"/>
                  </a:cubicBezTo>
                  <a:cubicBezTo>
                    <a:pt x="37" y="0"/>
                    <a:pt x="43" y="1"/>
                    <a:pt x="46" y="4"/>
                  </a:cubicBezTo>
                  <a:cubicBezTo>
                    <a:pt x="58" y="12"/>
                    <a:pt x="61" y="28"/>
                    <a:pt x="62" y="42"/>
                  </a:cubicBezTo>
                  <a:cubicBezTo>
                    <a:pt x="62" y="37"/>
                    <a:pt x="62" y="32"/>
                    <a:pt x="62" y="26"/>
                  </a:cubicBezTo>
                  <a:cubicBezTo>
                    <a:pt x="61" y="21"/>
                    <a:pt x="64" y="16"/>
                    <a:pt x="68" y="12"/>
                  </a:cubicBezTo>
                  <a:cubicBezTo>
                    <a:pt x="71" y="11"/>
                    <a:pt x="74" y="10"/>
                    <a:pt x="77" y="10"/>
                  </a:cubicBezTo>
                  <a:cubicBezTo>
                    <a:pt x="82" y="9"/>
                    <a:pt x="87" y="11"/>
                    <a:pt x="92" y="14"/>
                  </a:cubicBezTo>
                  <a:cubicBezTo>
                    <a:pt x="96" y="19"/>
                    <a:pt x="95" y="27"/>
                    <a:pt x="91" y="33"/>
                  </a:cubicBezTo>
                  <a:cubicBezTo>
                    <a:pt x="87" y="37"/>
                    <a:pt x="81" y="41"/>
                    <a:pt x="76" y="45"/>
                  </a:cubicBezTo>
                  <a:cubicBezTo>
                    <a:pt x="71" y="47"/>
                    <a:pt x="68" y="51"/>
                    <a:pt x="65" y="55"/>
                  </a:cubicBezTo>
                  <a:cubicBezTo>
                    <a:pt x="64" y="56"/>
                    <a:pt x="64" y="56"/>
                    <a:pt x="64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24" y="53"/>
                    <a:pt x="17" y="49"/>
                    <a:pt x="10" y="43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4" name="is1iďê">
              <a:extLst>
                <a:ext uri="{FF2B5EF4-FFF2-40B4-BE49-F238E27FC236}">
                  <a16:creationId xmlns:a16="http://schemas.microsoft.com/office/drawing/2014/main" id="{AC2D7D67-DDCB-47F4-B78B-AF1DB8A6B0E7}"/>
                </a:ext>
              </a:extLst>
            </p:cNvPr>
            <p:cNvSpPr/>
            <p:nvPr/>
          </p:nvSpPr>
          <p:spPr bwMode="auto">
            <a:xfrm>
              <a:off x="7167563" y="3668713"/>
              <a:ext cx="100013" cy="130175"/>
            </a:xfrm>
            <a:custGeom>
              <a:avLst/>
              <a:gdLst>
                <a:gd name="T0" fmla="*/ 40 w 78"/>
                <a:gd name="T1" fmla="*/ 0 h 101"/>
                <a:gd name="T2" fmla="*/ 45 w 78"/>
                <a:gd name="T3" fmla="*/ 40 h 101"/>
                <a:gd name="T4" fmla="*/ 72 w 78"/>
                <a:gd name="T5" fmla="*/ 101 h 101"/>
                <a:gd name="T6" fmla="*/ 23 w 78"/>
                <a:gd name="T7" fmla="*/ 55 h 101"/>
                <a:gd name="T8" fmla="*/ 40 w 7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40" y="0"/>
                  </a:moveTo>
                  <a:cubicBezTo>
                    <a:pt x="40" y="0"/>
                    <a:pt x="27" y="16"/>
                    <a:pt x="45" y="40"/>
                  </a:cubicBezTo>
                  <a:cubicBezTo>
                    <a:pt x="63" y="65"/>
                    <a:pt x="78" y="85"/>
                    <a:pt x="72" y="101"/>
                  </a:cubicBezTo>
                  <a:cubicBezTo>
                    <a:pt x="72" y="101"/>
                    <a:pt x="45" y="55"/>
                    <a:pt x="23" y="55"/>
                  </a:cubicBezTo>
                  <a:cubicBezTo>
                    <a:pt x="0" y="54"/>
                    <a:pt x="15" y="27"/>
                    <a:pt x="40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5" name="îšḻídê">
              <a:extLst>
                <a:ext uri="{FF2B5EF4-FFF2-40B4-BE49-F238E27FC236}">
                  <a16:creationId xmlns:a16="http://schemas.microsoft.com/office/drawing/2014/main" id="{23B4AA65-BF1A-458F-902E-CB56CF7634F5}"/>
                </a:ext>
              </a:extLst>
            </p:cNvPr>
            <p:cNvSpPr/>
            <p:nvPr/>
          </p:nvSpPr>
          <p:spPr bwMode="auto">
            <a:xfrm>
              <a:off x="7183438" y="3668713"/>
              <a:ext cx="34925" cy="58738"/>
            </a:xfrm>
            <a:custGeom>
              <a:avLst/>
              <a:gdLst>
                <a:gd name="T0" fmla="*/ 28 w 28"/>
                <a:gd name="T1" fmla="*/ 0 h 45"/>
                <a:gd name="T2" fmla="*/ 27 w 28"/>
                <a:gd name="T3" fmla="*/ 0 h 45"/>
                <a:gd name="T4" fmla="*/ 28 w 28"/>
                <a:gd name="T5" fmla="*/ 0 h 45"/>
                <a:gd name="T6" fmla="*/ 28 w 28"/>
                <a:gd name="T7" fmla="*/ 0 h 45"/>
                <a:gd name="T8" fmla="*/ 0 w 28"/>
                <a:gd name="T9" fmla="*/ 45 h 45"/>
                <a:gd name="T10" fmla="*/ 28 w 28"/>
                <a:gd name="T11" fmla="*/ 0 h 45"/>
                <a:gd name="T12" fmla="*/ 28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28" y="0"/>
                  </a:moveTo>
                  <a:cubicBezTo>
                    <a:pt x="28" y="0"/>
                    <a:pt x="27" y="0"/>
                    <a:pt x="27" y="0"/>
                  </a:cubicBezTo>
                  <a:cubicBezTo>
                    <a:pt x="27" y="0"/>
                    <a:pt x="27" y="0"/>
                    <a:pt x="28" y="0"/>
                  </a:cubicBezTo>
                  <a:moveTo>
                    <a:pt x="28" y="0"/>
                  </a:moveTo>
                  <a:cubicBezTo>
                    <a:pt x="12" y="17"/>
                    <a:pt x="0" y="35"/>
                    <a:pt x="0" y="45"/>
                  </a:cubicBezTo>
                  <a:cubicBezTo>
                    <a:pt x="0" y="35"/>
                    <a:pt x="12" y="17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6" name="ïṡḷïḍè">
              <a:extLst>
                <a:ext uri="{FF2B5EF4-FFF2-40B4-BE49-F238E27FC236}">
                  <a16:creationId xmlns:a16="http://schemas.microsoft.com/office/drawing/2014/main" id="{355830D5-EA2C-4B0A-A4F8-43594A6826A7}"/>
                </a:ext>
              </a:extLst>
            </p:cNvPr>
            <p:cNvSpPr/>
            <p:nvPr/>
          </p:nvSpPr>
          <p:spPr bwMode="auto">
            <a:xfrm>
              <a:off x="7172326" y="3668713"/>
              <a:ext cx="74613" cy="106363"/>
            </a:xfrm>
            <a:custGeom>
              <a:avLst/>
              <a:gdLst>
                <a:gd name="T0" fmla="*/ 36 w 58"/>
                <a:gd name="T1" fmla="*/ 0 h 83"/>
                <a:gd name="T2" fmla="*/ 8 w 58"/>
                <a:gd name="T3" fmla="*/ 45 h 83"/>
                <a:gd name="T4" fmla="*/ 19 w 58"/>
                <a:gd name="T5" fmla="*/ 54 h 83"/>
                <a:gd name="T6" fmla="*/ 56 w 58"/>
                <a:gd name="T7" fmla="*/ 83 h 83"/>
                <a:gd name="T8" fmla="*/ 58 w 58"/>
                <a:gd name="T9" fmla="*/ 83 h 83"/>
                <a:gd name="T10" fmla="*/ 21 w 58"/>
                <a:gd name="T11" fmla="*/ 55 h 83"/>
                <a:gd name="T12" fmla="*/ 33 w 58"/>
                <a:gd name="T13" fmla="*/ 5 h 83"/>
                <a:gd name="T14" fmla="*/ 35 w 58"/>
                <a:gd name="T15" fmla="*/ 0 h 83"/>
                <a:gd name="T16" fmla="*/ 36 w 58"/>
                <a:gd name="T17" fmla="*/ 0 h 83"/>
                <a:gd name="T18" fmla="*/ 36 w 58"/>
                <a:gd name="T1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83">
                  <a:moveTo>
                    <a:pt x="36" y="0"/>
                  </a:moveTo>
                  <a:cubicBezTo>
                    <a:pt x="20" y="17"/>
                    <a:pt x="8" y="35"/>
                    <a:pt x="8" y="45"/>
                  </a:cubicBezTo>
                  <a:cubicBezTo>
                    <a:pt x="8" y="51"/>
                    <a:pt x="11" y="54"/>
                    <a:pt x="19" y="54"/>
                  </a:cubicBezTo>
                  <a:cubicBezTo>
                    <a:pt x="31" y="55"/>
                    <a:pt x="46" y="70"/>
                    <a:pt x="56" y="83"/>
                  </a:cubicBezTo>
                  <a:cubicBezTo>
                    <a:pt x="57" y="83"/>
                    <a:pt x="57" y="83"/>
                    <a:pt x="58" y="83"/>
                  </a:cubicBezTo>
                  <a:cubicBezTo>
                    <a:pt x="48" y="70"/>
                    <a:pt x="34" y="55"/>
                    <a:pt x="21" y="55"/>
                  </a:cubicBezTo>
                  <a:cubicBezTo>
                    <a:pt x="0" y="54"/>
                    <a:pt x="11" y="30"/>
                    <a:pt x="33" y="5"/>
                  </a:cubicBezTo>
                  <a:cubicBezTo>
                    <a:pt x="33" y="3"/>
                    <a:pt x="34" y="2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7" name="işlîde">
              <a:extLst>
                <a:ext uri="{FF2B5EF4-FFF2-40B4-BE49-F238E27FC236}">
                  <a16:creationId xmlns:a16="http://schemas.microsoft.com/office/drawing/2014/main" id="{5BCB8269-7C45-44F9-9613-5F3F63CF451F}"/>
                </a:ext>
              </a:extLst>
            </p:cNvPr>
            <p:cNvSpPr/>
            <p:nvPr/>
          </p:nvSpPr>
          <p:spPr bwMode="auto">
            <a:xfrm>
              <a:off x="7189788" y="3687763"/>
              <a:ext cx="1588" cy="20638"/>
            </a:xfrm>
            <a:custGeom>
              <a:avLst/>
              <a:gdLst>
                <a:gd name="T0" fmla="*/ 0 w 2"/>
                <a:gd name="T1" fmla="*/ 6 h 17"/>
                <a:gd name="T2" fmla="*/ 1 w 2"/>
                <a:gd name="T3" fmla="*/ 17 h 17"/>
                <a:gd name="T4" fmla="*/ 2 w 2"/>
                <a:gd name="T5" fmla="*/ 6 h 17"/>
                <a:gd name="T6" fmla="*/ 1 w 2"/>
                <a:gd name="T7" fmla="*/ 3 h 17"/>
                <a:gd name="T8" fmla="*/ 0 w 2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7">
                  <a:moveTo>
                    <a:pt x="0" y="6"/>
                  </a:moveTo>
                  <a:cubicBezTo>
                    <a:pt x="0" y="12"/>
                    <a:pt x="0" y="17"/>
                    <a:pt x="1" y="17"/>
                  </a:cubicBezTo>
                  <a:cubicBezTo>
                    <a:pt x="2" y="17"/>
                    <a:pt x="2" y="12"/>
                    <a:pt x="2" y="6"/>
                  </a:cubicBezTo>
                  <a:cubicBezTo>
                    <a:pt x="2" y="0"/>
                    <a:pt x="2" y="3"/>
                    <a:pt x="1" y="3"/>
                  </a:cubicBezTo>
                  <a:cubicBezTo>
                    <a:pt x="0" y="3"/>
                    <a:pt x="0" y="1"/>
                    <a:pt x="0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8" name="îṩḻïďè">
              <a:extLst>
                <a:ext uri="{FF2B5EF4-FFF2-40B4-BE49-F238E27FC236}">
                  <a16:creationId xmlns:a16="http://schemas.microsoft.com/office/drawing/2014/main" id="{D61076C6-7757-4176-A921-D27AA244A962}"/>
                </a:ext>
              </a:extLst>
            </p:cNvPr>
            <p:cNvSpPr/>
            <p:nvPr/>
          </p:nvSpPr>
          <p:spPr bwMode="auto">
            <a:xfrm>
              <a:off x="7172326" y="3697288"/>
              <a:ext cx="19050" cy="11113"/>
            </a:xfrm>
            <a:custGeom>
              <a:avLst/>
              <a:gdLst>
                <a:gd name="T0" fmla="*/ 5 w 15"/>
                <a:gd name="T1" fmla="*/ 5 h 9"/>
                <a:gd name="T2" fmla="*/ 14 w 15"/>
                <a:gd name="T3" fmla="*/ 9 h 9"/>
                <a:gd name="T4" fmla="*/ 6 w 15"/>
                <a:gd name="T5" fmla="*/ 3 h 9"/>
                <a:gd name="T6" fmla="*/ 3 w 15"/>
                <a:gd name="T7" fmla="*/ 3 h 9"/>
                <a:gd name="T8" fmla="*/ 5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5" y="5"/>
                  </a:moveTo>
                  <a:cubicBezTo>
                    <a:pt x="10" y="8"/>
                    <a:pt x="14" y="9"/>
                    <a:pt x="14" y="9"/>
                  </a:cubicBezTo>
                  <a:cubicBezTo>
                    <a:pt x="15" y="8"/>
                    <a:pt x="11" y="5"/>
                    <a:pt x="6" y="3"/>
                  </a:cubicBezTo>
                  <a:cubicBezTo>
                    <a:pt x="1" y="0"/>
                    <a:pt x="3" y="2"/>
                    <a:pt x="3" y="3"/>
                  </a:cubicBezTo>
                  <a:cubicBezTo>
                    <a:pt x="2" y="3"/>
                    <a:pt x="0" y="2"/>
                    <a:pt x="5" y="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9" name="ïṧ1ïḍe">
              <a:extLst>
                <a:ext uri="{FF2B5EF4-FFF2-40B4-BE49-F238E27FC236}">
                  <a16:creationId xmlns:a16="http://schemas.microsoft.com/office/drawing/2014/main" id="{4C65D21D-C40C-49EF-AC6C-30C1188195DD}"/>
                </a:ext>
              </a:extLst>
            </p:cNvPr>
            <p:cNvSpPr/>
            <p:nvPr/>
          </p:nvSpPr>
          <p:spPr bwMode="auto">
            <a:xfrm>
              <a:off x="7251701" y="3668713"/>
              <a:ext cx="100013" cy="130175"/>
            </a:xfrm>
            <a:custGeom>
              <a:avLst/>
              <a:gdLst>
                <a:gd name="T0" fmla="*/ 39 w 78"/>
                <a:gd name="T1" fmla="*/ 0 h 101"/>
                <a:gd name="T2" fmla="*/ 33 w 78"/>
                <a:gd name="T3" fmla="*/ 40 h 101"/>
                <a:gd name="T4" fmla="*/ 6 w 78"/>
                <a:gd name="T5" fmla="*/ 101 h 101"/>
                <a:gd name="T6" fmla="*/ 56 w 78"/>
                <a:gd name="T7" fmla="*/ 55 h 101"/>
                <a:gd name="T8" fmla="*/ 39 w 78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39" y="0"/>
                  </a:moveTo>
                  <a:cubicBezTo>
                    <a:pt x="39" y="0"/>
                    <a:pt x="51" y="16"/>
                    <a:pt x="33" y="40"/>
                  </a:cubicBezTo>
                  <a:cubicBezTo>
                    <a:pt x="15" y="65"/>
                    <a:pt x="0" y="85"/>
                    <a:pt x="6" y="101"/>
                  </a:cubicBezTo>
                  <a:cubicBezTo>
                    <a:pt x="6" y="101"/>
                    <a:pt x="34" y="55"/>
                    <a:pt x="56" y="55"/>
                  </a:cubicBezTo>
                  <a:cubicBezTo>
                    <a:pt x="78" y="54"/>
                    <a:pt x="63" y="27"/>
                    <a:pt x="39" y="0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0" name="iSļíḍe">
              <a:extLst>
                <a:ext uri="{FF2B5EF4-FFF2-40B4-BE49-F238E27FC236}">
                  <a16:creationId xmlns:a16="http://schemas.microsoft.com/office/drawing/2014/main" id="{4380AC69-1619-4463-B3DD-5892AAE7F279}"/>
                </a:ext>
              </a:extLst>
            </p:cNvPr>
            <p:cNvSpPr/>
            <p:nvPr/>
          </p:nvSpPr>
          <p:spPr bwMode="auto">
            <a:xfrm>
              <a:off x="7302501" y="3668713"/>
              <a:ext cx="36513" cy="58738"/>
            </a:xfrm>
            <a:custGeom>
              <a:avLst/>
              <a:gdLst>
                <a:gd name="T0" fmla="*/ 0 w 28"/>
                <a:gd name="T1" fmla="*/ 0 h 45"/>
                <a:gd name="T2" fmla="*/ 0 w 28"/>
                <a:gd name="T3" fmla="*/ 0 h 45"/>
                <a:gd name="T4" fmla="*/ 0 w 28"/>
                <a:gd name="T5" fmla="*/ 0 h 45"/>
                <a:gd name="T6" fmla="*/ 0 w 28"/>
                <a:gd name="T7" fmla="*/ 0 h 45"/>
                <a:gd name="T8" fmla="*/ 0 w 28"/>
                <a:gd name="T9" fmla="*/ 0 h 45"/>
                <a:gd name="T10" fmla="*/ 28 w 28"/>
                <a:gd name="T11" fmla="*/ 45 h 45"/>
                <a:gd name="T12" fmla="*/ 0 w 28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17"/>
                    <a:pt x="28" y="35"/>
                    <a:pt x="28" y="45"/>
                  </a:cubicBezTo>
                  <a:cubicBezTo>
                    <a:pt x="28" y="35"/>
                    <a:pt x="16" y="17"/>
                    <a:pt x="0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1" name="ïṡľíḍè">
              <a:extLst>
                <a:ext uri="{FF2B5EF4-FFF2-40B4-BE49-F238E27FC236}">
                  <a16:creationId xmlns:a16="http://schemas.microsoft.com/office/drawing/2014/main" id="{DC33210C-7C9A-4DB9-93DC-74E4318A1D07}"/>
                </a:ext>
              </a:extLst>
            </p:cNvPr>
            <p:cNvSpPr/>
            <p:nvPr/>
          </p:nvSpPr>
          <p:spPr bwMode="auto">
            <a:xfrm>
              <a:off x="7267576" y="3668713"/>
              <a:ext cx="80963" cy="115888"/>
            </a:xfrm>
            <a:custGeom>
              <a:avLst/>
              <a:gdLst>
                <a:gd name="T0" fmla="*/ 27 w 63"/>
                <a:gd name="T1" fmla="*/ 0 h 90"/>
                <a:gd name="T2" fmla="*/ 27 w 63"/>
                <a:gd name="T3" fmla="*/ 0 h 90"/>
                <a:gd name="T4" fmla="*/ 27 w 63"/>
                <a:gd name="T5" fmla="*/ 0 h 90"/>
                <a:gd name="T6" fmla="*/ 30 w 63"/>
                <a:gd name="T7" fmla="*/ 5 h 90"/>
                <a:gd name="T8" fmla="*/ 42 w 63"/>
                <a:gd name="T9" fmla="*/ 55 h 90"/>
                <a:gd name="T10" fmla="*/ 0 w 63"/>
                <a:gd name="T11" fmla="*/ 89 h 90"/>
                <a:gd name="T12" fmla="*/ 1 w 63"/>
                <a:gd name="T13" fmla="*/ 90 h 90"/>
                <a:gd name="T14" fmla="*/ 1 w 63"/>
                <a:gd name="T15" fmla="*/ 90 h 90"/>
                <a:gd name="T16" fmla="*/ 44 w 63"/>
                <a:gd name="T17" fmla="*/ 54 h 90"/>
                <a:gd name="T18" fmla="*/ 55 w 63"/>
                <a:gd name="T19" fmla="*/ 45 h 90"/>
                <a:gd name="T20" fmla="*/ 27 w 63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90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51" y="30"/>
                    <a:pt x="63" y="54"/>
                    <a:pt x="42" y="55"/>
                  </a:cubicBezTo>
                  <a:cubicBezTo>
                    <a:pt x="27" y="55"/>
                    <a:pt x="10" y="76"/>
                    <a:pt x="0" y="89"/>
                  </a:cubicBezTo>
                  <a:cubicBezTo>
                    <a:pt x="0" y="89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1" y="77"/>
                    <a:pt x="28" y="55"/>
                    <a:pt x="44" y="54"/>
                  </a:cubicBezTo>
                  <a:cubicBezTo>
                    <a:pt x="51" y="54"/>
                    <a:pt x="55" y="51"/>
                    <a:pt x="55" y="45"/>
                  </a:cubicBezTo>
                  <a:cubicBezTo>
                    <a:pt x="55" y="35"/>
                    <a:pt x="43" y="17"/>
                    <a:pt x="27" y="0"/>
                  </a:cubicBezTo>
                </a:path>
              </a:pathLst>
            </a:custGeom>
            <a:solidFill>
              <a:srgbClr val="3B77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2" name="ïśḷîdé">
              <a:extLst>
                <a:ext uri="{FF2B5EF4-FFF2-40B4-BE49-F238E27FC236}">
                  <a16:creationId xmlns:a16="http://schemas.microsoft.com/office/drawing/2014/main" id="{C240C428-15BC-4EB5-BAE5-FB00A4A1CDDD}"/>
                </a:ext>
              </a:extLst>
            </p:cNvPr>
            <p:cNvSpPr/>
            <p:nvPr/>
          </p:nvSpPr>
          <p:spPr bwMode="auto">
            <a:xfrm>
              <a:off x="7327901" y="3687763"/>
              <a:ext cx="3175" cy="20638"/>
            </a:xfrm>
            <a:custGeom>
              <a:avLst/>
              <a:gdLst>
                <a:gd name="T0" fmla="*/ 3 w 3"/>
                <a:gd name="T1" fmla="*/ 6 h 17"/>
                <a:gd name="T2" fmla="*/ 2 w 3"/>
                <a:gd name="T3" fmla="*/ 17 h 17"/>
                <a:gd name="T4" fmla="*/ 0 w 3"/>
                <a:gd name="T5" fmla="*/ 6 h 17"/>
                <a:gd name="T6" fmla="*/ 2 w 3"/>
                <a:gd name="T7" fmla="*/ 3 h 17"/>
                <a:gd name="T8" fmla="*/ 3 w 3"/>
                <a:gd name="T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3" y="6"/>
                  </a:moveTo>
                  <a:cubicBezTo>
                    <a:pt x="3" y="12"/>
                    <a:pt x="2" y="17"/>
                    <a:pt x="2" y="17"/>
                  </a:cubicBezTo>
                  <a:cubicBezTo>
                    <a:pt x="1" y="17"/>
                    <a:pt x="0" y="12"/>
                    <a:pt x="0" y="6"/>
                  </a:cubicBezTo>
                  <a:cubicBezTo>
                    <a:pt x="0" y="0"/>
                    <a:pt x="1" y="3"/>
                    <a:pt x="2" y="3"/>
                  </a:cubicBezTo>
                  <a:cubicBezTo>
                    <a:pt x="2" y="3"/>
                    <a:pt x="3" y="1"/>
                    <a:pt x="3" y="6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3" name="ïṡ1iḍè">
              <a:extLst>
                <a:ext uri="{FF2B5EF4-FFF2-40B4-BE49-F238E27FC236}">
                  <a16:creationId xmlns:a16="http://schemas.microsoft.com/office/drawing/2014/main" id="{65DA5046-7354-4495-A9AF-618A8231CD02}"/>
                </a:ext>
              </a:extLst>
            </p:cNvPr>
            <p:cNvSpPr/>
            <p:nvPr/>
          </p:nvSpPr>
          <p:spPr bwMode="auto">
            <a:xfrm>
              <a:off x="7329488" y="3697288"/>
              <a:ext cx="19050" cy="11113"/>
            </a:xfrm>
            <a:custGeom>
              <a:avLst/>
              <a:gdLst>
                <a:gd name="T0" fmla="*/ 10 w 15"/>
                <a:gd name="T1" fmla="*/ 5 h 9"/>
                <a:gd name="T2" fmla="*/ 0 w 15"/>
                <a:gd name="T3" fmla="*/ 9 h 9"/>
                <a:gd name="T4" fmla="*/ 9 w 15"/>
                <a:gd name="T5" fmla="*/ 3 h 9"/>
                <a:gd name="T6" fmla="*/ 12 w 15"/>
                <a:gd name="T7" fmla="*/ 3 h 9"/>
                <a:gd name="T8" fmla="*/ 10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5" y="8"/>
                    <a:pt x="1" y="9"/>
                    <a:pt x="0" y="9"/>
                  </a:cubicBezTo>
                  <a:cubicBezTo>
                    <a:pt x="0" y="8"/>
                    <a:pt x="4" y="5"/>
                    <a:pt x="9" y="3"/>
                  </a:cubicBezTo>
                  <a:cubicBezTo>
                    <a:pt x="14" y="0"/>
                    <a:pt x="12" y="2"/>
                    <a:pt x="12" y="3"/>
                  </a:cubicBezTo>
                  <a:cubicBezTo>
                    <a:pt x="12" y="3"/>
                    <a:pt x="15" y="2"/>
                    <a:pt x="10" y="5"/>
                  </a:cubicBezTo>
                  <a:close/>
                </a:path>
              </a:pathLst>
            </a:custGeom>
            <a:solidFill>
              <a:srgbClr val="FFD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4" name="iṧḻîḑè">
              <a:extLst>
                <a:ext uri="{FF2B5EF4-FFF2-40B4-BE49-F238E27FC236}">
                  <a16:creationId xmlns:a16="http://schemas.microsoft.com/office/drawing/2014/main" id="{7CF07260-668B-4AB5-A5AC-0F3C56E75F0F}"/>
                </a:ext>
              </a:extLst>
            </p:cNvPr>
            <p:cNvSpPr/>
            <p:nvPr/>
          </p:nvSpPr>
          <p:spPr bwMode="auto">
            <a:xfrm>
              <a:off x="7129463" y="3763963"/>
              <a:ext cx="196850" cy="92075"/>
            </a:xfrm>
            <a:custGeom>
              <a:avLst/>
              <a:gdLst>
                <a:gd name="T0" fmla="*/ 153 w 153"/>
                <a:gd name="T1" fmla="*/ 24 h 71"/>
                <a:gd name="T2" fmla="*/ 108 w 153"/>
                <a:gd name="T3" fmla="*/ 16 h 71"/>
                <a:gd name="T4" fmla="*/ 52 w 153"/>
                <a:gd name="T5" fmla="*/ 12 h 71"/>
                <a:gd name="T6" fmla="*/ 39 w 153"/>
                <a:gd name="T7" fmla="*/ 71 h 71"/>
                <a:gd name="T8" fmla="*/ 140 w 153"/>
                <a:gd name="T9" fmla="*/ 59 h 71"/>
                <a:gd name="T10" fmla="*/ 153 w 153"/>
                <a:gd name="T11" fmla="*/ 2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71">
                  <a:moveTo>
                    <a:pt x="153" y="24"/>
                  </a:moveTo>
                  <a:cubicBezTo>
                    <a:pt x="153" y="24"/>
                    <a:pt x="118" y="23"/>
                    <a:pt x="108" y="16"/>
                  </a:cubicBezTo>
                  <a:cubicBezTo>
                    <a:pt x="98" y="9"/>
                    <a:pt x="55" y="0"/>
                    <a:pt x="52" y="12"/>
                  </a:cubicBezTo>
                  <a:cubicBezTo>
                    <a:pt x="49" y="23"/>
                    <a:pt x="0" y="71"/>
                    <a:pt x="39" y="71"/>
                  </a:cubicBezTo>
                  <a:cubicBezTo>
                    <a:pt x="78" y="71"/>
                    <a:pt x="130" y="65"/>
                    <a:pt x="140" y="59"/>
                  </a:cubicBezTo>
                  <a:cubicBezTo>
                    <a:pt x="151" y="52"/>
                    <a:pt x="153" y="24"/>
                    <a:pt x="153" y="24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5" name="ïsḻîḓè">
              <a:extLst>
                <a:ext uri="{FF2B5EF4-FFF2-40B4-BE49-F238E27FC236}">
                  <a16:creationId xmlns:a16="http://schemas.microsoft.com/office/drawing/2014/main" id="{3CD83072-AD96-4C62-A73E-69A72DE43EFA}"/>
                </a:ext>
              </a:extLst>
            </p:cNvPr>
            <p:cNvSpPr/>
            <p:nvPr/>
          </p:nvSpPr>
          <p:spPr bwMode="auto">
            <a:xfrm>
              <a:off x="7162801" y="3795713"/>
              <a:ext cx="163513" cy="60325"/>
            </a:xfrm>
            <a:custGeom>
              <a:avLst/>
              <a:gdLst>
                <a:gd name="T0" fmla="*/ 0 w 128"/>
                <a:gd name="T1" fmla="*/ 43 h 47"/>
                <a:gd name="T2" fmla="*/ 10 w 128"/>
                <a:gd name="T3" fmla="*/ 47 h 47"/>
                <a:gd name="T4" fmla="*/ 0 w 128"/>
                <a:gd name="T5" fmla="*/ 43 h 47"/>
                <a:gd name="T6" fmla="*/ 0 w 128"/>
                <a:gd name="T7" fmla="*/ 43 h 47"/>
                <a:gd name="T8" fmla="*/ 128 w 128"/>
                <a:gd name="T9" fmla="*/ 0 h 47"/>
                <a:gd name="T10" fmla="*/ 127 w 128"/>
                <a:gd name="T11" fmla="*/ 0 h 47"/>
                <a:gd name="T12" fmla="*/ 128 w 128"/>
                <a:gd name="T13" fmla="*/ 0 h 47"/>
                <a:gd name="T14" fmla="*/ 128 w 128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47">
                  <a:moveTo>
                    <a:pt x="0" y="43"/>
                  </a:moveTo>
                  <a:cubicBezTo>
                    <a:pt x="2" y="45"/>
                    <a:pt x="5" y="46"/>
                    <a:pt x="10" y="47"/>
                  </a:cubicBezTo>
                  <a:cubicBezTo>
                    <a:pt x="5" y="46"/>
                    <a:pt x="2" y="45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moveTo>
                    <a:pt x="12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6" name="ïṧļiďé">
              <a:extLst>
                <a:ext uri="{FF2B5EF4-FFF2-40B4-BE49-F238E27FC236}">
                  <a16:creationId xmlns:a16="http://schemas.microsoft.com/office/drawing/2014/main" id="{DA343A6C-830B-49FC-8491-FD58CD96A1E4}"/>
                </a:ext>
              </a:extLst>
            </p:cNvPr>
            <p:cNvSpPr/>
            <p:nvPr/>
          </p:nvSpPr>
          <p:spPr bwMode="auto">
            <a:xfrm>
              <a:off x="7161213" y="3843338"/>
              <a:ext cx="1588" cy="6350"/>
            </a:xfrm>
            <a:custGeom>
              <a:avLst/>
              <a:gdLst>
                <a:gd name="T0" fmla="*/ 0 w 1"/>
                <a:gd name="T1" fmla="*/ 0 h 6"/>
                <a:gd name="T2" fmla="*/ 1 w 1"/>
                <a:gd name="T3" fmla="*/ 6 h 6"/>
                <a:gd name="T4" fmla="*/ 1 w 1"/>
                <a:gd name="T5" fmla="*/ 6 h 6"/>
                <a:gd name="T6" fmla="*/ 0 w 1"/>
                <a:gd name="T7" fmla="*/ 0 h 6"/>
                <a:gd name="T8" fmla="*/ 0 w 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6">
                  <a:moveTo>
                    <a:pt x="0" y="0"/>
                  </a:moveTo>
                  <a:cubicBezTo>
                    <a:pt x="0" y="2"/>
                    <a:pt x="0" y="4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56A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7" name="îś1îdé">
              <a:extLst>
                <a:ext uri="{FF2B5EF4-FFF2-40B4-BE49-F238E27FC236}">
                  <a16:creationId xmlns:a16="http://schemas.microsoft.com/office/drawing/2014/main" id="{198B1817-EBE6-481A-8E56-A44658E55AD0}"/>
                </a:ext>
              </a:extLst>
            </p:cNvPr>
            <p:cNvSpPr/>
            <p:nvPr/>
          </p:nvSpPr>
          <p:spPr bwMode="auto">
            <a:xfrm>
              <a:off x="7161213" y="3795713"/>
              <a:ext cx="165100" cy="60325"/>
            </a:xfrm>
            <a:custGeom>
              <a:avLst/>
              <a:gdLst>
                <a:gd name="T0" fmla="*/ 128 w 129"/>
                <a:gd name="T1" fmla="*/ 0 h 47"/>
                <a:gd name="T2" fmla="*/ 128 w 129"/>
                <a:gd name="T3" fmla="*/ 0 h 47"/>
                <a:gd name="T4" fmla="*/ 116 w 129"/>
                <a:gd name="T5" fmla="*/ 31 h 47"/>
                <a:gd name="T6" fmla="*/ 17 w 129"/>
                <a:gd name="T7" fmla="*/ 43 h 47"/>
                <a:gd name="T8" fmla="*/ 14 w 129"/>
                <a:gd name="T9" fmla="*/ 43 h 47"/>
                <a:gd name="T10" fmla="*/ 0 w 129"/>
                <a:gd name="T11" fmla="*/ 37 h 47"/>
                <a:gd name="T12" fmla="*/ 1 w 129"/>
                <a:gd name="T13" fmla="*/ 43 h 47"/>
                <a:gd name="T14" fmla="*/ 11 w 129"/>
                <a:gd name="T15" fmla="*/ 47 h 47"/>
                <a:gd name="T16" fmla="*/ 15 w 129"/>
                <a:gd name="T17" fmla="*/ 47 h 47"/>
                <a:gd name="T18" fmla="*/ 18 w 129"/>
                <a:gd name="T19" fmla="*/ 47 h 47"/>
                <a:gd name="T20" fmla="*/ 116 w 129"/>
                <a:gd name="T21" fmla="*/ 35 h 47"/>
                <a:gd name="T22" fmla="*/ 129 w 129"/>
                <a:gd name="T23" fmla="*/ 0 h 47"/>
                <a:gd name="T24" fmla="*/ 128 w 129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27" y="8"/>
                    <a:pt x="124" y="26"/>
                    <a:pt x="116" y="31"/>
                  </a:cubicBezTo>
                  <a:cubicBezTo>
                    <a:pt x="106" y="37"/>
                    <a:pt x="56" y="43"/>
                    <a:pt x="17" y="43"/>
                  </a:cubicBezTo>
                  <a:cubicBezTo>
                    <a:pt x="16" y="43"/>
                    <a:pt x="15" y="43"/>
                    <a:pt x="14" y="43"/>
                  </a:cubicBezTo>
                  <a:cubicBezTo>
                    <a:pt x="6" y="43"/>
                    <a:pt x="2" y="41"/>
                    <a:pt x="0" y="37"/>
                  </a:cubicBezTo>
                  <a:cubicBezTo>
                    <a:pt x="0" y="39"/>
                    <a:pt x="0" y="41"/>
                    <a:pt x="1" y="43"/>
                  </a:cubicBezTo>
                  <a:cubicBezTo>
                    <a:pt x="3" y="45"/>
                    <a:pt x="6" y="46"/>
                    <a:pt x="11" y="47"/>
                  </a:cubicBezTo>
                  <a:cubicBezTo>
                    <a:pt x="12" y="47"/>
                    <a:pt x="13" y="47"/>
                    <a:pt x="15" y="47"/>
                  </a:cubicBezTo>
                  <a:cubicBezTo>
                    <a:pt x="16" y="47"/>
                    <a:pt x="17" y="47"/>
                    <a:pt x="18" y="47"/>
                  </a:cubicBezTo>
                  <a:cubicBezTo>
                    <a:pt x="57" y="47"/>
                    <a:pt x="106" y="41"/>
                    <a:pt x="116" y="35"/>
                  </a:cubicBezTo>
                  <a:cubicBezTo>
                    <a:pt x="127" y="29"/>
                    <a:pt x="129" y="2"/>
                    <a:pt x="129" y="0"/>
                  </a:cubicBezTo>
                  <a:cubicBezTo>
                    <a:pt x="129" y="0"/>
                    <a:pt x="128" y="0"/>
                    <a:pt x="128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8" name="îSḷíďe">
              <a:extLst>
                <a:ext uri="{FF2B5EF4-FFF2-40B4-BE49-F238E27FC236}">
                  <a16:creationId xmlns:a16="http://schemas.microsoft.com/office/drawing/2014/main" id="{E430F0F7-0864-48D0-AD40-D5A6DBF12484}"/>
                </a:ext>
              </a:extLst>
            </p:cNvPr>
            <p:cNvSpPr/>
            <p:nvPr/>
          </p:nvSpPr>
          <p:spPr bwMode="auto">
            <a:xfrm>
              <a:off x="4271963" y="1525588"/>
              <a:ext cx="222250" cy="2222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9" name="ïSļiḍé">
              <a:extLst>
                <a:ext uri="{FF2B5EF4-FFF2-40B4-BE49-F238E27FC236}">
                  <a16:creationId xmlns:a16="http://schemas.microsoft.com/office/drawing/2014/main" id="{4D4805CD-DF50-4AAB-8278-59CA05FF6D0F}"/>
                </a:ext>
              </a:extLst>
            </p:cNvPr>
            <p:cNvSpPr/>
            <p:nvPr/>
          </p:nvSpPr>
          <p:spPr bwMode="auto">
            <a:xfrm>
              <a:off x="6180138" y="1349376"/>
              <a:ext cx="223838" cy="223838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0" name="i$ḷiḑe">
              <a:extLst>
                <a:ext uri="{FF2B5EF4-FFF2-40B4-BE49-F238E27FC236}">
                  <a16:creationId xmlns:a16="http://schemas.microsoft.com/office/drawing/2014/main" id="{7895991B-35AC-4C18-907B-93D78841905A}"/>
                </a:ext>
              </a:extLst>
            </p:cNvPr>
            <p:cNvSpPr/>
            <p:nvPr/>
          </p:nvSpPr>
          <p:spPr bwMode="auto">
            <a:xfrm>
              <a:off x="7945438" y="1789113"/>
              <a:ext cx="222250" cy="222250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1" name="í$ľíďe">
              <a:extLst>
                <a:ext uri="{FF2B5EF4-FFF2-40B4-BE49-F238E27FC236}">
                  <a16:creationId xmlns:a16="http://schemas.microsoft.com/office/drawing/2014/main" id="{1EA5F61D-A770-460A-B7B9-43FA645BF2F9}"/>
                </a:ext>
              </a:extLst>
            </p:cNvPr>
            <p:cNvSpPr/>
            <p:nvPr/>
          </p:nvSpPr>
          <p:spPr bwMode="auto">
            <a:xfrm>
              <a:off x="3719513" y="2470151"/>
              <a:ext cx="373063" cy="3714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2" name="iṣļíḍe">
              <a:extLst>
                <a:ext uri="{FF2B5EF4-FFF2-40B4-BE49-F238E27FC236}">
                  <a16:creationId xmlns:a16="http://schemas.microsoft.com/office/drawing/2014/main" id="{B970109F-99DC-4728-B2BF-E6D4924C37F3}"/>
                </a:ext>
              </a:extLst>
            </p:cNvPr>
            <p:cNvSpPr/>
            <p:nvPr/>
          </p:nvSpPr>
          <p:spPr bwMode="auto">
            <a:xfrm>
              <a:off x="3898901" y="3389313"/>
              <a:ext cx="373063" cy="373063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3" name="íṩḷiďè">
              <a:extLst>
                <a:ext uri="{FF2B5EF4-FFF2-40B4-BE49-F238E27FC236}">
                  <a16:creationId xmlns:a16="http://schemas.microsoft.com/office/drawing/2014/main" id="{D063880C-22B6-493E-91EB-AC719FA6A83B}"/>
                </a:ext>
              </a:extLst>
            </p:cNvPr>
            <p:cNvSpPr/>
            <p:nvPr/>
          </p:nvSpPr>
          <p:spPr bwMode="auto">
            <a:xfrm>
              <a:off x="7375526" y="2578101"/>
              <a:ext cx="373063" cy="371475"/>
            </a:xfrm>
            <a:prstGeom prst="ellipse">
              <a:avLst/>
            </a:prstGeom>
            <a:solidFill>
              <a:srgbClr val="4285F4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4" name="îṩ1ïḓê">
              <a:extLst>
                <a:ext uri="{FF2B5EF4-FFF2-40B4-BE49-F238E27FC236}">
                  <a16:creationId xmlns:a16="http://schemas.microsoft.com/office/drawing/2014/main" id="{A8280B5E-AB53-481E-BF01-05E3281324C0}"/>
                </a:ext>
              </a:extLst>
            </p:cNvPr>
            <p:cNvSpPr/>
            <p:nvPr/>
          </p:nvSpPr>
          <p:spPr bwMode="auto">
            <a:xfrm>
              <a:off x="5872163" y="3086101"/>
              <a:ext cx="296863" cy="193675"/>
            </a:xfrm>
            <a:custGeom>
              <a:avLst/>
              <a:gdLst>
                <a:gd name="T0" fmla="*/ 127 w 231"/>
                <a:gd name="T1" fmla="*/ 21 h 151"/>
                <a:gd name="T2" fmla="*/ 111 w 231"/>
                <a:gd name="T3" fmla="*/ 22 h 151"/>
                <a:gd name="T4" fmla="*/ 87 w 231"/>
                <a:gd name="T5" fmla="*/ 32 h 151"/>
                <a:gd name="T6" fmla="*/ 1 w 231"/>
                <a:gd name="T7" fmla="*/ 120 h 151"/>
                <a:gd name="T8" fmla="*/ 0 w 231"/>
                <a:gd name="T9" fmla="*/ 128 h 151"/>
                <a:gd name="T10" fmla="*/ 5 w 231"/>
                <a:gd name="T11" fmla="*/ 133 h 151"/>
                <a:gd name="T12" fmla="*/ 19 w 231"/>
                <a:gd name="T13" fmla="*/ 146 h 151"/>
                <a:gd name="T14" fmla="*/ 25 w 231"/>
                <a:gd name="T15" fmla="*/ 150 h 151"/>
                <a:gd name="T16" fmla="*/ 37 w 231"/>
                <a:gd name="T17" fmla="*/ 150 h 151"/>
                <a:gd name="T18" fmla="*/ 144 w 231"/>
                <a:gd name="T19" fmla="*/ 102 h 151"/>
                <a:gd name="T20" fmla="*/ 188 w 231"/>
                <a:gd name="T21" fmla="*/ 68 h 151"/>
                <a:gd name="T22" fmla="*/ 212 w 231"/>
                <a:gd name="T23" fmla="*/ 72 h 151"/>
                <a:gd name="T24" fmla="*/ 231 w 231"/>
                <a:gd name="T25" fmla="*/ 62 h 151"/>
                <a:gd name="T26" fmla="*/ 229 w 231"/>
                <a:gd name="T27" fmla="*/ 51 h 151"/>
                <a:gd name="T28" fmla="*/ 218 w 231"/>
                <a:gd name="T29" fmla="*/ 12 h 151"/>
                <a:gd name="T30" fmla="*/ 171 w 231"/>
                <a:gd name="T31" fmla="*/ 2 h 151"/>
                <a:gd name="T32" fmla="*/ 127 w 231"/>
                <a:gd name="T33" fmla="*/ 2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1" h="151">
                  <a:moveTo>
                    <a:pt x="127" y="21"/>
                  </a:moveTo>
                  <a:cubicBezTo>
                    <a:pt x="122" y="21"/>
                    <a:pt x="116" y="21"/>
                    <a:pt x="111" y="22"/>
                  </a:cubicBezTo>
                  <a:cubicBezTo>
                    <a:pt x="103" y="24"/>
                    <a:pt x="95" y="27"/>
                    <a:pt x="87" y="32"/>
                  </a:cubicBezTo>
                  <a:cubicBezTo>
                    <a:pt x="51" y="52"/>
                    <a:pt x="16" y="81"/>
                    <a:pt x="1" y="120"/>
                  </a:cubicBezTo>
                  <a:cubicBezTo>
                    <a:pt x="0" y="122"/>
                    <a:pt x="0" y="125"/>
                    <a:pt x="0" y="128"/>
                  </a:cubicBezTo>
                  <a:cubicBezTo>
                    <a:pt x="1" y="130"/>
                    <a:pt x="3" y="132"/>
                    <a:pt x="5" y="133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0" y="148"/>
                    <a:pt x="23" y="149"/>
                    <a:pt x="25" y="150"/>
                  </a:cubicBezTo>
                  <a:cubicBezTo>
                    <a:pt x="29" y="151"/>
                    <a:pt x="33" y="151"/>
                    <a:pt x="37" y="150"/>
                  </a:cubicBezTo>
                  <a:cubicBezTo>
                    <a:pt x="75" y="141"/>
                    <a:pt x="117" y="131"/>
                    <a:pt x="144" y="102"/>
                  </a:cubicBezTo>
                  <a:cubicBezTo>
                    <a:pt x="157" y="88"/>
                    <a:pt x="169" y="69"/>
                    <a:pt x="188" y="68"/>
                  </a:cubicBezTo>
                  <a:cubicBezTo>
                    <a:pt x="196" y="68"/>
                    <a:pt x="204" y="71"/>
                    <a:pt x="212" y="72"/>
                  </a:cubicBezTo>
                  <a:cubicBezTo>
                    <a:pt x="219" y="73"/>
                    <a:pt x="229" y="70"/>
                    <a:pt x="231" y="62"/>
                  </a:cubicBezTo>
                  <a:cubicBezTo>
                    <a:pt x="231" y="58"/>
                    <a:pt x="231" y="55"/>
                    <a:pt x="229" y="51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15" y="1"/>
                    <a:pt x="182" y="0"/>
                    <a:pt x="171" y="2"/>
                  </a:cubicBezTo>
                  <a:cubicBezTo>
                    <a:pt x="155" y="5"/>
                    <a:pt x="144" y="19"/>
                    <a:pt x="127" y="21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5" name="ïŝľïdé">
              <a:extLst>
                <a:ext uri="{FF2B5EF4-FFF2-40B4-BE49-F238E27FC236}">
                  <a16:creationId xmlns:a16="http://schemas.microsoft.com/office/drawing/2014/main" id="{F910352B-8660-42DA-8F85-99E2978F16E7}"/>
                </a:ext>
              </a:extLst>
            </p:cNvPr>
            <p:cNvSpPr/>
            <p:nvPr/>
          </p:nvSpPr>
          <p:spPr bwMode="auto">
            <a:xfrm>
              <a:off x="6049963" y="3259138"/>
              <a:ext cx="198438" cy="323850"/>
            </a:xfrm>
            <a:custGeom>
              <a:avLst/>
              <a:gdLst>
                <a:gd name="T0" fmla="*/ 127 w 155"/>
                <a:gd name="T1" fmla="*/ 106 h 252"/>
                <a:gd name="T2" fmla="*/ 126 w 155"/>
                <a:gd name="T3" fmla="*/ 147 h 252"/>
                <a:gd name="T4" fmla="*/ 116 w 155"/>
                <a:gd name="T5" fmla="*/ 177 h 252"/>
                <a:gd name="T6" fmla="*/ 88 w 155"/>
                <a:gd name="T7" fmla="*/ 220 h 252"/>
                <a:gd name="T8" fmla="*/ 51 w 155"/>
                <a:gd name="T9" fmla="*/ 248 h 252"/>
                <a:gd name="T10" fmla="*/ 8 w 155"/>
                <a:gd name="T11" fmla="*/ 236 h 252"/>
                <a:gd name="T12" fmla="*/ 1 w 155"/>
                <a:gd name="T13" fmla="*/ 200 h 252"/>
                <a:gd name="T14" fmla="*/ 21 w 155"/>
                <a:gd name="T15" fmla="*/ 108 h 252"/>
                <a:gd name="T16" fmla="*/ 41 w 155"/>
                <a:gd name="T17" fmla="*/ 72 h 252"/>
                <a:gd name="T18" fmla="*/ 84 w 155"/>
                <a:gd name="T19" fmla="*/ 0 h 252"/>
                <a:gd name="T20" fmla="*/ 128 w 155"/>
                <a:gd name="T21" fmla="*/ 12 h 252"/>
                <a:gd name="T22" fmla="*/ 153 w 155"/>
                <a:gd name="T23" fmla="*/ 21 h 252"/>
                <a:gd name="T24" fmla="*/ 141 w 155"/>
                <a:gd name="T25" fmla="*/ 45 h 252"/>
                <a:gd name="T26" fmla="*/ 127 w 155"/>
                <a:gd name="T27" fmla="*/ 106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252">
                  <a:moveTo>
                    <a:pt x="127" y="106"/>
                  </a:moveTo>
                  <a:cubicBezTo>
                    <a:pt x="127" y="120"/>
                    <a:pt x="128" y="133"/>
                    <a:pt x="126" y="147"/>
                  </a:cubicBezTo>
                  <a:cubicBezTo>
                    <a:pt x="124" y="157"/>
                    <a:pt x="120" y="167"/>
                    <a:pt x="116" y="177"/>
                  </a:cubicBezTo>
                  <a:cubicBezTo>
                    <a:pt x="108" y="192"/>
                    <a:pt x="99" y="207"/>
                    <a:pt x="88" y="220"/>
                  </a:cubicBezTo>
                  <a:cubicBezTo>
                    <a:pt x="78" y="232"/>
                    <a:pt x="66" y="243"/>
                    <a:pt x="51" y="248"/>
                  </a:cubicBezTo>
                  <a:cubicBezTo>
                    <a:pt x="36" y="252"/>
                    <a:pt x="18" y="249"/>
                    <a:pt x="8" y="236"/>
                  </a:cubicBezTo>
                  <a:cubicBezTo>
                    <a:pt x="1" y="226"/>
                    <a:pt x="0" y="212"/>
                    <a:pt x="1" y="200"/>
                  </a:cubicBezTo>
                  <a:cubicBezTo>
                    <a:pt x="2" y="168"/>
                    <a:pt x="7" y="136"/>
                    <a:pt x="21" y="108"/>
                  </a:cubicBezTo>
                  <a:cubicBezTo>
                    <a:pt x="27" y="96"/>
                    <a:pt x="35" y="84"/>
                    <a:pt x="41" y="72"/>
                  </a:cubicBezTo>
                  <a:cubicBezTo>
                    <a:pt x="54" y="47"/>
                    <a:pt x="62" y="17"/>
                    <a:pt x="84" y="0"/>
                  </a:cubicBezTo>
                  <a:cubicBezTo>
                    <a:pt x="98" y="6"/>
                    <a:pt x="113" y="10"/>
                    <a:pt x="128" y="12"/>
                  </a:cubicBezTo>
                  <a:cubicBezTo>
                    <a:pt x="134" y="13"/>
                    <a:pt x="151" y="13"/>
                    <a:pt x="153" y="21"/>
                  </a:cubicBezTo>
                  <a:cubicBezTo>
                    <a:pt x="155" y="26"/>
                    <a:pt x="144" y="40"/>
                    <a:pt x="141" y="45"/>
                  </a:cubicBezTo>
                  <a:cubicBezTo>
                    <a:pt x="133" y="65"/>
                    <a:pt x="128" y="85"/>
                    <a:pt x="127" y="106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6" name="ïṩḷïḋê">
              <a:extLst>
                <a:ext uri="{FF2B5EF4-FFF2-40B4-BE49-F238E27FC236}">
                  <a16:creationId xmlns:a16="http://schemas.microsoft.com/office/drawing/2014/main" id="{912D7CDF-4C08-479C-B8F4-789FA5BE3048}"/>
                </a:ext>
              </a:extLst>
            </p:cNvPr>
            <p:cNvSpPr/>
            <p:nvPr/>
          </p:nvSpPr>
          <p:spPr bwMode="auto">
            <a:xfrm>
              <a:off x="5991226" y="2389188"/>
              <a:ext cx="474663" cy="747713"/>
            </a:xfrm>
            <a:custGeom>
              <a:avLst/>
              <a:gdLst>
                <a:gd name="T0" fmla="*/ 14 w 369"/>
                <a:gd name="T1" fmla="*/ 208 h 582"/>
                <a:gd name="T2" fmla="*/ 26 w 369"/>
                <a:gd name="T3" fmla="*/ 245 h 582"/>
                <a:gd name="T4" fmla="*/ 26 w 369"/>
                <a:gd name="T5" fmla="*/ 269 h 582"/>
                <a:gd name="T6" fmla="*/ 31 w 369"/>
                <a:gd name="T7" fmla="*/ 301 h 582"/>
                <a:gd name="T8" fmla="*/ 53 w 369"/>
                <a:gd name="T9" fmla="*/ 392 h 582"/>
                <a:gd name="T10" fmla="*/ 58 w 369"/>
                <a:gd name="T11" fmla="*/ 434 h 582"/>
                <a:gd name="T12" fmla="*/ 54 w 369"/>
                <a:gd name="T13" fmla="*/ 462 h 582"/>
                <a:gd name="T14" fmla="*/ 57 w 369"/>
                <a:gd name="T15" fmla="*/ 483 h 582"/>
                <a:gd name="T16" fmla="*/ 54 w 369"/>
                <a:gd name="T17" fmla="*/ 546 h 582"/>
                <a:gd name="T18" fmla="*/ 53 w 369"/>
                <a:gd name="T19" fmla="*/ 551 h 582"/>
                <a:gd name="T20" fmla="*/ 58 w 369"/>
                <a:gd name="T21" fmla="*/ 556 h 582"/>
                <a:gd name="T22" fmla="*/ 136 w 369"/>
                <a:gd name="T23" fmla="*/ 582 h 582"/>
                <a:gd name="T24" fmla="*/ 186 w 369"/>
                <a:gd name="T25" fmla="*/ 401 h 582"/>
                <a:gd name="T26" fmla="*/ 202 w 369"/>
                <a:gd name="T27" fmla="*/ 287 h 582"/>
                <a:gd name="T28" fmla="*/ 205 w 369"/>
                <a:gd name="T29" fmla="*/ 282 h 582"/>
                <a:gd name="T30" fmla="*/ 215 w 369"/>
                <a:gd name="T31" fmla="*/ 282 h 582"/>
                <a:gd name="T32" fmla="*/ 332 w 369"/>
                <a:gd name="T33" fmla="*/ 350 h 582"/>
                <a:gd name="T34" fmla="*/ 360 w 369"/>
                <a:gd name="T35" fmla="*/ 229 h 582"/>
                <a:gd name="T36" fmla="*/ 340 w 369"/>
                <a:gd name="T37" fmla="*/ 176 h 582"/>
                <a:gd name="T38" fmla="*/ 306 w 369"/>
                <a:gd name="T39" fmla="*/ 119 h 582"/>
                <a:gd name="T40" fmla="*/ 188 w 369"/>
                <a:gd name="T41" fmla="*/ 42 h 582"/>
                <a:gd name="T42" fmla="*/ 104 w 369"/>
                <a:gd name="T43" fmla="*/ 18 h 582"/>
                <a:gd name="T44" fmla="*/ 47 w 369"/>
                <a:gd name="T45" fmla="*/ 10 h 582"/>
                <a:gd name="T46" fmla="*/ 14 w 369"/>
                <a:gd name="T47" fmla="*/ 66 h 582"/>
                <a:gd name="T48" fmla="*/ 1 w 369"/>
                <a:gd name="T49" fmla="*/ 134 h 582"/>
                <a:gd name="T50" fmla="*/ 14 w 369"/>
                <a:gd name="T51" fmla="*/ 208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9" h="582">
                  <a:moveTo>
                    <a:pt x="14" y="208"/>
                  </a:moveTo>
                  <a:cubicBezTo>
                    <a:pt x="18" y="220"/>
                    <a:pt x="25" y="232"/>
                    <a:pt x="26" y="245"/>
                  </a:cubicBezTo>
                  <a:cubicBezTo>
                    <a:pt x="26" y="253"/>
                    <a:pt x="26" y="261"/>
                    <a:pt x="26" y="269"/>
                  </a:cubicBezTo>
                  <a:cubicBezTo>
                    <a:pt x="26" y="280"/>
                    <a:pt x="28" y="291"/>
                    <a:pt x="31" y="301"/>
                  </a:cubicBezTo>
                  <a:cubicBezTo>
                    <a:pt x="53" y="392"/>
                    <a:pt x="53" y="392"/>
                    <a:pt x="53" y="392"/>
                  </a:cubicBezTo>
                  <a:cubicBezTo>
                    <a:pt x="57" y="406"/>
                    <a:pt x="60" y="420"/>
                    <a:pt x="58" y="434"/>
                  </a:cubicBezTo>
                  <a:cubicBezTo>
                    <a:pt x="57" y="443"/>
                    <a:pt x="54" y="452"/>
                    <a:pt x="54" y="462"/>
                  </a:cubicBezTo>
                  <a:cubicBezTo>
                    <a:pt x="54" y="469"/>
                    <a:pt x="55" y="476"/>
                    <a:pt x="57" y="483"/>
                  </a:cubicBezTo>
                  <a:cubicBezTo>
                    <a:pt x="61" y="504"/>
                    <a:pt x="60" y="526"/>
                    <a:pt x="54" y="546"/>
                  </a:cubicBezTo>
                  <a:cubicBezTo>
                    <a:pt x="53" y="548"/>
                    <a:pt x="53" y="549"/>
                    <a:pt x="53" y="551"/>
                  </a:cubicBezTo>
                  <a:cubicBezTo>
                    <a:pt x="54" y="554"/>
                    <a:pt x="56" y="555"/>
                    <a:pt x="58" y="556"/>
                  </a:cubicBezTo>
                  <a:cubicBezTo>
                    <a:pt x="82" y="570"/>
                    <a:pt x="109" y="578"/>
                    <a:pt x="136" y="582"/>
                  </a:cubicBezTo>
                  <a:cubicBezTo>
                    <a:pt x="160" y="524"/>
                    <a:pt x="177" y="463"/>
                    <a:pt x="186" y="401"/>
                  </a:cubicBezTo>
                  <a:cubicBezTo>
                    <a:pt x="192" y="363"/>
                    <a:pt x="195" y="325"/>
                    <a:pt x="202" y="287"/>
                  </a:cubicBezTo>
                  <a:cubicBezTo>
                    <a:pt x="202" y="285"/>
                    <a:pt x="203" y="283"/>
                    <a:pt x="205" y="282"/>
                  </a:cubicBezTo>
                  <a:cubicBezTo>
                    <a:pt x="208" y="279"/>
                    <a:pt x="212" y="281"/>
                    <a:pt x="215" y="282"/>
                  </a:cubicBezTo>
                  <a:cubicBezTo>
                    <a:pt x="256" y="302"/>
                    <a:pt x="295" y="325"/>
                    <a:pt x="332" y="350"/>
                  </a:cubicBezTo>
                  <a:cubicBezTo>
                    <a:pt x="359" y="316"/>
                    <a:pt x="369" y="271"/>
                    <a:pt x="360" y="229"/>
                  </a:cubicBezTo>
                  <a:cubicBezTo>
                    <a:pt x="355" y="210"/>
                    <a:pt x="348" y="193"/>
                    <a:pt x="340" y="176"/>
                  </a:cubicBezTo>
                  <a:cubicBezTo>
                    <a:pt x="330" y="156"/>
                    <a:pt x="319" y="137"/>
                    <a:pt x="306" y="119"/>
                  </a:cubicBezTo>
                  <a:cubicBezTo>
                    <a:pt x="276" y="82"/>
                    <a:pt x="232" y="58"/>
                    <a:pt x="188" y="42"/>
                  </a:cubicBezTo>
                  <a:cubicBezTo>
                    <a:pt x="160" y="32"/>
                    <a:pt x="132" y="25"/>
                    <a:pt x="104" y="18"/>
                  </a:cubicBezTo>
                  <a:cubicBezTo>
                    <a:pt x="89" y="13"/>
                    <a:pt x="62" y="0"/>
                    <a:pt x="47" y="10"/>
                  </a:cubicBezTo>
                  <a:cubicBezTo>
                    <a:pt x="31" y="21"/>
                    <a:pt x="21" y="49"/>
                    <a:pt x="14" y="66"/>
                  </a:cubicBezTo>
                  <a:cubicBezTo>
                    <a:pt x="6" y="88"/>
                    <a:pt x="1" y="111"/>
                    <a:pt x="1" y="134"/>
                  </a:cubicBezTo>
                  <a:cubicBezTo>
                    <a:pt x="0" y="159"/>
                    <a:pt x="5" y="184"/>
                    <a:pt x="14" y="20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7" name="i$lîḋè">
              <a:extLst>
                <a:ext uri="{FF2B5EF4-FFF2-40B4-BE49-F238E27FC236}">
                  <a16:creationId xmlns:a16="http://schemas.microsoft.com/office/drawing/2014/main" id="{53053A8F-F3A6-44E6-BCD8-69A1570D11D3}"/>
                </a:ext>
              </a:extLst>
            </p:cNvPr>
            <p:cNvSpPr/>
            <p:nvPr/>
          </p:nvSpPr>
          <p:spPr bwMode="auto">
            <a:xfrm>
              <a:off x="6096001" y="2695576"/>
              <a:ext cx="327025" cy="647700"/>
            </a:xfrm>
            <a:custGeom>
              <a:avLst/>
              <a:gdLst>
                <a:gd name="T0" fmla="*/ 254 w 254"/>
                <a:gd name="T1" fmla="*/ 79 h 504"/>
                <a:gd name="T2" fmla="*/ 251 w 254"/>
                <a:gd name="T3" fmla="*/ 115 h 504"/>
                <a:gd name="T4" fmla="*/ 245 w 254"/>
                <a:gd name="T5" fmla="*/ 130 h 504"/>
                <a:gd name="T6" fmla="*/ 207 w 254"/>
                <a:gd name="T7" fmla="*/ 205 h 504"/>
                <a:gd name="T8" fmla="*/ 193 w 254"/>
                <a:gd name="T9" fmla="*/ 241 h 504"/>
                <a:gd name="T10" fmla="*/ 185 w 254"/>
                <a:gd name="T11" fmla="*/ 323 h 504"/>
                <a:gd name="T12" fmla="*/ 171 w 254"/>
                <a:gd name="T13" fmla="*/ 346 h 504"/>
                <a:gd name="T14" fmla="*/ 171 w 254"/>
                <a:gd name="T15" fmla="*/ 366 h 504"/>
                <a:gd name="T16" fmla="*/ 164 w 254"/>
                <a:gd name="T17" fmla="*/ 387 h 504"/>
                <a:gd name="T18" fmla="*/ 160 w 254"/>
                <a:gd name="T19" fmla="*/ 408 h 504"/>
                <a:gd name="T20" fmla="*/ 115 w 254"/>
                <a:gd name="T21" fmla="*/ 486 h 504"/>
                <a:gd name="T22" fmla="*/ 65 w 254"/>
                <a:gd name="T23" fmla="*/ 503 h 504"/>
                <a:gd name="T24" fmla="*/ 26 w 254"/>
                <a:gd name="T25" fmla="*/ 472 h 504"/>
                <a:gd name="T26" fmla="*/ 21 w 254"/>
                <a:gd name="T27" fmla="*/ 455 h 504"/>
                <a:gd name="T28" fmla="*/ 0 w 254"/>
                <a:gd name="T29" fmla="*/ 440 h 504"/>
                <a:gd name="T30" fmla="*/ 20 w 254"/>
                <a:gd name="T31" fmla="*/ 408 h 504"/>
                <a:gd name="T32" fmla="*/ 33 w 254"/>
                <a:gd name="T33" fmla="*/ 376 h 504"/>
                <a:gd name="T34" fmla="*/ 30 w 254"/>
                <a:gd name="T35" fmla="*/ 333 h 504"/>
                <a:gd name="T36" fmla="*/ 43 w 254"/>
                <a:gd name="T37" fmla="*/ 298 h 504"/>
                <a:gd name="T38" fmla="*/ 36 w 254"/>
                <a:gd name="T39" fmla="*/ 253 h 504"/>
                <a:gd name="T40" fmla="*/ 47 w 254"/>
                <a:gd name="T41" fmla="*/ 141 h 504"/>
                <a:gd name="T42" fmla="*/ 99 w 254"/>
                <a:gd name="T43" fmla="*/ 0 h 504"/>
                <a:gd name="T44" fmla="*/ 254 w 254"/>
                <a:gd name="T45" fmla="*/ 79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4" h="504">
                  <a:moveTo>
                    <a:pt x="254" y="79"/>
                  </a:moveTo>
                  <a:cubicBezTo>
                    <a:pt x="246" y="88"/>
                    <a:pt x="253" y="102"/>
                    <a:pt x="251" y="115"/>
                  </a:cubicBezTo>
                  <a:cubicBezTo>
                    <a:pt x="250" y="120"/>
                    <a:pt x="248" y="125"/>
                    <a:pt x="245" y="130"/>
                  </a:cubicBezTo>
                  <a:cubicBezTo>
                    <a:pt x="207" y="205"/>
                    <a:pt x="207" y="205"/>
                    <a:pt x="207" y="205"/>
                  </a:cubicBezTo>
                  <a:cubicBezTo>
                    <a:pt x="201" y="217"/>
                    <a:pt x="196" y="229"/>
                    <a:pt x="193" y="241"/>
                  </a:cubicBezTo>
                  <a:cubicBezTo>
                    <a:pt x="188" y="269"/>
                    <a:pt x="198" y="299"/>
                    <a:pt x="185" y="323"/>
                  </a:cubicBezTo>
                  <a:cubicBezTo>
                    <a:pt x="180" y="331"/>
                    <a:pt x="173" y="337"/>
                    <a:pt x="171" y="346"/>
                  </a:cubicBezTo>
                  <a:cubicBezTo>
                    <a:pt x="170" y="352"/>
                    <a:pt x="171" y="359"/>
                    <a:pt x="171" y="366"/>
                  </a:cubicBezTo>
                  <a:cubicBezTo>
                    <a:pt x="170" y="373"/>
                    <a:pt x="166" y="380"/>
                    <a:pt x="164" y="387"/>
                  </a:cubicBezTo>
                  <a:cubicBezTo>
                    <a:pt x="162" y="394"/>
                    <a:pt x="161" y="401"/>
                    <a:pt x="160" y="408"/>
                  </a:cubicBezTo>
                  <a:cubicBezTo>
                    <a:pt x="155" y="439"/>
                    <a:pt x="139" y="467"/>
                    <a:pt x="115" y="486"/>
                  </a:cubicBezTo>
                  <a:cubicBezTo>
                    <a:pt x="101" y="498"/>
                    <a:pt x="83" y="504"/>
                    <a:pt x="65" y="503"/>
                  </a:cubicBezTo>
                  <a:cubicBezTo>
                    <a:pt x="47" y="502"/>
                    <a:pt x="30" y="489"/>
                    <a:pt x="26" y="472"/>
                  </a:cubicBezTo>
                  <a:cubicBezTo>
                    <a:pt x="25" y="466"/>
                    <a:pt x="25" y="459"/>
                    <a:pt x="21" y="455"/>
                  </a:cubicBezTo>
                  <a:cubicBezTo>
                    <a:pt x="16" y="448"/>
                    <a:pt x="5" y="447"/>
                    <a:pt x="0" y="440"/>
                  </a:cubicBezTo>
                  <a:cubicBezTo>
                    <a:pt x="20" y="408"/>
                    <a:pt x="20" y="408"/>
                    <a:pt x="20" y="408"/>
                  </a:cubicBezTo>
                  <a:cubicBezTo>
                    <a:pt x="26" y="398"/>
                    <a:pt x="32" y="387"/>
                    <a:pt x="33" y="376"/>
                  </a:cubicBezTo>
                  <a:cubicBezTo>
                    <a:pt x="34" y="361"/>
                    <a:pt x="27" y="347"/>
                    <a:pt x="30" y="333"/>
                  </a:cubicBezTo>
                  <a:cubicBezTo>
                    <a:pt x="32" y="321"/>
                    <a:pt x="41" y="310"/>
                    <a:pt x="43" y="298"/>
                  </a:cubicBezTo>
                  <a:cubicBezTo>
                    <a:pt x="47" y="283"/>
                    <a:pt x="40" y="268"/>
                    <a:pt x="36" y="253"/>
                  </a:cubicBezTo>
                  <a:cubicBezTo>
                    <a:pt x="28" y="216"/>
                    <a:pt x="37" y="178"/>
                    <a:pt x="47" y="141"/>
                  </a:cubicBezTo>
                  <a:cubicBezTo>
                    <a:pt x="60" y="93"/>
                    <a:pt x="73" y="43"/>
                    <a:pt x="99" y="0"/>
                  </a:cubicBezTo>
                  <a:cubicBezTo>
                    <a:pt x="152" y="28"/>
                    <a:pt x="200" y="55"/>
                    <a:pt x="254" y="79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8" name="íṥļíďê">
              <a:extLst>
                <a:ext uri="{FF2B5EF4-FFF2-40B4-BE49-F238E27FC236}">
                  <a16:creationId xmlns:a16="http://schemas.microsoft.com/office/drawing/2014/main" id="{2D79427B-8A96-4C38-8791-141FD2EF1647}"/>
                </a:ext>
              </a:extLst>
            </p:cNvPr>
            <p:cNvSpPr/>
            <p:nvPr/>
          </p:nvSpPr>
          <p:spPr bwMode="auto">
            <a:xfrm>
              <a:off x="6030913" y="1774826"/>
              <a:ext cx="396875" cy="801688"/>
            </a:xfrm>
            <a:custGeom>
              <a:avLst/>
              <a:gdLst>
                <a:gd name="T0" fmla="*/ 306 w 309"/>
                <a:gd name="T1" fmla="*/ 34 h 624"/>
                <a:gd name="T2" fmla="*/ 307 w 309"/>
                <a:gd name="T3" fmla="*/ 60 h 624"/>
                <a:gd name="T4" fmla="*/ 308 w 309"/>
                <a:gd name="T5" fmla="*/ 121 h 624"/>
                <a:gd name="T6" fmla="*/ 297 w 309"/>
                <a:gd name="T7" fmla="*/ 180 h 624"/>
                <a:gd name="T8" fmla="*/ 276 w 309"/>
                <a:gd name="T9" fmla="*/ 352 h 624"/>
                <a:gd name="T10" fmla="*/ 221 w 309"/>
                <a:gd name="T11" fmla="*/ 558 h 624"/>
                <a:gd name="T12" fmla="*/ 206 w 309"/>
                <a:gd name="T13" fmla="*/ 624 h 624"/>
                <a:gd name="T14" fmla="*/ 0 w 309"/>
                <a:gd name="T15" fmla="*/ 502 h 624"/>
                <a:gd name="T16" fmla="*/ 26 w 309"/>
                <a:gd name="T17" fmla="*/ 187 h 624"/>
                <a:gd name="T18" fmla="*/ 28 w 309"/>
                <a:gd name="T19" fmla="*/ 149 h 624"/>
                <a:gd name="T20" fmla="*/ 43 w 309"/>
                <a:gd name="T21" fmla="*/ 120 h 624"/>
                <a:gd name="T22" fmla="*/ 92 w 309"/>
                <a:gd name="T23" fmla="*/ 46 h 624"/>
                <a:gd name="T24" fmla="*/ 132 w 309"/>
                <a:gd name="T25" fmla="*/ 8 h 624"/>
                <a:gd name="T26" fmla="*/ 189 w 309"/>
                <a:gd name="T27" fmla="*/ 7 h 624"/>
                <a:gd name="T28" fmla="*/ 257 w 309"/>
                <a:gd name="T29" fmla="*/ 19 h 624"/>
                <a:gd name="T30" fmla="*/ 306 w 309"/>
                <a:gd name="T31" fmla="*/ 3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624">
                  <a:moveTo>
                    <a:pt x="306" y="34"/>
                  </a:moveTo>
                  <a:cubicBezTo>
                    <a:pt x="309" y="42"/>
                    <a:pt x="307" y="51"/>
                    <a:pt x="307" y="60"/>
                  </a:cubicBezTo>
                  <a:cubicBezTo>
                    <a:pt x="305" y="80"/>
                    <a:pt x="309" y="100"/>
                    <a:pt x="308" y="121"/>
                  </a:cubicBezTo>
                  <a:cubicBezTo>
                    <a:pt x="307" y="141"/>
                    <a:pt x="301" y="160"/>
                    <a:pt x="297" y="180"/>
                  </a:cubicBezTo>
                  <a:cubicBezTo>
                    <a:pt x="285" y="236"/>
                    <a:pt x="288" y="295"/>
                    <a:pt x="276" y="352"/>
                  </a:cubicBezTo>
                  <a:cubicBezTo>
                    <a:pt x="263" y="422"/>
                    <a:pt x="228" y="487"/>
                    <a:pt x="221" y="558"/>
                  </a:cubicBezTo>
                  <a:cubicBezTo>
                    <a:pt x="219" y="580"/>
                    <a:pt x="219" y="605"/>
                    <a:pt x="206" y="624"/>
                  </a:cubicBezTo>
                  <a:cubicBezTo>
                    <a:pt x="133" y="591"/>
                    <a:pt x="64" y="550"/>
                    <a:pt x="0" y="502"/>
                  </a:cubicBezTo>
                  <a:cubicBezTo>
                    <a:pt x="14" y="398"/>
                    <a:pt x="28" y="293"/>
                    <a:pt x="26" y="187"/>
                  </a:cubicBezTo>
                  <a:cubicBezTo>
                    <a:pt x="25" y="175"/>
                    <a:pt x="26" y="162"/>
                    <a:pt x="28" y="149"/>
                  </a:cubicBezTo>
                  <a:cubicBezTo>
                    <a:pt x="32" y="139"/>
                    <a:pt x="36" y="129"/>
                    <a:pt x="43" y="120"/>
                  </a:cubicBezTo>
                  <a:cubicBezTo>
                    <a:pt x="58" y="95"/>
                    <a:pt x="75" y="71"/>
                    <a:pt x="92" y="46"/>
                  </a:cubicBezTo>
                  <a:cubicBezTo>
                    <a:pt x="103" y="31"/>
                    <a:pt x="115" y="15"/>
                    <a:pt x="132" y="8"/>
                  </a:cubicBezTo>
                  <a:cubicBezTo>
                    <a:pt x="149" y="0"/>
                    <a:pt x="170" y="4"/>
                    <a:pt x="189" y="7"/>
                  </a:cubicBezTo>
                  <a:cubicBezTo>
                    <a:pt x="212" y="11"/>
                    <a:pt x="234" y="15"/>
                    <a:pt x="257" y="19"/>
                  </a:cubicBezTo>
                  <a:cubicBezTo>
                    <a:pt x="271" y="22"/>
                    <a:pt x="300" y="17"/>
                    <a:pt x="306" y="34"/>
                  </a:cubicBezTo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9" name="ïšlíḑe">
              <a:extLst>
                <a:ext uri="{FF2B5EF4-FFF2-40B4-BE49-F238E27FC236}">
                  <a16:creationId xmlns:a16="http://schemas.microsoft.com/office/drawing/2014/main" id="{C7570D23-869D-467C-BB67-CA4B4032C6A5}"/>
                </a:ext>
              </a:extLst>
            </p:cNvPr>
            <p:cNvSpPr/>
            <p:nvPr/>
          </p:nvSpPr>
          <p:spPr bwMode="auto">
            <a:xfrm>
              <a:off x="5680076" y="2151063"/>
              <a:ext cx="128588" cy="188913"/>
            </a:xfrm>
            <a:custGeom>
              <a:avLst/>
              <a:gdLst>
                <a:gd name="T0" fmla="*/ 30 w 100"/>
                <a:gd name="T1" fmla="*/ 141 h 147"/>
                <a:gd name="T2" fmla="*/ 0 w 100"/>
                <a:gd name="T3" fmla="*/ 116 h 147"/>
                <a:gd name="T4" fmla="*/ 14 w 100"/>
                <a:gd name="T5" fmla="*/ 51 h 147"/>
                <a:gd name="T6" fmla="*/ 27 w 100"/>
                <a:gd name="T7" fmla="*/ 9 h 147"/>
                <a:gd name="T8" fmla="*/ 35 w 100"/>
                <a:gd name="T9" fmla="*/ 0 h 147"/>
                <a:gd name="T10" fmla="*/ 42 w 100"/>
                <a:gd name="T11" fmla="*/ 1 h 147"/>
                <a:gd name="T12" fmla="*/ 88 w 100"/>
                <a:gd name="T13" fmla="*/ 13 h 147"/>
                <a:gd name="T14" fmla="*/ 85 w 100"/>
                <a:gd name="T15" fmla="*/ 54 h 147"/>
                <a:gd name="T16" fmla="*/ 30 w 100"/>
                <a:gd name="T17" fmla="*/ 14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47">
                  <a:moveTo>
                    <a:pt x="30" y="141"/>
                  </a:moveTo>
                  <a:cubicBezTo>
                    <a:pt x="21" y="131"/>
                    <a:pt x="10" y="123"/>
                    <a:pt x="0" y="116"/>
                  </a:cubicBezTo>
                  <a:cubicBezTo>
                    <a:pt x="14" y="98"/>
                    <a:pt x="11" y="73"/>
                    <a:pt x="14" y="51"/>
                  </a:cubicBezTo>
                  <a:cubicBezTo>
                    <a:pt x="17" y="37"/>
                    <a:pt x="22" y="23"/>
                    <a:pt x="27" y="9"/>
                  </a:cubicBezTo>
                  <a:cubicBezTo>
                    <a:pt x="29" y="5"/>
                    <a:pt x="31" y="1"/>
                    <a:pt x="35" y="0"/>
                  </a:cubicBezTo>
                  <a:cubicBezTo>
                    <a:pt x="37" y="0"/>
                    <a:pt x="40" y="0"/>
                    <a:pt x="42" y="1"/>
                  </a:cubicBezTo>
                  <a:cubicBezTo>
                    <a:pt x="54" y="6"/>
                    <a:pt x="79" y="5"/>
                    <a:pt x="88" y="13"/>
                  </a:cubicBezTo>
                  <a:cubicBezTo>
                    <a:pt x="100" y="23"/>
                    <a:pt x="89" y="42"/>
                    <a:pt x="85" y="54"/>
                  </a:cubicBezTo>
                  <a:cubicBezTo>
                    <a:pt x="82" y="62"/>
                    <a:pt x="36" y="147"/>
                    <a:pt x="30" y="141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0" name="iṡľîḑe">
              <a:extLst>
                <a:ext uri="{FF2B5EF4-FFF2-40B4-BE49-F238E27FC236}">
                  <a16:creationId xmlns:a16="http://schemas.microsoft.com/office/drawing/2014/main" id="{6B4BAD8C-BFF4-4428-936D-3797E8164904}"/>
                </a:ext>
              </a:extLst>
            </p:cNvPr>
            <p:cNvSpPr/>
            <p:nvPr/>
          </p:nvSpPr>
          <p:spPr bwMode="auto">
            <a:xfrm>
              <a:off x="5478463" y="3079751"/>
              <a:ext cx="301625" cy="300038"/>
            </a:xfrm>
            <a:custGeom>
              <a:avLst/>
              <a:gdLst>
                <a:gd name="T0" fmla="*/ 222 w 234"/>
                <a:gd name="T1" fmla="*/ 165 h 233"/>
                <a:gd name="T2" fmla="*/ 233 w 234"/>
                <a:gd name="T3" fmla="*/ 197 h 233"/>
                <a:gd name="T4" fmla="*/ 220 w 234"/>
                <a:gd name="T5" fmla="*/ 227 h 233"/>
                <a:gd name="T6" fmla="*/ 185 w 234"/>
                <a:gd name="T7" fmla="*/ 227 h 233"/>
                <a:gd name="T8" fmla="*/ 75 w 234"/>
                <a:gd name="T9" fmla="*/ 127 h 233"/>
                <a:gd name="T10" fmla="*/ 62 w 234"/>
                <a:gd name="T11" fmla="*/ 103 h 233"/>
                <a:gd name="T12" fmla="*/ 46 w 234"/>
                <a:gd name="T13" fmla="*/ 93 h 233"/>
                <a:gd name="T14" fmla="*/ 8 w 234"/>
                <a:gd name="T15" fmla="*/ 55 h 233"/>
                <a:gd name="T16" fmla="*/ 19 w 234"/>
                <a:gd name="T17" fmla="*/ 7 h 233"/>
                <a:gd name="T18" fmla="*/ 50 w 234"/>
                <a:gd name="T19" fmla="*/ 3 h 233"/>
                <a:gd name="T20" fmla="*/ 80 w 234"/>
                <a:gd name="T21" fmla="*/ 16 h 233"/>
                <a:gd name="T22" fmla="*/ 128 w 234"/>
                <a:gd name="T23" fmla="*/ 43 h 233"/>
                <a:gd name="T24" fmla="*/ 161 w 234"/>
                <a:gd name="T25" fmla="*/ 78 h 233"/>
                <a:gd name="T26" fmla="*/ 194 w 234"/>
                <a:gd name="T27" fmla="*/ 120 h 233"/>
                <a:gd name="T28" fmla="*/ 222 w 234"/>
                <a:gd name="T29" fmla="*/ 16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4" h="233">
                  <a:moveTo>
                    <a:pt x="222" y="165"/>
                  </a:moveTo>
                  <a:cubicBezTo>
                    <a:pt x="228" y="175"/>
                    <a:pt x="232" y="185"/>
                    <a:pt x="233" y="197"/>
                  </a:cubicBezTo>
                  <a:cubicBezTo>
                    <a:pt x="234" y="208"/>
                    <a:pt x="230" y="221"/>
                    <a:pt x="220" y="227"/>
                  </a:cubicBezTo>
                  <a:cubicBezTo>
                    <a:pt x="211" y="233"/>
                    <a:pt x="197" y="231"/>
                    <a:pt x="185" y="227"/>
                  </a:cubicBezTo>
                  <a:cubicBezTo>
                    <a:pt x="136" y="211"/>
                    <a:pt x="96" y="175"/>
                    <a:pt x="75" y="127"/>
                  </a:cubicBezTo>
                  <a:cubicBezTo>
                    <a:pt x="71" y="119"/>
                    <a:pt x="68" y="110"/>
                    <a:pt x="62" y="103"/>
                  </a:cubicBezTo>
                  <a:cubicBezTo>
                    <a:pt x="57" y="99"/>
                    <a:pt x="51" y="95"/>
                    <a:pt x="46" y="93"/>
                  </a:cubicBezTo>
                  <a:cubicBezTo>
                    <a:pt x="30" y="84"/>
                    <a:pt x="15" y="72"/>
                    <a:pt x="8" y="55"/>
                  </a:cubicBezTo>
                  <a:cubicBezTo>
                    <a:pt x="0" y="39"/>
                    <a:pt x="4" y="17"/>
                    <a:pt x="19" y="7"/>
                  </a:cubicBezTo>
                  <a:cubicBezTo>
                    <a:pt x="28" y="1"/>
                    <a:pt x="39" y="0"/>
                    <a:pt x="50" y="3"/>
                  </a:cubicBezTo>
                  <a:cubicBezTo>
                    <a:pt x="60" y="6"/>
                    <a:pt x="70" y="10"/>
                    <a:pt x="80" y="16"/>
                  </a:cubicBezTo>
                  <a:cubicBezTo>
                    <a:pt x="95" y="24"/>
                    <a:pt x="114" y="32"/>
                    <a:pt x="128" y="43"/>
                  </a:cubicBezTo>
                  <a:cubicBezTo>
                    <a:pt x="140" y="53"/>
                    <a:pt x="150" y="66"/>
                    <a:pt x="161" y="78"/>
                  </a:cubicBezTo>
                  <a:cubicBezTo>
                    <a:pt x="172" y="91"/>
                    <a:pt x="183" y="105"/>
                    <a:pt x="194" y="120"/>
                  </a:cubicBezTo>
                  <a:cubicBezTo>
                    <a:pt x="197" y="124"/>
                    <a:pt x="225" y="161"/>
                    <a:pt x="222" y="165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1" name="ï$ļïḑê">
              <a:extLst>
                <a:ext uri="{FF2B5EF4-FFF2-40B4-BE49-F238E27FC236}">
                  <a16:creationId xmlns:a16="http://schemas.microsoft.com/office/drawing/2014/main" id="{89E46C1D-BAEE-419D-BDD5-3327B4EE900A}"/>
                </a:ext>
              </a:extLst>
            </p:cNvPr>
            <p:cNvSpPr/>
            <p:nvPr/>
          </p:nvSpPr>
          <p:spPr bwMode="auto">
            <a:xfrm>
              <a:off x="5238751" y="3027363"/>
              <a:ext cx="152400" cy="284163"/>
            </a:xfrm>
            <a:custGeom>
              <a:avLst/>
              <a:gdLst>
                <a:gd name="T0" fmla="*/ 115 w 118"/>
                <a:gd name="T1" fmla="*/ 122 h 221"/>
                <a:gd name="T2" fmla="*/ 104 w 118"/>
                <a:gd name="T3" fmla="*/ 181 h 221"/>
                <a:gd name="T4" fmla="*/ 87 w 118"/>
                <a:gd name="T5" fmla="*/ 210 h 221"/>
                <a:gd name="T6" fmla="*/ 62 w 118"/>
                <a:gd name="T7" fmla="*/ 220 h 221"/>
                <a:gd name="T8" fmla="*/ 53 w 118"/>
                <a:gd name="T9" fmla="*/ 220 h 221"/>
                <a:gd name="T10" fmla="*/ 40 w 118"/>
                <a:gd name="T11" fmla="*/ 210 h 221"/>
                <a:gd name="T12" fmla="*/ 8 w 118"/>
                <a:gd name="T13" fmla="*/ 152 h 221"/>
                <a:gd name="T14" fmla="*/ 22 w 118"/>
                <a:gd name="T15" fmla="*/ 59 h 221"/>
                <a:gd name="T16" fmla="*/ 43 w 118"/>
                <a:gd name="T17" fmla="*/ 27 h 221"/>
                <a:gd name="T18" fmla="*/ 82 w 118"/>
                <a:gd name="T19" fmla="*/ 10 h 221"/>
                <a:gd name="T20" fmla="*/ 116 w 118"/>
                <a:gd name="T21" fmla="*/ 18 h 221"/>
                <a:gd name="T22" fmla="*/ 115 w 118"/>
                <a:gd name="T23" fmla="*/ 12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21">
                  <a:moveTo>
                    <a:pt x="115" y="122"/>
                  </a:moveTo>
                  <a:cubicBezTo>
                    <a:pt x="113" y="142"/>
                    <a:pt x="110" y="162"/>
                    <a:pt x="104" y="181"/>
                  </a:cubicBezTo>
                  <a:cubicBezTo>
                    <a:pt x="101" y="192"/>
                    <a:pt x="96" y="203"/>
                    <a:pt x="87" y="210"/>
                  </a:cubicBezTo>
                  <a:cubicBezTo>
                    <a:pt x="80" y="215"/>
                    <a:pt x="71" y="218"/>
                    <a:pt x="62" y="220"/>
                  </a:cubicBezTo>
                  <a:cubicBezTo>
                    <a:pt x="59" y="220"/>
                    <a:pt x="56" y="221"/>
                    <a:pt x="53" y="220"/>
                  </a:cubicBezTo>
                  <a:cubicBezTo>
                    <a:pt x="47" y="219"/>
                    <a:pt x="43" y="214"/>
                    <a:pt x="40" y="210"/>
                  </a:cubicBezTo>
                  <a:cubicBezTo>
                    <a:pt x="26" y="192"/>
                    <a:pt x="13" y="173"/>
                    <a:pt x="8" y="152"/>
                  </a:cubicBezTo>
                  <a:cubicBezTo>
                    <a:pt x="0" y="121"/>
                    <a:pt x="8" y="88"/>
                    <a:pt x="22" y="59"/>
                  </a:cubicBezTo>
                  <a:cubicBezTo>
                    <a:pt x="27" y="47"/>
                    <a:pt x="34" y="36"/>
                    <a:pt x="43" y="27"/>
                  </a:cubicBezTo>
                  <a:cubicBezTo>
                    <a:pt x="54" y="18"/>
                    <a:pt x="68" y="12"/>
                    <a:pt x="82" y="10"/>
                  </a:cubicBezTo>
                  <a:cubicBezTo>
                    <a:pt x="97" y="7"/>
                    <a:pt x="115" y="0"/>
                    <a:pt x="116" y="18"/>
                  </a:cubicBezTo>
                  <a:cubicBezTo>
                    <a:pt x="118" y="53"/>
                    <a:pt x="117" y="87"/>
                    <a:pt x="115" y="122"/>
                  </a:cubicBezTo>
                  <a:close/>
                </a:path>
              </a:pathLst>
            </a:custGeom>
            <a:solidFill>
              <a:srgbClr val="656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2" name="íṡ1ïďê">
              <a:extLst>
                <a:ext uri="{FF2B5EF4-FFF2-40B4-BE49-F238E27FC236}">
                  <a16:creationId xmlns:a16="http://schemas.microsoft.com/office/drawing/2014/main" id="{955ABCBF-AD24-44CB-A93A-72FF3C802D64}"/>
                </a:ext>
              </a:extLst>
            </p:cNvPr>
            <p:cNvSpPr/>
            <p:nvPr/>
          </p:nvSpPr>
          <p:spPr bwMode="auto">
            <a:xfrm>
              <a:off x="5105401" y="2217738"/>
              <a:ext cx="655638" cy="955675"/>
            </a:xfrm>
            <a:custGeom>
              <a:avLst/>
              <a:gdLst>
                <a:gd name="T0" fmla="*/ 440 w 510"/>
                <a:gd name="T1" fmla="*/ 0 h 744"/>
                <a:gd name="T2" fmla="*/ 504 w 510"/>
                <a:gd name="T3" fmla="*/ 63 h 744"/>
                <a:gd name="T4" fmla="*/ 502 w 510"/>
                <a:gd name="T5" fmla="*/ 120 h 744"/>
                <a:gd name="T6" fmla="*/ 509 w 510"/>
                <a:gd name="T7" fmla="*/ 169 h 744"/>
                <a:gd name="T8" fmla="*/ 505 w 510"/>
                <a:gd name="T9" fmla="*/ 192 h 744"/>
                <a:gd name="T10" fmla="*/ 503 w 510"/>
                <a:gd name="T11" fmla="*/ 237 h 744"/>
                <a:gd name="T12" fmla="*/ 485 w 510"/>
                <a:gd name="T13" fmla="*/ 336 h 744"/>
                <a:gd name="T14" fmla="*/ 483 w 510"/>
                <a:gd name="T15" fmla="*/ 408 h 744"/>
                <a:gd name="T16" fmla="*/ 487 w 510"/>
                <a:gd name="T17" fmla="*/ 454 h 744"/>
                <a:gd name="T18" fmla="*/ 484 w 510"/>
                <a:gd name="T19" fmla="*/ 488 h 744"/>
                <a:gd name="T20" fmla="*/ 452 w 510"/>
                <a:gd name="T21" fmla="*/ 587 h 744"/>
                <a:gd name="T22" fmla="*/ 437 w 510"/>
                <a:gd name="T23" fmla="*/ 716 h 744"/>
                <a:gd name="T24" fmla="*/ 435 w 510"/>
                <a:gd name="T25" fmla="*/ 734 h 744"/>
                <a:gd name="T26" fmla="*/ 407 w 510"/>
                <a:gd name="T27" fmla="*/ 743 h 744"/>
                <a:gd name="T28" fmla="*/ 307 w 510"/>
                <a:gd name="T29" fmla="*/ 693 h 744"/>
                <a:gd name="T30" fmla="*/ 300 w 510"/>
                <a:gd name="T31" fmla="*/ 679 h 744"/>
                <a:gd name="T32" fmla="*/ 311 w 510"/>
                <a:gd name="T33" fmla="*/ 656 h 744"/>
                <a:gd name="T34" fmla="*/ 326 w 510"/>
                <a:gd name="T35" fmla="*/ 570 h 744"/>
                <a:gd name="T36" fmla="*/ 341 w 510"/>
                <a:gd name="T37" fmla="*/ 508 h 744"/>
                <a:gd name="T38" fmla="*/ 353 w 510"/>
                <a:gd name="T39" fmla="*/ 473 h 744"/>
                <a:gd name="T40" fmla="*/ 347 w 510"/>
                <a:gd name="T41" fmla="*/ 439 h 744"/>
                <a:gd name="T42" fmla="*/ 335 w 510"/>
                <a:gd name="T43" fmla="*/ 401 h 744"/>
                <a:gd name="T44" fmla="*/ 270 w 510"/>
                <a:gd name="T45" fmla="*/ 227 h 744"/>
                <a:gd name="T46" fmla="*/ 233 w 510"/>
                <a:gd name="T47" fmla="*/ 279 h 744"/>
                <a:gd name="T48" fmla="*/ 223 w 510"/>
                <a:gd name="T49" fmla="*/ 395 h 744"/>
                <a:gd name="T50" fmla="*/ 217 w 510"/>
                <a:gd name="T51" fmla="*/ 411 h 744"/>
                <a:gd name="T52" fmla="*/ 216 w 510"/>
                <a:gd name="T53" fmla="*/ 425 h 744"/>
                <a:gd name="T54" fmla="*/ 223 w 510"/>
                <a:gd name="T55" fmla="*/ 541 h 744"/>
                <a:gd name="T56" fmla="*/ 228 w 510"/>
                <a:gd name="T57" fmla="*/ 558 h 744"/>
                <a:gd name="T58" fmla="*/ 236 w 510"/>
                <a:gd name="T59" fmla="*/ 567 h 744"/>
                <a:gd name="T60" fmla="*/ 240 w 510"/>
                <a:gd name="T61" fmla="*/ 600 h 744"/>
                <a:gd name="T62" fmla="*/ 232 w 510"/>
                <a:gd name="T63" fmla="*/ 654 h 744"/>
                <a:gd name="T64" fmla="*/ 229 w 510"/>
                <a:gd name="T65" fmla="*/ 661 h 744"/>
                <a:gd name="T66" fmla="*/ 223 w 510"/>
                <a:gd name="T67" fmla="*/ 665 h 744"/>
                <a:gd name="T68" fmla="*/ 144 w 510"/>
                <a:gd name="T69" fmla="*/ 672 h 744"/>
                <a:gd name="T70" fmla="*/ 123 w 510"/>
                <a:gd name="T71" fmla="*/ 662 h 744"/>
                <a:gd name="T72" fmla="*/ 132 w 510"/>
                <a:gd name="T73" fmla="*/ 640 h 744"/>
                <a:gd name="T74" fmla="*/ 126 w 510"/>
                <a:gd name="T75" fmla="*/ 628 h 744"/>
                <a:gd name="T76" fmla="*/ 94 w 510"/>
                <a:gd name="T77" fmla="*/ 571 h 744"/>
                <a:gd name="T78" fmla="*/ 95 w 510"/>
                <a:gd name="T79" fmla="*/ 553 h 744"/>
                <a:gd name="T80" fmla="*/ 80 w 510"/>
                <a:gd name="T81" fmla="*/ 511 h 744"/>
                <a:gd name="T82" fmla="*/ 84 w 510"/>
                <a:gd name="T83" fmla="*/ 456 h 744"/>
                <a:gd name="T84" fmla="*/ 80 w 510"/>
                <a:gd name="T85" fmla="*/ 381 h 744"/>
                <a:gd name="T86" fmla="*/ 67 w 510"/>
                <a:gd name="T87" fmla="*/ 291 h 744"/>
                <a:gd name="T88" fmla="*/ 58 w 510"/>
                <a:gd name="T89" fmla="*/ 249 h 744"/>
                <a:gd name="T90" fmla="*/ 41 w 510"/>
                <a:gd name="T91" fmla="*/ 210 h 744"/>
                <a:gd name="T92" fmla="*/ 7 w 510"/>
                <a:gd name="T93" fmla="*/ 130 h 744"/>
                <a:gd name="T94" fmla="*/ 1 w 510"/>
                <a:gd name="T95" fmla="*/ 107 h 744"/>
                <a:gd name="T96" fmla="*/ 16 w 510"/>
                <a:gd name="T97" fmla="*/ 70 h 744"/>
                <a:gd name="T98" fmla="*/ 80 w 510"/>
                <a:gd name="T99" fmla="*/ 31 h 744"/>
                <a:gd name="T100" fmla="*/ 93 w 510"/>
                <a:gd name="T101" fmla="*/ 31 h 744"/>
                <a:gd name="T102" fmla="*/ 103 w 510"/>
                <a:gd name="T103" fmla="*/ 36 h 744"/>
                <a:gd name="T104" fmla="*/ 314 w 510"/>
                <a:gd name="T105" fmla="*/ 61 h 744"/>
                <a:gd name="T106" fmla="*/ 330 w 510"/>
                <a:gd name="T107" fmla="*/ 61 h 744"/>
                <a:gd name="T108" fmla="*/ 365 w 510"/>
                <a:gd name="T109" fmla="*/ 37 h 744"/>
                <a:gd name="T110" fmla="*/ 440 w 510"/>
                <a:gd name="T111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10" h="744">
                  <a:moveTo>
                    <a:pt x="440" y="0"/>
                  </a:moveTo>
                  <a:cubicBezTo>
                    <a:pt x="468" y="14"/>
                    <a:pt x="498" y="32"/>
                    <a:pt x="504" y="63"/>
                  </a:cubicBezTo>
                  <a:cubicBezTo>
                    <a:pt x="507" y="82"/>
                    <a:pt x="501" y="101"/>
                    <a:pt x="502" y="120"/>
                  </a:cubicBezTo>
                  <a:cubicBezTo>
                    <a:pt x="503" y="136"/>
                    <a:pt x="510" y="152"/>
                    <a:pt x="509" y="169"/>
                  </a:cubicBezTo>
                  <a:cubicBezTo>
                    <a:pt x="508" y="177"/>
                    <a:pt x="507" y="185"/>
                    <a:pt x="505" y="192"/>
                  </a:cubicBezTo>
                  <a:cubicBezTo>
                    <a:pt x="503" y="207"/>
                    <a:pt x="504" y="222"/>
                    <a:pt x="503" y="237"/>
                  </a:cubicBezTo>
                  <a:cubicBezTo>
                    <a:pt x="502" y="271"/>
                    <a:pt x="491" y="303"/>
                    <a:pt x="485" y="336"/>
                  </a:cubicBezTo>
                  <a:cubicBezTo>
                    <a:pt x="481" y="360"/>
                    <a:pt x="481" y="384"/>
                    <a:pt x="483" y="408"/>
                  </a:cubicBezTo>
                  <a:cubicBezTo>
                    <a:pt x="484" y="423"/>
                    <a:pt x="487" y="439"/>
                    <a:pt x="487" y="454"/>
                  </a:cubicBezTo>
                  <a:cubicBezTo>
                    <a:pt x="487" y="465"/>
                    <a:pt x="486" y="477"/>
                    <a:pt x="484" y="488"/>
                  </a:cubicBezTo>
                  <a:cubicBezTo>
                    <a:pt x="479" y="522"/>
                    <a:pt x="468" y="556"/>
                    <a:pt x="452" y="587"/>
                  </a:cubicBezTo>
                  <a:cubicBezTo>
                    <a:pt x="433" y="625"/>
                    <a:pt x="435" y="674"/>
                    <a:pt x="437" y="716"/>
                  </a:cubicBezTo>
                  <a:cubicBezTo>
                    <a:pt x="438" y="722"/>
                    <a:pt x="438" y="728"/>
                    <a:pt x="435" y="734"/>
                  </a:cubicBezTo>
                  <a:cubicBezTo>
                    <a:pt x="430" y="743"/>
                    <a:pt x="418" y="744"/>
                    <a:pt x="407" y="743"/>
                  </a:cubicBezTo>
                  <a:cubicBezTo>
                    <a:pt x="369" y="740"/>
                    <a:pt x="333" y="722"/>
                    <a:pt x="307" y="693"/>
                  </a:cubicBezTo>
                  <a:cubicBezTo>
                    <a:pt x="303" y="689"/>
                    <a:pt x="301" y="684"/>
                    <a:pt x="300" y="679"/>
                  </a:cubicBezTo>
                  <a:cubicBezTo>
                    <a:pt x="299" y="670"/>
                    <a:pt x="306" y="663"/>
                    <a:pt x="311" y="656"/>
                  </a:cubicBezTo>
                  <a:cubicBezTo>
                    <a:pt x="328" y="632"/>
                    <a:pt x="324" y="600"/>
                    <a:pt x="326" y="570"/>
                  </a:cubicBezTo>
                  <a:cubicBezTo>
                    <a:pt x="327" y="549"/>
                    <a:pt x="332" y="528"/>
                    <a:pt x="341" y="508"/>
                  </a:cubicBezTo>
                  <a:cubicBezTo>
                    <a:pt x="346" y="497"/>
                    <a:pt x="352" y="486"/>
                    <a:pt x="353" y="473"/>
                  </a:cubicBezTo>
                  <a:cubicBezTo>
                    <a:pt x="354" y="462"/>
                    <a:pt x="350" y="450"/>
                    <a:pt x="347" y="439"/>
                  </a:cubicBezTo>
                  <a:cubicBezTo>
                    <a:pt x="335" y="401"/>
                    <a:pt x="335" y="401"/>
                    <a:pt x="335" y="401"/>
                  </a:cubicBezTo>
                  <a:cubicBezTo>
                    <a:pt x="316" y="342"/>
                    <a:pt x="298" y="282"/>
                    <a:pt x="270" y="227"/>
                  </a:cubicBezTo>
                  <a:cubicBezTo>
                    <a:pt x="251" y="239"/>
                    <a:pt x="238" y="258"/>
                    <a:pt x="233" y="279"/>
                  </a:cubicBezTo>
                  <a:cubicBezTo>
                    <a:pt x="222" y="317"/>
                    <a:pt x="237" y="359"/>
                    <a:pt x="223" y="395"/>
                  </a:cubicBezTo>
                  <a:cubicBezTo>
                    <a:pt x="220" y="400"/>
                    <a:pt x="218" y="405"/>
                    <a:pt x="217" y="411"/>
                  </a:cubicBezTo>
                  <a:cubicBezTo>
                    <a:pt x="216" y="415"/>
                    <a:pt x="216" y="420"/>
                    <a:pt x="216" y="425"/>
                  </a:cubicBezTo>
                  <a:cubicBezTo>
                    <a:pt x="216" y="464"/>
                    <a:pt x="219" y="503"/>
                    <a:pt x="223" y="541"/>
                  </a:cubicBezTo>
                  <a:cubicBezTo>
                    <a:pt x="223" y="547"/>
                    <a:pt x="225" y="553"/>
                    <a:pt x="228" y="558"/>
                  </a:cubicBezTo>
                  <a:cubicBezTo>
                    <a:pt x="230" y="561"/>
                    <a:pt x="234" y="564"/>
                    <a:pt x="236" y="567"/>
                  </a:cubicBezTo>
                  <a:cubicBezTo>
                    <a:pt x="243" y="576"/>
                    <a:pt x="242" y="589"/>
                    <a:pt x="240" y="600"/>
                  </a:cubicBezTo>
                  <a:cubicBezTo>
                    <a:pt x="232" y="654"/>
                    <a:pt x="232" y="654"/>
                    <a:pt x="232" y="654"/>
                  </a:cubicBezTo>
                  <a:cubicBezTo>
                    <a:pt x="232" y="656"/>
                    <a:pt x="231" y="659"/>
                    <a:pt x="229" y="661"/>
                  </a:cubicBezTo>
                  <a:cubicBezTo>
                    <a:pt x="228" y="663"/>
                    <a:pt x="225" y="664"/>
                    <a:pt x="223" y="665"/>
                  </a:cubicBezTo>
                  <a:cubicBezTo>
                    <a:pt x="197" y="673"/>
                    <a:pt x="170" y="675"/>
                    <a:pt x="144" y="672"/>
                  </a:cubicBezTo>
                  <a:cubicBezTo>
                    <a:pt x="136" y="671"/>
                    <a:pt x="129" y="666"/>
                    <a:pt x="123" y="662"/>
                  </a:cubicBezTo>
                  <a:cubicBezTo>
                    <a:pt x="122" y="654"/>
                    <a:pt x="132" y="648"/>
                    <a:pt x="132" y="640"/>
                  </a:cubicBezTo>
                  <a:cubicBezTo>
                    <a:pt x="132" y="636"/>
                    <a:pt x="130" y="631"/>
                    <a:pt x="126" y="628"/>
                  </a:cubicBezTo>
                  <a:cubicBezTo>
                    <a:pt x="111" y="611"/>
                    <a:pt x="94" y="593"/>
                    <a:pt x="94" y="571"/>
                  </a:cubicBezTo>
                  <a:cubicBezTo>
                    <a:pt x="94" y="565"/>
                    <a:pt x="95" y="559"/>
                    <a:pt x="95" y="553"/>
                  </a:cubicBezTo>
                  <a:cubicBezTo>
                    <a:pt x="94" y="538"/>
                    <a:pt x="84" y="525"/>
                    <a:pt x="80" y="511"/>
                  </a:cubicBezTo>
                  <a:cubicBezTo>
                    <a:pt x="76" y="493"/>
                    <a:pt x="82" y="474"/>
                    <a:pt x="84" y="456"/>
                  </a:cubicBezTo>
                  <a:cubicBezTo>
                    <a:pt x="87" y="431"/>
                    <a:pt x="84" y="406"/>
                    <a:pt x="80" y="381"/>
                  </a:cubicBezTo>
                  <a:cubicBezTo>
                    <a:pt x="67" y="291"/>
                    <a:pt x="67" y="291"/>
                    <a:pt x="67" y="291"/>
                  </a:cubicBezTo>
                  <a:cubicBezTo>
                    <a:pt x="65" y="277"/>
                    <a:pt x="62" y="263"/>
                    <a:pt x="58" y="249"/>
                  </a:cubicBezTo>
                  <a:cubicBezTo>
                    <a:pt x="53" y="236"/>
                    <a:pt x="47" y="223"/>
                    <a:pt x="41" y="210"/>
                  </a:cubicBezTo>
                  <a:cubicBezTo>
                    <a:pt x="28" y="184"/>
                    <a:pt x="17" y="157"/>
                    <a:pt x="7" y="130"/>
                  </a:cubicBezTo>
                  <a:cubicBezTo>
                    <a:pt x="4" y="123"/>
                    <a:pt x="1" y="115"/>
                    <a:pt x="1" y="107"/>
                  </a:cubicBezTo>
                  <a:cubicBezTo>
                    <a:pt x="0" y="94"/>
                    <a:pt x="7" y="81"/>
                    <a:pt x="16" y="70"/>
                  </a:cubicBezTo>
                  <a:cubicBezTo>
                    <a:pt x="32" y="50"/>
                    <a:pt x="55" y="37"/>
                    <a:pt x="80" y="31"/>
                  </a:cubicBezTo>
                  <a:cubicBezTo>
                    <a:pt x="84" y="30"/>
                    <a:pt x="88" y="30"/>
                    <a:pt x="93" y="31"/>
                  </a:cubicBezTo>
                  <a:cubicBezTo>
                    <a:pt x="96" y="32"/>
                    <a:pt x="100" y="34"/>
                    <a:pt x="103" y="36"/>
                  </a:cubicBezTo>
                  <a:cubicBezTo>
                    <a:pt x="165" y="77"/>
                    <a:pt x="244" y="86"/>
                    <a:pt x="314" y="61"/>
                  </a:cubicBezTo>
                  <a:cubicBezTo>
                    <a:pt x="318" y="64"/>
                    <a:pt x="326" y="63"/>
                    <a:pt x="330" y="61"/>
                  </a:cubicBezTo>
                  <a:cubicBezTo>
                    <a:pt x="343" y="55"/>
                    <a:pt x="354" y="45"/>
                    <a:pt x="365" y="37"/>
                  </a:cubicBezTo>
                  <a:cubicBezTo>
                    <a:pt x="386" y="21"/>
                    <a:pt x="414" y="6"/>
                    <a:pt x="440" y="0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3" name="íSlïḍe">
              <a:extLst>
                <a:ext uri="{FF2B5EF4-FFF2-40B4-BE49-F238E27FC236}">
                  <a16:creationId xmlns:a16="http://schemas.microsoft.com/office/drawing/2014/main" id="{5AB1807A-31BE-4D52-9147-FE3AFEB480FE}"/>
                </a:ext>
              </a:extLst>
            </p:cNvPr>
            <p:cNvSpPr/>
            <p:nvPr/>
          </p:nvSpPr>
          <p:spPr bwMode="auto">
            <a:xfrm>
              <a:off x="4597401" y="3465513"/>
              <a:ext cx="296863" cy="280988"/>
            </a:xfrm>
            <a:custGeom>
              <a:avLst/>
              <a:gdLst>
                <a:gd name="T0" fmla="*/ 6 w 230"/>
                <a:gd name="T1" fmla="*/ 56 h 219"/>
                <a:gd name="T2" fmla="*/ 15 w 230"/>
                <a:gd name="T3" fmla="*/ 73 h 219"/>
                <a:gd name="T4" fmla="*/ 59 w 230"/>
                <a:gd name="T5" fmla="*/ 129 h 219"/>
                <a:gd name="T6" fmla="*/ 64 w 230"/>
                <a:gd name="T7" fmla="*/ 144 h 219"/>
                <a:gd name="T8" fmla="*/ 90 w 230"/>
                <a:gd name="T9" fmla="*/ 181 h 219"/>
                <a:gd name="T10" fmla="*/ 119 w 230"/>
                <a:gd name="T11" fmla="*/ 200 h 219"/>
                <a:gd name="T12" fmla="*/ 176 w 230"/>
                <a:gd name="T13" fmla="*/ 218 h 219"/>
                <a:gd name="T14" fmla="*/ 188 w 230"/>
                <a:gd name="T15" fmla="*/ 217 h 219"/>
                <a:gd name="T16" fmla="*/ 206 w 230"/>
                <a:gd name="T17" fmla="*/ 210 h 219"/>
                <a:gd name="T18" fmla="*/ 227 w 230"/>
                <a:gd name="T19" fmla="*/ 175 h 219"/>
                <a:gd name="T20" fmla="*/ 225 w 230"/>
                <a:gd name="T21" fmla="*/ 167 h 219"/>
                <a:gd name="T22" fmla="*/ 217 w 230"/>
                <a:gd name="T23" fmla="*/ 155 h 219"/>
                <a:gd name="T24" fmla="*/ 194 w 230"/>
                <a:gd name="T25" fmla="*/ 130 h 219"/>
                <a:gd name="T26" fmla="*/ 159 w 230"/>
                <a:gd name="T27" fmla="*/ 113 h 219"/>
                <a:gd name="T28" fmla="*/ 149 w 230"/>
                <a:gd name="T29" fmla="*/ 101 h 219"/>
                <a:gd name="T30" fmla="*/ 129 w 230"/>
                <a:gd name="T31" fmla="*/ 56 h 219"/>
                <a:gd name="T32" fmla="*/ 115 w 230"/>
                <a:gd name="T33" fmla="*/ 22 h 219"/>
                <a:gd name="T34" fmla="*/ 82 w 230"/>
                <a:gd name="T35" fmla="*/ 9 h 219"/>
                <a:gd name="T36" fmla="*/ 70 w 230"/>
                <a:gd name="T37" fmla="*/ 8 h 219"/>
                <a:gd name="T38" fmla="*/ 53 w 230"/>
                <a:gd name="T39" fmla="*/ 7 h 219"/>
                <a:gd name="T40" fmla="*/ 40 w 230"/>
                <a:gd name="T41" fmla="*/ 1 h 219"/>
                <a:gd name="T42" fmla="*/ 26 w 230"/>
                <a:gd name="T43" fmla="*/ 7 h 219"/>
                <a:gd name="T44" fmla="*/ 6 w 230"/>
                <a:gd name="T45" fmla="*/ 5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0" h="219">
                  <a:moveTo>
                    <a:pt x="6" y="56"/>
                  </a:moveTo>
                  <a:cubicBezTo>
                    <a:pt x="8" y="62"/>
                    <a:pt x="11" y="68"/>
                    <a:pt x="15" y="73"/>
                  </a:cubicBezTo>
                  <a:cubicBezTo>
                    <a:pt x="30" y="92"/>
                    <a:pt x="50" y="107"/>
                    <a:pt x="59" y="129"/>
                  </a:cubicBezTo>
                  <a:cubicBezTo>
                    <a:pt x="61" y="134"/>
                    <a:pt x="63" y="139"/>
                    <a:pt x="64" y="144"/>
                  </a:cubicBezTo>
                  <a:cubicBezTo>
                    <a:pt x="70" y="158"/>
                    <a:pt x="79" y="171"/>
                    <a:pt x="90" y="181"/>
                  </a:cubicBezTo>
                  <a:cubicBezTo>
                    <a:pt x="99" y="189"/>
                    <a:pt x="109" y="195"/>
                    <a:pt x="119" y="200"/>
                  </a:cubicBezTo>
                  <a:cubicBezTo>
                    <a:pt x="137" y="210"/>
                    <a:pt x="156" y="219"/>
                    <a:pt x="176" y="218"/>
                  </a:cubicBezTo>
                  <a:cubicBezTo>
                    <a:pt x="180" y="218"/>
                    <a:pt x="184" y="218"/>
                    <a:pt x="188" y="217"/>
                  </a:cubicBezTo>
                  <a:cubicBezTo>
                    <a:pt x="194" y="215"/>
                    <a:pt x="200" y="213"/>
                    <a:pt x="206" y="210"/>
                  </a:cubicBezTo>
                  <a:cubicBezTo>
                    <a:pt x="219" y="203"/>
                    <a:pt x="230" y="189"/>
                    <a:pt x="227" y="175"/>
                  </a:cubicBezTo>
                  <a:cubicBezTo>
                    <a:pt x="227" y="172"/>
                    <a:pt x="226" y="169"/>
                    <a:pt x="225" y="167"/>
                  </a:cubicBezTo>
                  <a:cubicBezTo>
                    <a:pt x="223" y="162"/>
                    <a:pt x="220" y="159"/>
                    <a:pt x="217" y="155"/>
                  </a:cubicBezTo>
                  <a:cubicBezTo>
                    <a:pt x="211" y="146"/>
                    <a:pt x="204" y="136"/>
                    <a:pt x="194" y="130"/>
                  </a:cubicBezTo>
                  <a:cubicBezTo>
                    <a:pt x="183" y="123"/>
                    <a:pt x="169" y="122"/>
                    <a:pt x="159" y="113"/>
                  </a:cubicBezTo>
                  <a:cubicBezTo>
                    <a:pt x="155" y="110"/>
                    <a:pt x="151" y="105"/>
                    <a:pt x="149" y="101"/>
                  </a:cubicBezTo>
                  <a:cubicBezTo>
                    <a:pt x="140" y="87"/>
                    <a:pt x="133" y="72"/>
                    <a:pt x="129" y="56"/>
                  </a:cubicBezTo>
                  <a:cubicBezTo>
                    <a:pt x="126" y="44"/>
                    <a:pt x="124" y="30"/>
                    <a:pt x="115" y="22"/>
                  </a:cubicBezTo>
                  <a:cubicBezTo>
                    <a:pt x="106" y="13"/>
                    <a:pt x="94" y="11"/>
                    <a:pt x="82" y="9"/>
                  </a:cubicBezTo>
                  <a:cubicBezTo>
                    <a:pt x="78" y="8"/>
                    <a:pt x="74" y="8"/>
                    <a:pt x="70" y="8"/>
                  </a:cubicBezTo>
                  <a:cubicBezTo>
                    <a:pt x="65" y="8"/>
                    <a:pt x="59" y="9"/>
                    <a:pt x="53" y="7"/>
                  </a:cubicBezTo>
                  <a:cubicBezTo>
                    <a:pt x="48" y="4"/>
                    <a:pt x="46" y="0"/>
                    <a:pt x="40" y="1"/>
                  </a:cubicBezTo>
                  <a:cubicBezTo>
                    <a:pt x="34" y="2"/>
                    <a:pt x="30" y="4"/>
                    <a:pt x="26" y="7"/>
                  </a:cubicBezTo>
                  <a:cubicBezTo>
                    <a:pt x="10" y="18"/>
                    <a:pt x="0" y="38"/>
                    <a:pt x="6" y="56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4" name="iṡḻîdè">
              <a:extLst>
                <a:ext uri="{FF2B5EF4-FFF2-40B4-BE49-F238E27FC236}">
                  <a16:creationId xmlns:a16="http://schemas.microsoft.com/office/drawing/2014/main" id="{DAA60F93-42AC-417D-9329-04550B0DA7A8}"/>
                </a:ext>
              </a:extLst>
            </p:cNvPr>
            <p:cNvSpPr/>
            <p:nvPr/>
          </p:nvSpPr>
          <p:spPr bwMode="auto">
            <a:xfrm>
              <a:off x="4641851" y="3492501"/>
              <a:ext cx="198438" cy="212725"/>
            </a:xfrm>
            <a:custGeom>
              <a:avLst/>
              <a:gdLst>
                <a:gd name="T0" fmla="*/ 114 w 154"/>
                <a:gd name="T1" fmla="*/ 53 h 166"/>
                <a:gd name="T2" fmla="*/ 131 w 154"/>
                <a:gd name="T3" fmla="*/ 90 h 166"/>
                <a:gd name="T4" fmla="*/ 150 w 154"/>
                <a:gd name="T5" fmla="*/ 108 h 166"/>
                <a:gd name="T6" fmla="*/ 144 w 154"/>
                <a:gd name="T7" fmla="*/ 134 h 166"/>
                <a:gd name="T8" fmla="*/ 118 w 154"/>
                <a:gd name="T9" fmla="*/ 157 h 166"/>
                <a:gd name="T10" fmla="*/ 90 w 154"/>
                <a:gd name="T11" fmla="*/ 164 h 166"/>
                <a:gd name="T12" fmla="*/ 70 w 154"/>
                <a:gd name="T13" fmla="*/ 151 h 166"/>
                <a:gd name="T14" fmla="*/ 34 w 154"/>
                <a:gd name="T15" fmla="*/ 108 h 166"/>
                <a:gd name="T16" fmla="*/ 17 w 154"/>
                <a:gd name="T17" fmla="*/ 52 h 166"/>
                <a:gd name="T18" fmla="*/ 1 w 154"/>
                <a:gd name="T19" fmla="*/ 21 h 166"/>
                <a:gd name="T20" fmla="*/ 1 w 154"/>
                <a:gd name="T21" fmla="*/ 9 h 166"/>
                <a:gd name="T22" fmla="*/ 17 w 154"/>
                <a:gd name="T23" fmla="*/ 0 h 166"/>
                <a:gd name="T24" fmla="*/ 35 w 154"/>
                <a:gd name="T25" fmla="*/ 4 h 166"/>
                <a:gd name="T26" fmla="*/ 91 w 154"/>
                <a:gd name="T27" fmla="*/ 19 h 166"/>
                <a:gd name="T28" fmla="*/ 107 w 154"/>
                <a:gd name="T29" fmla="*/ 28 h 166"/>
                <a:gd name="T30" fmla="*/ 114 w 154"/>
                <a:gd name="T31" fmla="*/ 5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166">
                  <a:moveTo>
                    <a:pt x="114" y="53"/>
                  </a:moveTo>
                  <a:cubicBezTo>
                    <a:pt x="117" y="67"/>
                    <a:pt x="121" y="81"/>
                    <a:pt x="131" y="90"/>
                  </a:cubicBezTo>
                  <a:cubicBezTo>
                    <a:pt x="138" y="96"/>
                    <a:pt x="147" y="100"/>
                    <a:pt x="150" y="108"/>
                  </a:cubicBezTo>
                  <a:cubicBezTo>
                    <a:pt x="154" y="116"/>
                    <a:pt x="149" y="126"/>
                    <a:pt x="144" y="134"/>
                  </a:cubicBezTo>
                  <a:cubicBezTo>
                    <a:pt x="137" y="143"/>
                    <a:pt x="128" y="151"/>
                    <a:pt x="118" y="157"/>
                  </a:cubicBezTo>
                  <a:cubicBezTo>
                    <a:pt x="110" y="162"/>
                    <a:pt x="100" y="166"/>
                    <a:pt x="90" y="164"/>
                  </a:cubicBezTo>
                  <a:cubicBezTo>
                    <a:pt x="82" y="162"/>
                    <a:pt x="75" y="156"/>
                    <a:pt x="70" y="151"/>
                  </a:cubicBezTo>
                  <a:cubicBezTo>
                    <a:pt x="56" y="138"/>
                    <a:pt x="42" y="125"/>
                    <a:pt x="34" y="108"/>
                  </a:cubicBezTo>
                  <a:cubicBezTo>
                    <a:pt x="26" y="90"/>
                    <a:pt x="26" y="69"/>
                    <a:pt x="17" y="52"/>
                  </a:cubicBezTo>
                  <a:cubicBezTo>
                    <a:pt x="12" y="41"/>
                    <a:pt x="4" y="32"/>
                    <a:pt x="1" y="21"/>
                  </a:cubicBezTo>
                  <a:cubicBezTo>
                    <a:pt x="0" y="17"/>
                    <a:pt x="0" y="13"/>
                    <a:pt x="1" y="9"/>
                  </a:cubicBezTo>
                  <a:cubicBezTo>
                    <a:pt x="4" y="3"/>
                    <a:pt x="10" y="0"/>
                    <a:pt x="17" y="0"/>
                  </a:cubicBezTo>
                  <a:cubicBezTo>
                    <a:pt x="23" y="0"/>
                    <a:pt x="30" y="1"/>
                    <a:pt x="35" y="4"/>
                  </a:cubicBezTo>
                  <a:cubicBezTo>
                    <a:pt x="54" y="10"/>
                    <a:pt x="72" y="15"/>
                    <a:pt x="91" y="19"/>
                  </a:cubicBezTo>
                  <a:cubicBezTo>
                    <a:pt x="98" y="21"/>
                    <a:pt x="103" y="21"/>
                    <a:pt x="107" y="28"/>
                  </a:cubicBezTo>
                  <a:cubicBezTo>
                    <a:pt x="110" y="36"/>
                    <a:pt x="113" y="45"/>
                    <a:pt x="114" y="5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5" name="íṩḻîḓê">
              <a:extLst>
                <a:ext uri="{FF2B5EF4-FFF2-40B4-BE49-F238E27FC236}">
                  <a16:creationId xmlns:a16="http://schemas.microsoft.com/office/drawing/2014/main" id="{4A3B78B2-7400-4A2A-8047-49689D8AF75A}"/>
                </a:ext>
              </a:extLst>
            </p:cNvPr>
            <p:cNvSpPr/>
            <p:nvPr/>
          </p:nvSpPr>
          <p:spPr bwMode="auto">
            <a:xfrm>
              <a:off x="4838701" y="3678238"/>
              <a:ext cx="55563" cy="65088"/>
            </a:xfrm>
            <a:custGeom>
              <a:avLst/>
              <a:gdLst>
                <a:gd name="T0" fmla="*/ 7 w 43"/>
                <a:gd name="T1" fmla="*/ 23 h 51"/>
                <a:gd name="T2" fmla="*/ 1 w 43"/>
                <a:gd name="T3" fmla="*/ 38 h 51"/>
                <a:gd name="T4" fmla="*/ 1 w 43"/>
                <a:gd name="T5" fmla="*/ 51 h 51"/>
                <a:gd name="T6" fmla="*/ 19 w 43"/>
                <a:gd name="T7" fmla="*/ 44 h 51"/>
                <a:gd name="T8" fmla="*/ 40 w 43"/>
                <a:gd name="T9" fmla="*/ 8 h 51"/>
                <a:gd name="T10" fmla="*/ 37 w 43"/>
                <a:gd name="T11" fmla="*/ 0 h 51"/>
                <a:gd name="T12" fmla="*/ 27 w 43"/>
                <a:gd name="T13" fmla="*/ 4 h 51"/>
                <a:gd name="T14" fmla="*/ 7 w 43"/>
                <a:gd name="T15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51">
                  <a:moveTo>
                    <a:pt x="7" y="23"/>
                  </a:moveTo>
                  <a:cubicBezTo>
                    <a:pt x="4" y="28"/>
                    <a:pt x="2" y="33"/>
                    <a:pt x="1" y="38"/>
                  </a:cubicBezTo>
                  <a:cubicBezTo>
                    <a:pt x="0" y="42"/>
                    <a:pt x="0" y="46"/>
                    <a:pt x="1" y="51"/>
                  </a:cubicBezTo>
                  <a:cubicBezTo>
                    <a:pt x="7" y="49"/>
                    <a:pt x="13" y="47"/>
                    <a:pt x="19" y="44"/>
                  </a:cubicBezTo>
                  <a:cubicBezTo>
                    <a:pt x="32" y="37"/>
                    <a:pt x="43" y="23"/>
                    <a:pt x="40" y="8"/>
                  </a:cubicBezTo>
                  <a:cubicBezTo>
                    <a:pt x="40" y="6"/>
                    <a:pt x="39" y="3"/>
                    <a:pt x="37" y="0"/>
                  </a:cubicBezTo>
                  <a:cubicBezTo>
                    <a:pt x="34" y="0"/>
                    <a:pt x="30" y="1"/>
                    <a:pt x="27" y="4"/>
                  </a:cubicBezTo>
                  <a:cubicBezTo>
                    <a:pt x="19" y="9"/>
                    <a:pt x="13" y="16"/>
                    <a:pt x="7" y="23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6" name="íṥļiḓê">
              <a:extLst>
                <a:ext uri="{FF2B5EF4-FFF2-40B4-BE49-F238E27FC236}">
                  <a16:creationId xmlns:a16="http://schemas.microsoft.com/office/drawing/2014/main" id="{AD9DC27D-EBEB-4213-A476-8BE7633930D4}"/>
                </a:ext>
              </a:extLst>
            </p:cNvPr>
            <p:cNvSpPr/>
            <p:nvPr/>
          </p:nvSpPr>
          <p:spPr bwMode="auto">
            <a:xfrm>
              <a:off x="4660901" y="3282951"/>
              <a:ext cx="320675" cy="190500"/>
            </a:xfrm>
            <a:custGeom>
              <a:avLst/>
              <a:gdLst>
                <a:gd name="T0" fmla="*/ 2 w 249"/>
                <a:gd name="T1" fmla="*/ 27 h 149"/>
                <a:gd name="T2" fmla="*/ 1 w 249"/>
                <a:gd name="T3" fmla="*/ 39 h 149"/>
                <a:gd name="T4" fmla="*/ 18 w 249"/>
                <a:gd name="T5" fmla="*/ 55 h 149"/>
                <a:gd name="T6" fmla="*/ 88 w 249"/>
                <a:gd name="T7" fmla="*/ 90 h 149"/>
                <a:gd name="T8" fmla="*/ 103 w 249"/>
                <a:gd name="T9" fmla="*/ 97 h 149"/>
                <a:gd name="T10" fmla="*/ 134 w 249"/>
                <a:gd name="T11" fmla="*/ 125 h 149"/>
                <a:gd name="T12" fmla="*/ 169 w 249"/>
                <a:gd name="T13" fmla="*/ 146 h 149"/>
                <a:gd name="T14" fmla="*/ 209 w 249"/>
                <a:gd name="T15" fmla="*/ 141 h 149"/>
                <a:gd name="T16" fmla="*/ 228 w 249"/>
                <a:gd name="T17" fmla="*/ 129 h 149"/>
                <a:gd name="T18" fmla="*/ 241 w 249"/>
                <a:gd name="T19" fmla="*/ 115 h 149"/>
                <a:gd name="T20" fmla="*/ 248 w 249"/>
                <a:gd name="T21" fmla="*/ 102 h 149"/>
                <a:gd name="T22" fmla="*/ 242 w 249"/>
                <a:gd name="T23" fmla="*/ 82 h 149"/>
                <a:gd name="T24" fmla="*/ 234 w 249"/>
                <a:gd name="T25" fmla="*/ 72 h 149"/>
                <a:gd name="T26" fmla="*/ 126 w 249"/>
                <a:gd name="T27" fmla="*/ 21 h 149"/>
                <a:gd name="T28" fmla="*/ 82 w 249"/>
                <a:gd name="T29" fmla="*/ 8 h 149"/>
                <a:gd name="T30" fmla="*/ 37 w 249"/>
                <a:gd name="T31" fmla="*/ 2 h 149"/>
                <a:gd name="T32" fmla="*/ 2 w 249"/>
                <a:gd name="T33" fmla="*/ 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149">
                  <a:moveTo>
                    <a:pt x="2" y="27"/>
                  </a:moveTo>
                  <a:cubicBezTo>
                    <a:pt x="0" y="31"/>
                    <a:pt x="0" y="35"/>
                    <a:pt x="1" y="39"/>
                  </a:cubicBezTo>
                  <a:cubicBezTo>
                    <a:pt x="2" y="47"/>
                    <a:pt x="11" y="52"/>
                    <a:pt x="18" y="55"/>
                  </a:cubicBezTo>
                  <a:cubicBezTo>
                    <a:pt x="88" y="90"/>
                    <a:pt x="88" y="90"/>
                    <a:pt x="88" y="90"/>
                  </a:cubicBezTo>
                  <a:cubicBezTo>
                    <a:pt x="93" y="92"/>
                    <a:pt x="98" y="95"/>
                    <a:pt x="103" y="97"/>
                  </a:cubicBezTo>
                  <a:cubicBezTo>
                    <a:pt x="115" y="105"/>
                    <a:pt x="124" y="115"/>
                    <a:pt x="134" y="125"/>
                  </a:cubicBezTo>
                  <a:cubicBezTo>
                    <a:pt x="144" y="134"/>
                    <a:pt x="156" y="143"/>
                    <a:pt x="169" y="146"/>
                  </a:cubicBezTo>
                  <a:cubicBezTo>
                    <a:pt x="183" y="149"/>
                    <a:pt x="197" y="148"/>
                    <a:pt x="209" y="141"/>
                  </a:cubicBezTo>
                  <a:cubicBezTo>
                    <a:pt x="216" y="138"/>
                    <a:pt x="222" y="134"/>
                    <a:pt x="228" y="129"/>
                  </a:cubicBezTo>
                  <a:cubicBezTo>
                    <a:pt x="233" y="125"/>
                    <a:pt x="237" y="120"/>
                    <a:pt x="241" y="115"/>
                  </a:cubicBezTo>
                  <a:cubicBezTo>
                    <a:pt x="244" y="111"/>
                    <a:pt x="247" y="107"/>
                    <a:pt x="248" y="102"/>
                  </a:cubicBezTo>
                  <a:cubicBezTo>
                    <a:pt x="249" y="95"/>
                    <a:pt x="246" y="88"/>
                    <a:pt x="242" y="82"/>
                  </a:cubicBezTo>
                  <a:cubicBezTo>
                    <a:pt x="239" y="78"/>
                    <a:pt x="236" y="75"/>
                    <a:pt x="234" y="72"/>
                  </a:cubicBezTo>
                  <a:cubicBezTo>
                    <a:pt x="207" y="42"/>
                    <a:pt x="163" y="27"/>
                    <a:pt x="126" y="21"/>
                  </a:cubicBezTo>
                  <a:cubicBezTo>
                    <a:pt x="111" y="18"/>
                    <a:pt x="96" y="13"/>
                    <a:pt x="82" y="8"/>
                  </a:cubicBezTo>
                  <a:cubicBezTo>
                    <a:pt x="68" y="4"/>
                    <a:pt x="52" y="0"/>
                    <a:pt x="37" y="2"/>
                  </a:cubicBezTo>
                  <a:cubicBezTo>
                    <a:pt x="22" y="5"/>
                    <a:pt x="8" y="13"/>
                    <a:pt x="2" y="27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7" name="ïṣḻîdè">
              <a:extLst>
                <a:ext uri="{FF2B5EF4-FFF2-40B4-BE49-F238E27FC236}">
                  <a16:creationId xmlns:a16="http://schemas.microsoft.com/office/drawing/2014/main" id="{D7A8F43E-1142-40EE-A20C-092B8987567E}"/>
                </a:ext>
              </a:extLst>
            </p:cNvPr>
            <p:cNvSpPr/>
            <p:nvPr/>
          </p:nvSpPr>
          <p:spPr bwMode="auto">
            <a:xfrm>
              <a:off x="4660901" y="3292476"/>
              <a:ext cx="319088" cy="180975"/>
            </a:xfrm>
            <a:prstGeom prst="rect">
              <a:avLst/>
            </a:pr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8" name="îSḻídè">
              <a:extLst>
                <a:ext uri="{FF2B5EF4-FFF2-40B4-BE49-F238E27FC236}">
                  <a16:creationId xmlns:a16="http://schemas.microsoft.com/office/drawing/2014/main" id="{2D44E84D-B0A6-445C-83F1-05922228C35D}"/>
                </a:ext>
              </a:extLst>
            </p:cNvPr>
            <p:cNvSpPr/>
            <p:nvPr/>
          </p:nvSpPr>
          <p:spPr bwMode="auto">
            <a:xfrm>
              <a:off x="4816476" y="3325813"/>
              <a:ext cx="95250" cy="96838"/>
            </a:xfrm>
            <a:custGeom>
              <a:avLst/>
              <a:gdLst>
                <a:gd name="T0" fmla="*/ 57 w 74"/>
                <a:gd name="T1" fmla="*/ 16 h 76"/>
                <a:gd name="T2" fmla="*/ 70 w 74"/>
                <a:gd name="T3" fmla="*/ 36 h 76"/>
                <a:gd name="T4" fmla="*/ 73 w 74"/>
                <a:gd name="T5" fmla="*/ 53 h 76"/>
                <a:gd name="T6" fmla="*/ 66 w 74"/>
                <a:gd name="T7" fmla="*/ 62 h 76"/>
                <a:gd name="T8" fmla="*/ 59 w 74"/>
                <a:gd name="T9" fmla="*/ 69 h 76"/>
                <a:gd name="T10" fmla="*/ 52 w 74"/>
                <a:gd name="T11" fmla="*/ 74 h 76"/>
                <a:gd name="T12" fmla="*/ 40 w 74"/>
                <a:gd name="T13" fmla="*/ 76 h 76"/>
                <a:gd name="T14" fmla="*/ 13 w 74"/>
                <a:gd name="T15" fmla="*/ 70 h 76"/>
                <a:gd name="T16" fmla="*/ 5 w 74"/>
                <a:gd name="T17" fmla="*/ 35 h 76"/>
                <a:gd name="T18" fmla="*/ 30 w 74"/>
                <a:gd name="T19" fmla="*/ 6 h 76"/>
                <a:gd name="T20" fmla="*/ 57 w 74"/>
                <a:gd name="T21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76">
                  <a:moveTo>
                    <a:pt x="57" y="16"/>
                  </a:moveTo>
                  <a:cubicBezTo>
                    <a:pt x="62" y="22"/>
                    <a:pt x="67" y="29"/>
                    <a:pt x="70" y="36"/>
                  </a:cubicBezTo>
                  <a:cubicBezTo>
                    <a:pt x="73" y="41"/>
                    <a:pt x="74" y="47"/>
                    <a:pt x="73" y="53"/>
                  </a:cubicBezTo>
                  <a:cubicBezTo>
                    <a:pt x="72" y="57"/>
                    <a:pt x="69" y="60"/>
                    <a:pt x="66" y="6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57" y="71"/>
                    <a:pt x="54" y="73"/>
                    <a:pt x="52" y="74"/>
                  </a:cubicBezTo>
                  <a:cubicBezTo>
                    <a:pt x="48" y="76"/>
                    <a:pt x="44" y="76"/>
                    <a:pt x="40" y="76"/>
                  </a:cubicBezTo>
                  <a:cubicBezTo>
                    <a:pt x="30" y="76"/>
                    <a:pt x="20" y="76"/>
                    <a:pt x="13" y="70"/>
                  </a:cubicBezTo>
                  <a:cubicBezTo>
                    <a:pt x="2" y="63"/>
                    <a:pt x="0" y="47"/>
                    <a:pt x="5" y="35"/>
                  </a:cubicBezTo>
                  <a:cubicBezTo>
                    <a:pt x="10" y="23"/>
                    <a:pt x="20" y="14"/>
                    <a:pt x="30" y="6"/>
                  </a:cubicBezTo>
                  <a:cubicBezTo>
                    <a:pt x="38" y="0"/>
                    <a:pt x="51" y="10"/>
                    <a:pt x="57" y="16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9" name="ïṡḻíḑè">
              <a:extLst>
                <a:ext uri="{FF2B5EF4-FFF2-40B4-BE49-F238E27FC236}">
                  <a16:creationId xmlns:a16="http://schemas.microsoft.com/office/drawing/2014/main" id="{DA8CCA8D-AC27-4DBA-B540-766700ED8152}"/>
                </a:ext>
              </a:extLst>
            </p:cNvPr>
            <p:cNvSpPr/>
            <p:nvPr/>
          </p:nvSpPr>
          <p:spPr bwMode="auto">
            <a:xfrm>
              <a:off x="4943476" y="3375026"/>
              <a:ext cx="38100" cy="73025"/>
            </a:xfrm>
            <a:custGeom>
              <a:avLst/>
              <a:gdLst>
                <a:gd name="T0" fmla="*/ 1 w 29"/>
                <a:gd name="T1" fmla="*/ 18 h 57"/>
                <a:gd name="T2" fmla="*/ 3 w 29"/>
                <a:gd name="T3" fmla="*/ 38 h 57"/>
                <a:gd name="T4" fmla="*/ 8 w 29"/>
                <a:gd name="T5" fmla="*/ 56 h 57"/>
                <a:gd name="T6" fmla="*/ 8 w 29"/>
                <a:gd name="T7" fmla="*/ 57 h 57"/>
                <a:gd name="T8" fmla="*/ 21 w 29"/>
                <a:gd name="T9" fmla="*/ 43 h 57"/>
                <a:gd name="T10" fmla="*/ 28 w 29"/>
                <a:gd name="T11" fmla="*/ 30 h 57"/>
                <a:gd name="T12" fmla="*/ 22 w 29"/>
                <a:gd name="T13" fmla="*/ 9 h 57"/>
                <a:gd name="T14" fmla="*/ 14 w 29"/>
                <a:gd name="T15" fmla="*/ 0 h 57"/>
                <a:gd name="T16" fmla="*/ 9 w 29"/>
                <a:gd name="T17" fmla="*/ 6 h 57"/>
                <a:gd name="T18" fmla="*/ 1 w 29"/>
                <a:gd name="T19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7">
                  <a:moveTo>
                    <a:pt x="1" y="18"/>
                  </a:moveTo>
                  <a:cubicBezTo>
                    <a:pt x="0" y="25"/>
                    <a:pt x="0" y="32"/>
                    <a:pt x="3" y="38"/>
                  </a:cubicBezTo>
                  <a:cubicBezTo>
                    <a:pt x="4" y="44"/>
                    <a:pt x="6" y="50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13" y="52"/>
                    <a:pt x="17" y="48"/>
                    <a:pt x="21" y="43"/>
                  </a:cubicBezTo>
                  <a:cubicBezTo>
                    <a:pt x="24" y="39"/>
                    <a:pt x="27" y="35"/>
                    <a:pt x="28" y="30"/>
                  </a:cubicBezTo>
                  <a:cubicBezTo>
                    <a:pt x="29" y="23"/>
                    <a:pt x="26" y="15"/>
                    <a:pt x="22" y="9"/>
                  </a:cubicBezTo>
                  <a:cubicBezTo>
                    <a:pt x="19" y="6"/>
                    <a:pt x="16" y="3"/>
                    <a:pt x="14" y="0"/>
                  </a:cubicBezTo>
                  <a:cubicBezTo>
                    <a:pt x="12" y="2"/>
                    <a:pt x="10" y="4"/>
                    <a:pt x="9" y="6"/>
                  </a:cubicBezTo>
                  <a:cubicBezTo>
                    <a:pt x="5" y="9"/>
                    <a:pt x="3" y="14"/>
                    <a:pt x="1" y="1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0" name="í$liḍe">
              <a:extLst>
                <a:ext uri="{FF2B5EF4-FFF2-40B4-BE49-F238E27FC236}">
                  <a16:creationId xmlns:a16="http://schemas.microsoft.com/office/drawing/2014/main" id="{63038BF4-B1F7-4AF5-B67A-A6B950084263}"/>
                </a:ext>
              </a:extLst>
            </p:cNvPr>
            <p:cNvSpPr/>
            <p:nvPr/>
          </p:nvSpPr>
          <p:spPr bwMode="auto">
            <a:xfrm>
              <a:off x="4697413" y="2682876"/>
              <a:ext cx="230188" cy="652463"/>
            </a:xfrm>
            <a:custGeom>
              <a:avLst/>
              <a:gdLst>
                <a:gd name="T0" fmla="*/ 9 w 180"/>
                <a:gd name="T1" fmla="*/ 259 h 508"/>
                <a:gd name="T2" fmla="*/ 9 w 180"/>
                <a:gd name="T3" fmla="*/ 366 h 508"/>
                <a:gd name="T4" fmla="*/ 8 w 180"/>
                <a:gd name="T5" fmla="*/ 447 h 508"/>
                <a:gd name="T6" fmla="*/ 2 w 180"/>
                <a:gd name="T7" fmla="*/ 477 h 508"/>
                <a:gd name="T8" fmla="*/ 47 w 180"/>
                <a:gd name="T9" fmla="*/ 507 h 508"/>
                <a:gd name="T10" fmla="*/ 64 w 180"/>
                <a:gd name="T11" fmla="*/ 508 h 508"/>
                <a:gd name="T12" fmla="*/ 79 w 180"/>
                <a:gd name="T13" fmla="*/ 500 h 508"/>
                <a:gd name="T14" fmla="*/ 137 w 180"/>
                <a:gd name="T15" fmla="*/ 422 h 508"/>
                <a:gd name="T16" fmla="*/ 149 w 180"/>
                <a:gd name="T17" fmla="*/ 357 h 508"/>
                <a:gd name="T18" fmla="*/ 151 w 180"/>
                <a:gd name="T19" fmla="*/ 246 h 508"/>
                <a:gd name="T20" fmla="*/ 146 w 180"/>
                <a:gd name="T21" fmla="*/ 213 h 508"/>
                <a:gd name="T22" fmla="*/ 149 w 180"/>
                <a:gd name="T23" fmla="*/ 157 h 508"/>
                <a:gd name="T24" fmla="*/ 180 w 180"/>
                <a:gd name="T25" fmla="*/ 20 h 508"/>
                <a:gd name="T26" fmla="*/ 70 w 180"/>
                <a:gd name="T27" fmla="*/ 0 h 508"/>
                <a:gd name="T28" fmla="*/ 68 w 180"/>
                <a:gd name="T29" fmla="*/ 68 h 508"/>
                <a:gd name="T30" fmla="*/ 55 w 180"/>
                <a:gd name="T31" fmla="*/ 137 h 508"/>
                <a:gd name="T32" fmla="*/ 9 w 180"/>
                <a:gd name="T33" fmla="*/ 259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0" h="508">
                  <a:moveTo>
                    <a:pt x="9" y="259"/>
                  </a:moveTo>
                  <a:cubicBezTo>
                    <a:pt x="1" y="294"/>
                    <a:pt x="4" y="331"/>
                    <a:pt x="9" y="366"/>
                  </a:cubicBezTo>
                  <a:cubicBezTo>
                    <a:pt x="12" y="393"/>
                    <a:pt x="16" y="421"/>
                    <a:pt x="8" y="447"/>
                  </a:cubicBezTo>
                  <a:cubicBezTo>
                    <a:pt x="5" y="457"/>
                    <a:pt x="0" y="467"/>
                    <a:pt x="2" y="477"/>
                  </a:cubicBezTo>
                  <a:cubicBezTo>
                    <a:pt x="5" y="496"/>
                    <a:pt x="28" y="503"/>
                    <a:pt x="47" y="507"/>
                  </a:cubicBezTo>
                  <a:cubicBezTo>
                    <a:pt x="52" y="508"/>
                    <a:pt x="58" y="508"/>
                    <a:pt x="64" y="508"/>
                  </a:cubicBezTo>
                  <a:cubicBezTo>
                    <a:pt x="69" y="506"/>
                    <a:pt x="74" y="503"/>
                    <a:pt x="79" y="500"/>
                  </a:cubicBezTo>
                  <a:cubicBezTo>
                    <a:pt x="106" y="480"/>
                    <a:pt x="126" y="453"/>
                    <a:pt x="137" y="422"/>
                  </a:cubicBezTo>
                  <a:cubicBezTo>
                    <a:pt x="145" y="401"/>
                    <a:pt x="147" y="379"/>
                    <a:pt x="149" y="357"/>
                  </a:cubicBezTo>
                  <a:cubicBezTo>
                    <a:pt x="153" y="320"/>
                    <a:pt x="156" y="282"/>
                    <a:pt x="151" y="246"/>
                  </a:cubicBezTo>
                  <a:cubicBezTo>
                    <a:pt x="149" y="235"/>
                    <a:pt x="147" y="224"/>
                    <a:pt x="146" y="213"/>
                  </a:cubicBezTo>
                  <a:cubicBezTo>
                    <a:pt x="145" y="194"/>
                    <a:pt x="146" y="175"/>
                    <a:pt x="149" y="157"/>
                  </a:cubicBezTo>
                  <a:cubicBezTo>
                    <a:pt x="156" y="110"/>
                    <a:pt x="166" y="65"/>
                    <a:pt x="180" y="20"/>
                  </a:cubicBezTo>
                  <a:cubicBezTo>
                    <a:pt x="142" y="25"/>
                    <a:pt x="104" y="18"/>
                    <a:pt x="70" y="0"/>
                  </a:cubicBezTo>
                  <a:cubicBezTo>
                    <a:pt x="76" y="4"/>
                    <a:pt x="69" y="60"/>
                    <a:pt x="68" y="68"/>
                  </a:cubicBezTo>
                  <a:cubicBezTo>
                    <a:pt x="65" y="91"/>
                    <a:pt x="61" y="114"/>
                    <a:pt x="55" y="137"/>
                  </a:cubicBezTo>
                  <a:cubicBezTo>
                    <a:pt x="44" y="180"/>
                    <a:pt x="19" y="217"/>
                    <a:pt x="9" y="259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1" name="ïṧļíḑè">
              <a:extLst>
                <a:ext uri="{FF2B5EF4-FFF2-40B4-BE49-F238E27FC236}">
                  <a16:creationId xmlns:a16="http://schemas.microsoft.com/office/drawing/2014/main" id="{7C50FF98-97B0-40AB-93E1-6B775ECD09D0}"/>
                </a:ext>
              </a:extLst>
            </p:cNvPr>
            <p:cNvSpPr/>
            <p:nvPr/>
          </p:nvSpPr>
          <p:spPr bwMode="auto">
            <a:xfrm>
              <a:off x="4702176" y="2949576"/>
              <a:ext cx="79375" cy="295275"/>
            </a:xfrm>
            <a:custGeom>
              <a:avLst/>
              <a:gdLst>
                <a:gd name="T0" fmla="*/ 24 w 62"/>
                <a:gd name="T1" fmla="*/ 0 h 230"/>
                <a:gd name="T2" fmla="*/ 5 w 62"/>
                <a:gd name="T3" fmla="*/ 52 h 230"/>
                <a:gd name="T4" fmla="*/ 0 w 62"/>
                <a:gd name="T5" fmla="*/ 99 h 230"/>
                <a:gd name="T6" fmla="*/ 5 w 62"/>
                <a:gd name="T7" fmla="*/ 159 h 230"/>
                <a:gd name="T8" fmla="*/ 9 w 62"/>
                <a:gd name="T9" fmla="*/ 205 h 230"/>
                <a:gd name="T10" fmla="*/ 6 w 62"/>
                <a:gd name="T11" fmla="*/ 230 h 230"/>
                <a:gd name="T12" fmla="*/ 7 w 62"/>
                <a:gd name="T13" fmla="*/ 229 h 230"/>
                <a:gd name="T14" fmla="*/ 37 w 62"/>
                <a:gd name="T15" fmla="*/ 182 h 230"/>
                <a:gd name="T16" fmla="*/ 34 w 62"/>
                <a:gd name="T17" fmla="*/ 26 h 230"/>
                <a:gd name="T18" fmla="*/ 24 w 62"/>
                <a:gd name="T19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30">
                  <a:moveTo>
                    <a:pt x="24" y="0"/>
                  </a:moveTo>
                  <a:cubicBezTo>
                    <a:pt x="16" y="17"/>
                    <a:pt x="9" y="34"/>
                    <a:pt x="5" y="52"/>
                  </a:cubicBezTo>
                  <a:cubicBezTo>
                    <a:pt x="1" y="68"/>
                    <a:pt x="0" y="83"/>
                    <a:pt x="0" y="99"/>
                  </a:cubicBezTo>
                  <a:cubicBezTo>
                    <a:pt x="0" y="119"/>
                    <a:pt x="2" y="139"/>
                    <a:pt x="5" y="159"/>
                  </a:cubicBezTo>
                  <a:cubicBezTo>
                    <a:pt x="7" y="174"/>
                    <a:pt x="9" y="190"/>
                    <a:pt x="9" y="205"/>
                  </a:cubicBezTo>
                  <a:cubicBezTo>
                    <a:pt x="9" y="213"/>
                    <a:pt x="8" y="222"/>
                    <a:pt x="6" y="230"/>
                  </a:cubicBezTo>
                  <a:cubicBezTo>
                    <a:pt x="6" y="230"/>
                    <a:pt x="7" y="229"/>
                    <a:pt x="7" y="229"/>
                  </a:cubicBezTo>
                  <a:cubicBezTo>
                    <a:pt x="17" y="213"/>
                    <a:pt x="29" y="199"/>
                    <a:pt x="37" y="182"/>
                  </a:cubicBezTo>
                  <a:cubicBezTo>
                    <a:pt x="62" y="135"/>
                    <a:pt x="53" y="76"/>
                    <a:pt x="34" y="26"/>
                  </a:cubicBezTo>
                  <a:cubicBezTo>
                    <a:pt x="31" y="18"/>
                    <a:pt x="27" y="9"/>
                    <a:pt x="2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2" name="i$ľíďê">
              <a:extLst>
                <a:ext uri="{FF2B5EF4-FFF2-40B4-BE49-F238E27FC236}">
                  <a16:creationId xmlns:a16="http://schemas.microsoft.com/office/drawing/2014/main" id="{18E93730-0733-42DD-9D10-5BE45C79E316}"/>
                </a:ext>
              </a:extLst>
            </p:cNvPr>
            <p:cNvSpPr/>
            <p:nvPr/>
          </p:nvSpPr>
          <p:spPr bwMode="auto">
            <a:xfrm>
              <a:off x="4646613" y="2617788"/>
              <a:ext cx="349250" cy="928688"/>
            </a:xfrm>
            <a:custGeom>
              <a:avLst/>
              <a:gdLst>
                <a:gd name="T0" fmla="*/ 256 w 272"/>
                <a:gd name="T1" fmla="*/ 106 h 723"/>
                <a:gd name="T2" fmla="*/ 261 w 272"/>
                <a:gd name="T3" fmla="*/ 252 h 723"/>
                <a:gd name="T4" fmla="*/ 247 w 272"/>
                <a:gd name="T5" fmla="*/ 398 h 723"/>
                <a:gd name="T6" fmla="*/ 246 w 272"/>
                <a:gd name="T7" fmla="*/ 455 h 723"/>
                <a:gd name="T8" fmla="*/ 234 w 272"/>
                <a:gd name="T9" fmla="*/ 481 h 723"/>
                <a:gd name="T10" fmla="*/ 106 w 272"/>
                <a:gd name="T11" fmla="*/ 702 h 723"/>
                <a:gd name="T12" fmla="*/ 74 w 272"/>
                <a:gd name="T13" fmla="*/ 722 h 723"/>
                <a:gd name="T14" fmla="*/ 34 w 272"/>
                <a:gd name="T15" fmla="*/ 713 h 723"/>
                <a:gd name="T16" fmla="*/ 11 w 272"/>
                <a:gd name="T17" fmla="*/ 700 h 723"/>
                <a:gd name="T18" fmla="*/ 1 w 272"/>
                <a:gd name="T19" fmla="*/ 677 h 723"/>
                <a:gd name="T20" fmla="*/ 22 w 272"/>
                <a:gd name="T21" fmla="*/ 561 h 723"/>
                <a:gd name="T22" fmla="*/ 50 w 272"/>
                <a:gd name="T23" fmla="*/ 487 h 723"/>
                <a:gd name="T24" fmla="*/ 80 w 272"/>
                <a:gd name="T25" fmla="*/ 440 h 723"/>
                <a:gd name="T26" fmla="*/ 77 w 272"/>
                <a:gd name="T27" fmla="*/ 284 h 723"/>
                <a:gd name="T28" fmla="*/ 15 w 272"/>
                <a:gd name="T29" fmla="*/ 136 h 723"/>
                <a:gd name="T30" fmla="*/ 8 w 272"/>
                <a:gd name="T31" fmla="*/ 92 h 723"/>
                <a:gd name="T32" fmla="*/ 41 w 272"/>
                <a:gd name="T33" fmla="*/ 9 h 723"/>
                <a:gd name="T34" fmla="*/ 53 w 272"/>
                <a:gd name="T35" fmla="*/ 1 h 723"/>
                <a:gd name="T36" fmla="*/ 69 w 272"/>
                <a:gd name="T37" fmla="*/ 1 h 723"/>
                <a:gd name="T38" fmla="*/ 256 w 272"/>
                <a:gd name="T39" fmla="*/ 106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2" h="723">
                  <a:moveTo>
                    <a:pt x="256" y="106"/>
                  </a:moveTo>
                  <a:cubicBezTo>
                    <a:pt x="272" y="153"/>
                    <a:pt x="268" y="203"/>
                    <a:pt x="261" y="252"/>
                  </a:cubicBezTo>
                  <a:cubicBezTo>
                    <a:pt x="254" y="301"/>
                    <a:pt x="244" y="349"/>
                    <a:pt x="247" y="398"/>
                  </a:cubicBezTo>
                  <a:cubicBezTo>
                    <a:pt x="248" y="417"/>
                    <a:pt x="251" y="437"/>
                    <a:pt x="246" y="455"/>
                  </a:cubicBezTo>
                  <a:cubicBezTo>
                    <a:pt x="243" y="464"/>
                    <a:pt x="239" y="473"/>
                    <a:pt x="234" y="481"/>
                  </a:cubicBezTo>
                  <a:cubicBezTo>
                    <a:pt x="106" y="702"/>
                    <a:pt x="106" y="702"/>
                    <a:pt x="106" y="702"/>
                  </a:cubicBezTo>
                  <a:cubicBezTo>
                    <a:pt x="99" y="713"/>
                    <a:pt x="87" y="721"/>
                    <a:pt x="74" y="722"/>
                  </a:cubicBezTo>
                  <a:cubicBezTo>
                    <a:pt x="60" y="723"/>
                    <a:pt x="47" y="718"/>
                    <a:pt x="34" y="713"/>
                  </a:cubicBezTo>
                  <a:cubicBezTo>
                    <a:pt x="26" y="710"/>
                    <a:pt x="18" y="706"/>
                    <a:pt x="11" y="700"/>
                  </a:cubicBezTo>
                  <a:cubicBezTo>
                    <a:pt x="4" y="694"/>
                    <a:pt x="0" y="686"/>
                    <a:pt x="1" y="677"/>
                  </a:cubicBezTo>
                  <a:cubicBezTo>
                    <a:pt x="7" y="638"/>
                    <a:pt x="16" y="599"/>
                    <a:pt x="22" y="561"/>
                  </a:cubicBezTo>
                  <a:cubicBezTo>
                    <a:pt x="26" y="535"/>
                    <a:pt x="36" y="510"/>
                    <a:pt x="50" y="487"/>
                  </a:cubicBezTo>
                  <a:cubicBezTo>
                    <a:pt x="60" y="471"/>
                    <a:pt x="72" y="457"/>
                    <a:pt x="80" y="440"/>
                  </a:cubicBezTo>
                  <a:cubicBezTo>
                    <a:pt x="105" y="393"/>
                    <a:pt x="96" y="334"/>
                    <a:pt x="77" y="284"/>
                  </a:cubicBezTo>
                  <a:cubicBezTo>
                    <a:pt x="58" y="234"/>
                    <a:pt x="30" y="188"/>
                    <a:pt x="15" y="136"/>
                  </a:cubicBezTo>
                  <a:cubicBezTo>
                    <a:pt x="11" y="122"/>
                    <a:pt x="8" y="107"/>
                    <a:pt x="8" y="92"/>
                  </a:cubicBezTo>
                  <a:cubicBezTo>
                    <a:pt x="7" y="61"/>
                    <a:pt x="19" y="31"/>
                    <a:pt x="41" y="9"/>
                  </a:cubicBezTo>
                  <a:cubicBezTo>
                    <a:pt x="44" y="5"/>
                    <a:pt x="48" y="3"/>
                    <a:pt x="53" y="1"/>
                  </a:cubicBezTo>
                  <a:cubicBezTo>
                    <a:pt x="58" y="0"/>
                    <a:pt x="63" y="0"/>
                    <a:pt x="69" y="1"/>
                  </a:cubicBezTo>
                  <a:cubicBezTo>
                    <a:pt x="140" y="15"/>
                    <a:pt x="232" y="38"/>
                    <a:pt x="256" y="106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3" name="íṩlíďê">
              <a:extLst>
                <a:ext uri="{FF2B5EF4-FFF2-40B4-BE49-F238E27FC236}">
                  <a16:creationId xmlns:a16="http://schemas.microsoft.com/office/drawing/2014/main" id="{FB6D45B2-9C78-4D1A-84CC-8A9E9B913972}"/>
                </a:ext>
              </a:extLst>
            </p:cNvPr>
            <p:cNvSpPr/>
            <p:nvPr/>
          </p:nvSpPr>
          <p:spPr bwMode="auto">
            <a:xfrm>
              <a:off x="6094413" y="1746251"/>
              <a:ext cx="358775" cy="288925"/>
            </a:xfrm>
            <a:custGeom>
              <a:avLst/>
              <a:gdLst>
                <a:gd name="T0" fmla="*/ 277 w 279"/>
                <a:gd name="T1" fmla="*/ 93 h 226"/>
                <a:gd name="T2" fmla="*/ 264 w 279"/>
                <a:gd name="T3" fmla="*/ 144 h 226"/>
                <a:gd name="T4" fmla="*/ 91 w 279"/>
                <a:gd name="T5" fmla="*/ 199 h 226"/>
                <a:gd name="T6" fmla="*/ 24 w 279"/>
                <a:gd name="T7" fmla="*/ 153 h 226"/>
                <a:gd name="T8" fmla="*/ 6 w 279"/>
                <a:gd name="T9" fmla="*/ 132 h 226"/>
                <a:gd name="T10" fmla="*/ 20 w 279"/>
                <a:gd name="T11" fmla="*/ 88 h 226"/>
                <a:gd name="T12" fmla="*/ 63 w 279"/>
                <a:gd name="T13" fmla="*/ 67 h 226"/>
                <a:gd name="T14" fmla="*/ 277 w 279"/>
                <a:gd name="T15" fmla="*/ 9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226">
                  <a:moveTo>
                    <a:pt x="277" y="93"/>
                  </a:moveTo>
                  <a:cubicBezTo>
                    <a:pt x="279" y="111"/>
                    <a:pt x="273" y="129"/>
                    <a:pt x="264" y="144"/>
                  </a:cubicBezTo>
                  <a:cubicBezTo>
                    <a:pt x="230" y="201"/>
                    <a:pt x="151" y="226"/>
                    <a:pt x="91" y="199"/>
                  </a:cubicBezTo>
                  <a:cubicBezTo>
                    <a:pt x="66" y="188"/>
                    <a:pt x="45" y="170"/>
                    <a:pt x="24" y="153"/>
                  </a:cubicBezTo>
                  <a:cubicBezTo>
                    <a:pt x="17" y="147"/>
                    <a:pt x="10" y="140"/>
                    <a:pt x="6" y="132"/>
                  </a:cubicBezTo>
                  <a:cubicBezTo>
                    <a:pt x="0" y="117"/>
                    <a:pt x="7" y="99"/>
                    <a:pt x="20" y="88"/>
                  </a:cubicBezTo>
                  <a:cubicBezTo>
                    <a:pt x="32" y="77"/>
                    <a:pt x="48" y="72"/>
                    <a:pt x="63" y="67"/>
                  </a:cubicBezTo>
                  <a:cubicBezTo>
                    <a:pt x="115" y="51"/>
                    <a:pt x="265" y="0"/>
                    <a:pt x="277" y="93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4" name="íSľíďè">
              <a:extLst>
                <a:ext uri="{FF2B5EF4-FFF2-40B4-BE49-F238E27FC236}">
                  <a16:creationId xmlns:a16="http://schemas.microsoft.com/office/drawing/2014/main" id="{A59B2500-4D91-415A-8B68-F5C87CFB21AC}"/>
                </a:ext>
              </a:extLst>
            </p:cNvPr>
            <p:cNvSpPr/>
            <p:nvPr/>
          </p:nvSpPr>
          <p:spPr bwMode="auto">
            <a:xfrm>
              <a:off x="6267451" y="1792288"/>
              <a:ext cx="425450" cy="955675"/>
            </a:xfrm>
            <a:custGeom>
              <a:avLst/>
              <a:gdLst>
                <a:gd name="T0" fmla="*/ 113 w 331"/>
                <a:gd name="T1" fmla="*/ 2 h 745"/>
                <a:gd name="T2" fmla="*/ 282 w 331"/>
                <a:gd name="T3" fmla="*/ 104 h 745"/>
                <a:gd name="T4" fmla="*/ 327 w 331"/>
                <a:gd name="T5" fmla="*/ 144 h 745"/>
                <a:gd name="T6" fmla="*/ 328 w 331"/>
                <a:gd name="T7" fmla="*/ 177 h 745"/>
                <a:gd name="T8" fmla="*/ 316 w 331"/>
                <a:gd name="T9" fmla="*/ 240 h 745"/>
                <a:gd name="T10" fmla="*/ 275 w 331"/>
                <a:gd name="T11" fmla="*/ 303 h 745"/>
                <a:gd name="T12" fmla="*/ 207 w 331"/>
                <a:gd name="T13" fmla="*/ 415 h 745"/>
                <a:gd name="T14" fmla="*/ 256 w 331"/>
                <a:gd name="T15" fmla="*/ 617 h 745"/>
                <a:gd name="T16" fmla="*/ 256 w 331"/>
                <a:gd name="T17" fmla="*/ 622 h 745"/>
                <a:gd name="T18" fmla="*/ 253 w 331"/>
                <a:gd name="T19" fmla="*/ 625 h 745"/>
                <a:gd name="T20" fmla="*/ 203 w 331"/>
                <a:gd name="T21" fmla="*/ 658 h 745"/>
                <a:gd name="T22" fmla="*/ 189 w 331"/>
                <a:gd name="T23" fmla="*/ 670 h 745"/>
                <a:gd name="T24" fmla="*/ 176 w 331"/>
                <a:gd name="T25" fmla="*/ 711 h 745"/>
                <a:gd name="T26" fmla="*/ 145 w 331"/>
                <a:gd name="T27" fmla="*/ 739 h 745"/>
                <a:gd name="T28" fmla="*/ 102 w 331"/>
                <a:gd name="T29" fmla="*/ 743 h 745"/>
                <a:gd name="T30" fmla="*/ 52 w 331"/>
                <a:gd name="T31" fmla="*/ 725 h 745"/>
                <a:gd name="T32" fmla="*/ 21 w 331"/>
                <a:gd name="T33" fmla="*/ 689 h 745"/>
                <a:gd name="T34" fmla="*/ 5 w 331"/>
                <a:gd name="T35" fmla="*/ 660 h 745"/>
                <a:gd name="T36" fmla="*/ 0 w 331"/>
                <a:gd name="T37" fmla="*/ 613 h 745"/>
                <a:gd name="T38" fmla="*/ 8 w 331"/>
                <a:gd name="T39" fmla="*/ 525 h 745"/>
                <a:gd name="T40" fmla="*/ 16 w 331"/>
                <a:gd name="T41" fmla="*/ 490 h 745"/>
                <a:gd name="T42" fmla="*/ 21 w 331"/>
                <a:gd name="T43" fmla="*/ 418 h 745"/>
                <a:gd name="T44" fmla="*/ 39 w 331"/>
                <a:gd name="T45" fmla="*/ 340 h 745"/>
                <a:gd name="T46" fmla="*/ 49 w 331"/>
                <a:gd name="T47" fmla="*/ 291 h 745"/>
                <a:gd name="T48" fmla="*/ 73 w 331"/>
                <a:gd name="T49" fmla="*/ 207 h 745"/>
                <a:gd name="T50" fmla="*/ 89 w 331"/>
                <a:gd name="T51" fmla="*/ 160 h 745"/>
                <a:gd name="T52" fmla="*/ 100 w 331"/>
                <a:gd name="T53" fmla="*/ 130 h 745"/>
                <a:gd name="T54" fmla="*/ 119 w 331"/>
                <a:gd name="T55" fmla="*/ 73 h 745"/>
                <a:gd name="T56" fmla="*/ 107 w 331"/>
                <a:gd name="T57" fmla="*/ 5 h 745"/>
                <a:gd name="T58" fmla="*/ 113 w 331"/>
                <a:gd name="T59" fmla="*/ 2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1" h="745">
                  <a:moveTo>
                    <a:pt x="113" y="2"/>
                  </a:moveTo>
                  <a:cubicBezTo>
                    <a:pt x="160" y="40"/>
                    <a:pt x="229" y="76"/>
                    <a:pt x="282" y="104"/>
                  </a:cubicBezTo>
                  <a:cubicBezTo>
                    <a:pt x="300" y="114"/>
                    <a:pt x="321" y="124"/>
                    <a:pt x="327" y="144"/>
                  </a:cubicBezTo>
                  <a:cubicBezTo>
                    <a:pt x="331" y="155"/>
                    <a:pt x="329" y="166"/>
                    <a:pt x="328" y="177"/>
                  </a:cubicBezTo>
                  <a:cubicBezTo>
                    <a:pt x="326" y="198"/>
                    <a:pt x="324" y="220"/>
                    <a:pt x="316" y="240"/>
                  </a:cubicBezTo>
                  <a:cubicBezTo>
                    <a:pt x="306" y="263"/>
                    <a:pt x="289" y="282"/>
                    <a:pt x="275" y="303"/>
                  </a:cubicBezTo>
                  <a:cubicBezTo>
                    <a:pt x="251" y="339"/>
                    <a:pt x="237" y="383"/>
                    <a:pt x="207" y="415"/>
                  </a:cubicBezTo>
                  <a:cubicBezTo>
                    <a:pt x="227" y="481"/>
                    <a:pt x="249" y="548"/>
                    <a:pt x="256" y="617"/>
                  </a:cubicBezTo>
                  <a:cubicBezTo>
                    <a:pt x="257" y="619"/>
                    <a:pt x="257" y="621"/>
                    <a:pt x="256" y="622"/>
                  </a:cubicBezTo>
                  <a:cubicBezTo>
                    <a:pt x="255" y="624"/>
                    <a:pt x="254" y="625"/>
                    <a:pt x="253" y="625"/>
                  </a:cubicBezTo>
                  <a:cubicBezTo>
                    <a:pt x="203" y="658"/>
                    <a:pt x="203" y="658"/>
                    <a:pt x="203" y="658"/>
                  </a:cubicBezTo>
                  <a:cubicBezTo>
                    <a:pt x="198" y="661"/>
                    <a:pt x="193" y="665"/>
                    <a:pt x="189" y="670"/>
                  </a:cubicBezTo>
                  <a:cubicBezTo>
                    <a:pt x="180" y="681"/>
                    <a:pt x="181" y="697"/>
                    <a:pt x="176" y="711"/>
                  </a:cubicBezTo>
                  <a:cubicBezTo>
                    <a:pt x="170" y="724"/>
                    <a:pt x="158" y="734"/>
                    <a:pt x="145" y="739"/>
                  </a:cubicBezTo>
                  <a:cubicBezTo>
                    <a:pt x="131" y="743"/>
                    <a:pt x="117" y="745"/>
                    <a:pt x="102" y="743"/>
                  </a:cubicBezTo>
                  <a:cubicBezTo>
                    <a:pt x="84" y="742"/>
                    <a:pt x="67" y="736"/>
                    <a:pt x="52" y="725"/>
                  </a:cubicBezTo>
                  <a:cubicBezTo>
                    <a:pt x="39" y="716"/>
                    <a:pt x="30" y="702"/>
                    <a:pt x="21" y="689"/>
                  </a:cubicBezTo>
                  <a:cubicBezTo>
                    <a:pt x="15" y="680"/>
                    <a:pt x="10" y="670"/>
                    <a:pt x="5" y="660"/>
                  </a:cubicBezTo>
                  <a:cubicBezTo>
                    <a:pt x="0" y="645"/>
                    <a:pt x="0" y="629"/>
                    <a:pt x="0" y="613"/>
                  </a:cubicBezTo>
                  <a:cubicBezTo>
                    <a:pt x="0" y="584"/>
                    <a:pt x="3" y="554"/>
                    <a:pt x="8" y="525"/>
                  </a:cubicBezTo>
                  <a:cubicBezTo>
                    <a:pt x="11" y="513"/>
                    <a:pt x="14" y="501"/>
                    <a:pt x="16" y="490"/>
                  </a:cubicBezTo>
                  <a:cubicBezTo>
                    <a:pt x="19" y="466"/>
                    <a:pt x="18" y="442"/>
                    <a:pt x="21" y="418"/>
                  </a:cubicBezTo>
                  <a:cubicBezTo>
                    <a:pt x="25" y="392"/>
                    <a:pt x="31" y="365"/>
                    <a:pt x="39" y="340"/>
                  </a:cubicBezTo>
                  <a:cubicBezTo>
                    <a:pt x="43" y="324"/>
                    <a:pt x="47" y="308"/>
                    <a:pt x="49" y="291"/>
                  </a:cubicBezTo>
                  <a:cubicBezTo>
                    <a:pt x="54" y="263"/>
                    <a:pt x="63" y="235"/>
                    <a:pt x="73" y="207"/>
                  </a:cubicBezTo>
                  <a:cubicBezTo>
                    <a:pt x="89" y="160"/>
                    <a:pt x="89" y="160"/>
                    <a:pt x="89" y="160"/>
                  </a:cubicBezTo>
                  <a:cubicBezTo>
                    <a:pt x="92" y="150"/>
                    <a:pt x="96" y="140"/>
                    <a:pt x="100" y="130"/>
                  </a:cubicBezTo>
                  <a:cubicBezTo>
                    <a:pt x="107" y="111"/>
                    <a:pt x="117" y="93"/>
                    <a:pt x="119" y="73"/>
                  </a:cubicBezTo>
                  <a:cubicBezTo>
                    <a:pt x="122" y="51"/>
                    <a:pt x="99" y="26"/>
                    <a:pt x="107" y="5"/>
                  </a:cubicBezTo>
                  <a:cubicBezTo>
                    <a:pt x="107" y="3"/>
                    <a:pt x="111" y="0"/>
                    <a:pt x="113" y="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5" name="ïSḻíḓé">
              <a:extLst>
                <a:ext uri="{FF2B5EF4-FFF2-40B4-BE49-F238E27FC236}">
                  <a16:creationId xmlns:a16="http://schemas.microsoft.com/office/drawing/2014/main" id="{3489E849-B5E3-4048-AABE-F6A2E1F2E00D}"/>
                </a:ext>
              </a:extLst>
            </p:cNvPr>
            <p:cNvSpPr/>
            <p:nvPr/>
          </p:nvSpPr>
          <p:spPr bwMode="auto">
            <a:xfrm>
              <a:off x="6307138" y="1962151"/>
              <a:ext cx="411163" cy="677863"/>
            </a:xfrm>
            <a:custGeom>
              <a:avLst/>
              <a:gdLst>
                <a:gd name="T0" fmla="*/ 283 w 320"/>
                <a:gd name="T1" fmla="*/ 0 h 527"/>
                <a:gd name="T2" fmla="*/ 304 w 320"/>
                <a:gd name="T3" fmla="*/ 28 h 527"/>
                <a:gd name="T4" fmla="*/ 311 w 320"/>
                <a:gd name="T5" fmla="*/ 109 h 527"/>
                <a:gd name="T6" fmla="*/ 308 w 320"/>
                <a:gd name="T7" fmla="*/ 130 h 527"/>
                <a:gd name="T8" fmla="*/ 310 w 320"/>
                <a:gd name="T9" fmla="*/ 154 h 527"/>
                <a:gd name="T10" fmla="*/ 311 w 320"/>
                <a:gd name="T11" fmla="*/ 246 h 527"/>
                <a:gd name="T12" fmla="*/ 306 w 320"/>
                <a:gd name="T13" fmla="*/ 349 h 527"/>
                <a:gd name="T14" fmla="*/ 259 w 320"/>
                <a:gd name="T15" fmla="*/ 400 h 527"/>
                <a:gd name="T16" fmla="*/ 39 w 320"/>
                <a:gd name="T17" fmla="*/ 527 h 527"/>
                <a:gd name="T18" fmla="*/ 44 w 320"/>
                <a:gd name="T19" fmla="*/ 467 h 527"/>
                <a:gd name="T20" fmla="*/ 0 w 320"/>
                <a:gd name="T21" fmla="*/ 422 h 527"/>
                <a:gd name="T22" fmla="*/ 66 w 320"/>
                <a:gd name="T23" fmla="*/ 398 h 527"/>
                <a:gd name="T24" fmla="*/ 179 w 320"/>
                <a:gd name="T25" fmla="*/ 315 h 527"/>
                <a:gd name="T26" fmla="*/ 191 w 320"/>
                <a:gd name="T27" fmla="*/ 300 h 527"/>
                <a:gd name="T28" fmla="*/ 178 w 320"/>
                <a:gd name="T29" fmla="*/ 266 h 527"/>
                <a:gd name="T30" fmla="*/ 170 w 320"/>
                <a:gd name="T31" fmla="*/ 155 h 527"/>
                <a:gd name="T32" fmla="*/ 220 w 320"/>
                <a:gd name="T33" fmla="*/ 42 h 527"/>
                <a:gd name="T34" fmla="*/ 283 w 320"/>
                <a:gd name="T35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20" h="527">
                  <a:moveTo>
                    <a:pt x="283" y="0"/>
                  </a:moveTo>
                  <a:cubicBezTo>
                    <a:pt x="294" y="5"/>
                    <a:pt x="301" y="17"/>
                    <a:pt x="304" y="28"/>
                  </a:cubicBezTo>
                  <a:cubicBezTo>
                    <a:pt x="313" y="54"/>
                    <a:pt x="316" y="82"/>
                    <a:pt x="311" y="109"/>
                  </a:cubicBezTo>
                  <a:cubicBezTo>
                    <a:pt x="309" y="116"/>
                    <a:pt x="308" y="123"/>
                    <a:pt x="308" y="130"/>
                  </a:cubicBezTo>
                  <a:cubicBezTo>
                    <a:pt x="308" y="138"/>
                    <a:pt x="308" y="146"/>
                    <a:pt x="310" y="154"/>
                  </a:cubicBezTo>
                  <a:cubicBezTo>
                    <a:pt x="314" y="184"/>
                    <a:pt x="310" y="215"/>
                    <a:pt x="311" y="246"/>
                  </a:cubicBezTo>
                  <a:cubicBezTo>
                    <a:pt x="313" y="281"/>
                    <a:pt x="320" y="318"/>
                    <a:pt x="306" y="349"/>
                  </a:cubicBezTo>
                  <a:cubicBezTo>
                    <a:pt x="296" y="370"/>
                    <a:pt x="278" y="386"/>
                    <a:pt x="259" y="400"/>
                  </a:cubicBezTo>
                  <a:cubicBezTo>
                    <a:pt x="192" y="453"/>
                    <a:pt x="118" y="495"/>
                    <a:pt x="39" y="527"/>
                  </a:cubicBezTo>
                  <a:cubicBezTo>
                    <a:pt x="52" y="511"/>
                    <a:pt x="53" y="486"/>
                    <a:pt x="44" y="467"/>
                  </a:cubicBezTo>
                  <a:cubicBezTo>
                    <a:pt x="35" y="448"/>
                    <a:pt x="18" y="433"/>
                    <a:pt x="0" y="422"/>
                  </a:cubicBezTo>
                  <a:cubicBezTo>
                    <a:pt x="23" y="417"/>
                    <a:pt x="45" y="409"/>
                    <a:pt x="66" y="398"/>
                  </a:cubicBezTo>
                  <a:cubicBezTo>
                    <a:pt x="108" y="377"/>
                    <a:pt x="144" y="346"/>
                    <a:pt x="179" y="315"/>
                  </a:cubicBezTo>
                  <a:cubicBezTo>
                    <a:pt x="184" y="311"/>
                    <a:pt x="188" y="306"/>
                    <a:pt x="191" y="300"/>
                  </a:cubicBezTo>
                  <a:cubicBezTo>
                    <a:pt x="194" y="288"/>
                    <a:pt x="185" y="277"/>
                    <a:pt x="178" y="266"/>
                  </a:cubicBezTo>
                  <a:cubicBezTo>
                    <a:pt x="157" y="234"/>
                    <a:pt x="162" y="192"/>
                    <a:pt x="170" y="155"/>
                  </a:cubicBezTo>
                  <a:cubicBezTo>
                    <a:pt x="180" y="115"/>
                    <a:pt x="194" y="74"/>
                    <a:pt x="220" y="42"/>
                  </a:cubicBezTo>
                  <a:cubicBezTo>
                    <a:pt x="237" y="21"/>
                    <a:pt x="258" y="6"/>
                    <a:pt x="283" y="0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6" name="îṣlïḓè">
              <a:extLst>
                <a:ext uri="{FF2B5EF4-FFF2-40B4-BE49-F238E27FC236}">
                  <a16:creationId xmlns:a16="http://schemas.microsoft.com/office/drawing/2014/main" id="{D6FCB944-C538-4D8A-BE1C-E70A19311309}"/>
                </a:ext>
              </a:extLst>
            </p:cNvPr>
            <p:cNvSpPr/>
            <p:nvPr/>
          </p:nvSpPr>
          <p:spPr bwMode="auto">
            <a:xfrm>
              <a:off x="6176963" y="2505076"/>
              <a:ext cx="212725" cy="166688"/>
            </a:xfrm>
            <a:custGeom>
              <a:avLst/>
              <a:gdLst>
                <a:gd name="T0" fmla="*/ 136 w 165"/>
                <a:gd name="T1" fmla="*/ 106 h 130"/>
                <a:gd name="T2" fmla="*/ 123 w 165"/>
                <a:gd name="T3" fmla="*/ 122 h 130"/>
                <a:gd name="T4" fmla="*/ 81 w 165"/>
                <a:gd name="T5" fmla="*/ 121 h 130"/>
                <a:gd name="T6" fmla="*/ 47 w 165"/>
                <a:gd name="T7" fmla="*/ 99 h 130"/>
                <a:gd name="T8" fmla="*/ 32 w 165"/>
                <a:gd name="T9" fmla="*/ 88 h 130"/>
                <a:gd name="T10" fmla="*/ 1 w 165"/>
                <a:gd name="T11" fmla="*/ 77 h 130"/>
                <a:gd name="T12" fmla="*/ 0 w 165"/>
                <a:gd name="T13" fmla="*/ 74 h 130"/>
                <a:gd name="T14" fmla="*/ 8 w 165"/>
                <a:gd name="T15" fmla="*/ 69 h 130"/>
                <a:gd name="T16" fmla="*/ 54 w 165"/>
                <a:gd name="T17" fmla="*/ 55 h 130"/>
                <a:gd name="T18" fmla="*/ 43 w 165"/>
                <a:gd name="T19" fmla="*/ 43 h 130"/>
                <a:gd name="T20" fmla="*/ 41 w 165"/>
                <a:gd name="T21" fmla="*/ 37 h 130"/>
                <a:gd name="T22" fmla="*/ 45 w 165"/>
                <a:gd name="T23" fmla="*/ 32 h 130"/>
                <a:gd name="T24" fmla="*/ 142 w 165"/>
                <a:gd name="T25" fmla="*/ 15 h 130"/>
                <a:gd name="T26" fmla="*/ 150 w 165"/>
                <a:gd name="T27" fmla="*/ 21 h 130"/>
                <a:gd name="T28" fmla="*/ 153 w 165"/>
                <a:gd name="T29" fmla="*/ 29 h 130"/>
                <a:gd name="T30" fmla="*/ 162 w 165"/>
                <a:gd name="T31" fmla="*/ 69 h 130"/>
                <a:gd name="T32" fmla="*/ 136 w 165"/>
                <a:gd name="T33" fmla="*/ 10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5" h="130">
                  <a:moveTo>
                    <a:pt x="136" y="106"/>
                  </a:moveTo>
                  <a:cubicBezTo>
                    <a:pt x="133" y="112"/>
                    <a:pt x="128" y="117"/>
                    <a:pt x="123" y="122"/>
                  </a:cubicBezTo>
                  <a:cubicBezTo>
                    <a:pt x="111" y="130"/>
                    <a:pt x="94" y="126"/>
                    <a:pt x="81" y="121"/>
                  </a:cubicBezTo>
                  <a:cubicBezTo>
                    <a:pt x="68" y="116"/>
                    <a:pt x="57" y="108"/>
                    <a:pt x="47" y="99"/>
                  </a:cubicBezTo>
                  <a:cubicBezTo>
                    <a:pt x="42" y="95"/>
                    <a:pt x="37" y="91"/>
                    <a:pt x="32" y="88"/>
                  </a:cubicBezTo>
                  <a:cubicBezTo>
                    <a:pt x="21" y="84"/>
                    <a:pt x="6" y="87"/>
                    <a:pt x="1" y="77"/>
                  </a:cubicBezTo>
                  <a:cubicBezTo>
                    <a:pt x="0" y="76"/>
                    <a:pt x="0" y="75"/>
                    <a:pt x="0" y="74"/>
                  </a:cubicBezTo>
                  <a:cubicBezTo>
                    <a:pt x="0" y="70"/>
                    <a:pt x="5" y="69"/>
                    <a:pt x="8" y="69"/>
                  </a:cubicBezTo>
                  <a:cubicBezTo>
                    <a:pt x="24" y="68"/>
                    <a:pt x="40" y="63"/>
                    <a:pt x="54" y="55"/>
                  </a:cubicBezTo>
                  <a:cubicBezTo>
                    <a:pt x="50" y="52"/>
                    <a:pt x="46" y="48"/>
                    <a:pt x="43" y="43"/>
                  </a:cubicBezTo>
                  <a:cubicBezTo>
                    <a:pt x="42" y="41"/>
                    <a:pt x="41" y="39"/>
                    <a:pt x="41" y="37"/>
                  </a:cubicBezTo>
                  <a:cubicBezTo>
                    <a:pt x="42" y="35"/>
                    <a:pt x="43" y="33"/>
                    <a:pt x="45" y="32"/>
                  </a:cubicBezTo>
                  <a:cubicBezTo>
                    <a:pt x="71" y="7"/>
                    <a:pt x="110" y="0"/>
                    <a:pt x="142" y="15"/>
                  </a:cubicBezTo>
                  <a:cubicBezTo>
                    <a:pt x="146" y="17"/>
                    <a:pt x="148" y="19"/>
                    <a:pt x="150" y="21"/>
                  </a:cubicBezTo>
                  <a:cubicBezTo>
                    <a:pt x="152" y="24"/>
                    <a:pt x="153" y="26"/>
                    <a:pt x="153" y="29"/>
                  </a:cubicBezTo>
                  <a:cubicBezTo>
                    <a:pt x="156" y="40"/>
                    <a:pt x="165" y="57"/>
                    <a:pt x="162" y="69"/>
                  </a:cubicBezTo>
                  <a:cubicBezTo>
                    <a:pt x="158" y="82"/>
                    <a:pt x="144" y="95"/>
                    <a:pt x="136" y="106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7" name="ïṩľíḋê">
              <a:extLst>
                <a:ext uri="{FF2B5EF4-FFF2-40B4-BE49-F238E27FC236}">
                  <a16:creationId xmlns:a16="http://schemas.microsoft.com/office/drawing/2014/main" id="{E4CE98E5-D3AC-4038-9F2A-F822A792D4F7}"/>
                </a:ext>
              </a:extLst>
            </p:cNvPr>
            <p:cNvSpPr/>
            <p:nvPr/>
          </p:nvSpPr>
          <p:spPr bwMode="auto">
            <a:xfrm>
              <a:off x="5938838" y="1727201"/>
              <a:ext cx="273050" cy="865188"/>
            </a:xfrm>
            <a:custGeom>
              <a:avLst/>
              <a:gdLst>
                <a:gd name="T0" fmla="*/ 49 w 212"/>
                <a:gd name="T1" fmla="*/ 661 h 673"/>
                <a:gd name="T2" fmla="*/ 141 w 212"/>
                <a:gd name="T3" fmla="*/ 455 h 673"/>
                <a:gd name="T4" fmla="*/ 156 w 212"/>
                <a:gd name="T5" fmla="*/ 403 h 673"/>
                <a:gd name="T6" fmla="*/ 192 w 212"/>
                <a:gd name="T7" fmla="*/ 277 h 673"/>
                <a:gd name="T8" fmla="*/ 205 w 212"/>
                <a:gd name="T9" fmla="*/ 222 h 673"/>
                <a:gd name="T10" fmla="*/ 212 w 212"/>
                <a:gd name="T11" fmla="*/ 123 h 673"/>
                <a:gd name="T12" fmla="*/ 202 w 212"/>
                <a:gd name="T13" fmla="*/ 83 h 673"/>
                <a:gd name="T14" fmla="*/ 194 w 212"/>
                <a:gd name="T15" fmla="*/ 56 h 673"/>
                <a:gd name="T16" fmla="*/ 178 w 212"/>
                <a:gd name="T17" fmla="*/ 21 h 673"/>
                <a:gd name="T18" fmla="*/ 171 w 212"/>
                <a:gd name="T19" fmla="*/ 13 h 673"/>
                <a:gd name="T20" fmla="*/ 155 w 212"/>
                <a:gd name="T21" fmla="*/ 6 h 673"/>
                <a:gd name="T22" fmla="*/ 116 w 212"/>
                <a:gd name="T23" fmla="*/ 0 h 673"/>
                <a:gd name="T24" fmla="*/ 80 w 212"/>
                <a:gd name="T25" fmla="*/ 15 h 673"/>
                <a:gd name="T26" fmla="*/ 65 w 212"/>
                <a:gd name="T27" fmla="*/ 42 h 673"/>
                <a:gd name="T28" fmla="*/ 59 w 212"/>
                <a:gd name="T29" fmla="*/ 53 h 673"/>
                <a:gd name="T30" fmla="*/ 55 w 212"/>
                <a:gd name="T31" fmla="*/ 71 h 673"/>
                <a:gd name="T32" fmla="*/ 50 w 212"/>
                <a:gd name="T33" fmla="*/ 146 h 673"/>
                <a:gd name="T34" fmla="*/ 49 w 212"/>
                <a:gd name="T35" fmla="*/ 181 h 673"/>
                <a:gd name="T36" fmla="*/ 51 w 212"/>
                <a:gd name="T37" fmla="*/ 208 h 673"/>
                <a:gd name="T38" fmla="*/ 61 w 212"/>
                <a:gd name="T39" fmla="*/ 295 h 673"/>
                <a:gd name="T40" fmla="*/ 63 w 212"/>
                <a:gd name="T41" fmla="*/ 355 h 673"/>
                <a:gd name="T42" fmla="*/ 46 w 212"/>
                <a:gd name="T43" fmla="*/ 503 h 673"/>
                <a:gd name="T44" fmla="*/ 24 w 212"/>
                <a:gd name="T45" fmla="*/ 571 h 673"/>
                <a:gd name="T46" fmla="*/ 4 w 212"/>
                <a:gd name="T47" fmla="*/ 629 h 673"/>
                <a:gd name="T48" fmla="*/ 9 w 212"/>
                <a:gd name="T49" fmla="*/ 650 h 673"/>
                <a:gd name="T50" fmla="*/ 10 w 212"/>
                <a:gd name="T51" fmla="*/ 664 h 673"/>
                <a:gd name="T52" fmla="*/ 28 w 212"/>
                <a:gd name="T53" fmla="*/ 672 h 673"/>
                <a:gd name="T54" fmla="*/ 49 w 212"/>
                <a:gd name="T55" fmla="*/ 661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2" h="673">
                  <a:moveTo>
                    <a:pt x="49" y="661"/>
                  </a:moveTo>
                  <a:cubicBezTo>
                    <a:pt x="98" y="603"/>
                    <a:pt x="121" y="528"/>
                    <a:pt x="141" y="455"/>
                  </a:cubicBezTo>
                  <a:cubicBezTo>
                    <a:pt x="156" y="403"/>
                    <a:pt x="156" y="403"/>
                    <a:pt x="156" y="403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7" y="259"/>
                    <a:pt x="202" y="240"/>
                    <a:pt x="205" y="222"/>
                  </a:cubicBezTo>
                  <a:cubicBezTo>
                    <a:pt x="211" y="189"/>
                    <a:pt x="212" y="156"/>
                    <a:pt x="212" y="123"/>
                  </a:cubicBezTo>
                  <a:cubicBezTo>
                    <a:pt x="211" y="109"/>
                    <a:pt x="208" y="96"/>
                    <a:pt x="202" y="83"/>
                  </a:cubicBezTo>
                  <a:cubicBezTo>
                    <a:pt x="199" y="75"/>
                    <a:pt x="197" y="65"/>
                    <a:pt x="194" y="56"/>
                  </a:cubicBezTo>
                  <a:cubicBezTo>
                    <a:pt x="191" y="44"/>
                    <a:pt x="185" y="32"/>
                    <a:pt x="178" y="21"/>
                  </a:cubicBezTo>
                  <a:cubicBezTo>
                    <a:pt x="176" y="18"/>
                    <a:pt x="174" y="15"/>
                    <a:pt x="171" y="13"/>
                  </a:cubicBezTo>
                  <a:cubicBezTo>
                    <a:pt x="166" y="9"/>
                    <a:pt x="161" y="7"/>
                    <a:pt x="155" y="6"/>
                  </a:cubicBezTo>
                  <a:cubicBezTo>
                    <a:pt x="142" y="2"/>
                    <a:pt x="129" y="0"/>
                    <a:pt x="116" y="0"/>
                  </a:cubicBezTo>
                  <a:cubicBezTo>
                    <a:pt x="102" y="0"/>
                    <a:pt x="89" y="5"/>
                    <a:pt x="80" y="15"/>
                  </a:cubicBezTo>
                  <a:cubicBezTo>
                    <a:pt x="74" y="23"/>
                    <a:pt x="71" y="33"/>
                    <a:pt x="65" y="42"/>
                  </a:cubicBezTo>
                  <a:cubicBezTo>
                    <a:pt x="63" y="45"/>
                    <a:pt x="61" y="49"/>
                    <a:pt x="59" y="53"/>
                  </a:cubicBezTo>
                  <a:cubicBezTo>
                    <a:pt x="57" y="58"/>
                    <a:pt x="55" y="65"/>
                    <a:pt x="55" y="71"/>
                  </a:cubicBezTo>
                  <a:cubicBezTo>
                    <a:pt x="53" y="96"/>
                    <a:pt x="51" y="121"/>
                    <a:pt x="50" y="146"/>
                  </a:cubicBezTo>
                  <a:cubicBezTo>
                    <a:pt x="49" y="158"/>
                    <a:pt x="49" y="170"/>
                    <a:pt x="49" y="181"/>
                  </a:cubicBezTo>
                  <a:cubicBezTo>
                    <a:pt x="49" y="190"/>
                    <a:pt x="50" y="199"/>
                    <a:pt x="51" y="208"/>
                  </a:cubicBezTo>
                  <a:cubicBezTo>
                    <a:pt x="61" y="295"/>
                    <a:pt x="61" y="295"/>
                    <a:pt x="61" y="295"/>
                  </a:cubicBezTo>
                  <a:cubicBezTo>
                    <a:pt x="63" y="316"/>
                    <a:pt x="62" y="335"/>
                    <a:pt x="63" y="355"/>
                  </a:cubicBezTo>
                  <a:cubicBezTo>
                    <a:pt x="68" y="405"/>
                    <a:pt x="57" y="455"/>
                    <a:pt x="46" y="503"/>
                  </a:cubicBezTo>
                  <a:cubicBezTo>
                    <a:pt x="41" y="527"/>
                    <a:pt x="36" y="550"/>
                    <a:pt x="24" y="571"/>
                  </a:cubicBezTo>
                  <a:cubicBezTo>
                    <a:pt x="14" y="590"/>
                    <a:pt x="0" y="608"/>
                    <a:pt x="4" y="629"/>
                  </a:cubicBezTo>
                  <a:cubicBezTo>
                    <a:pt x="5" y="636"/>
                    <a:pt x="9" y="643"/>
                    <a:pt x="9" y="650"/>
                  </a:cubicBezTo>
                  <a:cubicBezTo>
                    <a:pt x="9" y="655"/>
                    <a:pt x="9" y="659"/>
                    <a:pt x="10" y="664"/>
                  </a:cubicBezTo>
                  <a:cubicBezTo>
                    <a:pt x="14" y="670"/>
                    <a:pt x="21" y="673"/>
                    <a:pt x="28" y="672"/>
                  </a:cubicBezTo>
                  <a:cubicBezTo>
                    <a:pt x="35" y="670"/>
                    <a:pt x="43" y="667"/>
                    <a:pt x="49" y="661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8" name="iṡľide">
              <a:extLst>
                <a:ext uri="{FF2B5EF4-FFF2-40B4-BE49-F238E27FC236}">
                  <a16:creationId xmlns:a16="http://schemas.microsoft.com/office/drawing/2014/main" id="{E4E3E30F-3FBC-42F0-A174-3CD9CEAF23F8}"/>
                </a:ext>
              </a:extLst>
            </p:cNvPr>
            <p:cNvSpPr/>
            <p:nvPr/>
          </p:nvSpPr>
          <p:spPr bwMode="auto">
            <a:xfrm>
              <a:off x="5902326" y="2206626"/>
              <a:ext cx="166688" cy="292100"/>
            </a:xfrm>
            <a:custGeom>
              <a:avLst/>
              <a:gdLst>
                <a:gd name="T0" fmla="*/ 84 w 130"/>
                <a:gd name="T1" fmla="*/ 58 h 227"/>
                <a:gd name="T2" fmla="*/ 85 w 130"/>
                <a:gd name="T3" fmla="*/ 93 h 227"/>
                <a:gd name="T4" fmla="*/ 93 w 130"/>
                <a:gd name="T5" fmla="*/ 137 h 227"/>
                <a:gd name="T6" fmla="*/ 116 w 130"/>
                <a:gd name="T7" fmla="*/ 179 h 227"/>
                <a:gd name="T8" fmla="*/ 126 w 130"/>
                <a:gd name="T9" fmla="*/ 186 h 227"/>
                <a:gd name="T10" fmla="*/ 129 w 130"/>
                <a:gd name="T11" fmla="*/ 196 h 227"/>
                <a:gd name="T12" fmla="*/ 118 w 130"/>
                <a:gd name="T13" fmla="*/ 195 h 227"/>
                <a:gd name="T14" fmla="*/ 120 w 130"/>
                <a:gd name="T15" fmla="*/ 210 h 227"/>
                <a:gd name="T16" fmla="*/ 105 w 130"/>
                <a:gd name="T17" fmla="*/ 212 h 227"/>
                <a:gd name="T18" fmla="*/ 103 w 130"/>
                <a:gd name="T19" fmla="*/ 211 h 227"/>
                <a:gd name="T20" fmla="*/ 102 w 130"/>
                <a:gd name="T21" fmla="*/ 221 h 227"/>
                <a:gd name="T22" fmla="*/ 94 w 130"/>
                <a:gd name="T23" fmla="*/ 227 h 227"/>
                <a:gd name="T24" fmla="*/ 88 w 130"/>
                <a:gd name="T25" fmla="*/ 225 h 227"/>
                <a:gd name="T26" fmla="*/ 59 w 130"/>
                <a:gd name="T27" fmla="*/ 207 h 227"/>
                <a:gd name="T28" fmla="*/ 39 w 130"/>
                <a:gd name="T29" fmla="*/ 187 h 227"/>
                <a:gd name="T30" fmla="*/ 26 w 130"/>
                <a:gd name="T31" fmla="*/ 168 h 227"/>
                <a:gd name="T32" fmla="*/ 20 w 130"/>
                <a:gd name="T33" fmla="*/ 156 h 227"/>
                <a:gd name="T34" fmla="*/ 21 w 130"/>
                <a:gd name="T35" fmla="*/ 107 h 227"/>
                <a:gd name="T36" fmla="*/ 14 w 130"/>
                <a:gd name="T37" fmla="*/ 97 h 227"/>
                <a:gd name="T38" fmla="*/ 2 w 130"/>
                <a:gd name="T39" fmla="*/ 25 h 227"/>
                <a:gd name="T40" fmla="*/ 12 w 130"/>
                <a:gd name="T41" fmla="*/ 3 h 227"/>
                <a:gd name="T42" fmla="*/ 30 w 130"/>
                <a:gd name="T43" fmla="*/ 6 h 227"/>
                <a:gd name="T44" fmla="*/ 47 w 130"/>
                <a:gd name="T45" fmla="*/ 17 h 227"/>
                <a:gd name="T46" fmla="*/ 60 w 130"/>
                <a:gd name="T47" fmla="*/ 20 h 227"/>
                <a:gd name="T48" fmla="*/ 74 w 130"/>
                <a:gd name="T49" fmla="*/ 34 h 227"/>
                <a:gd name="T50" fmla="*/ 84 w 130"/>
                <a:gd name="T51" fmla="*/ 5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27">
                  <a:moveTo>
                    <a:pt x="84" y="58"/>
                  </a:moveTo>
                  <a:cubicBezTo>
                    <a:pt x="85" y="69"/>
                    <a:pt x="84" y="81"/>
                    <a:pt x="85" y="93"/>
                  </a:cubicBezTo>
                  <a:cubicBezTo>
                    <a:pt x="86" y="107"/>
                    <a:pt x="88" y="122"/>
                    <a:pt x="93" y="137"/>
                  </a:cubicBezTo>
                  <a:cubicBezTo>
                    <a:pt x="97" y="153"/>
                    <a:pt x="102" y="171"/>
                    <a:pt x="116" y="179"/>
                  </a:cubicBezTo>
                  <a:cubicBezTo>
                    <a:pt x="119" y="181"/>
                    <a:pt x="123" y="183"/>
                    <a:pt x="126" y="186"/>
                  </a:cubicBezTo>
                  <a:cubicBezTo>
                    <a:pt x="129" y="188"/>
                    <a:pt x="130" y="193"/>
                    <a:pt x="129" y="196"/>
                  </a:cubicBezTo>
                  <a:cubicBezTo>
                    <a:pt x="118" y="195"/>
                    <a:pt x="118" y="195"/>
                    <a:pt x="118" y="195"/>
                  </a:cubicBezTo>
                  <a:cubicBezTo>
                    <a:pt x="123" y="198"/>
                    <a:pt x="124" y="205"/>
                    <a:pt x="120" y="210"/>
                  </a:cubicBezTo>
                  <a:cubicBezTo>
                    <a:pt x="117" y="215"/>
                    <a:pt x="110" y="216"/>
                    <a:pt x="105" y="212"/>
                  </a:cubicBezTo>
                  <a:cubicBezTo>
                    <a:pt x="104" y="212"/>
                    <a:pt x="103" y="211"/>
                    <a:pt x="103" y="211"/>
                  </a:cubicBezTo>
                  <a:cubicBezTo>
                    <a:pt x="103" y="214"/>
                    <a:pt x="103" y="218"/>
                    <a:pt x="102" y="221"/>
                  </a:cubicBezTo>
                  <a:cubicBezTo>
                    <a:pt x="101" y="225"/>
                    <a:pt x="97" y="227"/>
                    <a:pt x="94" y="227"/>
                  </a:cubicBezTo>
                  <a:cubicBezTo>
                    <a:pt x="92" y="227"/>
                    <a:pt x="90" y="226"/>
                    <a:pt x="88" y="225"/>
                  </a:cubicBezTo>
                  <a:cubicBezTo>
                    <a:pt x="59" y="207"/>
                    <a:pt x="59" y="207"/>
                    <a:pt x="59" y="207"/>
                  </a:cubicBezTo>
                  <a:cubicBezTo>
                    <a:pt x="51" y="203"/>
                    <a:pt x="44" y="196"/>
                    <a:pt x="39" y="187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3" y="165"/>
                    <a:pt x="21" y="161"/>
                    <a:pt x="20" y="156"/>
                  </a:cubicBezTo>
                  <a:cubicBezTo>
                    <a:pt x="15" y="140"/>
                    <a:pt x="28" y="122"/>
                    <a:pt x="21" y="107"/>
                  </a:cubicBezTo>
                  <a:cubicBezTo>
                    <a:pt x="19" y="104"/>
                    <a:pt x="17" y="100"/>
                    <a:pt x="14" y="97"/>
                  </a:cubicBezTo>
                  <a:cubicBezTo>
                    <a:pt x="0" y="77"/>
                    <a:pt x="0" y="50"/>
                    <a:pt x="2" y="25"/>
                  </a:cubicBezTo>
                  <a:cubicBezTo>
                    <a:pt x="3" y="17"/>
                    <a:pt x="4" y="7"/>
                    <a:pt x="12" y="3"/>
                  </a:cubicBezTo>
                  <a:cubicBezTo>
                    <a:pt x="18" y="0"/>
                    <a:pt x="25" y="3"/>
                    <a:pt x="30" y="6"/>
                  </a:cubicBezTo>
                  <a:cubicBezTo>
                    <a:pt x="36" y="10"/>
                    <a:pt x="41" y="15"/>
                    <a:pt x="47" y="17"/>
                  </a:cubicBezTo>
                  <a:cubicBezTo>
                    <a:pt x="51" y="18"/>
                    <a:pt x="56" y="18"/>
                    <a:pt x="60" y="20"/>
                  </a:cubicBezTo>
                  <a:cubicBezTo>
                    <a:pt x="65" y="22"/>
                    <a:pt x="70" y="29"/>
                    <a:pt x="74" y="34"/>
                  </a:cubicBezTo>
                  <a:cubicBezTo>
                    <a:pt x="79" y="41"/>
                    <a:pt x="83" y="49"/>
                    <a:pt x="84" y="58"/>
                  </a:cubicBezTo>
                  <a:close/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9" name="ïšľiďè">
              <a:extLst>
                <a:ext uri="{FF2B5EF4-FFF2-40B4-BE49-F238E27FC236}">
                  <a16:creationId xmlns:a16="http://schemas.microsoft.com/office/drawing/2014/main" id="{44BCFF05-FB4D-411D-AC72-947A29D28936}"/>
                </a:ext>
              </a:extLst>
            </p:cNvPr>
            <p:cNvSpPr/>
            <p:nvPr/>
          </p:nvSpPr>
          <p:spPr bwMode="auto">
            <a:xfrm>
              <a:off x="5402263" y="1533526"/>
              <a:ext cx="242888" cy="325438"/>
            </a:xfrm>
            <a:custGeom>
              <a:avLst/>
              <a:gdLst>
                <a:gd name="T0" fmla="*/ 121 w 189"/>
                <a:gd name="T1" fmla="*/ 222 h 253"/>
                <a:gd name="T2" fmla="*/ 107 w 189"/>
                <a:gd name="T3" fmla="*/ 243 h 253"/>
                <a:gd name="T4" fmla="*/ 84 w 189"/>
                <a:gd name="T5" fmla="*/ 251 h 253"/>
                <a:gd name="T6" fmla="*/ 63 w 189"/>
                <a:gd name="T7" fmla="*/ 235 h 253"/>
                <a:gd name="T8" fmla="*/ 21 w 189"/>
                <a:gd name="T9" fmla="*/ 178 h 253"/>
                <a:gd name="T10" fmla="*/ 1 w 189"/>
                <a:gd name="T11" fmla="*/ 72 h 253"/>
                <a:gd name="T12" fmla="*/ 4 w 189"/>
                <a:gd name="T13" fmla="*/ 45 h 253"/>
                <a:gd name="T14" fmla="*/ 33 w 189"/>
                <a:gd name="T15" fmla="*/ 26 h 253"/>
                <a:gd name="T16" fmla="*/ 94 w 189"/>
                <a:gd name="T17" fmla="*/ 3 h 253"/>
                <a:gd name="T18" fmla="*/ 106 w 189"/>
                <a:gd name="T19" fmla="*/ 1 h 253"/>
                <a:gd name="T20" fmla="*/ 121 w 189"/>
                <a:gd name="T21" fmla="*/ 23 h 253"/>
                <a:gd name="T22" fmla="*/ 144 w 189"/>
                <a:gd name="T23" fmla="*/ 69 h 253"/>
                <a:gd name="T24" fmla="*/ 171 w 189"/>
                <a:gd name="T25" fmla="*/ 135 h 253"/>
                <a:gd name="T26" fmla="*/ 121 w 189"/>
                <a:gd name="T27" fmla="*/ 22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53">
                  <a:moveTo>
                    <a:pt x="121" y="222"/>
                  </a:moveTo>
                  <a:cubicBezTo>
                    <a:pt x="118" y="230"/>
                    <a:pt x="113" y="237"/>
                    <a:pt x="107" y="243"/>
                  </a:cubicBezTo>
                  <a:cubicBezTo>
                    <a:pt x="101" y="250"/>
                    <a:pt x="92" y="253"/>
                    <a:pt x="84" y="251"/>
                  </a:cubicBezTo>
                  <a:cubicBezTo>
                    <a:pt x="75" y="250"/>
                    <a:pt x="68" y="242"/>
                    <a:pt x="63" y="235"/>
                  </a:cubicBezTo>
                  <a:cubicBezTo>
                    <a:pt x="47" y="217"/>
                    <a:pt x="32" y="199"/>
                    <a:pt x="21" y="178"/>
                  </a:cubicBezTo>
                  <a:cubicBezTo>
                    <a:pt x="6" y="145"/>
                    <a:pt x="3" y="108"/>
                    <a:pt x="1" y="72"/>
                  </a:cubicBezTo>
                  <a:cubicBezTo>
                    <a:pt x="0" y="63"/>
                    <a:pt x="0" y="53"/>
                    <a:pt x="4" y="45"/>
                  </a:cubicBezTo>
                  <a:cubicBezTo>
                    <a:pt x="10" y="35"/>
                    <a:pt x="22" y="30"/>
                    <a:pt x="33" y="26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7" y="1"/>
                    <a:pt x="102" y="0"/>
                    <a:pt x="106" y="1"/>
                  </a:cubicBezTo>
                  <a:cubicBezTo>
                    <a:pt x="115" y="2"/>
                    <a:pt x="119" y="14"/>
                    <a:pt x="121" y="23"/>
                  </a:cubicBezTo>
                  <a:cubicBezTo>
                    <a:pt x="126" y="40"/>
                    <a:pt x="134" y="55"/>
                    <a:pt x="144" y="69"/>
                  </a:cubicBezTo>
                  <a:cubicBezTo>
                    <a:pt x="158" y="88"/>
                    <a:pt x="189" y="112"/>
                    <a:pt x="171" y="135"/>
                  </a:cubicBezTo>
                  <a:cubicBezTo>
                    <a:pt x="150" y="162"/>
                    <a:pt x="136" y="192"/>
                    <a:pt x="121" y="222"/>
                  </a:cubicBezTo>
                </a:path>
              </a:pathLst>
            </a:cu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0" name="îṥḻiḋé">
              <a:extLst>
                <a:ext uri="{FF2B5EF4-FFF2-40B4-BE49-F238E27FC236}">
                  <a16:creationId xmlns:a16="http://schemas.microsoft.com/office/drawing/2014/main" id="{0309E007-5B8A-41F1-9FCA-A2E1AD1B38B5}"/>
                </a:ext>
              </a:extLst>
            </p:cNvPr>
            <p:cNvSpPr/>
            <p:nvPr/>
          </p:nvSpPr>
          <p:spPr bwMode="auto">
            <a:xfrm>
              <a:off x="5199063" y="1554163"/>
              <a:ext cx="520700" cy="833438"/>
            </a:xfrm>
            <a:custGeom>
              <a:avLst/>
              <a:gdLst>
                <a:gd name="T0" fmla="*/ 358 w 405"/>
                <a:gd name="T1" fmla="*/ 102 h 649"/>
                <a:gd name="T2" fmla="*/ 393 w 405"/>
                <a:gd name="T3" fmla="*/ 203 h 649"/>
                <a:gd name="T4" fmla="*/ 375 w 405"/>
                <a:gd name="T5" fmla="*/ 312 h 649"/>
                <a:gd name="T6" fmla="*/ 384 w 405"/>
                <a:gd name="T7" fmla="*/ 420 h 649"/>
                <a:gd name="T8" fmla="*/ 401 w 405"/>
                <a:gd name="T9" fmla="*/ 454 h 649"/>
                <a:gd name="T10" fmla="*/ 404 w 405"/>
                <a:gd name="T11" fmla="*/ 490 h 649"/>
                <a:gd name="T12" fmla="*/ 397 w 405"/>
                <a:gd name="T13" fmla="*/ 528 h 649"/>
                <a:gd name="T14" fmla="*/ 354 w 405"/>
                <a:gd name="T15" fmla="*/ 572 h 649"/>
                <a:gd name="T16" fmla="*/ 244 w 405"/>
                <a:gd name="T17" fmla="*/ 635 h 649"/>
                <a:gd name="T18" fmla="*/ 160 w 405"/>
                <a:gd name="T19" fmla="*/ 648 h 649"/>
                <a:gd name="T20" fmla="*/ 102 w 405"/>
                <a:gd name="T21" fmla="*/ 646 h 649"/>
                <a:gd name="T22" fmla="*/ 14 w 405"/>
                <a:gd name="T23" fmla="*/ 600 h 649"/>
                <a:gd name="T24" fmla="*/ 4 w 405"/>
                <a:gd name="T25" fmla="*/ 586 h 649"/>
                <a:gd name="T26" fmla="*/ 1 w 405"/>
                <a:gd name="T27" fmla="*/ 565 h 649"/>
                <a:gd name="T28" fmla="*/ 1 w 405"/>
                <a:gd name="T29" fmla="*/ 486 h 649"/>
                <a:gd name="T30" fmla="*/ 12 w 405"/>
                <a:gd name="T31" fmla="*/ 412 h 649"/>
                <a:gd name="T32" fmla="*/ 43 w 405"/>
                <a:gd name="T33" fmla="*/ 331 h 649"/>
                <a:gd name="T34" fmla="*/ 123 w 405"/>
                <a:gd name="T35" fmla="*/ 39 h 649"/>
                <a:gd name="T36" fmla="*/ 172 w 405"/>
                <a:gd name="T37" fmla="*/ 3 h 649"/>
                <a:gd name="T38" fmla="*/ 183 w 405"/>
                <a:gd name="T39" fmla="*/ 8 h 649"/>
                <a:gd name="T40" fmla="*/ 187 w 405"/>
                <a:gd name="T41" fmla="*/ 21 h 649"/>
                <a:gd name="T42" fmla="*/ 220 w 405"/>
                <a:gd name="T43" fmla="*/ 147 h 649"/>
                <a:gd name="T44" fmla="*/ 258 w 405"/>
                <a:gd name="T45" fmla="*/ 189 h 649"/>
                <a:gd name="T46" fmla="*/ 298 w 405"/>
                <a:gd name="T47" fmla="*/ 163 h 649"/>
                <a:gd name="T48" fmla="*/ 358 w 405"/>
                <a:gd name="T49" fmla="*/ 102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05" h="649">
                  <a:moveTo>
                    <a:pt x="358" y="102"/>
                  </a:moveTo>
                  <a:cubicBezTo>
                    <a:pt x="385" y="127"/>
                    <a:pt x="394" y="167"/>
                    <a:pt x="393" y="203"/>
                  </a:cubicBezTo>
                  <a:cubicBezTo>
                    <a:pt x="391" y="240"/>
                    <a:pt x="381" y="275"/>
                    <a:pt x="375" y="312"/>
                  </a:cubicBezTo>
                  <a:cubicBezTo>
                    <a:pt x="370" y="348"/>
                    <a:pt x="368" y="386"/>
                    <a:pt x="384" y="420"/>
                  </a:cubicBezTo>
                  <a:cubicBezTo>
                    <a:pt x="390" y="431"/>
                    <a:pt x="397" y="442"/>
                    <a:pt x="401" y="454"/>
                  </a:cubicBezTo>
                  <a:cubicBezTo>
                    <a:pt x="404" y="466"/>
                    <a:pt x="405" y="478"/>
                    <a:pt x="404" y="490"/>
                  </a:cubicBezTo>
                  <a:cubicBezTo>
                    <a:pt x="404" y="503"/>
                    <a:pt x="401" y="516"/>
                    <a:pt x="397" y="528"/>
                  </a:cubicBezTo>
                  <a:cubicBezTo>
                    <a:pt x="388" y="547"/>
                    <a:pt x="370" y="560"/>
                    <a:pt x="354" y="572"/>
                  </a:cubicBezTo>
                  <a:cubicBezTo>
                    <a:pt x="320" y="597"/>
                    <a:pt x="285" y="622"/>
                    <a:pt x="244" y="635"/>
                  </a:cubicBezTo>
                  <a:cubicBezTo>
                    <a:pt x="217" y="643"/>
                    <a:pt x="188" y="646"/>
                    <a:pt x="160" y="648"/>
                  </a:cubicBezTo>
                  <a:cubicBezTo>
                    <a:pt x="141" y="649"/>
                    <a:pt x="121" y="649"/>
                    <a:pt x="102" y="646"/>
                  </a:cubicBezTo>
                  <a:cubicBezTo>
                    <a:pt x="69" y="641"/>
                    <a:pt x="38" y="624"/>
                    <a:pt x="14" y="600"/>
                  </a:cubicBezTo>
                  <a:cubicBezTo>
                    <a:pt x="10" y="596"/>
                    <a:pt x="7" y="591"/>
                    <a:pt x="4" y="586"/>
                  </a:cubicBezTo>
                  <a:cubicBezTo>
                    <a:pt x="2" y="579"/>
                    <a:pt x="1" y="572"/>
                    <a:pt x="1" y="565"/>
                  </a:cubicBezTo>
                  <a:cubicBezTo>
                    <a:pt x="0" y="539"/>
                    <a:pt x="0" y="513"/>
                    <a:pt x="1" y="486"/>
                  </a:cubicBezTo>
                  <a:cubicBezTo>
                    <a:pt x="2" y="461"/>
                    <a:pt x="6" y="437"/>
                    <a:pt x="12" y="412"/>
                  </a:cubicBezTo>
                  <a:cubicBezTo>
                    <a:pt x="19" y="384"/>
                    <a:pt x="33" y="358"/>
                    <a:pt x="43" y="331"/>
                  </a:cubicBezTo>
                  <a:cubicBezTo>
                    <a:pt x="78" y="236"/>
                    <a:pt x="74" y="128"/>
                    <a:pt x="123" y="39"/>
                  </a:cubicBezTo>
                  <a:cubicBezTo>
                    <a:pt x="133" y="20"/>
                    <a:pt x="151" y="0"/>
                    <a:pt x="172" y="3"/>
                  </a:cubicBezTo>
                  <a:cubicBezTo>
                    <a:pt x="176" y="3"/>
                    <a:pt x="180" y="5"/>
                    <a:pt x="183" y="8"/>
                  </a:cubicBezTo>
                  <a:cubicBezTo>
                    <a:pt x="186" y="12"/>
                    <a:pt x="187" y="16"/>
                    <a:pt x="187" y="21"/>
                  </a:cubicBezTo>
                  <a:cubicBezTo>
                    <a:pt x="192" y="64"/>
                    <a:pt x="200" y="108"/>
                    <a:pt x="220" y="147"/>
                  </a:cubicBezTo>
                  <a:cubicBezTo>
                    <a:pt x="228" y="162"/>
                    <a:pt x="240" y="185"/>
                    <a:pt x="258" y="189"/>
                  </a:cubicBezTo>
                  <a:cubicBezTo>
                    <a:pt x="277" y="193"/>
                    <a:pt x="288" y="176"/>
                    <a:pt x="298" y="163"/>
                  </a:cubicBezTo>
                  <a:cubicBezTo>
                    <a:pt x="315" y="140"/>
                    <a:pt x="335" y="120"/>
                    <a:pt x="358" y="102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1" name="íṧľïḑè">
              <a:extLst>
                <a:ext uri="{FF2B5EF4-FFF2-40B4-BE49-F238E27FC236}">
                  <a16:creationId xmlns:a16="http://schemas.microsoft.com/office/drawing/2014/main" id="{B8B78645-8322-4332-B9B4-757D15B6A62E}"/>
                </a:ext>
              </a:extLst>
            </p:cNvPr>
            <p:cNvSpPr/>
            <p:nvPr/>
          </p:nvSpPr>
          <p:spPr bwMode="auto">
            <a:xfrm>
              <a:off x="5605463" y="1566863"/>
              <a:ext cx="258763" cy="635000"/>
            </a:xfrm>
            <a:custGeom>
              <a:avLst/>
              <a:gdLst>
                <a:gd name="T0" fmla="*/ 169 w 201"/>
                <a:gd name="T1" fmla="*/ 28 h 494"/>
                <a:gd name="T2" fmla="*/ 184 w 201"/>
                <a:gd name="T3" fmla="*/ 38 h 494"/>
                <a:gd name="T4" fmla="*/ 200 w 201"/>
                <a:gd name="T5" fmla="*/ 83 h 494"/>
                <a:gd name="T6" fmla="*/ 194 w 201"/>
                <a:gd name="T7" fmla="*/ 133 h 494"/>
                <a:gd name="T8" fmla="*/ 196 w 201"/>
                <a:gd name="T9" fmla="*/ 266 h 494"/>
                <a:gd name="T10" fmla="*/ 194 w 201"/>
                <a:gd name="T11" fmla="*/ 288 h 494"/>
                <a:gd name="T12" fmla="*/ 186 w 201"/>
                <a:gd name="T13" fmla="*/ 307 h 494"/>
                <a:gd name="T14" fmla="*/ 179 w 201"/>
                <a:gd name="T15" fmla="*/ 368 h 494"/>
                <a:gd name="T16" fmla="*/ 161 w 201"/>
                <a:gd name="T17" fmla="*/ 431 h 494"/>
                <a:gd name="T18" fmla="*/ 168 w 201"/>
                <a:gd name="T19" fmla="*/ 456 h 494"/>
                <a:gd name="T20" fmla="*/ 161 w 201"/>
                <a:gd name="T21" fmla="*/ 480 h 494"/>
                <a:gd name="T22" fmla="*/ 135 w 201"/>
                <a:gd name="T23" fmla="*/ 483 h 494"/>
                <a:gd name="T24" fmla="*/ 124 w 201"/>
                <a:gd name="T25" fmla="*/ 488 h 494"/>
                <a:gd name="T26" fmla="*/ 81 w 201"/>
                <a:gd name="T27" fmla="*/ 485 h 494"/>
                <a:gd name="T28" fmla="*/ 47 w 201"/>
                <a:gd name="T29" fmla="*/ 458 h 494"/>
                <a:gd name="T30" fmla="*/ 10 w 201"/>
                <a:gd name="T31" fmla="*/ 404 h 494"/>
                <a:gd name="T32" fmla="*/ 20 w 201"/>
                <a:gd name="T33" fmla="*/ 312 h 494"/>
                <a:gd name="T34" fmla="*/ 41 w 201"/>
                <a:gd name="T35" fmla="*/ 220 h 494"/>
                <a:gd name="T36" fmla="*/ 31 w 201"/>
                <a:gd name="T37" fmla="*/ 168 h 494"/>
                <a:gd name="T38" fmla="*/ 27 w 201"/>
                <a:gd name="T39" fmla="*/ 95 h 494"/>
                <a:gd name="T40" fmla="*/ 36 w 201"/>
                <a:gd name="T41" fmla="*/ 42 h 494"/>
                <a:gd name="T42" fmla="*/ 93 w 201"/>
                <a:gd name="T43" fmla="*/ 3 h 494"/>
                <a:gd name="T44" fmla="*/ 169 w 201"/>
                <a:gd name="T45" fmla="*/ 28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1" h="494">
                  <a:moveTo>
                    <a:pt x="169" y="28"/>
                  </a:moveTo>
                  <a:cubicBezTo>
                    <a:pt x="174" y="31"/>
                    <a:pt x="180" y="34"/>
                    <a:pt x="184" y="38"/>
                  </a:cubicBezTo>
                  <a:cubicBezTo>
                    <a:pt x="196" y="50"/>
                    <a:pt x="201" y="67"/>
                    <a:pt x="200" y="83"/>
                  </a:cubicBezTo>
                  <a:cubicBezTo>
                    <a:pt x="200" y="100"/>
                    <a:pt x="196" y="116"/>
                    <a:pt x="194" y="133"/>
                  </a:cubicBezTo>
                  <a:cubicBezTo>
                    <a:pt x="188" y="177"/>
                    <a:pt x="193" y="222"/>
                    <a:pt x="196" y="266"/>
                  </a:cubicBezTo>
                  <a:cubicBezTo>
                    <a:pt x="196" y="273"/>
                    <a:pt x="196" y="281"/>
                    <a:pt x="194" y="288"/>
                  </a:cubicBezTo>
                  <a:cubicBezTo>
                    <a:pt x="192" y="294"/>
                    <a:pt x="188" y="300"/>
                    <a:pt x="186" y="307"/>
                  </a:cubicBezTo>
                  <a:cubicBezTo>
                    <a:pt x="178" y="326"/>
                    <a:pt x="184" y="348"/>
                    <a:pt x="179" y="368"/>
                  </a:cubicBezTo>
                  <a:cubicBezTo>
                    <a:pt x="175" y="390"/>
                    <a:pt x="158" y="409"/>
                    <a:pt x="161" y="431"/>
                  </a:cubicBezTo>
                  <a:cubicBezTo>
                    <a:pt x="163" y="440"/>
                    <a:pt x="167" y="448"/>
                    <a:pt x="168" y="456"/>
                  </a:cubicBezTo>
                  <a:cubicBezTo>
                    <a:pt x="170" y="465"/>
                    <a:pt x="169" y="475"/>
                    <a:pt x="161" y="480"/>
                  </a:cubicBezTo>
                  <a:cubicBezTo>
                    <a:pt x="154" y="484"/>
                    <a:pt x="143" y="481"/>
                    <a:pt x="135" y="483"/>
                  </a:cubicBezTo>
                  <a:cubicBezTo>
                    <a:pt x="131" y="485"/>
                    <a:pt x="128" y="486"/>
                    <a:pt x="124" y="488"/>
                  </a:cubicBezTo>
                  <a:cubicBezTo>
                    <a:pt x="111" y="494"/>
                    <a:pt x="95" y="492"/>
                    <a:pt x="81" y="485"/>
                  </a:cubicBezTo>
                  <a:cubicBezTo>
                    <a:pt x="68" y="478"/>
                    <a:pt x="57" y="469"/>
                    <a:pt x="47" y="458"/>
                  </a:cubicBezTo>
                  <a:cubicBezTo>
                    <a:pt x="32" y="442"/>
                    <a:pt x="17" y="425"/>
                    <a:pt x="10" y="404"/>
                  </a:cubicBezTo>
                  <a:cubicBezTo>
                    <a:pt x="0" y="374"/>
                    <a:pt x="9" y="342"/>
                    <a:pt x="20" y="312"/>
                  </a:cubicBezTo>
                  <a:cubicBezTo>
                    <a:pt x="30" y="282"/>
                    <a:pt x="43" y="252"/>
                    <a:pt x="41" y="220"/>
                  </a:cubicBezTo>
                  <a:cubicBezTo>
                    <a:pt x="40" y="202"/>
                    <a:pt x="34" y="185"/>
                    <a:pt x="31" y="168"/>
                  </a:cubicBezTo>
                  <a:cubicBezTo>
                    <a:pt x="27" y="144"/>
                    <a:pt x="25" y="119"/>
                    <a:pt x="27" y="95"/>
                  </a:cubicBezTo>
                  <a:cubicBezTo>
                    <a:pt x="27" y="77"/>
                    <a:pt x="28" y="58"/>
                    <a:pt x="36" y="42"/>
                  </a:cubicBezTo>
                  <a:cubicBezTo>
                    <a:pt x="47" y="20"/>
                    <a:pt x="69" y="5"/>
                    <a:pt x="93" y="3"/>
                  </a:cubicBezTo>
                  <a:cubicBezTo>
                    <a:pt x="121" y="0"/>
                    <a:pt x="145" y="14"/>
                    <a:pt x="169" y="2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2" name="îṩḷiḑè">
              <a:extLst>
                <a:ext uri="{FF2B5EF4-FFF2-40B4-BE49-F238E27FC236}">
                  <a16:creationId xmlns:a16="http://schemas.microsoft.com/office/drawing/2014/main" id="{22508F16-2D33-4935-83EA-A6D2D42F2083}"/>
                </a:ext>
              </a:extLst>
            </p:cNvPr>
            <p:cNvSpPr/>
            <p:nvPr/>
          </p:nvSpPr>
          <p:spPr bwMode="auto">
            <a:xfrm>
              <a:off x="5722938" y="1851026"/>
              <a:ext cx="65088" cy="296863"/>
            </a:xfrm>
            <a:custGeom>
              <a:avLst/>
              <a:gdLst>
                <a:gd name="T0" fmla="*/ 50 w 50"/>
                <a:gd name="T1" fmla="*/ 0 h 231"/>
                <a:gd name="T2" fmla="*/ 29 w 50"/>
                <a:gd name="T3" fmla="*/ 40 h 231"/>
                <a:gd name="T4" fmla="*/ 2 w 50"/>
                <a:gd name="T5" fmla="*/ 193 h 231"/>
                <a:gd name="T6" fmla="*/ 9 w 50"/>
                <a:gd name="T7" fmla="*/ 231 h 231"/>
                <a:gd name="T8" fmla="*/ 18 w 50"/>
                <a:gd name="T9" fmla="*/ 178 h 231"/>
                <a:gd name="T10" fmla="*/ 50 w 50"/>
                <a:gd name="T1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231">
                  <a:moveTo>
                    <a:pt x="50" y="0"/>
                  </a:moveTo>
                  <a:cubicBezTo>
                    <a:pt x="40" y="8"/>
                    <a:pt x="34" y="28"/>
                    <a:pt x="29" y="40"/>
                  </a:cubicBezTo>
                  <a:cubicBezTo>
                    <a:pt x="9" y="89"/>
                    <a:pt x="0" y="141"/>
                    <a:pt x="2" y="193"/>
                  </a:cubicBezTo>
                  <a:cubicBezTo>
                    <a:pt x="3" y="206"/>
                    <a:pt x="5" y="219"/>
                    <a:pt x="9" y="231"/>
                  </a:cubicBezTo>
                  <a:cubicBezTo>
                    <a:pt x="16" y="214"/>
                    <a:pt x="17" y="196"/>
                    <a:pt x="18" y="178"/>
                  </a:cubicBezTo>
                  <a:cubicBezTo>
                    <a:pt x="22" y="117"/>
                    <a:pt x="36" y="60"/>
                    <a:pt x="5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3" name="îšḷîḋè">
              <a:extLst>
                <a:ext uri="{FF2B5EF4-FFF2-40B4-BE49-F238E27FC236}">
                  <a16:creationId xmlns:a16="http://schemas.microsoft.com/office/drawing/2014/main" id="{48AFB663-65CF-4271-B9CA-C690551F918A}"/>
                </a:ext>
              </a:extLst>
            </p:cNvPr>
            <p:cNvSpPr/>
            <p:nvPr/>
          </p:nvSpPr>
          <p:spPr bwMode="auto">
            <a:xfrm>
              <a:off x="4954588" y="1544638"/>
              <a:ext cx="487363" cy="836613"/>
            </a:xfrm>
            <a:custGeom>
              <a:avLst/>
              <a:gdLst>
                <a:gd name="T0" fmla="*/ 331 w 379"/>
                <a:gd name="T1" fmla="*/ 5 h 651"/>
                <a:gd name="T2" fmla="*/ 276 w 379"/>
                <a:gd name="T3" fmla="*/ 29 h 651"/>
                <a:gd name="T4" fmla="*/ 215 w 379"/>
                <a:gd name="T5" fmla="*/ 45 h 651"/>
                <a:gd name="T6" fmla="*/ 93 w 379"/>
                <a:gd name="T7" fmla="*/ 117 h 651"/>
                <a:gd name="T8" fmla="*/ 49 w 379"/>
                <a:gd name="T9" fmla="*/ 215 h 651"/>
                <a:gd name="T10" fmla="*/ 12 w 379"/>
                <a:gd name="T11" fmla="*/ 297 h 651"/>
                <a:gd name="T12" fmla="*/ 4 w 379"/>
                <a:gd name="T13" fmla="*/ 413 h 651"/>
                <a:gd name="T14" fmla="*/ 25 w 379"/>
                <a:gd name="T15" fmla="*/ 506 h 651"/>
                <a:gd name="T16" fmla="*/ 50 w 379"/>
                <a:gd name="T17" fmla="*/ 549 h 651"/>
                <a:gd name="T18" fmla="*/ 72 w 379"/>
                <a:gd name="T19" fmla="*/ 605 h 651"/>
                <a:gd name="T20" fmla="*/ 108 w 379"/>
                <a:gd name="T21" fmla="*/ 651 h 651"/>
                <a:gd name="T22" fmla="*/ 137 w 379"/>
                <a:gd name="T23" fmla="*/ 634 h 651"/>
                <a:gd name="T24" fmla="*/ 267 w 379"/>
                <a:gd name="T25" fmla="*/ 555 h 651"/>
                <a:gd name="T26" fmla="*/ 360 w 379"/>
                <a:gd name="T27" fmla="*/ 464 h 651"/>
                <a:gd name="T28" fmla="*/ 375 w 379"/>
                <a:gd name="T29" fmla="*/ 350 h 651"/>
                <a:gd name="T30" fmla="*/ 355 w 379"/>
                <a:gd name="T31" fmla="*/ 235 h 651"/>
                <a:gd name="T32" fmla="*/ 358 w 379"/>
                <a:gd name="T33" fmla="*/ 89 h 651"/>
                <a:gd name="T34" fmla="*/ 375 w 379"/>
                <a:gd name="T35" fmla="*/ 23 h 651"/>
                <a:gd name="T36" fmla="*/ 331 w 379"/>
                <a:gd name="T37" fmla="*/ 5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9" h="651">
                  <a:moveTo>
                    <a:pt x="331" y="5"/>
                  </a:moveTo>
                  <a:cubicBezTo>
                    <a:pt x="311" y="10"/>
                    <a:pt x="295" y="22"/>
                    <a:pt x="276" y="29"/>
                  </a:cubicBezTo>
                  <a:cubicBezTo>
                    <a:pt x="257" y="37"/>
                    <a:pt x="236" y="40"/>
                    <a:pt x="215" y="45"/>
                  </a:cubicBezTo>
                  <a:cubicBezTo>
                    <a:pt x="168" y="57"/>
                    <a:pt x="121" y="78"/>
                    <a:pt x="93" y="117"/>
                  </a:cubicBezTo>
                  <a:cubicBezTo>
                    <a:pt x="72" y="146"/>
                    <a:pt x="63" y="182"/>
                    <a:pt x="49" y="215"/>
                  </a:cubicBezTo>
                  <a:cubicBezTo>
                    <a:pt x="37" y="242"/>
                    <a:pt x="21" y="268"/>
                    <a:pt x="12" y="297"/>
                  </a:cubicBezTo>
                  <a:cubicBezTo>
                    <a:pt x="0" y="334"/>
                    <a:pt x="1" y="374"/>
                    <a:pt x="4" y="413"/>
                  </a:cubicBezTo>
                  <a:cubicBezTo>
                    <a:pt x="7" y="445"/>
                    <a:pt x="10" y="477"/>
                    <a:pt x="25" y="506"/>
                  </a:cubicBezTo>
                  <a:cubicBezTo>
                    <a:pt x="32" y="521"/>
                    <a:pt x="43" y="534"/>
                    <a:pt x="50" y="549"/>
                  </a:cubicBezTo>
                  <a:cubicBezTo>
                    <a:pt x="59" y="567"/>
                    <a:pt x="64" y="586"/>
                    <a:pt x="72" y="605"/>
                  </a:cubicBezTo>
                  <a:cubicBezTo>
                    <a:pt x="79" y="623"/>
                    <a:pt x="91" y="642"/>
                    <a:pt x="108" y="651"/>
                  </a:cubicBezTo>
                  <a:cubicBezTo>
                    <a:pt x="137" y="634"/>
                    <a:pt x="137" y="634"/>
                    <a:pt x="137" y="634"/>
                  </a:cubicBezTo>
                  <a:cubicBezTo>
                    <a:pt x="181" y="609"/>
                    <a:pt x="225" y="583"/>
                    <a:pt x="267" y="555"/>
                  </a:cubicBezTo>
                  <a:cubicBezTo>
                    <a:pt x="304" y="531"/>
                    <a:pt x="341" y="504"/>
                    <a:pt x="360" y="464"/>
                  </a:cubicBezTo>
                  <a:cubicBezTo>
                    <a:pt x="378" y="430"/>
                    <a:pt x="379" y="389"/>
                    <a:pt x="375" y="350"/>
                  </a:cubicBezTo>
                  <a:cubicBezTo>
                    <a:pt x="370" y="311"/>
                    <a:pt x="360" y="274"/>
                    <a:pt x="355" y="235"/>
                  </a:cubicBezTo>
                  <a:cubicBezTo>
                    <a:pt x="348" y="187"/>
                    <a:pt x="349" y="137"/>
                    <a:pt x="358" y="89"/>
                  </a:cubicBezTo>
                  <a:cubicBezTo>
                    <a:pt x="362" y="67"/>
                    <a:pt x="373" y="45"/>
                    <a:pt x="375" y="23"/>
                  </a:cubicBezTo>
                  <a:cubicBezTo>
                    <a:pt x="377" y="0"/>
                    <a:pt x="347" y="1"/>
                    <a:pt x="331" y="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4" name="ïšḻïḍê">
              <a:extLst>
                <a:ext uri="{FF2B5EF4-FFF2-40B4-BE49-F238E27FC236}">
                  <a16:creationId xmlns:a16="http://schemas.microsoft.com/office/drawing/2014/main" id="{2CC72F38-6358-4A3E-8A78-8E42327366D2}"/>
                </a:ext>
              </a:extLst>
            </p:cNvPr>
            <p:cNvSpPr/>
            <p:nvPr/>
          </p:nvSpPr>
          <p:spPr bwMode="auto">
            <a:xfrm>
              <a:off x="5043488" y="2303463"/>
              <a:ext cx="303213" cy="249238"/>
            </a:xfrm>
            <a:custGeom>
              <a:avLst/>
              <a:gdLst>
                <a:gd name="T0" fmla="*/ 80 w 235"/>
                <a:gd name="T1" fmla="*/ 51 h 194"/>
                <a:gd name="T2" fmla="*/ 163 w 235"/>
                <a:gd name="T3" fmla="*/ 91 h 194"/>
                <a:gd name="T4" fmla="*/ 218 w 235"/>
                <a:gd name="T5" fmla="*/ 131 h 194"/>
                <a:gd name="T6" fmla="*/ 230 w 235"/>
                <a:gd name="T7" fmla="*/ 165 h 194"/>
                <a:gd name="T8" fmla="*/ 205 w 235"/>
                <a:gd name="T9" fmla="*/ 185 h 194"/>
                <a:gd name="T10" fmla="*/ 166 w 235"/>
                <a:gd name="T11" fmla="*/ 189 h 194"/>
                <a:gd name="T12" fmla="*/ 145 w 235"/>
                <a:gd name="T13" fmla="*/ 176 h 194"/>
                <a:gd name="T14" fmla="*/ 90 w 235"/>
                <a:gd name="T15" fmla="*/ 157 h 194"/>
                <a:gd name="T16" fmla="*/ 31 w 235"/>
                <a:gd name="T17" fmla="*/ 100 h 194"/>
                <a:gd name="T18" fmla="*/ 0 w 235"/>
                <a:gd name="T19" fmla="*/ 70 h 194"/>
                <a:gd name="T20" fmla="*/ 4 w 235"/>
                <a:gd name="T21" fmla="*/ 54 h 194"/>
                <a:gd name="T22" fmla="*/ 34 w 235"/>
                <a:gd name="T23" fmla="*/ 1 h 194"/>
                <a:gd name="T24" fmla="*/ 80 w 235"/>
                <a:gd name="T25" fmla="*/ 51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94">
                  <a:moveTo>
                    <a:pt x="80" y="51"/>
                  </a:moveTo>
                  <a:cubicBezTo>
                    <a:pt x="103" y="72"/>
                    <a:pt x="135" y="78"/>
                    <a:pt x="163" y="91"/>
                  </a:cubicBezTo>
                  <a:cubicBezTo>
                    <a:pt x="183" y="101"/>
                    <a:pt x="202" y="114"/>
                    <a:pt x="218" y="131"/>
                  </a:cubicBezTo>
                  <a:cubicBezTo>
                    <a:pt x="226" y="140"/>
                    <a:pt x="235" y="153"/>
                    <a:pt x="230" y="165"/>
                  </a:cubicBezTo>
                  <a:cubicBezTo>
                    <a:pt x="227" y="176"/>
                    <a:pt x="216" y="181"/>
                    <a:pt x="205" y="185"/>
                  </a:cubicBezTo>
                  <a:cubicBezTo>
                    <a:pt x="193" y="189"/>
                    <a:pt x="178" y="194"/>
                    <a:pt x="166" y="189"/>
                  </a:cubicBezTo>
                  <a:cubicBezTo>
                    <a:pt x="158" y="186"/>
                    <a:pt x="152" y="180"/>
                    <a:pt x="145" y="176"/>
                  </a:cubicBezTo>
                  <a:cubicBezTo>
                    <a:pt x="129" y="166"/>
                    <a:pt x="108" y="166"/>
                    <a:pt x="90" y="157"/>
                  </a:cubicBezTo>
                  <a:cubicBezTo>
                    <a:pt x="66" y="144"/>
                    <a:pt x="54" y="116"/>
                    <a:pt x="31" y="100"/>
                  </a:cubicBezTo>
                  <a:cubicBezTo>
                    <a:pt x="19" y="92"/>
                    <a:pt x="2" y="85"/>
                    <a:pt x="0" y="70"/>
                  </a:cubicBezTo>
                  <a:cubicBezTo>
                    <a:pt x="0" y="65"/>
                    <a:pt x="1" y="59"/>
                    <a:pt x="4" y="54"/>
                  </a:cubicBezTo>
                  <a:cubicBezTo>
                    <a:pt x="8" y="42"/>
                    <a:pt x="16" y="0"/>
                    <a:pt x="34" y="1"/>
                  </a:cubicBezTo>
                  <a:cubicBezTo>
                    <a:pt x="53" y="2"/>
                    <a:pt x="66" y="41"/>
                    <a:pt x="80" y="51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5" name="iṩḷïde">
              <a:extLst>
                <a:ext uri="{FF2B5EF4-FFF2-40B4-BE49-F238E27FC236}">
                  <a16:creationId xmlns:a16="http://schemas.microsoft.com/office/drawing/2014/main" id="{45208921-A72A-4B9D-A090-6A65B8739F69}"/>
                </a:ext>
              </a:extLst>
            </p:cNvPr>
            <p:cNvSpPr/>
            <p:nvPr/>
          </p:nvSpPr>
          <p:spPr bwMode="auto">
            <a:xfrm>
              <a:off x="4719638" y="1978026"/>
              <a:ext cx="365125" cy="381000"/>
            </a:xfrm>
            <a:custGeom>
              <a:avLst/>
              <a:gdLst>
                <a:gd name="T0" fmla="*/ 215 w 284"/>
                <a:gd name="T1" fmla="*/ 116 h 297"/>
                <a:gd name="T2" fmla="*/ 257 w 284"/>
                <a:gd name="T3" fmla="*/ 186 h 297"/>
                <a:gd name="T4" fmla="*/ 284 w 284"/>
                <a:gd name="T5" fmla="*/ 237 h 297"/>
                <a:gd name="T6" fmla="*/ 256 w 284"/>
                <a:gd name="T7" fmla="*/ 282 h 297"/>
                <a:gd name="T8" fmla="*/ 203 w 284"/>
                <a:gd name="T9" fmla="*/ 296 h 297"/>
                <a:gd name="T10" fmla="*/ 158 w 284"/>
                <a:gd name="T11" fmla="*/ 293 h 297"/>
                <a:gd name="T12" fmla="*/ 68 w 284"/>
                <a:gd name="T13" fmla="*/ 226 h 297"/>
                <a:gd name="T14" fmla="*/ 18 w 284"/>
                <a:gd name="T15" fmla="*/ 181 h 297"/>
                <a:gd name="T16" fmla="*/ 13 w 284"/>
                <a:gd name="T17" fmla="*/ 118 h 297"/>
                <a:gd name="T18" fmla="*/ 29 w 284"/>
                <a:gd name="T19" fmla="*/ 102 h 297"/>
                <a:gd name="T20" fmla="*/ 84 w 284"/>
                <a:gd name="T21" fmla="*/ 36 h 297"/>
                <a:gd name="T22" fmla="*/ 105 w 284"/>
                <a:gd name="T23" fmla="*/ 9 h 297"/>
                <a:gd name="T24" fmla="*/ 154 w 284"/>
                <a:gd name="T25" fmla="*/ 8 h 297"/>
                <a:gd name="T26" fmla="*/ 225 w 284"/>
                <a:gd name="T27" fmla="*/ 44 h 297"/>
                <a:gd name="T28" fmla="*/ 213 w 284"/>
                <a:gd name="T29" fmla="*/ 78 h 297"/>
                <a:gd name="T30" fmla="*/ 215 w 284"/>
                <a:gd name="T31" fmla="*/ 1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4" h="297">
                  <a:moveTo>
                    <a:pt x="215" y="116"/>
                  </a:moveTo>
                  <a:cubicBezTo>
                    <a:pt x="222" y="143"/>
                    <a:pt x="239" y="165"/>
                    <a:pt x="257" y="186"/>
                  </a:cubicBezTo>
                  <a:cubicBezTo>
                    <a:pt x="270" y="201"/>
                    <a:pt x="284" y="217"/>
                    <a:pt x="284" y="237"/>
                  </a:cubicBezTo>
                  <a:cubicBezTo>
                    <a:pt x="284" y="256"/>
                    <a:pt x="272" y="273"/>
                    <a:pt x="256" y="282"/>
                  </a:cubicBezTo>
                  <a:cubicBezTo>
                    <a:pt x="240" y="292"/>
                    <a:pt x="221" y="295"/>
                    <a:pt x="203" y="296"/>
                  </a:cubicBezTo>
                  <a:cubicBezTo>
                    <a:pt x="188" y="297"/>
                    <a:pt x="173" y="296"/>
                    <a:pt x="158" y="293"/>
                  </a:cubicBezTo>
                  <a:cubicBezTo>
                    <a:pt x="122" y="283"/>
                    <a:pt x="97" y="251"/>
                    <a:pt x="68" y="226"/>
                  </a:cubicBezTo>
                  <a:cubicBezTo>
                    <a:pt x="51" y="212"/>
                    <a:pt x="31" y="199"/>
                    <a:pt x="18" y="181"/>
                  </a:cubicBezTo>
                  <a:cubicBezTo>
                    <a:pt x="5" y="163"/>
                    <a:pt x="0" y="136"/>
                    <a:pt x="13" y="118"/>
                  </a:cubicBezTo>
                  <a:cubicBezTo>
                    <a:pt x="17" y="112"/>
                    <a:pt x="23" y="106"/>
                    <a:pt x="29" y="102"/>
                  </a:cubicBezTo>
                  <a:cubicBezTo>
                    <a:pt x="51" y="83"/>
                    <a:pt x="69" y="61"/>
                    <a:pt x="84" y="36"/>
                  </a:cubicBezTo>
                  <a:cubicBezTo>
                    <a:pt x="90" y="26"/>
                    <a:pt x="95" y="15"/>
                    <a:pt x="105" y="9"/>
                  </a:cubicBezTo>
                  <a:cubicBezTo>
                    <a:pt x="120" y="0"/>
                    <a:pt x="138" y="4"/>
                    <a:pt x="154" y="8"/>
                  </a:cubicBezTo>
                  <a:cubicBezTo>
                    <a:pt x="172" y="13"/>
                    <a:pt x="221" y="22"/>
                    <a:pt x="225" y="44"/>
                  </a:cubicBezTo>
                  <a:cubicBezTo>
                    <a:pt x="226" y="53"/>
                    <a:pt x="215" y="68"/>
                    <a:pt x="213" y="78"/>
                  </a:cubicBezTo>
                  <a:cubicBezTo>
                    <a:pt x="211" y="91"/>
                    <a:pt x="211" y="104"/>
                    <a:pt x="215" y="116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6" name="íṣlïdè">
              <a:extLst>
                <a:ext uri="{FF2B5EF4-FFF2-40B4-BE49-F238E27FC236}">
                  <a16:creationId xmlns:a16="http://schemas.microsoft.com/office/drawing/2014/main" id="{FB1D145A-11A8-4E70-8550-852E8058B13D}"/>
                </a:ext>
              </a:extLst>
            </p:cNvPr>
            <p:cNvSpPr/>
            <p:nvPr/>
          </p:nvSpPr>
          <p:spPr bwMode="auto">
            <a:xfrm>
              <a:off x="4633913" y="2043113"/>
              <a:ext cx="511175" cy="771525"/>
            </a:xfrm>
            <a:custGeom>
              <a:avLst/>
              <a:gdLst>
                <a:gd name="T0" fmla="*/ 372 w 398"/>
                <a:gd name="T1" fmla="*/ 116 h 600"/>
                <a:gd name="T2" fmla="*/ 385 w 398"/>
                <a:gd name="T3" fmla="*/ 145 h 600"/>
                <a:gd name="T4" fmla="*/ 365 w 398"/>
                <a:gd name="T5" fmla="*/ 274 h 600"/>
                <a:gd name="T6" fmla="*/ 357 w 398"/>
                <a:gd name="T7" fmla="*/ 443 h 600"/>
                <a:gd name="T8" fmla="*/ 335 w 398"/>
                <a:gd name="T9" fmla="*/ 515 h 600"/>
                <a:gd name="T10" fmla="*/ 322 w 398"/>
                <a:gd name="T11" fmla="*/ 530 h 600"/>
                <a:gd name="T12" fmla="*/ 317 w 398"/>
                <a:gd name="T13" fmla="*/ 543 h 600"/>
                <a:gd name="T14" fmla="*/ 233 w 398"/>
                <a:gd name="T15" fmla="*/ 590 h 600"/>
                <a:gd name="T16" fmla="*/ 218 w 398"/>
                <a:gd name="T17" fmla="*/ 584 h 600"/>
                <a:gd name="T18" fmla="*/ 173 w 398"/>
                <a:gd name="T19" fmla="*/ 560 h 600"/>
                <a:gd name="T20" fmla="*/ 156 w 398"/>
                <a:gd name="T21" fmla="*/ 562 h 600"/>
                <a:gd name="T22" fmla="*/ 106 w 398"/>
                <a:gd name="T23" fmla="*/ 551 h 600"/>
                <a:gd name="T24" fmla="*/ 95 w 398"/>
                <a:gd name="T25" fmla="*/ 545 h 600"/>
                <a:gd name="T26" fmla="*/ 88 w 398"/>
                <a:gd name="T27" fmla="*/ 536 h 600"/>
                <a:gd name="T28" fmla="*/ 47 w 398"/>
                <a:gd name="T29" fmla="*/ 524 h 600"/>
                <a:gd name="T30" fmla="*/ 3 w 398"/>
                <a:gd name="T31" fmla="*/ 481 h 600"/>
                <a:gd name="T32" fmla="*/ 5 w 398"/>
                <a:gd name="T33" fmla="*/ 439 h 600"/>
                <a:gd name="T34" fmla="*/ 16 w 398"/>
                <a:gd name="T35" fmla="*/ 377 h 600"/>
                <a:gd name="T36" fmla="*/ 25 w 398"/>
                <a:gd name="T37" fmla="*/ 308 h 600"/>
                <a:gd name="T38" fmla="*/ 19 w 398"/>
                <a:gd name="T39" fmla="*/ 231 h 600"/>
                <a:gd name="T40" fmla="*/ 4 w 398"/>
                <a:gd name="T41" fmla="*/ 168 h 600"/>
                <a:gd name="T42" fmla="*/ 32 w 398"/>
                <a:gd name="T43" fmla="*/ 61 h 600"/>
                <a:gd name="T44" fmla="*/ 55 w 398"/>
                <a:gd name="T45" fmla="*/ 45 h 600"/>
                <a:gd name="T46" fmla="*/ 76 w 398"/>
                <a:gd name="T47" fmla="*/ 53 h 600"/>
                <a:gd name="T48" fmla="*/ 250 w 398"/>
                <a:gd name="T49" fmla="*/ 153 h 600"/>
                <a:gd name="T50" fmla="*/ 301 w 398"/>
                <a:gd name="T51" fmla="*/ 175 h 600"/>
                <a:gd name="T52" fmla="*/ 314 w 398"/>
                <a:gd name="T53" fmla="*/ 171 h 600"/>
                <a:gd name="T54" fmla="*/ 313 w 398"/>
                <a:gd name="T55" fmla="*/ 165 h 600"/>
                <a:gd name="T56" fmla="*/ 277 w 398"/>
                <a:gd name="T57" fmla="*/ 111 h 600"/>
                <a:gd name="T58" fmla="*/ 260 w 398"/>
                <a:gd name="T59" fmla="*/ 49 h 600"/>
                <a:gd name="T60" fmla="*/ 314 w 398"/>
                <a:gd name="T61" fmla="*/ 24 h 600"/>
                <a:gd name="T62" fmla="*/ 372 w 398"/>
                <a:gd name="T63" fmla="*/ 11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98" h="600">
                  <a:moveTo>
                    <a:pt x="372" y="116"/>
                  </a:moveTo>
                  <a:cubicBezTo>
                    <a:pt x="378" y="125"/>
                    <a:pt x="382" y="135"/>
                    <a:pt x="385" y="145"/>
                  </a:cubicBezTo>
                  <a:cubicBezTo>
                    <a:pt x="398" y="188"/>
                    <a:pt x="376" y="232"/>
                    <a:pt x="365" y="274"/>
                  </a:cubicBezTo>
                  <a:cubicBezTo>
                    <a:pt x="352" y="329"/>
                    <a:pt x="358" y="387"/>
                    <a:pt x="357" y="443"/>
                  </a:cubicBezTo>
                  <a:cubicBezTo>
                    <a:pt x="357" y="469"/>
                    <a:pt x="354" y="498"/>
                    <a:pt x="335" y="515"/>
                  </a:cubicBezTo>
                  <a:cubicBezTo>
                    <a:pt x="331" y="520"/>
                    <a:pt x="325" y="524"/>
                    <a:pt x="322" y="530"/>
                  </a:cubicBezTo>
                  <a:cubicBezTo>
                    <a:pt x="320" y="534"/>
                    <a:pt x="318" y="538"/>
                    <a:pt x="317" y="543"/>
                  </a:cubicBezTo>
                  <a:cubicBezTo>
                    <a:pt x="307" y="579"/>
                    <a:pt x="269" y="600"/>
                    <a:pt x="233" y="590"/>
                  </a:cubicBezTo>
                  <a:cubicBezTo>
                    <a:pt x="228" y="588"/>
                    <a:pt x="223" y="586"/>
                    <a:pt x="218" y="584"/>
                  </a:cubicBezTo>
                  <a:cubicBezTo>
                    <a:pt x="203" y="575"/>
                    <a:pt x="190" y="561"/>
                    <a:pt x="173" y="560"/>
                  </a:cubicBezTo>
                  <a:cubicBezTo>
                    <a:pt x="167" y="560"/>
                    <a:pt x="162" y="561"/>
                    <a:pt x="156" y="562"/>
                  </a:cubicBezTo>
                  <a:cubicBezTo>
                    <a:pt x="139" y="564"/>
                    <a:pt x="122" y="557"/>
                    <a:pt x="106" y="551"/>
                  </a:cubicBezTo>
                  <a:cubicBezTo>
                    <a:pt x="102" y="550"/>
                    <a:pt x="98" y="548"/>
                    <a:pt x="95" y="545"/>
                  </a:cubicBezTo>
                  <a:cubicBezTo>
                    <a:pt x="92" y="543"/>
                    <a:pt x="91" y="539"/>
                    <a:pt x="88" y="536"/>
                  </a:cubicBezTo>
                  <a:cubicBezTo>
                    <a:pt x="78" y="525"/>
                    <a:pt x="61" y="527"/>
                    <a:pt x="47" y="524"/>
                  </a:cubicBezTo>
                  <a:cubicBezTo>
                    <a:pt x="25" y="519"/>
                    <a:pt x="8" y="503"/>
                    <a:pt x="3" y="481"/>
                  </a:cubicBezTo>
                  <a:cubicBezTo>
                    <a:pt x="0" y="467"/>
                    <a:pt x="3" y="453"/>
                    <a:pt x="5" y="439"/>
                  </a:cubicBezTo>
                  <a:cubicBezTo>
                    <a:pt x="16" y="377"/>
                    <a:pt x="16" y="377"/>
                    <a:pt x="16" y="377"/>
                  </a:cubicBezTo>
                  <a:cubicBezTo>
                    <a:pt x="21" y="354"/>
                    <a:pt x="24" y="332"/>
                    <a:pt x="25" y="308"/>
                  </a:cubicBezTo>
                  <a:cubicBezTo>
                    <a:pt x="27" y="282"/>
                    <a:pt x="24" y="256"/>
                    <a:pt x="19" y="231"/>
                  </a:cubicBezTo>
                  <a:cubicBezTo>
                    <a:pt x="14" y="210"/>
                    <a:pt x="7" y="190"/>
                    <a:pt x="4" y="168"/>
                  </a:cubicBezTo>
                  <a:cubicBezTo>
                    <a:pt x="0" y="130"/>
                    <a:pt x="10" y="92"/>
                    <a:pt x="32" y="61"/>
                  </a:cubicBezTo>
                  <a:cubicBezTo>
                    <a:pt x="38" y="54"/>
                    <a:pt x="45" y="46"/>
                    <a:pt x="55" y="45"/>
                  </a:cubicBezTo>
                  <a:cubicBezTo>
                    <a:pt x="62" y="45"/>
                    <a:pt x="69" y="49"/>
                    <a:pt x="76" y="53"/>
                  </a:cubicBezTo>
                  <a:cubicBezTo>
                    <a:pt x="134" y="87"/>
                    <a:pt x="192" y="120"/>
                    <a:pt x="250" y="153"/>
                  </a:cubicBezTo>
                  <a:cubicBezTo>
                    <a:pt x="266" y="162"/>
                    <a:pt x="283" y="171"/>
                    <a:pt x="301" y="175"/>
                  </a:cubicBezTo>
                  <a:cubicBezTo>
                    <a:pt x="306" y="177"/>
                    <a:pt x="314" y="176"/>
                    <a:pt x="314" y="171"/>
                  </a:cubicBezTo>
                  <a:cubicBezTo>
                    <a:pt x="314" y="169"/>
                    <a:pt x="314" y="167"/>
                    <a:pt x="313" y="165"/>
                  </a:cubicBezTo>
                  <a:cubicBezTo>
                    <a:pt x="303" y="146"/>
                    <a:pt x="288" y="129"/>
                    <a:pt x="277" y="111"/>
                  </a:cubicBezTo>
                  <a:cubicBezTo>
                    <a:pt x="265" y="92"/>
                    <a:pt x="256" y="71"/>
                    <a:pt x="260" y="49"/>
                  </a:cubicBezTo>
                  <a:cubicBezTo>
                    <a:pt x="264" y="20"/>
                    <a:pt x="292" y="0"/>
                    <a:pt x="314" y="24"/>
                  </a:cubicBezTo>
                  <a:cubicBezTo>
                    <a:pt x="339" y="50"/>
                    <a:pt x="356" y="83"/>
                    <a:pt x="372" y="116"/>
                  </a:cubicBezTo>
                </a:path>
              </a:pathLst>
            </a:custGeom>
            <a:solidFill>
              <a:srgbClr val="F86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7" name="íśḷiḍé">
              <a:extLst>
                <a:ext uri="{FF2B5EF4-FFF2-40B4-BE49-F238E27FC236}">
                  <a16:creationId xmlns:a16="http://schemas.microsoft.com/office/drawing/2014/main" id="{2F4437E7-714A-4BF3-AC66-31BDB5499819}"/>
                </a:ext>
              </a:extLst>
            </p:cNvPr>
            <p:cNvSpPr/>
            <p:nvPr/>
          </p:nvSpPr>
          <p:spPr bwMode="auto">
            <a:xfrm>
              <a:off x="4738688" y="2593976"/>
              <a:ext cx="468313" cy="125413"/>
            </a:xfrm>
            <a:custGeom>
              <a:avLst/>
              <a:gdLst>
                <a:gd name="T0" fmla="*/ 112 w 365"/>
                <a:gd name="T1" fmla="*/ 60 h 97"/>
                <a:gd name="T2" fmla="*/ 251 w 365"/>
                <a:gd name="T3" fmla="*/ 84 h 97"/>
                <a:gd name="T4" fmla="*/ 294 w 365"/>
                <a:gd name="T5" fmla="*/ 94 h 97"/>
                <a:gd name="T6" fmla="*/ 314 w 365"/>
                <a:gd name="T7" fmla="*/ 83 h 97"/>
                <a:gd name="T8" fmla="*/ 365 w 365"/>
                <a:gd name="T9" fmla="*/ 39 h 97"/>
                <a:gd name="T10" fmla="*/ 343 w 365"/>
                <a:gd name="T11" fmla="*/ 30 h 97"/>
                <a:gd name="T12" fmla="*/ 281 w 365"/>
                <a:gd name="T13" fmla="*/ 15 h 97"/>
                <a:gd name="T14" fmla="*/ 261 w 365"/>
                <a:gd name="T15" fmla="*/ 5 h 97"/>
                <a:gd name="T16" fmla="*/ 203 w 365"/>
                <a:gd name="T17" fmla="*/ 15 h 97"/>
                <a:gd name="T18" fmla="*/ 116 w 365"/>
                <a:gd name="T19" fmla="*/ 14 h 97"/>
                <a:gd name="T20" fmla="*/ 39 w 365"/>
                <a:gd name="T21" fmla="*/ 2 h 97"/>
                <a:gd name="T22" fmla="*/ 17 w 365"/>
                <a:gd name="T23" fmla="*/ 5 h 97"/>
                <a:gd name="T24" fmla="*/ 10 w 365"/>
                <a:gd name="T25" fmla="*/ 18 h 97"/>
                <a:gd name="T26" fmla="*/ 37 w 365"/>
                <a:gd name="T27" fmla="*/ 55 h 97"/>
                <a:gd name="T28" fmla="*/ 112 w 365"/>
                <a:gd name="T29" fmla="*/ 6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97">
                  <a:moveTo>
                    <a:pt x="112" y="60"/>
                  </a:moveTo>
                  <a:cubicBezTo>
                    <a:pt x="159" y="63"/>
                    <a:pt x="207" y="66"/>
                    <a:pt x="251" y="84"/>
                  </a:cubicBezTo>
                  <a:cubicBezTo>
                    <a:pt x="265" y="90"/>
                    <a:pt x="279" y="97"/>
                    <a:pt x="294" y="94"/>
                  </a:cubicBezTo>
                  <a:cubicBezTo>
                    <a:pt x="301" y="92"/>
                    <a:pt x="308" y="88"/>
                    <a:pt x="314" y="83"/>
                  </a:cubicBezTo>
                  <a:cubicBezTo>
                    <a:pt x="332" y="70"/>
                    <a:pt x="349" y="55"/>
                    <a:pt x="365" y="39"/>
                  </a:cubicBezTo>
                  <a:cubicBezTo>
                    <a:pt x="364" y="31"/>
                    <a:pt x="352" y="30"/>
                    <a:pt x="343" y="30"/>
                  </a:cubicBezTo>
                  <a:cubicBezTo>
                    <a:pt x="321" y="30"/>
                    <a:pt x="300" y="25"/>
                    <a:pt x="281" y="15"/>
                  </a:cubicBezTo>
                  <a:cubicBezTo>
                    <a:pt x="274" y="11"/>
                    <a:pt x="268" y="8"/>
                    <a:pt x="261" y="5"/>
                  </a:cubicBezTo>
                  <a:cubicBezTo>
                    <a:pt x="242" y="0"/>
                    <a:pt x="222" y="10"/>
                    <a:pt x="203" y="15"/>
                  </a:cubicBezTo>
                  <a:cubicBezTo>
                    <a:pt x="175" y="22"/>
                    <a:pt x="145" y="18"/>
                    <a:pt x="116" y="1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1" y="1"/>
                    <a:pt x="23" y="0"/>
                    <a:pt x="17" y="5"/>
                  </a:cubicBezTo>
                  <a:cubicBezTo>
                    <a:pt x="14" y="8"/>
                    <a:pt x="11" y="13"/>
                    <a:pt x="10" y="18"/>
                  </a:cubicBezTo>
                  <a:cubicBezTo>
                    <a:pt x="0" y="50"/>
                    <a:pt x="5" y="53"/>
                    <a:pt x="37" y="55"/>
                  </a:cubicBezTo>
                  <a:cubicBezTo>
                    <a:pt x="112" y="60"/>
                    <a:pt x="112" y="60"/>
                    <a:pt x="112" y="60"/>
                  </a:cubicBezTo>
                </a:path>
              </a:pathLst>
            </a:cu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8" name="íšlïḓe">
              <a:extLst>
                <a:ext uri="{FF2B5EF4-FFF2-40B4-BE49-F238E27FC236}">
                  <a16:creationId xmlns:a16="http://schemas.microsoft.com/office/drawing/2014/main" id="{24F0FE29-3DFB-4743-B28B-1347FECCD938}"/>
                </a:ext>
              </a:extLst>
            </p:cNvPr>
            <p:cNvSpPr/>
            <p:nvPr/>
          </p:nvSpPr>
          <p:spPr bwMode="auto">
            <a:xfrm>
              <a:off x="6210301" y="1831976"/>
              <a:ext cx="198438" cy="127000"/>
            </a:xfrm>
            <a:custGeom>
              <a:avLst/>
              <a:gdLst>
                <a:gd name="T0" fmla="*/ 152 w 154"/>
                <a:gd name="T1" fmla="*/ 0 h 99"/>
                <a:gd name="T2" fmla="*/ 29 w 154"/>
                <a:gd name="T3" fmla="*/ 93 h 99"/>
                <a:gd name="T4" fmla="*/ 0 w 154"/>
                <a:gd name="T5" fmla="*/ 90 h 99"/>
                <a:gd name="T6" fmla="*/ 0 w 154"/>
                <a:gd name="T7" fmla="*/ 95 h 99"/>
                <a:gd name="T8" fmla="*/ 30 w 154"/>
                <a:gd name="T9" fmla="*/ 99 h 99"/>
                <a:gd name="T10" fmla="*/ 154 w 154"/>
                <a:gd name="T11" fmla="*/ 4 h 99"/>
                <a:gd name="T12" fmla="*/ 152 w 154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99">
                  <a:moveTo>
                    <a:pt x="152" y="0"/>
                  </a:moveTo>
                  <a:cubicBezTo>
                    <a:pt x="137" y="54"/>
                    <a:pt x="88" y="93"/>
                    <a:pt x="29" y="93"/>
                  </a:cubicBezTo>
                  <a:cubicBezTo>
                    <a:pt x="19" y="93"/>
                    <a:pt x="9" y="92"/>
                    <a:pt x="0" y="90"/>
                  </a:cubicBezTo>
                  <a:cubicBezTo>
                    <a:pt x="0" y="91"/>
                    <a:pt x="0" y="93"/>
                    <a:pt x="0" y="95"/>
                  </a:cubicBezTo>
                  <a:cubicBezTo>
                    <a:pt x="10" y="97"/>
                    <a:pt x="20" y="99"/>
                    <a:pt x="30" y="99"/>
                  </a:cubicBezTo>
                  <a:cubicBezTo>
                    <a:pt x="89" y="99"/>
                    <a:pt x="139" y="59"/>
                    <a:pt x="154" y="4"/>
                  </a:cubicBezTo>
                  <a:cubicBezTo>
                    <a:pt x="153" y="3"/>
                    <a:pt x="153" y="2"/>
                    <a:pt x="152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9" name="î$líḋè">
              <a:extLst>
                <a:ext uri="{FF2B5EF4-FFF2-40B4-BE49-F238E27FC236}">
                  <a16:creationId xmlns:a16="http://schemas.microsoft.com/office/drawing/2014/main" id="{3F001BE7-96C9-4CEB-859D-25E2A9F7BF11}"/>
                </a:ext>
              </a:extLst>
            </p:cNvPr>
            <p:cNvSpPr/>
            <p:nvPr/>
          </p:nvSpPr>
          <p:spPr bwMode="auto">
            <a:xfrm>
              <a:off x="6405563" y="1808163"/>
              <a:ext cx="7938" cy="28575"/>
            </a:xfrm>
            <a:custGeom>
              <a:avLst/>
              <a:gdLst>
                <a:gd name="T0" fmla="*/ 6 w 6"/>
                <a:gd name="T1" fmla="*/ 0 h 22"/>
                <a:gd name="T2" fmla="*/ 4 w 6"/>
                <a:gd name="T3" fmla="*/ 1 h 22"/>
                <a:gd name="T4" fmla="*/ 0 w 6"/>
                <a:gd name="T5" fmla="*/ 18 h 22"/>
                <a:gd name="T6" fmla="*/ 2 w 6"/>
                <a:gd name="T7" fmla="*/ 22 h 22"/>
                <a:gd name="T8" fmla="*/ 6 w 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2">
                  <a:moveTo>
                    <a:pt x="6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3" y="7"/>
                    <a:pt x="2" y="13"/>
                    <a:pt x="0" y="18"/>
                  </a:cubicBezTo>
                  <a:cubicBezTo>
                    <a:pt x="1" y="20"/>
                    <a:pt x="1" y="21"/>
                    <a:pt x="2" y="22"/>
                  </a:cubicBezTo>
                  <a:cubicBezTo>
                    <a:pt x="4" y="15"/>
                    <a:pt x="5" y="8"/>
                    <a:pt x="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0" name="îṣľîḑe">
              <a:extLst>
                <a:ext uri="{FF2B5EF4-FFF2-40B4-BE49-F238E27FC236}">
                  <a16:creationId xmlns:a16="http://schemas.microsoft.com/office/drawing/2014/main" id="{9826D123-A752-467D-962C-CC09FBC8E001}"/>
                </a:ext>
              </a:extLst>
            </p:cNvPr>
            <p:cNvSpPr/>
            <p:nvPr/>
          </p:nvSpPr>
          <p:spPr bwMode="auto">
            <a:xfrm>
              <a:off x="6086476" y="1817688"/>
              <a:ext cx="123825" cy="136525"/>
            </a:xfrm>
            <a:custGeom>
              <a:avLst/>
              <a:gdLst>
                <a:gd name="T0" fmla="*/ 0 w 96"/>
                <a:gd name="T1" fmla="*/ 0 h 106"/>
                <a:gd name="T2" fmla="*/ 96 w 96"/>
                <a:gd name="T3" fmla="*/ 106 h 106"/>
                <a:gd name="T4" fmla="*/ 96 w 96"/>
                <a:gd name="T5" fmla="*/ 101 h 106"/>
                <a:gd name="T6" fmla="*/ 0 w 96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06">
                  <a:moveTo>
                    <a:pt x="0" y="0"/>
                  </a:moveTo>
                  <a:cubicBezTo>
                    <a:pt x="7" y="52"/>
                    <a:pt x="46" y="94"/>
                    <a:pt x="96" y="106"/>
                  </a:cubicBezTo>
                  <a:cubicBezTo>
                    <a:pt x="96" y="104"/>
                    <a:pt x="96" y="102"/>
                    <a:pt x="96" y="101"/>
                  </a:cubicBezTo>
                  <a:cubicBezTo>
                    <a:pt x="47" y="89"/>
                    <a:pt x="9" y="5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1" name="îṧľîḑê">
              <a:extLst>
                <a:ext uri="{FF2B5EF4-FFF2-40B4-BE49-F238E27FC236}">
                  <a16:creationId xmlns:a16="http://schemas.microsoft.com/office/drawing/2014/main" id="{EF695ED6-8B48-4A1F-B580-86CE161C7261}"/>
                </a:ext>
              </a:extLst>
            </p:cNvPr>
            <p:cNvSpPr/>
            <p:nvPr/>
          </p:nvSpPr>
          <p:spPr bwMode="auto">
            <a:xfrm>
              <a:off x="6083301" y="1622426"/>
              <a:ext cx="328613" cy="328613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2" name="iṥḷídê">
              <a:extLst>
                <a:ext uri="{FF2B5EF4-FFF2-40B4-BE49-F238E27FC236}">
                  <a16:creationId xmlns:a16="http://schemas.microsoft.com/office/drawing/2014/main" id="{255508D3-5D0B-40D6-A8A9-DF5D9A3E542A}"/>
                </a:ext>
              </a:extLst>
            </p:cNvPr>
            <p:cNvSpPr/>
            <p:nvPr/>
          </p:nvSpPr>
          <p:spPr bwMode="auto">
            <a:xfrm>
              <a:off x="6075363" y="1530351"/>
              <a:ext cx="390525" cy="301625"/>
            </a:xfrm>
            <a:custGeom>
              <a:avLst/>
              <a:gdLst>
                <a:gd name="T0" fmla="*/ 242 w 304"/>
                <a:gd name="T1" fmla="*/ 38 h 235"/>
                <a:gd name="T2" fmla="*/ 269 w 304"/>
                <a:gd name="T3" fmla="*/ 61 h 235"/>
                <a:gd name="T4" fmla="*/ 276 w 304"/>
                <a:gd name="T5" fmla="*/ 84 h 235"/>
                <a:gd name="T6" fmla="*/ 303 w 304"/>
                <a:gd name="T7" fmla="*/ 154 h 235"/>
                <a:gd name="T8" fmla="*/ 260 w 304"/>
                <a:gd name="T9" fmla="*/ 219 h 235"/>
                <a:gd name="T10" fmla="*/ 242 w 304"/>
                <a:gd name="T11" fmla="*/ 225 h 235"/>
                <a:gd name="T12" fmla="*/ 223 w 304"/>
                <a:gd name="T13" fmla="*/ 218 h 235"/>
                <a:gd name="T14" fmla="*/ 139 w 304"/>
                <a:gd name="T15" fmla="*/ 228 h 235"/>
                <a:gd name="T16" fmla="*/ 52 w 304"/>
                <a:gd name="T17" fmla="*/ 223 h 235"/>
                <a:gd name="T18" fmla="*/ 13 w 304"/>
                <a:gd name="T19" fmla="*/ 196 h 235"/>
                <a:gd name="T20" fmla="*/ 8 w 304"/>
                <a:gd name="T21" fmla="*/ 150 h 235"/>
                <a:gd name="T22" fmla="*/ 19 w 304"/>
                <a:gd name="T23" fmla="*/ 129 h 235"/>
                <a:gd name="T24" fmla="*/ 15 w 304"/>
                <a:gd name="T25" fmla="*/ 115 h 235"/>
                <a:gd name="T26" fmla="*/ 21 w 304"/>
                <a:gd name="T27" fmla="*/ 93 h 235"/>
                <a:gd name="T28" fmla="*/ 91 w 304"/>
                <a:gd name="T29" fmla="*/ 15 h 235"/>
                <a:gd name="T30" fmla="*/ 118 w 304"/>
                <a:gd name="T31" fmla="*/ 1 h 235"/>
                <a:gd name="T32" fmla="*/ 179 w 304"/>
                <a:gd name="T33" fmla="*/ 16 h 235"/>
                <a:gd name="T34" fmla="*/ 242 w 304"/>
                <a:gd name="T35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4" h="235">
                  <a:moveTo>
                    <a:pt x="242" y="38"/>
                  </a:moveTo>
                  <a:cubicBezTo>
                    <a:pt x="253" y="44"/>
                    <a:pt x="263" y="51"/>
                    <a:pt x="269" y="61"/>
                  </a:cubicBezTo>
                  <a:cubicBezTo>
                    <a:pt x="272" y="69"/>
                    <a:pt x="274" y="76"/>
                    <a:pt x="276" y="84"/>
                  </a:cubicBezTo>
                  <a:cubicBezTo>
                    <a:pt x="283" y="108"/>
                    <a:pt x="301" y="129"/>
                    <a:pt x="303" y="154"/>
                  </a:cubicBezTo>
                  <a:cubicBezTo>
                    <a:pt x="304" y="181"/>
                    <a:pt x="283" y="205"/>
                    <a:pt x="260" y="219"/>
                  </a:cubicBezTo>
                  <a:cubicBezTo>
                    <a:pt x="255" y="223"/>
                    <a:pt x="248" y="225"/>
                    <a:pt x="242" y="225"/>
                  </a:cubicBezTo>
                  <a:cubicBezTo>
                    <a:pt x="235" y="225"/>
                    <a:pt x="229" y="221"/>
                    <a:pt x="223" y="218"/>
                  </a:cubicBezTo>
                  <a:cubicBezTo>
                    <a:pt x="197" y="206"/>
                    <a:pt x="167" y="221"/>
                    <a:pt x="139" y="228"/>
                  </a:cubicBezTo>
                  <a:cubicBezTo>
                    <a:pt x="110" y="235"/>
                    <a:pt x="80" y="233"/>
                    <a:pt x="52" y="223"/>
                  </a:cubicBezTo>
                  <a:cubicBezTo>
                    <a:pt x="37" y="217"/>
                    <a:pt x="23" y="209"/>
                    <a:pt x="13" y="196"/>
                  </a:cubicBezTo>
                  <a:cubicBezTo>
                    <a:pt x="4" y="183"/>
                    <a:pt x="0" y="164"/>
                    <a:pt x="8" y="150"/>
                  </a:cubicBezTo>
                  <a:cubicBezTo>
                    <a:pt x="12" y="143"/>
                    <a:pt x="19" y="137"/>
                    <a:pt x="19" y="129"/>
                  </a:cubicBezTo>
                  <a:cubicBezTo>
                    <a:pt x="18" y="124"/>
                    <a:pt x="15" y="120"/>
                    <a:pt x="15" y="115"/>
                  </a:cubicBezTo>
                  <a:cubicBezTo>
                    <a:pt x="13" y="107"/>
                    <a:pt x="17" y="100"/>
                    <a:pt x="21" y="93"/>
                  </a:cubicBezTo>
                  <a:cubicBezTo>
                    <a:pt x="40" y="63"/>
                    <a:pt x="63" y="37"/>
                    <a:pt x="91" y="15"/>
                  </a:cubicBezTo>
                  <a:cubicBezTo>
                    <a:pt x="99" y="8"/>
                    <a:pt x="108" y="2"/>
                    <a:pt x="118" y="1"/>
                  </a:cubicBezTo>
                  <a:cubicBezTo>
                    <a:pt x="139" y="0"/>
                    <a:pt x="157" y="16"/>
                    <a:pt x="179" y="16"/>
                  </a:cubicBezTo>
                  <a:cubicBezTo>
                    <a:pt x="204" y="16"/>
                    <a:pt x="221" y="24"/>
                    <a:pt x="242" y="38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3" name="îŝľíḍé">
              <a:extLst>
                <a:ext uri="{FF2B5EF4-FFF2-40B4-BE49-F238E27FC236}">
                  <a16:creationId xmlns:a16="http://schemas.microsoft.com/office/drawing/2014/main" id="{97195A5E-DF7C-4990-8335-68F71C6AA4D5}"/>
                </a:ext>
              </a:extLst>
            </p:cNvPr>
            <p:cNvSpPr/>
            <p:nvPr/>
          </p:nvSpPr>
          <p:spPr bwMode="auto">
            <a:xfrm>
              <a:off x="5472113" y="1565276"/>
              <a:ext cx="127000" cy="180975"/>
            </a:xfrm>
            <a:custGeom>
              <a:avLst/>
              <a:gdLst>
                <a:gd name="T0" fmla="*/ 1 w 99"/>
                <a:gd name="T1" fmla="*/ 0 h 141"/>
                <a:gd name="T2" fmla="*/ 0 w 99"/>
                <a:gd name="T3" fmla="*/ 14 h 141"/>
                <a:gd name="T4" fmla="*/ 96 w 99"/>
                <a:gd name="T5" fmla="*/ 141 h 141"/>
                <a:gd name="T6" fmla="*/ 99 w 99"/>
                <a:gd name="T7" fmla="*/ 138 h 141"/>
                <a:gd name="T8" fmla="*/ 2 w 99"/>
                <a:gd name="T9" fmla="*/ 11 h 141"/>
                <a:gd name="T10" fmla="*/ 3 w 99"/>
                <a:gd name="T11" fmla="*/ 1 h 141"/>
                <a:gd name="T12" fmla="*/ 1 w 99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41">
                  <a:moveTo>
                    <a:pt x="1" y="0"/>
                  </a:moveTo>
                  <a:cubicBezTo>
                    <a:pt x="0" y="4"/>
                    <a:pt x="0" y="9"/>
                    <a:pt x="0" y="14"/>
                  </a:cubicBezTo>
                  <a:cubicBezTo>
                    <a:pt x="0" y="74"/>
                    <a:pt x="41" y="125"/>
                    <a:pt x="96" y="141"/>
                  </a:cubicBezTo>
                  <a:cubicBezTo>
                    <a:pt x="97" y="140"/>
                    <a:pt x="98" y="139"/>
                    <a:pt x="99" y="138"/>
                  </a:cubicBezTo>
                  <a:cubicBezTo>
                    <a:pt x="43" y="122"/>
                    <a:pt x="2" y="71"/>
                    <a:pt x="2" y="11"/>
                  </a:cubicBezTo>
                  <a:cubicBezTo>
                    <a:pt x="2" y="7"/>
                    <a:pt x="3" y="4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4" name="î$ḷîḋê">
              <a:extLst>
                <a:ext uri="{FF2B5EF4-FFF2-40B4-BE49-F238E27FC236}">
                  <a16:creationId xmlns:a16="http://schemas.microsoft.com/office/drawing/2014/main" id="{65EF82C5-5890-49CA-B6A3-084335A3024D}"/>
                </a:ext>
              </a:extLst>
            </p:cNvPr>
            <p:cNvSpPr/>
            <p:nvPr/>
          </p:nvSpPr>
          <p:spPr bwMode="auto">
            <a:xfrm>
              <a:off x="5595938" y="1741488"/>
              <a:ext cx="46038" cy="11113"/>
            </a:xfrm>
            <a:custGeom>
              <a:avLst/>
              <a:gdLst>
                <a:gd name="T0" fmla="*/ 3 w 36"/>
                <a:gd name="T1" fmla="*/ 0 h 8"/>
                <a:gd name="T2" fmla="*/ 0 w 36"/>
                <a:gd name="T3" fmla="*/ 3 h 8"/>
                <a:gd name="T4" fmla="*/ 36 w 36"/>
                <a:gd name="T5" fmla="*/ 8 h 8"/>
                <a:gd name="T6" fmla="*/ 36 w 36"/>
                <a:gd name="T7" fmla="*/ 5 h 8"/>
                <a:gd name="T8" fmla="*/ 3 w 36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">
                  <a:moveTo>
                    <a:pt x="3" y="0"/>
                  </a:moveTo>
                  <a:cubicBezTo>
                    <a:pt x="2" y="1"/>
                    <a:pt x="1" y="2"/>
                    <a:pt x="0" y="3"/>
                  </a:cubicBezTo>
                  <a:cubicBezTo>
                    <a:pt x="11" y="6"/>
                    <a:pt x="23" y="8"/>
                    <a:pt x="36" y="8"/>
                  </a:cubicBezTo>
                  <a:cubicBezTo>
                    <a:pt x="36" y="7"/>
                    <a:pt x="36" y="6"/>
                    <a:pt x="36" y="5"/>
                  </a:cubicBezTo>
                  <a:cubicBezTo>
                    <a:pt x="24" y="4"/>
                    <a:pt x="13" y="3"/>
                    <a:pt x="3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5" name="ïSľïḍè">
              <a:extLst>
                <a:ext uri="{FF2B5EF4-FFF2-40B4-BE49-F238E27FC236}">
                  <a16:creationId xmlns:a16="http://schemas.microsoft.com/office/drawing/2014/main" id="{20836C1F-398F-4D18-8CB5-6E9DE679AD03}"/>
                </a:ext>
              </a:extLst>
            </p:cNvPr>
            <p:cNvSpPr/>
            <p:nvPr/>
          </p:nvSpPr>
          <p:spPr bwMode="auto">
            <a:xfrm>
              <a:off x="5641976" y="1684338"/>
              <a:ext cx="136525" cy="68263"/>
            </a:xfrm>
            <a:custGeom>
              <a:avLst/>
              <a:gdLst>
                <a:gd name="T0" fmla="*/ 105 w 106"/>
                <a:gd name="T1" fmla="*/ 0 h 53"/>
                <a:gd name="T2" fmla="*/ 2 w 106"/>
                <a:gd name="T3" fmla="*/ 50 h 53"/>
                <a:gd name="T4" fmla="*/ 0 w 106"/>
                <a:gd name="T5" fmla="*/ 50 h 53"/>
                <a:gd name="T6" fmla="*/ 0 w 106"/>
                <a:gd name="T7" fmla="*/ 53 h 53"/>
                <a:gd name="T8" fmla="*/ 0 w 106"/>
                <a:gd name="T9" fmla="*/ 53 h 53"/>
                <a:gd name="T10" fmla="*/ 106 w 106"/>
                <a:gd name="T11" fmla="*/ 0 h 53"/>
                <a:gd name="T12" fmla="*/ 105 w 106"/>
                <a:gd name="T1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53">
                  <a:moveTo>
                    <a:pt x="105" y="0"/>
                  </a:moveTo>
                  <a:cubicBezTo>
                    <a:pt x="81" y="31"/>
                    <a:pt x="44" y="50"/>
                    <a:pt x="2" y="50"/>
                  </a:cubicBezTo>
                  <a:cubicBezTo>
                    <a:pt x="1" y="50"/>
                    <a:pt x="1" y="50"/>
                    <a:pt x="0" y="50"/>
                  </a:cubicBezTo>
                  <a:cubicBezTo>
                    <a:pt x="0" y="51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3" y="53"/>
                    <a:pt x="81" y="32"/>
                    <a:pt x="106" y="0"/>
                  </a:cubicBezTo>
                  <a:cubicBezTo>
                    <a:pt x="105" y="0"/>
                    <a:pt x="105" y="0"/>
                    <a:pt x="10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6" name="iṧļîḑé">
              <a:extLst>
                <a:ext uri="{FF2B5EF4-FFF2-40B4-BE49-F238E27FC236}">
                  <a16:creationId xmlns:a16="http://schemas.microsoft.com/office/drawing/2014/main" id="{32C5D9BB-691C-448B-885D-22BB5A11C0CD}"/>
                </a:ext>
              </a:extLst>
            </p:cNvPr>
            <p:cNvSpPr/>
            <p:nvPr/>
          </p:nvSpPr>
          <p:spPr bwMode="auto">
            <a:xfrm>
              <a:off x="5475288" y="1409701"/>
              <a:ext cx="339725" cy="338138"/>
            </a:xfrm>
            <a:prstGeom prst="ellipse">
              <a:avLst/>
            </a:prstGeom>
            <a:solidFill>
              <a:srgbClr val="BE6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7" name="išlíḓe">
              <a:extLst>
                <a:ext uri="{FF2B5EF4-FFF2-40B4-BE49-F238E27FC236}">
                  <a16:creationId xmlns:a16="http://schemas.microsoft.com/office/drawing/2014/main" id="{81622186-DCBB-496B-A1C9-EF8AFA7BD854}"/>
                </a:ext>
              </a:extLst>
            </p:cNvPr>
            <p:cNvSpPr/>
            <p:nvPr/>
          </p:nvSpPr>
          <p:spPr bwMode="auto">
            <a:xfrm>
              <a:off x="5438776" y="1320801"/>
              <a:ext cx="444500" cy="366713"/>
            </a:xfrm>
            <a:custGeom>
              <a:avLst/>
              <a:gdLst>
                <a:gd name="T0" fmla="*/ 231 w 345"/>
                <a:gd name="T1" fmla="*/ 275 h 286"/>
                <a:gd name="T2" fmla="*/ 293 w 345"/>
                <a:gd name="T3" fmla="*/ 280 h 286"/>
                <a:gd name="T4" fmla="*/ 326 w 345"/>
                <a:gd name="T5" fmla="*/ 266 h 286"/>
                <a:gd name="T6" fmla="*/ 343 w 345"/>
                <a:gd name="T7" fmla="*/ 236 h 286"/>
                <a:gd name="T8" fmla="*/ 333 w 345"/>
                <a:gd name="T9" fmla="*/ 197 h 286"/>
                <a:gd name="T10" fmla="*/ 344 w 345"/>
                <a:gd name="T11" fmla="*/ 147 h 286"/>
                <a:gd name="T12" fmla="*/ 328 w 345"/>
                <a:gd name="T13" fmla="*/ 101 h 286"/>
                <a:gd name="T14" fmla="*/ 278 w 345"/>
                <a:gd name="T15" fmla="*/ 31 h 286"/>
                <a:gd name="T16" fmla="*/ 199 w 345"/>
                <a:gd name="T17" fmla="*/ 6 h 286"/>
                <a:gd name="T18" fmla="*/ 159 w 345"/>
                <a:gd name="T19" fmla="*/ 18 h 286"/>
                <a:gd name="T20" fmla="*/ 122 w 345"/>
                <a:gd name="T21" fmla="*/ 14 h 286"/>
                <a:gd name="T22" fmla="*/ 86 w 345"/>
                <a:gd name="T23" fmla="*/ 22 h 286"/>
                <a:gd name="T24" fmla="*/ 73 w 345"/>
                <a:gd name="T25" fmla="*/ 37 h 286"/>
                <a:gd name="T26" fmla="*/ 61 w 345"/>
                <a:gd name="T27" fmla="*/ 42 h 286"/>
                <a:gd name="T28" fmla="*/ 34 w 345"/>
                <a:gd name="T29" fmla="*/ 78 h 286"/>
                <a:gd name="T30" fmla="*/ 0 w 345"/>
                <a:gd name="T31" fmla="*/ 177 h 286"/>
                <a:gd name="T32" fmla="*/ 38 w 345"/>
                <a:gd name="T33" fmla="*/ 194 h 286"/>
                <a:gd name="T34" fmla="*/ 65 w 345"/>
                <a:gd name="T35" fmla="*/ 224 h 286"/>
                <a:gd name="T36" fmla="*/ 70 w 345"/>
                <a:gd name="T37" fmla="*/ 255 h 286"/>
                <a:gd name="T38" fmla="*/ 96 w 345"/>
                <a:gd name="T39" fmla="*/ 263 h 286"/>
                <a:gd name="T40" fmla="*/ 125 w 345"/>
                <a:gd name="T41" fmla="*/ 260 h 286"/>
                <a:gd name="T42" fmla="*/ 180 w 345"/>
                <a:gd name="T43" fmla="*/ 260 h 286"/>
                <a:gd name="T44" fmla="*/ 231 w 345"/>
                <a:gd name="T45" fmla="*/ 27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5" h="286">
                  <a:moveTo>
                    <a:pt x="231" y="275"/>
                  </a:moveTo>
                  <a:cubicBezTo>
                    <a:pt x="250" y="286"/>
                    <a:pt x="273" y="285"/>
                    <a:pt x="293" y="280"/>
                  </a:cubicBezTo>
                  <a:cubicBezTo>
                    <a:pt x="305" y="278"/>
                    <a:pt x="316" y="273"/>
                    <a:pt x="326" y="266"/>
                  </a:cubicBezTo>
                  <a:cubicBezTo>
                    <a:pt x="336" y="259"/>
                    <a:pt x="342" y="248"/>
                    <a:pt x="343" y="236"/>
                  </a:cubicBezTo>
                  <a:cubicBezTo>
                    <a:pt x="343" y="222"/>
                    <a:pt x="334" y="210"/>
                    <a:pt x="333" y="197"/>
                  </a:cubicBezTo>
                  <a:cubicBezTo>
                    <a:pt x="332" y="180"/>
                    <a:pt x="343" y="164"/>
                    <a:pt x="344" y="147"/>
                  </a:cubicBezTo>
                  <a:cubicBezTo>
                    <a:pt x="345" y="130"/>
                    <a:pt x="336" y="115"/>
                    <a:pt x="328" y="101"/>
                  </a:cubicBezTo>
                  <a:cubicBezTo>
                    <a:pt x="314" y="76"/>
                    <a:pt x="300" y="50"/>
                    <a:pt x="278" y="31"/>
                  </a:cubicBezTo>
                  <a:cubicBezTo>
                    <a:pt x="257" y="12"/>
                    <a:pt x="227" y="0"/>
                    <a:pt x="199" y="6"/>
                  </a:cubicBezTo>
                  <a:cubicBezTo>
                    <a:pt x="186" y="9"/>
                    <a:pt x="173" y="17"/>
                    <a:pt x="159" y="18"/>
                  </a:cubicBezTo>
                  <a:cubicBezTo>
                    <a:pt x="146" y="19"/>
                    <a:pt x="134" y="16"/>
                    <a:pt x="122" y="14"/>
                  </a:cubicBezTo>
                  <a:cubicBezTo>
                    <a:pt x="109" y="12"/>
                    <a:pt x="95" y="13"/>
                    <a:pt x="86" y="22"/>
                  </a:cubicBezTo>
                  <a:cubicBezTo>
                    <a:pt x="81" y="27"/>
                    <a:pt x="78" y="34"/>
                    <a:pt x="73" y="37"/>
                  </a:cubicBezTo>
                  <a:cubicBezTo>
                    <a:pt x="69" y="39"/>
                    <a:pt x="65" y="40"/>
                    <a:pt x="61" y="42"/>
                  </a:cubicBezTo>
                  <a:cubicBezTo>
                    <a:pt x="46" y="47"/>
                    <a:pt x="39" y="64"/>
                    <a:pt x="34" y="7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2" y="185"/>
                    <a:pt x="25" y="188"/>
                    <a:pt x="38" y="194"/>
                  </a:cubicBezTo>
                  <a:cubicBezTo>
                    <a:pt x="50" y="201"/>
                    <a:pt x="63" y="210"/>
                    <a:pt x="65" y="224"/>
                  </a:cubicBezTo>
                  <a:cubicBezTo>
                    <a:pt x="67" y="235"/>
                    <a:pt x="63" y="247"/>
                    <a:pt x="70" y="255"/>
                  </a:cubicBezTo>
                  <a:cubicBezTo>
                    <a:pt x="75" y="263"/>
                    <a:pt x="86" y="265"/>
                    <a:pt x="96" y="263"/>
                  </a:cubicBezTo>
                  <a:cubicBezTo>
                    <a:pt x="106" y="262"/>
                    <a:pt x="115" y="259"/>
                    <a:pt x="125" y="260"/>
                  </a:cubicBezTo>
                  <a:cubicBezTo>
                    <a:pt x="149" y="264"/>
                    <a:pt x="158" y="279"/>
                    <a:pt x="180" y="260"/>
                  </a:cubicBezTo>
                  <a:cubicBezTo>
                    <a:pt x="202" y="242"/>
                    <a:pt x="210" y="264"/>
                    <a:pt x="231" y="275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8" name="iś1íḑé">
              <a:extLst>
                <a:ext uri="{FF2B5EF4-FFF2-40B4-BE49-F238E27FC236}">
                  <a16:creationId xmlns:a16="http://schemas.microsoft.com/office/drawing/2014/main" id="{0186D8D6-3650-4DF6-B204-B27443EC35D6}"/>
                </a:ext>
              </a:extLst>
            </p:cNvPr>
            <p:cNvSpPr/>
            <p:nvPr/>
          </p:nvSpPr>
          <p:spPr bwMode="auto">
            <a:xfrm>
              <a:off x="5030788" y="2046288"/>
              <a:ext cx="22225" cy="22225"/>
            </a:xfrm>
            <a:custGeom>
              <a:avLst/>
              <a:gdLst>
                <a:gd name="T0" fmla="*/ 17 w 17"/>
                <a:gd name="T1" fmla="*/ 0 h 18"/>
                <a:gd name="T2" fmla="*/ 0 w 17"/>
                <a:gd name="T3" fmla="*/ 17 h 18"/>
                <a:gd name="T4" fmla="*/ 1 w 17"/>
                <a:gd name="T5" fmla="*/ 18 h 18"/>
                <a:gd name="T6" fmla="*/ 17 w 17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cubicBezTo>
                    <a:pt x="12" y="6"/>
                    <a:pt x="6" y="12"/>
                    <a:pt x="0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7" y="13"/>
                    <a:pt x="12" y="6"/>
                    <a:pt x="17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9" name="ïslïdè">
              <a:extLst>
                <a:ext uri="{FF2B5EF4-FFF2-40B4-BE49-F238E27FC236}">
                  <a16:creationId xmlns:a16="http://schemas.microsoft.com/office/drawing/2014/main" id="{BA51005C-A381-4C50-8BCD-6891AF5C43C1}"/>
                </a:ext>
              </a:extLst>
            </p:cNvPr>
            <p:cNvSpPr/>
            <p:nvPr/>
          </p:nvSpPr>
          <p:spPr bwMode="auto">
            <a:xfrm>
              <a:off x="4884738" y="2100263"/>
              <a:ext cx="84138" cy="14288"/>
            </a:xfrm>
            <a:custGeom>
              <a:avLst/>
              <a:gdLst>
                <a:gd name="T0" fmla="*/ 0 w 66"/>
                <a:gd name="T1" fmla="*/ 0 h 11"/>
                <a:gd name="T2" fmla="*/ 0 w 66"/>
                <a:gd name="T3" fmla="*/ 8 h 11"/>
                <a:gd name="T4" fmla="*/ 30 w 66"/>
                <a:gd name="T5" fmla="*/ 11 h 11"/>
                <a:gd name="T6" fmla="*/ 65 w 66"/>
                <a:gd name="T7" fmla="*/ 7 h 11"/>
                <a:gd name="T8" fmla="*/ 65 w 66"/>
                <a:gd name="T9" fmla="*/ 5 h 11"/>
                <a:gd name="T10" fmla="*/ 66 w 66"/>
                <a:gd name="T11" fmla="*/ 1 h 11"/>
                <a:gd name="T12" fmla="*/ 35 w 66"/>
                <a:gd name="T13" fmla="*/ 5 h 11"/>
                <a:gd name="T14" fmla="*/ 0 w 66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1">
                  <a:moveTo>
                    <a:pt x="0" y="0"/>
                  </a:moveTo>
                  <a:cubicBezTo>
                    <a:pt x="0" y="2"/>
                    <a:pt x="0" y="5"/>
                    <a:pt x="0" y="8"/>
                  </a:cubicBezTo>
                  <a:cubicBezTo>
                    <a:pt x="10" y="10"/>
                    <a:pt x="20" y="11"/>
                    <a:pt x="30" y="11"/>
                  </a:cubicBezTo>
                  <a:cubicBezTo>
                    <a:pt x="42" y="11"/>
                    <a:pt x="54" y="10"/>
                    <a:pt x="65" y="7"/>
                  </a:cubicBezTo>
                  <a:cubicBezTo>
                    <a:pt x="65" y="6"/>
                    <a:pt x="65" y="6"/>
                    <a:pt x="65" y="5"/>
                  </a:cubicBezTo>
                  <a:cubicBezTo>
                    <a:pt x="65" y="4"/>
                    <a:pt x="65" y="2"/>
                    <a:pt x="66" y="1"/>
                  </a:cubicBezTo>
                  <a:cubicBezTo>
                    <a:pt x="56" y="4"/>
                    <a:pt x="46" y="5"/>
                    <a:pt x="35" y="5"/>
                  </a:cubicBezTo>
                  <a:cubicBezTo>
                    <a:pt x="23" y="5"/>
                    <a:pt x="11" y="3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0" name="íşļîḑé">
              <a:extLst>
                <a:ext uri="{FF2B5EF4-FFF2-40B4-BE49-F238E27FC236}">
                  <a16:creationId xmlns:a16="http://schemas.microsoft.com/office/drawing/2014/main" id="{E1C1F663-7048-4814-AA7F-61A6C759DA35}"/>
                </a:ext>
              </a:extLst>
            </p:cNvPr>
            <p:cNvSpPr/>
            <p:nvPr/>
          </p:nvSpPr>
          <p:spPr bwMode="auto">
            <a:xfrm>
              <a:off x="4968876" y="2068513"/>
              <a:ext cx="63500" cy="39688"/>
            </a:xfrm>
            <a:custGeom>
              <a:avLst/>
              <a:gdLst>
                <a:gd name="T0" fmla="*/ 49 w 50"/>
                <a:gd name="T1" fmla="*/ 0 h 32"/>
                <a:gd name="T2" fmla="*/ 1 w 50"/>
                <a:gd name="T3" fmla="*/ 26 h 32"/>
                <a:gd name="T4" fmla="*/ 0 w 50"/>
                <a:gd name="T5" fmla="*/ 30 h 32"/>
                <a:gd name="T6" fmla="*/ 0 w 50"/>
                <a:gd name="T7" fmla="*/ 32 h 32"/>
                <a:gd name="T8" fmla="*/ 50 w 50"/>
                <a:gd name="T9" fmla="*/ 1 h 32"/>
                <a:gd name="T10" fmla="*/ 49 w 50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2">
                  <a:moveTo>
                    <a:pt x="49" y="0"/>
                  </a:moveTo>
                  <a:cubicBezTo>
                    <a:pt x="35" y="12"/>
                    <a:pt x="19" y="21"/>
                    <a:pt x="1" y="26"/>
                  </a:cubicBezTo>
                  <a:cubicBezTo>
                    <a:pt x="0" y="27"/>
                    <a:pt x="0" y="29"/>
                    <a:pt x="0" y="30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19" y="26"/>
                    <a:pt x="37" y="15"/>
                    <a:pt x="50" y="1"/>
                  </a:cubicBezTo>
                  <a:cubicBezTo>
                    <a:pt x="50" y="1"/>
                    <a:pt x="50" y="0"/>
                    <a:pt x="49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1" name="îṡlídè">
              <a:extLst>
                <a:ext uri="{FF2B5EF4-FFF2-40B4-BE49-F238E27FC236}">
                  <a16:creationId xmlns:a16="http://schemas.microsoft.com/office/drawing/2014/main" id="{269D29BF-20DB-49CF-BF2D-FBD71C9397A3}"/>
                </a:ext>
              </a:extLst>
            </p:cNvPr>
            <p:cNvSpPr/>
            <p:nvPr/>
          </p:nvSpPr>
          <p:spPr bwMode="auto">
            <a:xfrm>
              <a:off x="4775201" y="1798638"/>
              <a:ext cx="307975" cy="307975"/>
            </a:xfrm>
            <a:prstGeom prst="ellipse">
              <a:avLst/>
            </a:prstGeom>
            <a:solidFill>
              <a:srgbClr val="FB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2" name="íS1ïḋè">
              <a:extLst>
                <a:ext uri="{FF2B5EF4-FFF2-40B4-BE49-F238E27FC236}">
                  <a16:creationId xmlns:a16="http://schemas.microsoft.com/office/drawing/2014/main" id="{4AA28A9A-DB93-4DEA-BAD8-504945925443}"/>
                </a:ext>
              </a:extLst>
            </p:cNvPr>
            <p:cNvSpPr/>
            <p:nvPr/>
          </p:nvSpPr>
          <p:spPr bwMode="auto">
            <a:xfrm>
              <a:off x="4589463" y="1722438"/>
              <a:ext cx="495300" cy="592138"/>
            </a:xfrm>
            <a:custGeom>
              <a:avLst/>
              <a:gdLst>
                <a:gd name="T0" fmla="*/ 357 w 386"/>
                <a:gd name="T1" fmla="*/ 62 h 461"/>
                <a:gd name="T2" fmla="*/ 262 w 386"/>
                <a:gd name="T3" fmla="*/ 12 h 461"/>
                <a:gd name="T4" fmla="*/ 194 w 386"/>
                <a:gd name="T5" fmla="*/ 6 h 461"/>
                <a:gd name="T6" fmla="*/ 105 w 386"/>
                <a:gd name="T7" fmla="*/ 53 h 461"/>
                <a:gd name="T8" fmla="*/ 82 w 386"/>
                <a:gd name="T9" fmla="*/ 93 h 461"/>
                <a:gd name="T10" fmla="*/ 85 w 386"/>
                <a:gd name="T11" fmla="*/ 186 h 461"/>
                <a:gd name="T12" fmla="*/ 44 w 386"/>
                <a:gd name="T13" fmla="*/ 285 h 461"/>
                <a:gd name="T14" fmla="*/ 6 w 386"/>
                <a:gd name="T15" fmla="*/ 391 h 461"/>
                <a:gd name="T16" fmla="*/ 11 w 386"/>
                <a:gd name="T17" fmla="*/ 425 h 461"/>
                <a:gd name="T18" fmla="*/ 41 w 386"/>
                <a:gd name="T19" fmla="*/ 417 h 461"/>
                <a:gd name="T20" fmla="*/ 95 w 386"/>
                <a:gd name="T21" fmla="*/ 378 h 461"/>
                <a:gd name="T22" fmla="*/ 109 w 386"/>
                <a:gd name="T23" fmla="*/ 371 h 461"/>
                <a:gd name="T24" fmla="*/ 140 w 386"/>
                <a:gd name="T25" fmla="*/ 382 h 461"/>
                <a:gd name="T26" fmla="*/ 252 w 386"/>
                <a:gd name="T27" fmla="*/ 461 h 461"/>
                <a:gd name="T28" fmla="*/ 252 w 386"/>
                <a:gd name="T29" fmla="*/ 432 h 461"/>
                <a:gd name="T30" fmla="*/ 280 w 386"/>
                <a:gd name="T31" fmla="*/ 450 h 461"/>
                <a:gd name="T32" fmla="*/ 310 w 386"/>
                <a:gd name="T33" fmla="*/ 450 h 461"/>
                <a:gd name="T34" fmla="*/ 304 w 386"/>
                <a:gd name="T35" fmla="*/ 422 h 461"/>
                <a:gd name="T36" fmla="*/ 279 w 386"/>
                <a:gd name="T37" fmla="*/ 404 h 461"/>
                <a:gd name="T38" fmla="*/ 254 w 386"/>
                <a:gd name="T39" fmla="*/ 348 h 461"/>
                <a:gd name="T40" fmla="*/ 232 w 386"/>
                <a:gd name="T41" fmla="*/ 311 h 461"/>
                <a:gd name="T42" fmla="*/ 244 w 386"/>
                <a:gd name="T43" fmla="*/ 243 h 461"/>
                <a:gd name="T44" fmla="*/ 294 w 386"/>
                <a:gd name="T45" fmla="*/ 177 h 461"/>
                <a:gd name="T46" fmla="*/ 319 w 386"/>
                <a:gd name="T47" fmla="*/ 166 h 461"/>
                <a:gd name="T48" fmla="*/ 377 w 386"/>
                <a:gd name="T49" fmla="*/ 111 h 461"/>
                <a:gd name="T50" fmla="*/ 357 w 386"/>
                <a:gd name="T51" fmla="*/ 62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6" h="461">
                  <a:moveTo>
                    <a:pt x="357" y="62"/>
                  </a:moveTo>
                  <a:cubicBezTo>
                    <a:pt x="328" y="40"/>
                    <a:pt x="296" y="23"/>
                    <a:pt x="262" y="12"/>
                  </a:cubicBezTo>
                  <a:cubicBezTo>
                    <a:pt x="240" y="5"/>
                    <a:pt x="216" y="0"/>
                    <a:pt x="194" y="6"/>
                  </a:cubicBezTo>
                  <a:cubicBezTo>
                    <a:pt x="164" y="15"/>
                    <a:pt x="124" y="28"/>
                    <a:pt x="105" y="53"/>
                  </a:cubicBezTo>
                  <a:cubicBezTo>
                    <a:pt x="96" y="65"/>
                    <a:pt x="86" y="78"/>
                    <a:pt x="82" y="93"/>
                  </a:cubicBezTo>
                  <a:cubicBezTo>
                    <a:pt x="73" y="123"/>
                    <a:pt x="86" y="155"/>
                    <a:pt x="85" y="186"/>
                  </a:cubicBezTo>
                  <a:cubicBezTo>
                    <a:pt x="84" y="222"/>
                    <a:pt x="65" y="255"/>
                    <a:pt x="44" y="285"/>
                  </a:cubicBezTo>
                  <a:cubicBezTo>
                    <a:pt x="23" y="314"/>
                    <a:pt x="18" y="357"/>
                    <a:pt x="6" y="391"/>
                  </a:cubicBezTo>
                  <a:cubicBezTo>
                    <a:pt x="2" y="403"/>
                    <a:pt x="0" y="419"/>
                    <a:pt x="11" y="425"/>
                  </a:cubicBezTo>
                  <a:cubicBezTo>
                    <a:pt x="21" y="430"/>
                    <a:pt x="32" y="423"/>
                    <a:pt x="41" y="417"/>
                  </a:cubicBezTo>
                  <a:cubicBezTo>
                    <a:pt x="95" y="378"/>
                    <a:pt x="95" y="378"/>
                    <a:pt x="95" y="378"/>
                  </a:cubicBezTo>
                  <a:cubicBezTo>
                    <a:pt x="99" y="375"/>
                    <a:pt x="104" y="372"/>
                    <a:pt x="109" y="371"/>
                  </a:cubicBezTo>
                  <a:cubicBezTo>
                    <a:pt x="120" y="368"/>
                    <a:pt x="131" y="375"/>
                    <a:pt x="140" y="382"/>
                  </a:cubicBezTo>
                  <a:cubicBezTo>
                    <a:pt x="252" y="461"/>
                    <a:pt x="252" y="461"/>
                    <a:pt x="252" y="461"/>
                  </a:cubicBezTo>
                  <a:cubicBezTo>
                    <a:pt x="256" y="452"/>
                    <a:pt x="256" y="441"/>
                    <a:pt x="252" y="432"/>
                  </a:cubicBezTo>
                  <a:cubicBezTo>
                    <a:pt x="263" y="435"/>
                    <a:pt x="270" y="444"/>
                    <a:pt x="280" y="450"/>
                  </a:cubicBezTo>
                  <a:cubicBezTo>
                    <a:pt x="289" y="456"/>
                    <a:pt x="303" y="458"/>
                    <a:pt x="310" y="450"/>
                  </a:cubicBezTo>
                  <a:cubicBezTo>
                    <a:pt x="316" y="441"/>
                    <a:pt x="311" y="429"/>
                    <a:pt x="304" y="422"/>
                  </a:cubicBezTo>
                  <a:cubicBezTo>
                    <a:pt x="296" y="415"/>
                    <a:pt x="287" y="411"/>
                    <a:pt x="279" y="404"/>
                  </a:cubicBezTo>
                  <a:cubicBezTo>
                    <a:pt x="265" y="389"/>
                    <a:pt x="263" y="366"/>
                    <a:pt x="254" y="348"/>
                  </a:cubicBezTo>
                  <a:cubicBezTo>
                    <a:pt x="248" y="335"/>
                    <a:pt x="237" y="325"/>
                    <a:pt x="232" y="311"/>
                  </a:cubicBezTo>
                  <a:cubicBezTo>
                    <a:pt x="225" y="289"/>
                    <a:pt x="235" y="265"/>
                    <a:pt x="244" y="243"/>
                  </a:cubicBezTo>
                  <a:cubicBezTo>
                    <a:pt x="256" y="218"/>
                    <a:pt x="269" y="191"/>
                    <a:pt x="294" y="177"/>
                  </a:cubicBezTo>
                  <a:cubicBezTo>
                    <a:pt x="302" y="173"/>
                    <a:pt x="311" y="170"/>
                    <a:pt x="319" y="166"/>
                  </a:cubicBezTo>
                  <a:cubicBezTo>
                    <a:pt x="341" y="156"/>
                    <a:pt x="367" y="132"/>
                    <a:pt x="377" y="111"/>
                  </a:cubicBezTo>
                  <a:cubicBezTo>
                    <a:pt x="386" y="92"/>
                    <a:pt x="372" y="73"/>
                    <a:pt x="357" y="62"/>
                  </a:cubicBezTo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3" name="ísľîḍê">
              <a:extLst>
                <a:ext uri="{FF2B5EF4-FFF2-40B4-BE49-F238E27FC236}">
                  <a16:creationId xmlns:a16="http://schemas.microsoft.com/office/drawing/2014/main" id="{08122AAF-8803-4652-B428-56AFFF74049D}"/>
                </a:ext>
              </a:extLst>
            </p:cNvPr>
            <p:cNvSpPr/>
            <p:nvPr/>
          </p:nvSpPr>
          <p:spPr bwMode="auto">
            <a:xfrm>
              <a:off x="4813301" y="2305051"/>
              <a:ext cx="34925" cy="12700"/>
            </a:xfrm>
            <a:custGeom>
              <a:avLst/>
              <a:gdLst>
                <a:gd name="T0" fmla="*/ 27 w 27"/>
                <a:gd name="T1" fmla="*/ 0 h 9"/>
                <a:gd name="T2" fmla="*/ 0 w 27"/>
                <a:gd name="T3" fmla="*/ 4 h 9"/>
                <a:gd name="T4" fmla="*/ 10 w 27"/>
                <a:gd name="T5" fmla="*/ 9 h 9"/>
                <a:gd name="T6" fmla="*/ 27 w 2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9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6"/>
                    <a:pt x="6" y="8"/>
                    <a:pt x="10" y="9"/>
                  </a:cubicBezTo>
                  <a:cubicBezTo>
                    <a:pt x="17" y="9"/>
                    <a:pt x="23" y="6"/>
                    <a:pt x="27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4" name="ïṣľïḓe">
              <a:extLst>
                <a:ext uri="{FF2B5EF4-FFF2-40B4-BE49-F238E27FC236}">
                  <a16:creationId xmlns:a16="http://schemas.microsoft.com/office/drawing/2014/main" id="{1B64FE4E-A250-4112-A9DA-B61EA337D4F0}"/>
                </a:ext>
              </a:extLst>
            </p:cNvPr>
            <p:cNvSpPr/>
            <p:nvPr/>
          </p:nvSpPr>
          <p:spPr bwMode="auto">
            <a:xfrm>
              <a:off x="4575176" y="2384426"/>
              <a:ext cx="92075" cy="306388"/>
            </a:xfrm>
            <a:custGeom>
              <a:avLst/>
              <a:gdLst>
                <a:gd name="T0" fmla="*/ 70 w 72"/>
                <a:gd name="T1" fmla="*/ 0 h 238"/>
                <a:gd name="T2" fmla="*/ 65 w 72"/>
                <a:gd name="T3" fmla="*/ 7 h 238"/>
                <a:gd name="T4" fmla="*/ 6 w 72"/>
                <a:gd name="T5" fmla="*/ 140 h 238"/>
                <a:gd name="T6" fmla="*/ 0 w 72"/>
                <a:gd name="T7" fmla="*/ 167 h 238"/>
                <a:gd name="T8" fmla="*/ 44 w 72"/>
                <a:gd name="T9" fmla="*/ 229 h 238"/>
                <a:gd name="T10" fmla="*/ 60 w 72"/>
                <a:gd name="T11" fmla="*/ 238 h 238"/>
                <a:gd name="T12" fmla="*/ 49 w 72"/>
                <a:gd name="T13" fmla="*/ 215 h 238"/>
                <a:gd name="T14" fmla="*/ 51 w 72"/>
                <a:gd name="T15" fmla="*/ 173 h 238"/>
                <a:gd name="T16" fmla="*/ 62 w 72"/>
                <a:gd name="T17" fmla="*/ 111 h 238"/>
                <a:gd name="T18" fmla="*/ 71 w 72"/>
                <a:gd name="T19" fmla="*/ 42 h 238"/>
                <a:gd name="T20" fmla="*/ 70 w 72"/>
                <a:gd name="T21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238">
                  <a:moveTo>
                    <a:pt x="70" y="0"/>
                  </a:moveTo>
                  <a:cubicBezTo>
                    <a:pt x="68" y="2"/>
                    <a:pt x="66" y="4"/>
                    <a:pt x="65" y="7"/>
                  </a:cubicBezTo>
                  <a:cubicBezTo>
                    <a:pt x="35" y="46"/>
                    <a:pt x="20" y="94"/>
                    <a:pt x="6" y="140"/>
                  </a:cubicBezTo>
                  <a:cubicBezTo>
                    <a:pt x="3" y="149"/>
                    <a:pt x="1" y="158"/>
                    <a:pt x="0" y="167"/>
                  </a:cubicBezTo>
                  <a:cubicBezTo>
                    <a:pt x="0" y="193"/>
                    <a:pt x="22" y="214"/>
                    <a:pt x="44" y="229"/>
                  </a:cubicBezTo>
                  <a:cubicBezTo>
                    <a:pt x="49" y="232"/>
                    <a:pt x="55" y="236"/>
                    <a:pt x="60" y="238"/>
                  </a:cubicBezTo>
                  <a:cubicBezTo>
                    <a:pt x="55" y="231"/>
                    <a:pt x="51" y="223"/>
                    <a:pt x="49" y="215"/>
                  </a:cubicBezTo>
                  <a:cubicBezTo>
                    <a:pt x="46" y="201"/>
                    <a:pt x="49" y="187"/>
                    <a:pt x="51" y="173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7" y="88"/>
                    <a:pt x="70" y="66"/>
                    <a:pt x="71" y="42"/>
                  </a:cubicBezTo>
                  <a:cubicBezTo>
                    <a:pt x="72" y="28"/>
                    <a:pt x="72" y="14"/>
                    <a:pt x="7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5" name="iṡļiḋé">
              <a:extLst>
                <a:ext uri="{FF2B5EF4-FFF2-40B4-BE49-F238E27FC236}">
                  <a16:creationId xmlns:a16="http://schemas.microsoft.com/office/drawing/2014/main" id="{9AD04057-4194-445C-B850-374130462A79}"/>
                </a:ext>
              </a:extLst>
            </p:cNvPr>
            <p:cNvSpPr/>
            <p:nvPr/>
          </p:nvSpPr>
          <p:spPr bwMode="auto">
            <a:xfrm>
              <a:off x="4633913" y="2305051"/>
              <a:ext cx="254000" cy="388938"/>
            </a:xfrm>
            <a:custGeom>
              <a:avLst/>
              <a:gdLst>
                <a:gd name="T0" fmla="*/ 100 w 198"/>
                <a:gd name="T1" fmla="*/ 0 h 303"/>
                <a:gd name="T2" fmla="*/ 89 w 198"/>
                <a:gd name="T3" fmla="*/ 2 h 303"/>
                <a:gd name="T4" fmla="*/ 74 w 198"/>
                <a:gd name="T5" fmla="*/ 13 h 303"/>
                <a:gd name="T6" fmla="*/ 24 w 198"/>
                <a:gd name="T7" fmla="*/ 62 h 303"/>
                <a:gd name="T8" fmla="*/ 25 w 198"/>
                <a:gd name="T9" fmla="*/ 104 h 303"/>
                <a:gd name="T10" fmla="*/ 16 w 198"/>
                <a:gd name="T11" fmla="*/ 173 h 303"/>
                <a:gd name="T12" fmla="*/ 5 w 198"/>
                <a:gd name="T13" fmla="*/ 235 h 303"/>
                <a:gd name="T14" fmla="*/ 3 w 198"/>
                <a:gd name="T15" fmla="*/ 277 h 303"/>
                <a:gd name="T16" fmla="*/ 14 w 198"/>
                <a:gd name="T17" fmla="*/ 300 h 303"/>
                <a:gd name="T18" fmla="*/ 29 w 198"/>
                <a:gd name="T19" fmla="*/ 303 h 303"/>
                <a:gd name="T20" fmla="*/ 30 w 198"/>
                <a:gd name="T21" fmla="*/ 303 h 303"/>
                <a:gd name="T22" fmla="*/ 57 w 198"/>
                <a:gd name="T23" fmla="*/ 298 h 303"/>
                <a:gd name="T24" fmla="*/ 59 w 198"/>
                <a:gd name="T25" fmla="*/ 298 h 303"/>
                <a:gd name="T26" fmla="*/ 73 w 198"/>
                <a:gd name="T27" fmla="*/ 299 h 303"/>
                <a:gd name="T28" fmla="*/ 87 w 198"/>
                <a:gd name="T29" fmla="*/ 301 h 303"/>
                <a:gd name="T30" fmla="*/ 94 w 198"/>
                <a:gd name="T31" fmla="*/ 300 h 303"/>
                <a:gd name="T32" fmla="*/ 116 w 198"/>
                <a:gd name="T33" fmla="*/ 280 h 303"/>
                <a:gd name="T34" fmla="*/ 91 w 198"/>
                <a:gd name="T35" fmla="*/ 243 h 303"/>
                <a:gd name="T36" fmla="*/ 98 w 198"/>
                <a:gd name="T37" fmla="*/ 230 h 303"/>
                <a:gd name="T38" fmla="*/ 110 w 198"/>
                <a:gd name="T39" fmla="*/ 226 h 303"/>
                <a:gd name="T40" fmla="*/ 111 w 198"/>
                <a:gd name="T41" fmla="*/ 226 h 303"/>
                <a:gd name="T42" fmla="*/ 84 w 198"/>
                <a:gd name="T43" fmla="*/ 219 h 303"/>
                <a:gd name="T44" fmla="*/ 182 w 198"/>
                <a:gd name="T45" fmla="*/ 91 h 303"/>
                <a:gd name="T46" fmla="*/ 198 w 198"/>
                <a:gd name="T47" fmla="*/ 57 h 303"/>
                <a:gd name="T48" fmla="*/ 176 w 198"/>
                <a:gd name="T49" fmla="*/ 24 h 303"/>
                <a:gd name="T50" fmla="*/ 150 w 198"/>
                <a:gd name="T51" fmla="*/ 9 h 303"/>
                <a:gd name="T52" fmla="*/ 145 w 198"/>
                <a:gd name="T53" fmla="*/ 10 h 303"/>
                <a:gd name="T54" fmla="*/ 129 w 198"/>
                <a:gd name="T55" fmla="*/ 7 h 303"/>
                <a:gd name="T56" fmla="*/ 100 w 198"/>
                <a:gd name="T5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3">
                  <a:moveTo>
                    <a:pt x="100" y="0"/>
                  </a:moveTo>
                  <a:cubicBezTo>
                    <a:pt x="96" y="0"/>
                    <a:pt x="93" y="1"/>
                    <a:pt x="89" y="2"/>
                  </a:cubicBezTo>
                  <a:cubicBezTo>
                    <a:pt x="83" y="5"/>
                    <a:pt x="78" y="8"/>
                    <a:pt x="74" y="13"/>
                  </a:cubicBezTo>
                  <a:cubicBezTo>
                    <a:pt x="56" y="28"/>
                    <a:pt x="39" y="44"/>
                    <a:pt x="24" y="62"/>
                  </a:cubicBezTo>
                  <a:cubicBezTo>
                    <a:pt x="26" y="76"/>
                    <a:pt x="26" y="90"/>
                    <a:pt x="25" y="104"/>
                  </a:cubicBezTo>
                  <a:cubicBezTo>
                    <a:pt x="24" y="128"/>
                    <a:pt x="21" y="150"/>
                    <a:pt x="16" y="173"/>
                  </a:cubicBezTo>
                  <a:cubicBezTo>
                    <a:pt x="5" y="235"/>
                    <a:pt x="5" y="235"/>
                    <a:pt x="5" y="235"/>
                  </a:cubicBezTo>
                  <a:cubicBezTo>
                    <a:pt x="3" y="249"/>
                    <a:pt x="0" y="263"/>
                    <a:pt x="3" y="277"/>
                  </a:cubicBezTo>
                  <a:cubicBezTo>
                    <a:pt x="5" y="285"/>
                    <a:pt x="9" y="293"/>
                    <a:pt x="14" y="300"/>
                  </a:cubicBezTo>
                  <a:cubicBezTo>
                    <a:pt x="19" y="302"/>
                    <a:pt x="24" y="303"/>
                    <a:pt x="29" y="303"/>
                  </a:cubicBezTo>
                  <a:cubicBezTo>
                    <a:pt x="30" y="303"/>
                    <a:pt x="30" y="303"/>
                    <a:pt x="30" y="303"/>
                  </a:cubicBezTo>
                  <a:cubicBezTo>
                    <a:pt x="40" y="303"/>
                    <a:pt x="48" y="298"/>
                    <a:pt x="57" y="298"/>
                  </a:cubicBezTo>
                  <a:cubicBezTo>
                    <a:pt x="58" y="298"/>
                    <a:pt x="59" y="298"/>
                    <a:pt x="59" y="298"/>
                  </a:cubicBezTo>
                  <a:cubicBezTo>
                    <a:pt x="64" y="298"/>
                    <a:pt x="69" y="299"/>
                    <a:pt x="73" y="299"/>
                  </a:cubicBezTo>
                  <a:cubicBezTo>
                    <a:pt x="78" y="300"/>
                    <a:pt x="83" y="301"/>
                    <a:pt x="87" y="301"/>
                  </a:cubicBezTo>
                  <a:cubicBezTo>
                    <a:pt x="90" y="301"/>
                    <a:pt x="92" y="301"/>
                    <a:pt x="94" y="300"/>
                  </a:cubicBezTo>
                  <a:cubicBezTo>
                    <a:pt x="104" y="298"/>
                    <a:pt x="111" y="289"/>
                    <a:pt x="116" y="280"/>
                  </a:cubicBezTo>
                  <a:cubicBezTo>
                    <a:pt x="86" y="278"/>
                    <a:pt x="81" y="275"/>
                    <a:pt x="91" y="243"/>
                  </a:cubicBezTo>
                  <a:cubicBezTo>
                    <a:pt x="92" y="238"/>
                    <a:pt x="95" y="233"/>
                    <a:pt x="98" y="230"/>
                  </a:cubicBezTo>
                  <a:cubicBezTo>
                    <a:pt x="102" y="227"/>
                    <a:pt x="106" y="226"/>
                    <a:pt x="110" y="226"/>
                  </a:cubicBezTo>
                  <a:cubicBezTo>
                    <a:pt x="111" y="226"/>
                    <a:pt x="111" y="226"/>
                    <a:pt x="111" y="226"/>
                  </a:cubicBezTo>
                  <a:cubicBezTo>
                    <a:pt x="84" y="219"/>
                    <a:pt x="84" y="219"/>
                    <a:pt x="84" y="219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90" y="81"/>
                    <a:pt x="198" y="70"/>
                    <a:pt x="198" y="57"/>
                  </a:cubicBezTo>
                  <a:cubicBezTo>
                    <a:pt x="197" y="43"/>
                    <a:pt x="187" y="31"/>
                    <a:pt x="176" y="24"/>
                  </a:cubicBezTo>
                  <a:cubicBezTo>
                    <a:pt x="168" y="18"/>
                    <a:pt x="158" y="14"/>
                    <a:pt x="150" y="9"/>
                  </a:cubicBezTo>
                  <a:cubicBezTo>
                    <a:pt x="148" y="10"/>
                    <a:pt x="147" y="10"/>
                    <a:pt x="145" y="10"/>
                  </a:cubicBezTo>
                  <a:cubicBezTo>
                    <a:pt x="140" y="10"/>
                    <a:pt x="134" y="9"/>
                    <a:pt x="129" y="7"/>
                  </a:cubicBezTo>
                  <a:cubicBezTo>
                    <a:pt x="119" y="4"/>
                    <a:pt x="109" y="0"/>
                    <a:pt x="10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6" name="iṣlîḓè">
              <a:extLst>
                <a:ext uri="{FF2B5EF4-FFF2-40B4-BE49-F238E27FC236}">
                  <a16:creationId xmlns:a16="http://schemas.microsoft.com/office/drawing/2014/main" id="{D8895592-179B-4C9E-82D5-B1EF3D46E0F5}"/>
                </a:ext>
              </a:extLst>
            </p:cNvPr>
            <p:cNvSpPr/>
            <p:nvPr/>
          </p:nvSpPr>
          <p:spPr bwMode="auto">
            <a:xfrm>
              <a:off x="4738688" y="2595563"/>
              <a:ext cx="68263" cy="69850"/>
            </a:xfrm>
            <a:custGeom>
              <a:avLst/>
              <a:gdLst>
                <a:gd name="T0" fmla="*/ 29 w 53"/>
                <a:gd name="T1" fmla="*/ 0 h 54"/>
                <a:gd name="T2" fmla="*/ 17 w 53"/>
                <a:gd name="T3" fmla="*/ 4 h 54"/>
                <a:gd name="T4" fmla="*/ 10 w 53"/>
                <a:gd name="T5" fmla="*/ 17 h 54"/>
                <a:gd name="T6" fmla="*/ 35 w 53"/>
                <a:gd name="T7" fmla="*/ 54 h 54"/>
                <a:gd name="T8" fmla="*/ 39 w 53"/>
                <a:gd name="T9" fmla="*/ 44 h 54"/>
                <a:gd name="T10" fmla="*/ 53 w 53"/>
                <a:gd name="T11" fmla="*/ 6 h 54"/>
                <a:gd name="T12" fmla="*/ 30 w 53"/>
                <a:gd name="T13" fmla="*/ 0 h 54"/>
                <a:gd name="T14" fmla="*/ 29 w 53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54">
                  <a:moveTo>
                    <a:pt x="29" y="0"/>
                  </a:moveTo>
                  <a:cubicBezTo>
                    <a:pt x="25" y="0"/>
                    <a:pt x="21" y="1"/>
                    <a:pt x="17" y="4"/>
                  </a:cubicBezTo>
                  <a:cubicBezTo>
                    <a:pt x="14" y="7"/>
                    <a:pt x="11" y="12"/>
                    <a:pt x="10" y="17"/>
                  </a:cubicBezTo>
                  <a:cubicBezTo>
                    <a:pt x="0" y="49"/>
                    <a:pt x="5" y="52"/>
                    <a:pt x="35" y="54"/>
                  </a:cubicBezTo>
                  <a:cubicBezTo>
                    <a:pt x="36" y="51"/>
                    <a:pt x="38" y="48"/>
                    <a:pt x="39" y="44"/>
                  </a:cubicBezTo>
                  <a:cubicBezTo>
                    <a:pt x="43" y="32"/>
                    <a:pt x="45" y="17"/>
                    <a:pt x="53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7" name="ïṧ1îďé">
              <a:extLst>
                <a:ext uri="{FF2B5EF4-FFF2-40B4-BE49-F238E27FC236}">
                  <a16:creationId xmlns:a16="http://schemas.microsoft.com/office/drawing/2014/main" id="{CB2A00CD-554A-44D9-B995-4C9A3AB50CA3}"/>
                </a:ext>
              </a:extLst>
            </p:cNvPr>
            <p:cNvSpPr/>
            <p:nvPr/>
          </p:nvSpPr>
          <p:spPr bwMode="auto">
            <a:xfrm>
              <a:off x="4568826" y="2290763"/>
              <a:ext cx="314325" cy="393700"/>
            </a:xfrm>
            <a:custGeom>
              <a:avLst/>
              <a:gdLst>
                <a:gd name="T0" fmla="*/ 186 w 244"/>
                <a:gd name="T1" fmla="*/ 7 h 306"/>
                <a:gd name="T2" fmla="*/ 222 w 244"/>
                <a:gd name="T3" fmla="*/ 27 h 306"/>
                <a:gd name="T4" fmla="*/ 243 w 244"/>
                <a:gd name="T5" fmla="*/ 60 h 306"/>
                <a:gd name="T6" fmla="*/ 227 w 244"/>
                <a:gd name="T7" fmla="*/ 94 h 306"/>
                <a:gd name="T8" fmla="*/ 130 w 244"/>
                <a:gd name="T9" fmla="*/ 222 h 306"/>
                <a:gd name="T10" fmla="*/ 180 w 244"/>
                <a:gd name="T11" fmla="*/ 235 h 306"/>
                <a:gd name="T12" fmla="*/ 165 w 244"/>
                <a:gd name="T13" fmla="*/ 273 h 306"/>
                <a:gd name="T14" fmla="*/ 140 w 244"/>
                <a:gd name="T15" fmla="*/ 303 h 306"/>
                <a:gd name="T16" fmla="*/ 103 w 244"/>
                <a:gd name="T17" fmla="*/ 301 h 306"/>
                <a:gd name="T18" fmla="*/ 76 w 244"/>
                <a:gd name="T19" fmla="*/ 306 h 306"/>
                <a:gd name="T20" fmla="*/ 44 w 244"/>
                <a:gd name="T21" fmla="*/ 294 h 306"/>
                <a:gd name="T22" fmla="*/ 0 w 244"/>
                <a:gd name="T23" fmla="*/ 232 h 306"/>
                <a:gd name="T24" fmla="*/ 5 w 244"/>
                <a:gd name="T25" fmla="*/ 205 h 306"/>
                <a:gd name="T26" fmla="*/ 64 w 244"/>
                <a:gd name="T27" fmla="*/ 72 h 306"/>
                <a:gd name="T28" fmla="*/ 120 w 244"/>
                <a:gd name="T29" fmla="*/ 16 h 306"/>
                <a:gd name="T30" fmla="*/ 135 w 244"/>
                <a:gd name="T31" fmla="*/ 5 h 306"/>
                <a:gd name="T32" fmla="*/ 175 w 244"/>
                <a:gd name="T33" fmla="*/ 10 h 306"/>
                <a:gd name="T34" fmla="*/ 213 w 244"/>
                <a:gd name="T35" fmla="*/ 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4" h="306">
                  <a:moveTo>
                    <a:pt x="186" y="7"/>
                  </a:moveTo>
                  <a:cubicBezTo>
                    <a:pt x="198" y="15"/>
                    <a:pt x="211" y="19"/>
                    <a:pt x="222" y="27"/>
                  </a:cubicBezTo>
                  <a:cubicBezTo>
                    <a:pt x="233" y="35"/>
                    <a:pt x="243" y="46"/>
                    <a:pt x="243" y="60"/>
                  </a:cubicBezTo>
                  <a:cubicBezTo>
                    <a:pt x="244" y="73"/>
                    <a:pt x="235" y="84"/>
                    <a:pt x="227" y="94"/>
                  </a:cubicBezTo>
                  <a:cubicBezTo>
                    <a:pt x="130" y="222"/>
                    <a:pt x="130" y="222"/>
                    <a:pt x="130" y="222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72" y="246"/>
                    <a:pt x="170" y="260"/>
                    <a:pt x="165" y="273"/>
                  </a:cubicBezTo>
                  <a:cubicBezTo>
                    <a:pt x="161" y="286"/>
                    <a:pt x="153" y="300"/>
                    <a:pt x="140" y="303"/>
                  </a:cubicBezTo>
                  <a:cubicBezTo>
                    <a:pt x="128" y="306"/>
                    <a:pt x="116" y="300"/>
                    <a:pt x="103" y="301"/>
                  </a:cubicBezTo>
                  <a:cubicBezTo>
                    <a:pt x="94" y="301"/>
                    <a:pt x="85" y="306"/>
                    <a:pt x="76" y="306"/>
                  </a:cubicBezTo>
                  <a:cubicBezTo>
                    <a:pt x="64" y="306"/>
                    <a:pt x="53" y="300"/>
                    <a:pt x="44" y="294"/>
                  </a:cubicBezTo>
                  <a:cubicBezTo>
                    <a:pt x="22" y="279"/>
                    <a:pt x="0" y="258"/>
                    <a:pt x="0" y="232"/>
                  </a:cubicBezTo>
                  <a:cubicBezTo>
                    <a:pt x="1" y="223"/>
                    <a:pt x="2" y="214"/>
                    <a:pt x="5" y="205"/>
                  </a:cubicBezTo>
                  <a:cubicBezTo>
                    <a:pt x="20" y="159"/>
                    <a:pt x="35" y="111"/>
                    <a:pt x="64" y="72"/>
                  </a:cubicBezTo>
                  <a:cubicBezTo>
                    <a:pt x="80" y="51"/>
                    <a:pt x="100" y="33"/>
                    <a:pt x="120" y="16"/>
                  </a:cubicBezTo>
                  <a:cubicBezTo>
                    <a:pt x="124" y="11"/>
                    <a:pt x="129" y="8"/>
                    <a:pt x="135" y="5"/>
                  </a:cubicBezTo>
                  <a:cubicBezTo>
                    <a:pt x="148" y="0"/>
                    <a:pt x="162" y="6"/>
                    <a:pt x="175" y="10"/>
                  </a:cubicBezTo>
                  <a:cubicBezTo>
                    <a:pt x="188" y="14"/>
                    <a:pt x="205" y="14"/>
                    <a:pt x="213" y="3"/>
                  </a:cubicBezTo>
                </a:path>
              </a:pathLst>
            </a:custGeom>
            <a:solidFill>
              <a:srgbClr val="F86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8" name="í$ḻïḍê">
              <a:extLst>
                <a:ext uri="{FF2B5EF4-FFF2-40B4-BE49-F238E27FC236}">
                  <a16:creationId xmlns:a16="http://schemas.microsoft.com/office/drawing/2014/main" id="{C395C53D-5A57-4A8A-BF8B-DE7952A380E8}"/>
                </a:ext>
              </a:extLst>
            </p:cNvPr>
            <p:cNvSpPr/>
            <p:nvPr/>
          </p:nvSpPr>
          <p:spPr bwMode="auto">
            <a:xfrm>
              <a:off x="6080126" y="1720851"/>
              <a:ext cx="384175" cy="106363"/>
            </a:xfrm>
            <a:custGeom>
              <a:avLst/>
              <a:gdLst>
                <a:gd name="T0" fmla="*/ 5 w 299"/>
                <a:gd name="T1" fmla="*/ 0 h 83"/>
                <a:gd name="T2" fmla="*/ 4 w 299"/>
                <a:gd name="T3" fmla="*/ 1 h 83"/>
                <a:gd name="T4" fmla="*/ 4 w 299"/>
                <a:gd name="T5" fmla="*/ 1 h 83"/>
                <a:gd name="T6" fmla="*/ 0 w 299"/>
                <a:gd name="T7" fmla="*/ 19 h 83"/>
                <a:gd name="T8" fmla="*/ 9 w 299"/>
                <a:gd name="T9" fmla="*/ 47 h 83"/>
                <a:gd name="T10" fmla="*/ 48 w 299"/>
                <a:gd name="T11" fmla="*/ 74 h 83"/>
                <a:gd name="T12" fmla="*/ 100 w 299"/>
                <a:gd name="T13" fmla="*/ 83 h 83"/>
                <a:gd name="T14" fmla="*/ 135 w 299"/>
                <a:gd name="T15" fmla="*/ 79 h 83"/>
                <a:gd name="T16" fmla="*/ 197 w 299"/>
                <a:gd name="T17" fmla="*/ 64 h 83"/>
                <a:gd name="T18" fmla="*/ 219 w 299"/>
                <a:gd name="T19" fmla="*/ 69 h 83"/>
                <a:gd name="T20" fmla="*/ 238 w 299"/>
                <a:gd name="T21" fmla="*/ 76 h 83"/>
                <a:gd name="T22" fmla="*/ 256 w 299"/>
                <a:gd name="T23" fmla="*/ 70 h 83"/>
                <a:gd name="T24" fmla="*/ 299 w 299"/>
                <a:gd name="T25" fmla="*/ 7 h 83"/>
                <a:gd name="T26" fmla="*/ 299 w 299"/>
                <a:gd name="T27" fmla="*/ 5 h 83"/>
                <a:gd name="T28" fmla="*/ 299 w 299"/>
                <a:gd name="T29" fmla="*/ 5 h 83"/>
                <a:gd name="T30" fmla="*/ 298 w 299"/>
                <a:gd name="T31" fmla="*/ 2 h 83"/>
                <a:gd name="T32" fmla="*/ 260 w 299"/>
                <a:gd name="T33" fmla="*/ 44 h 83"/>
                <a:gd name="T34" fmla="*/ 242 w 299"/>
                <a:gd name="T35" fmla="*/ 50 h 83"/>
                <a:gd name="T36" fmla="*/ 223 w 299"/>
                <a:gd name="T37" fmla="*/ 42 h 83"/>
                <a:gd name="T38" fmla="*/ 201 w 299"/>
                <a:gd name="T39" fmla="*/ 38 h 83"/>
                <a:gd name="T40" fmla="*/ 139 w 299"/>
                <a:gd name="T41" fmla="*/ 52 h 83"/>
                <a:gd name="T42" fmla="*/ 104 w 299"/>
                <a:gd name="T43" fmla="*/ 56 h 83"/>
                <a:gd name="T44" fmla="*/ 52 w 299"/>
                <a:gd name="T45" fmla="*/ 47 h 83"/>
                <a:gd name="T46" fmla="*/ 13 w 299"/>
                <a:gd name="T47" fmla="*/ 20 h 83"/>
                <a:gd name="T48" fmla="*/ 5 w 299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9" h="83">
                  <a:moveTo>
                    <a:pt x="5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7"/>
                    <a:pt x="0" y="13"/>
                    <a:pt x="0" y="19"/>
                  </a:cubicBezTo>
                  <a:cubicBezTo>
                    <a:pt x="0" y="29"/>
                    <a:pt x="3" y="39"/>
                    <a:pt x="9" y="47"/>
                  </a:cubicBezTo>
                  <a:cubicBezTo>
                    <a:pt x="19" y="60"/>
                    <a:pt x="33" y="68"/>
                    <a:pt x="48" y="74"/>
                  </a:cubicBezTo>
                  <a:cubicBezTo>
                    <a:pt x="65" y="80"/>
                    <a:pt x="82" y="83"/>
                    <a:pt x="100" y="83"/>
                  </a:cubicBezTo>
                  <a:cubicBezTo>
                    <a:pt x="112" y="83"/>
                    <a:pt x="124" y="82"/>
                    <a:pt x="135" y="79"/>
                  </a:cubicBezTo>
                  <a:cubicBezTo>
                    <a:pt x="156" y="74"/>
                    <a:pt x="177" y="64"/>
                    <a:pt x="197" y="64"/>
                  </a:cubicBezTo>
                  <a:cubicBezTo>
                    <a:pt x="205" y="64"/>
                    <a:pt x="212" y="66"/>
                    <a:pt x="219" y="69"/>
                  </a:cubicBezTo>
                  <a:cubicBezTo>
                    <a:pt x="225" y="72"/>
                    <a:pt x="231" y="76"/>
                    <a:pt x="238" y="76"/>
                  </a:cubicBezTo>
                  <a:cubicBezTo>
                    <a:pt x="244" y="76"/>
                    <a:pt x="251" y="74"/>
                    <a:pt x="256" y="70"/>
                  </a:cubicBezTo>
                  <a:cubicBezTo>
                    <a:pt x="279" y="56"/>
                    <a:pt x="299" y="33"/>
                    <a:pt x="299" y="7"/>
                  </a:cubicBezTo>
                  <a:cubicBezTo>
                    <a:pt x="299" y="6"/>
                    <a:pt x="299" y="5"/>
                    <a:pt x="299" y="5"/>
                  </a:cubicBezTo>
                  <a:cubicBezTo>
                    <a:pt x="299" y="5"/>
                    <a:pt x="299" y="5"/>
                    <a:pt x="299" y="5"/>
                  </a:cubicBezTo>
                  <a:cubicBezTo>
                    <a:pt x="298" y="4"/>
                    <a:pt x="298" y="3"/>
                    <a:pt x="298" y="2"/>
                  </a:cubicBezTo>
                  <a:cubicBezTo>
                    <a:pt x="291" y="19"/>
                    <a:pt x="276" y="34"/>
                    <a:pt x="260" y="44"/>
                  </a:cubicBezTo>
                  <a:cubicBezTo>
                    <a:pt x="255" y="47"/>
                    <a:pt x="248" y="50"/>
                    <a:pt x="242" y="50"/>
                  </a:cubicBezTo>
                  <a:cubicBezTo>
                    <a:pt x="235" y="49"/>
                    <a:pt x="229" y="45"/>
                    <a:pt x="223" y="42"/>
                  </a:cubicBezTo>
                  <a:cubicBezTo>
                    <a:pt x="216" y="39"/>
                    <a:pt x="209" y="38"/>
                    <a:pt x="201" y="38"/>
                  </a:cubicBezTo>
                  <a:cubicBezTo>
                    <a:pt x="181" y="38"/>
                    <a:pt x="160" y="47"/>
                    <a:pt x="139" y="52"/>
                  </a:cubicBezTo>
                  <a:cubicBezTo>
                    <a:pt x="128" y="55"/>
                    <a:pt x="116" y="56"/>
                    <a:pt x="104" y="56"/>
                  </a:cubicBezTo>
                  <a:cubicBezTo>
                    <a:pt x="87" y="56"/>
                    <a:pt x="69" y="53"/>
                    <a:pt x="52" y="47"/>
                  </a:cubicBezTo>
                  <a:cubicBezTo>
                    <a:pt x="37" y="42"/>
                    <a:pt x="23" y="33"/>
                    <a:pt x="13" y="20"/>
                  </a:cubicBezTo>
                  <a:cubicBezTo>
                    <a:pt x="9" y="14"/>
                    <a:pt x="6" y="8"/>
                    <a:pt x="5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9" name="iŝļîḓe">
              <a:extLst>
                <a:ext uri="{FF2B5EF4-FFF2-40B4-BE49-F238E27FC236}">
                  <a16:creationId xmlns:a16="http://schemas.microsoft.com/office/drawing/2014/main" id="{9F744800-98B9-4B10-94E1-EAC079A85484}"/>
                </a:ext>
              </a:extLst>
            </p:cNvPr>
            <p:cNvSpPr/>
            <p:nvPr/>
          </p:nvSpPr>
          <p:spPr bwMode="auto">
            <a:xfrm>
              <a:off x="6092826" y="1651001"/>
              <a:ext cx="9525" cy="31750"/>
            </a:xfrm>
            <a:custGeom>
              <a:avLst/>
              <a:gdLst>
                <a:gd name="T0" fmla="*/ 8 w 8"/>
                <a:gd name="T1" fmla="*/ 0 h 25"/>
                <a:gd name="T2" fmla="*/ 1 w 8"/>
                <a:gd name="T3" fmla="*/ 21 h 25"/>
                <a:gd name="T4" fmla="*/ 3 w 8"/>
                <a:gd name="T5" fmla="*/ 25 h 25"/>
                <a:gd name="T6" fmla="*/ 3 w 8"/>
                <a:gd name="T7" fmla="*/ 25 h 25"/>
                <a:gd name="T8" fmla="*/ 2 w 8"/>
                <a:gd name="T9" fmla="*/ 21 h 25"/>
                <a:gd name="T10" fmla="*/ 8 w 8"/>
                <a:gd name="T11" fmla="*/ 0 h 25"/>
                <a:gd name="T12" fmla="*/ 8 w 8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5">
                  <a:moveTo>
                    <a:pt x="8" y="0"/>
                  </a:moveTo>
                  <a:cubicBezTo>
                    <a:pt x="4" y="7"/>
                    <a:pt x="0" y="14"/>
                    <a:pt x="1" y="21"/>
                  </a:cubicBezTo>
                  <a:cubicBezTo>
                    <a:pt x="2" y="22"/>
                    <a:pt x="2" y="24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3"/>
                    <a:pt x="2" y="22"/>
                    <a:pt x="2" y="21"/>
                  </a:cubicBezTo>
                  <a:cubicBezTo>
                    <a:pt x="0" y="14"/>
                    <a:pt x="4" y="7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0" name="íṧļiḍê">
              <a:extLst>
                <a:ext uri="{FF2B5EF4-FFF2-40B4-BE49-F238E27FC236}">
                  <a16:creationId xmlns:a16="http://schemas.microsoft.com/office/drawing/2014/main" id="{919F13FD-E020-4F91-B2C7-A0B47D99BE02}"/>
                </a:ext>
              </a:extLst>
            </p:cNvPr>
            <p:cNvSpPr/>
            <p:nvPr/>
          </p:nvSpPr>
          <p:spPr bwMode="auto">
            <a:xfrm>
              <a:off x="6092826" y="1651001"/>
              <a:ext cx="12700" cy="31750"/>
            </a:xfrm>
            <a:custGeom>
              <a:avLst/>
              <a:gdLst>
                <a:gd name="T0" fmla="*/ 8 w 10"/>
                <a:gd name="T1" fmla="*/ 0 h 25"/>
                <a:gd name="T2" fmla="*/ 2 w 10"/>
                <a:gd name="T3" fmla="*/ 21 h 25"/>
                <a:gd name="T4" fmla="*/ 3 w 10"/>
                <a:gd name="T5" fmla="*/ 25 h 25"/>
                <a:gd name="T6" fmla="*/ 10 w 10"/>
                <a:gd name="T7" fmla="*/ 8 h 25"/>
                <a:gd name="T8" fmla="*/ 8 w 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5">
                  <a:moveTo>
                    <a:pt x="8" y="0"/>
                  </a:moveTo>
                  <a:cubicBezTo>
                    <a:pt x="4" y="7"/>
                    <a:pt x="0" y="14"/>
                    <a:pt x="2" y="21"/>
                  </a:cubicBezTo>
                  <a:cubicBezTo>
                    <a:pt x="2" y="22"/>
                    <a:pt x="2" y="23"/>
                    <a:pt x="3" y="25"/>
                  </a:cubicBezTo>
                  <a:cubicBezTo>
                    <a:pt x="6" y="20"/>
                    <a:pt x="10" y="14"/>
                    <a:pt x="10" y="8"/>
                  </a:cubicBezTo>
                  <a:cubicBezTo>
                    <a:pt x="9" y="6"/>
                    <a:pt x="9" y="3"/>
                    <a:pt x="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1" name="îsḷîḑé">
              <a:extLst>
                <a:ext uri="{FF2B5EF4-FFF2-40B4-BE49-F238E27FC236}">
                  <a16:creationId xmlns:a16="http://schemas.microsoft.com/office/drawing/2014/main" id="{AC2E27C4-789A-42EB-9993-1875E95E1355}"/>
                </a:ext>
              </a:extLst>
            </p:cNvPr>
            <p:cNvSpPr/>
            <p:nvPr/>
          </p:nvSpPr>
          <p:spPr bwMode="auto">
            <a:xfrm>
              <a:off x="5438776" y="1533526"/>
              <a:ext cx="23813" cy="25400"/>
            </a:xfrm>
            <a:custGeom>
              <a:avLst/>
              <a:gdLst>
                <a:gd name="T0" fmla="*/ 4 w 19"/>
                <a:gd name="T1" fmla="*/ 0 h 20"/>
                <a:gd name="T2" fmla="*/ 0 w 19"/>
                <a:gd name="T3" fmla="*/ 11 h 20"/>
                <a:gd name="T4" fmla="*/ 18 w 19"/>
                <a:gd name="T5" fmla="*/ 20 h 20"/>
                <a:gd name="T6" fmla="*/ 19 w 19"/>
                <a:gd name="T7" fmla="*/ 20 h 20"/>
                <a:gd name="T8" fmla="*/ 0 w 19"/>
                <a:gd name="T9" fmla="*/ 11 h 20"/>
                <a:gd name="T10" fmla="*/ 4 w 1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0">
                  <a:moveTo>
                    <a:pt x="4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6" y="15"/>
                    <a:pt x="12" y="18"/>
                    <a:pt x="18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2" y="18"/>
                    <a:pt x="6" y="15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2" name="iŝliḓé">
              <a:extLst>
                <a:ext uri="{FF2B5EF4-FFF2-40B4-BE49-F238E27FC236}">
                  <a16:creationId xmlns:a16="http://schemas.microsoft.com/office/drawing/2014/main" id="{A18A7ECB-1CA6-4AD2-82A5-2EED911AA0DF}"/>
                </a:ext>
              </a:extLst>
            </p:cNvPr>
            <p:cNvSpPr/>
            <p:nvPr/>
          </p:nvSpPr>
          <p:spPr bwMode="auto">
            <a:xfrm>
              <a:off x="5462588" y="1558926"/>
              <a:ext cx="11113" cy="6350"/>
            </a:xfrm>
            <a:custGeom>
              <a:avLst/>
              <a:gdLst>
                <a:gd name="T0" fmla="*/ 1 w 9"/>
                <a:gd name="T1" fmla="*/ 0 h 4"/>
                <a:gd name="T2" fmla="*/ 0 w 9"/>
                <a:gd name="T3" fmla="*/ 0 h 4"/>
                <a:gd name="T4" fmla="*/ 9 w 9"/>
                <a:gd name="T5" fmla="*/ 4 h 4"/>
                <a:gd name="T6" fmla="*/ 9 w 9"/>
                <a:gd name="T7" fmla="*/ 4 h 4"/>
                <a:gd name="T8" fmla="*/ 1 w 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3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6" y="2"/>
                    <a:pt x="3" y="1"/>
                    <a:pt x="1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3" name="ï$ļîḍé">
              <a:extLst>
                <a:ext uri="{FF2B5EF4-FFF2-40B4-BE49-F238E27FC236}">
                  <a16:creationId xmlns:a16="http://schemas.microsoft.com/office/drawing/2014/main" id="{6CF89F1E-0FBA-42D2-B134-087A1739C855}"/>
                </a:ext>
              </a:extLst>
            </p:cNvPr>
            <p:cNvSpPr/>
            <p:nvPr/>
          </p:nvSpPr>
          <p:spPr bwMode="auto">
            <a:xfrm>
              <a:off x="5778501" y="1679576"/>
              <a:ext cx="42863" cy="4763"/>
            </a:xfrm>
            <a:custGeom>
              <a:avLst/>
              <a:gdLst>
                <a:gd name="T0" fmla="*/ 34 w 34"/>
                <a:gd name="T1" fmla="*/ 0 h 4"/>
                <a:gd name="T2" fmla="*/ 29 w 34"/>
                <a:gd name="T3" fmla="*/ 1 h 4"/>
                <a:gd name="T4" fmla="*/ 1 w 34"/>
                <a:gd name="T5" fmla="*/ 4 h 4"/>
                <a:gd name="T6" fmla="*/ 0 w 34"/>
                <a:gd name="T7" fmla="*/ 4 h 4"/>
                <a:gd name="T8" fmla="*/ 0 w 34"/>
                <a:gd name="T9" fmla="*/ 4 h 4"/>
                <a:gd name="T10" fmla="*/ 1 w 34"/>
                <a:gd name="T11" fmla="*/ 4 h 4"/>
                <a:gd name="T12" fmla="*/ 29 w 34"/>
                <a:gd name="T13" fmla="*/ 1 h 4"/>
                <a:gd name="T14" fmla="*/ 34 w 34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">
                  <a:moveTo>
                    <a:pt x="34" y="0"/>
                  </a:moveTo>
                  <a:cubicBezTo>
                    <a:pt x="33" y="0"/>
                    <a:pt x="31" y="1"/>
                    <a:pt x="29" y="1"/>
                  </a:cubicBezTo>
                  <a:cubicBezTo>
                    <a:pt x="20" y="3"/>
                    <a:pt x="11" y="4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0" y="4"/>
                    <a:pt x="20" y="3"/>
                    <a:pt x="29" y="1"/>
                  </a:cubicBezTo>
                  <a:cubicBezTo>
                    <a:pt x="31" y="1"/>
                    <a:pt x="33" y="0"/>
                    <a:pt x="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4" name="íṡḻîḋé">
              <a:extLst>
                <a:ext uri="{FF2B5EF4-FFF2-40B4-BE49-F238E27FC236}">
                  <a16:creationId xmlns:a16="http://schemas.microsoft.com/office/drawing/2014/main" id="{C7F9E8CA-E760-48D0-908C-3E3B78AFAD3B}"/>
                </a:ext>
              </a:extLst>
            </p:cNvPr>
            <p:cNvSpPr/>
            <p:nvPr/>
          </p:nvSpPr>
          <p:spPr bwMode="auto">
            <a:xfrm>
              <a:off x="5473701" y="1565276"/>
              <a:ext cx="3175" cy="0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2 w 2"/>
                <a:gd name="T5" fmla="*/ 1 h 1"/>
                <a:gd name="T6" fmla="*/ 2 w 2"/>
                <a:gd name="T7" fmla="*/ 0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A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5" name="ïṣḻíḍe">
              <a:extLst>
                <a:ext uri="{FF2B5EF4-FFF2-40B4-BE49-F238E27FC236}">
                  <a16:creationId xmlns:a16="http://schemas.microsoft.com/office/drawing/2014/main" id="{6A24D7E5-4106-4E23-B795-1F648AF0FB75}"/>
                </a:ext>
              </a:extLst>
            </p:cNvPr>
            <p:cNvSpPr/>
            <p:nvPr/>
          </p:nvSpPr>
          <p:spPr bwMode="auto">
            <a:xfrm>
              <a:off x="5776913" y="1684338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3331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6" name="ïšľíďê">
              <a:extLst>
                <a:ext uri="{FF2B5EF4-FFF2-40B4-BE49-F238E27FC236}">
                  <a16:creationId xmlns:a16="http://schemas.microsoft.com/office/drawing/2014/main" id="{767004DC-6790-4A87-B5F2-FA38425573EB}"/>
                </a:ext>
              </a:extLst>
            </p:cNvPr>
            <p:cNvSpPr/>
            <p:nvPr/>
          </p:nvSpPr>
          <p:spPr bwMode="auto">
            <a:xfrm>
              <a:off x="5476876" y="1565276"/>
              <a:ext cx="300038" cy="119063"/>
            </a:xfrm>
            <a:custGeom>
              <a:avLst/>
              <a:gdLst>
                <a:gd name="T0" fmla="*/ 167 w 234"/>
                <a:gd name="T1" fmla="*/ 63 h 93"/>
                <a:gd name="T2" fmla="*/ 151 w 234"/>
                <a:gd name="T3" fmla="*/ 70 h 93"/>
                <a:gd name="T4" fmla="*/ 140 w 234"/>
                <a:gd name="T5" fmla="*/ 77 h 93"/>
                <a:gd name="T6" fmla="*/ 151 w 234"/>
                <a:gd name="T7" fmla="*/ 70 h 93"/>
                <a:gd name="T8" fmla="*/ 166 w 234"/>
                <a:gd name="T9" fmla="*/ 64 h 93"/>
                <a:gd name="T10" fmla="*/ 202 w 234"/>
                <a:gd name="T11" fmla="*/ 85 h 93"/>
                <a:gd name="T12" fmla="*/ 234 w 234"/>
                <a:gd name="T13" fmla="*/ 93 h 93"/>
                <a:gd name="T14" fmla="*/ 234 w 234"/>
                <a:gd name="T15" fmla="*/ 93 h 93"/>
                <a:gd name="T16" fmla="*/ 202 w 234"/>
                <a:gd name="T17" fmla="*/ 85 h 93"/>
                <a:gd name="T18" fmla="*/ 167 w 234"/>
                <a:gd name="T19" fmla="*/ 63 h 93"/>
                <a:gd name="T20" fmla="*/ 0 w 234"/>
                <a:gd name="T21" fmla="*/ 0 h 93"/>
                <a:gd name="T22" fmla="*/ 0 w 234"/>
                <a:gd name="T23" fmla="*/ 1 h 93"/>
                <a:gd name="T24" fmla="*/ 9 w 234"/>
                <a:gd name="T25" fmla="*/ 5 h 93"/>
                <a:gd name="T26" fmla="*/ 36 w 234"/>
                <a:gd name="T27" fmla="*/ 34 h 93"/>
                <a:gd name="T28" fmla="*/ 40 w 234"/>
                <a:gd name="T29" fmla="*/ 66 h 93"/>
                <a:gd name="T30" fmla="*/ 61 w 234"/>
                <a:gd name="T31" fmla="*/ 74 h 93"/>
                <a:gd name="T32" fmla="*/ 67 w 234"/>
                <a:gd name="T33" fmla="*/ 74 h 93"/>
                <a:gd name="T34" fmla="*/ 91 w 234"/>
                <a:gd name="T35" fmla="*/ 70 h 93"/>
                <a:gd name="T36" fmla="*/ 96 w 234"/>
                <a:gd name="T37" fmla="*/ 70 h 93"/>
                <a:gd name="T38" fmla="*/ 115 w 234"/>
                <a:gd name="T39" fmla="*/ 75 h 93"/>
                <a:gd name="T40" fmla="*/ 96 w 234"/>
                <a:gd name="T41" fmla="*/ 70 h 93"/>
                <a:gd name="T42" fmla="*/ 91 w 234"/>
                <a:gd name="T43" fmla="*/ 70 h 93"/>
                <a:gd name="T44" fmla="*/ 67 w 234"/>
                <a:gd name="T45" fmla="*/ 73 h 93"/>
                <a:gd name="T46" fmla="*/ 61 w 234"/>
                <a:gd name="T47" fmla="*/ 74 h 93"/>
                <a:gd name="T48" fmla="*/ 41 w 234"/>
                <a:gd name="T49" fmla="*/ 65 h 93"/>
                <a:gd name="T50" fmla="*/ 36 w 234"/>
                <a:gd name="T51" fmla="*/ 34 h 93"/>
                <a:gd name="T52" fmla="*/ 9 w 234"/>
                <a:gd name="T53" fmla="*/ 4 h 93"/>
                <a:gd name="T54" fmla="*/ 0 w 234"/>
                <a:gd name="T5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4" h="93">
                  <a:moveTo>
                    <a:pt x="167" y="63"/>
                  </a:moveTo>
                  <a:cubicBezTo>
                    <a:pt x="162" y="63"/>
                    <a:pt x="157" y="65"/>
                    <a:pt x="151" y="70"/>
                  </a:cubicBezTo>
                  <a:cubicBezTo>
                    <a:pt x="147" y="73"/>
                    <a:pt x="144" y="76"/>
                    <a:pt x="140" y="77"/>
                  </a:cubicBezTo>
                  <a:cubicBezTo>
                    <a:pt x="144" y="76"/>
                    <a:pt x="147" y="74"/>
                    <a:pt x="151" y="70"/>
                  </a:cubicBezTo>
                  <a:cubicBezTo>
                    <a:pt x="157" y="65"/>
                    <a:pt x="162" y="64"/>
                    <a:pt x="166" y="64"/>
                  </a:cubicBezTo>
                  <a:cubicBezTo>
                    <a:pt x="178" y="64"/>
                    <a:pt x="187" y="77"/>
                    <a:pt x="202" y="85"/>
                  </a:cubicBezTo>
                  <a:cubicBezTo>
                    <a:pt x="212" y="91"/>
                    <a:pt x="223" y="93"/>
                    <a:pt x="234" y="93"/>
                  </a:cubicBezTo>
                  <a:cubicBezTo>
                    <a:pt x="234" y="93"/>
                    <a:pt x="234" y="93"/>
                    <a:pt x="234" y="93"/>
                  </a:cubicBezTo>
                  <a:cubicBezTo>
                    <a:pt x="223" y="93"/>
                    <a:pt x="212" y="91"/>
                    <a:pt x="202" y="85"/>
                  </a:cubicBezTo>
                  <a:cubicBezTo>
                    <a:pt x="187" y="77"/>
                    <a:pt x="179" y="63"/>
                    <a:pt x="167" y="63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" y="2"/>
                    <a:pt x="6" y="3"/>
                    <a:pt x="9" y="5"/>
                  </a:cubicBezTo>
                  <a:cubicBezTo>
                    <a:pt x="21" y="11"/>
                    <a:pt x="34" y="21"/>
                    <a:pt x="36" y="34"/>
                  </a:cubicBezTo>
                  <a:cubicBezTo>
                    <a:pt x="38" y="45"/>
                    <a:pt x="34" y="57"/>
                    <a:pt x="40" y="66"/>
                  </a:cubicBezTo>
                  <a:cubicBezTo>
                    <a:pt x="45" y="72"/>
                    <a:pt x="53" y="74"/>
                    <a:pt x="61" y="74"/>
                  </a:cubicBezTo>
                  <a:cubicBezTo>
                    <a:pt x="63" y="74"/>
                    <a:pt x="65" y="74"/>
                    <a:pt x="67" y="74"/>
                  </a:cubicBezTo>
                  <a:cubicBezTo>
                    <a:pt x="75" y="72"/>
                    <a:pt x="83" y="70"/>
                    <a:pt x="91" y="70"/>
                  </a:cubicBezTo>
                  <a:cubicBezTo>
                    <a:pt x="92" y="70"/>
                    <a:pt x="94" y="70"/>
                    <a:pt x="96" y="70"/>
                  </a:cubicBezTo>
                  <a:cubicBezTo>
                    <a:pt x="103" y="71"/>
                    <a:pt x="109" y="74"/>
                    <a:pt x="115" y="75"/>
                  </a:cubicBezTo>
                  <a:cubicBezTo>
                    <a:pt x="109" y="74"/>
                    <a:pt x="103" y="71"/>
                    <a:pt x="96" y="70"/>
                  </a:cubicBezTo>
                  <a:cubicBezTo>
                    <a:pt x="94" y="70"/>
                    <a:pt x="92" y="70"/>
                    <a:pt x="91" y="70"/>
                  </a:cubicBezTo>
                  <a:cubicBezTo>
                    <a:pt x="83" y="70"/>
                    <a:pt x="75" y="72"/>
                    <a:pt x="67" y="73"/>
                  </a:cubicBezTo>
                  <a:cubicBezTo>
                    <a:pt x="65" y="74"/>
                    <a:pt x="63" y="74"/>
                    <a:pt x="61" y="74"/>
                  </a:cubicBezTo>
                  <a:cubicBezTo>
                    <a:pt x="53" y="74"/>
                    <a:pt x="45" y="72"/>
                    <a:pt x="41" y="65"/>
                  </a:cubicBezTo>
                  <a:cubicBezTo>
                    <a:pt x="34" y="57"/>
                    <a:pt x="38" y="45"/>
                    <a:pt x="36" y="34"/>
                  </a:cubicBezTo>
                  <a:cubicBezTo>
                    <a:pt x="34" y="20"/>
                    <a:pt x="21" y="11"/>
                    <a:pt x="9" y="4"/>
                  </a:cubicBezTo>
                  <a:cubicBezTo>
                    <a:pt x="6" y="3"/>
                    <a:pt x="3" y="2"/>
                    <a:pt x="0" y="0"/>
                  </a:cubicBezTo>
                </a:path>
              </a:pathLst>
            </a:custGeom>
            <a:solidFill>
              <a:srgbClr val="AB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7" name="ïšļiḑé">
              <a:extLst>
                <a:ext uri="{FF2B5EF4-FFF2-40B4-BE49-F238E27FC236}">
                  <a16:creationId xmlns:a16="http://schemas.microsoft.com/office/drawing/2014/main" id="{4E24F703-C82D-40BE-96C5-42DB41B763DE}"/>
                </a:ext>
              </a:extLst>
            </p:cNvPr>
            <p:cNvSpPr/>
            <p:nvPr/>
          </p:nvSpPr>
          <p:spPr bwMode="auto">
            <a:xfrm>
              <a:off x="5438776" y="1382713"/>
              <a:ext cx="436563" cy="301625"/>
            </a:xfrm>
            <a:custGeom>
              <a:avLst/>
              <a:gdLst>
                <a:gd name="T0" fmla="*/ 51 w 339"/>
                <a:gd name="T1" fmla="*/ 0 h 235"/>
                <a:gd name="T2" fmla="*/ 34 w 339"/>
                <a:gd name="T3" fmla="*/ 30 h 235"/>
                <a:gd name="T4" fmla="*/ 4 w 339"/>
                <a:gd name="T5" fmla="*/ 118 h 235"/>
                <a:gd name="T6" fmla="*/ 0 w 339"/>
                <a:gd name="T7" fmla="*/ 129 h 235"/>
                <a:gd name="T8" fmla="*/ 19 w 339"/>
                <a:gd name="T9" fmla="*/ 138 h 235"/>
                <a:gd name="T10" fmla="*/ 27 w 339"/>
                <a:gd name="T11" fmla="*/ 142 h 235"/>
                <a:gd name="T12" fmla="*/ 29 w 339"/>
                <a:gd name="T13" fmla="*/ 142 h 235"/>
                <a:gd name="T14" fmla="*/ 38 w 339"/>
                <a:gd name="T15" fmla="*/ 146 h 235"/>
                <a:gd name="T16" fmla="*/ 65 w 339"/>
                <a:gd name="T17" fmla="*/ 176 h 235"/>
                <a:gd name="T18" fmla="*/ 70 w 339"/>
                <a:gd name="T19" fmla="*/ 207 h 235"/>
                <a:gd name="T20" fmla="*/ 90 w 339"/>
                <a:gd name="T21" fmla="*/ 216 h 235"/>
                <a:gd name="T22" fmla="*/ 96 w 339"/>
                <a:gd name="T23" fmla="*/ 215 h 235"/>
                <a:gd name="T24" fmla="*/ 120 w 339"/>
                <a:gd name="T25" fmla="*/ 212 h 235"/>
                <a:gd name="T26" fmla="*/ 125 w 339"/>
                <a:gd name="T27" fmla="*/ 212 h 235"/>
                <a:gd name="T28" fmla="*/ 144 w 339"/>
                <a:gd name="T29" fmla="*/ 217 h 235"/>
                <a:gd name="T30" fmla="*/ 160 w 339"/>
                <a:gd name="T31" fmla="*/ 221 h 235"/>
                <a:gd name="T32" fmla="*/ 169 w 339"/>
                <a:gd name="T33" fmla="*/ 219 h 235"/>
                <a:gd name="T34" fmla="*/ 180 w 339"/>
                <a:gd name="T35" fmla="*/ 212 h 235"/>
                <a:gd name="T36" fmla="*/ 196 w 339"/>
                <a:gd name="T37" fmla="*/ 205 h 235"/>
                <a:gd name="T38" fmla="*/ 231 w 339"/>
                <a:gd name="T39" fmla="*/ 227 h 235"/>
                <a:gd name="T40" fmla="*/ 263 w 339"/>
                <a:gd name="T41" fmla="*/ 235 h 235"/>
                <a:gd name="T42" fmla="*/ 264 w 339"/>
                <a:gd name="T43" fmla="*/ 235 h 235"/>
                <a:gd name="T44" fmla="*/ 265 w 339"/>
                <a:gd name="T45" fmla="*/ 235 h 235"/>
                <a:gd name="T46" fmla="*/ 293 w 339"/>
                <a:gd name="T47" fmla="*/ 232 h 235"/>
                <a:gd name="T48" fmla="*/ 298 w 339"/>
                <a:gd name="T49" fmla="*/ 231 h 235"/>
                <a:gd name="T50" fmla="*/ 326 w 339"/>
                <a:gd name="T51" fmla="*/ 218 h 235"/>
                <a:gd name="T52" fmla="*/ 339 w 339"/>
                <a:gd name="T53" fmla="*/ 201 h 235"/>
                <a:gd name="T54" fmla="*/ 335 w 339"/>
                <a:gd name="T55" fmla="*/ 205 h 235"/>
                <a:gd name="T56" fmla="*/ 303 w 339"/>
                <a:gd name="T57" fmla="*/ 219 h 235"/>
                <a:gd name="T58" fmla="*/ 274 w 339"/>
                <a:gd name="T59" fmla="*/ 222 h 235"/>
                <a:gd name="T60" fmla="*/ 240 w 339"/>
                <a:gd name="T61" fmla="*/ 214 h 235"/>
                <a:gd name="T62" fmla="*/ 205 w 339"/>
                <a:gd name="T63" fmla="*/ 192 h 235"/>
                <a:gd name="T64" fmla="*/ 189 w 339"/>
                <a:gd name="T65" fmla="*/ 199 h 235"/>
                <a:gd name="T66" fmla="*/ 169 w 339"/>
                <a:gd name="T67" fmla="*/ 208 h 235"/>
                <a:gd name="T68" fmla="*/ 134 w 339"/>
                <a:gd name="T69" fmla="*/ 199 h 235"/>
                <a:gd name="T70" fmla="*/ 129 w 339"/>
                <a:gd name="T71" fmla="*/ 199 h 235"/>
                <a:gd name="T72" fmla="*/ 105 w 339"/>
                <a:gd name="T73" fmla="*/ 202 h 235"/>
                <a:gd name="T74" fmla="*/ 99 w 339"/>
                <a:gd name="T75" fmla="*/ 203 h 235"/>
                <a:gd name="T76" fmla="*/ 79 w 339"/>
                <a:gd name="T77" fmla="*/ 194 h 235"/>
                <a:gd name="T78" fmla="*/ 75 w 339"/>
                <a:gd name="T79" fmla="*/ 163 h 235"/>
                <a:gd name="T80" fmla="*/ 47 w 339"/>
                <a:gd name="T81" fmla="*/ 133 h 235"/>
                <a:gd name="T82" fmla="*/ 9 w 339"/>
                <a:gd name="T83" fmla="*/ 116 h 235"/>
                <a:gd name="T84" fmla="*/ 44 w 339"/>
                <a:gd name="T85" fmla="*/ 17 h 235"/>
                <a:gd name="T86" fmla="*/ 51 w 339"/>
                <a:gd name="T8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9" h="235">
                  <a:moveTo>
                    <a:pt x="51" y="0"/>
                  </a:moveTo>
                  <a:cubicBezTo>
                    <a:pt x="43" y="8"/>
                    <a:pt x="38" y="19"/>
                    <a:pt x="34" y="30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6" y="133"/>
                    <a:pt x="12" y="136"/>
                    <a:pt x="19" y="138"/>
                  </a:cubicBezTo>
                  <a:cubicBezTo>
                    <a:pt x="21" y="139"/>
                    <a:pt x="24" y="140"/>
                    <a:pt x="27" y="142"/>
                  </a:cubicBezTo>
                  <a:cubicBezTo>
                    <a:pt x="28" y="142"/>
                    <a:pt x="28" y="142"/>
                    <a:pt x="29" y="142"/>
                  </a:cubicBezTo>
                  <a:cubicBezTo>
                    <a:pt x="32" y="144"/>
                    <a:pt x="35" y="145"/>
                    <a:pt x="38" y="146"/>
                  </a:cubicBezTo>
                  <a:cubicBezTo>
                    <a:pt x="50" y="153"/>
                    <a:pt x="63" y="162"/>
                    <a:pt x="65" y="176"/>
                  </a:cubicBezTo>
                  <a:cubicBezTo>
                    <a:pt x="67" y="187"/>
                    <a:pt x="63" y="199"/>
                    <a:pt x="70" y="207"/>
                  </a:cubicBezTo>
                  <a:cubicBezTo>
                    <a:pt x="74" y="214"/>
                    <a:pt x="82" y="216"/>
                    <a:pt x="90" y="216"/>
                  </a:cubicBezTo>
                  <a:cubicBezTo>
                    <a:pt x="92" y="216"/>
                    <a:pt x="94" y="216"/>
                    <a:pt x="96" y="215"/>
                  </a:cubicBezTo>
                  <a:cubicBezTo>
                    <a:pt x="104" y="214"/>
                    <a:pt x="112" y="212"/>
                    <a:pt x="120" y="212"/>
                  </a:cubicBezTo>
                  <a:cubicBezTo>
                    <a:pt x="121" y="212"/>
                    <a:pt x="123" y="212"/>
                    <a:pt x="125" y="212"/>
                  </a:cubicBezTo>
                  <a:cubicBezTo>
                    <a:pt x="132" y="213"/>
                    <a:pt x="138" y="216"/>
                    <a:pt x="144" y="217"/>
                  </a:cubicBezTo>
                  <a:cubicBezTo>
                    <a:pt x="149" y="219"/>
                    <a:pt x="154" y="221"/>
                    <a:pt x="160" y="221"/>
                  </a:cubicBezTo>
                  <a:cubicBezTo>
                    <a:pt x="163" y="221"/>
                    <a:pt x="166" y="220"/>
                    <a:pt x="169" y="219"/>
                  </a:cubicBezTo>
                  <a:cubicBezTo>
                    <a:pt x="173" y="218"/>
                    <a:pt x="176" y="215"/>
                    <a:pt x="180" y="212"/>
                  </a:cubicBezTo>
                  <a:cubicBezTo>
                    <a:pt x="186" y="207"/>
                    <a:pt x="191" y="205"/>
                    <a:pt x="196" y="205"/>
                  </a:cubicBezTo>
                  <a:cubicBezTo>
                    <a:pt x="208" y="205"/>
                    <a:pt x="216" y="219"/>
                    <a:pt x="231" y="227"/>
                  </a:cubicBezTo>
                  <a:cubicBezTo>
                    <a:pt x="241" y="233"/>
                    <a:pt x="252" y="235"/>
                    <a:pt x="263" y="235"/>
                  </a:cubicBezTo>
                  <a:cubicBezTo>
                    <a:pt x="263" y="235"/>
                    <a:pt x="264" y="235"/>
                    <a:pt x="264" y="235"/>
                  </a:cubicBezTo>
                  <a:cubicBezTo>
                    <a:pt x="264" y="235"/>
                    <a:pt x="265" y="235"/>
                    <a:pt x="265" y="235"/>
                  </a:cubicBezTo>
                  <a:cubicBezTo>
                    <a:pt x="275" y="235"/>
                    <a:pt x="284" y="234"/>
                    <a:pt x="293" y="232"/>
                  </a:cubicBezTo>
                  <a:cubicBezTo>
                    <a:pt x="295" y="232"/>
                    <a:pt x="297" y="231"/>
                    <a:pt x="298" y="231"/>
                  </a:cubicBezTo>
                  <a:cubicBezTo>
                    <a:pt x="308" y="228"/>
                    <a:pt x="318" y="224"/>
                    <a:pt x="326" y="218"/>
                  </a:cubicBezTo>
                  <a:cubicBezTo>
                    <a:pt x="332" y="214"/>
                    <a:pt x="336" y="208"/>
                    <a:pt x="339" y="201"/>
                  </a:cubicBezTo>
                  <a:cubicBezTo>
                    <a:pt x="338" y="203"/>
                    <a:pt x="337" y="204"/>
                    <a:pt x="335" y="205"/>
                  </a:cubicBezTo>
                  <a:cubicBezTo>
                    <a:pt x="326" y="212"/>
                    <a:pt x="314" y="217"/>
                    <a:pt x="303" y="219"/>
                  </a:cubicBezTo>
                  <a:cubicBezTo>
                    <a:pt x="294" y="221"/>
                    <a:pt x="284" y="222"/>
                    <a:pt x="274" y="222"/>
                  </a:cubicBezTo>
                  <a:cubicBezTo>
                    <a:pt x="262" y="222"/>
                    <a:pt x="251" y="220"/>
                    <a:pt x="240" y="214"/>
                  </a:cubicBezTo>
                  <a:cubicBezTo>
                    <a:pt x="225" y="206"/>
                    <a:pt x="217" y="192"/>
                    <a:pt x="205" y="192"/>
                  </a:cubicBezTo>
                  <a:cubicBezTo>
                    <a:pt x="201" y="192"/>
                    <a:pt x="195" y="194"/>
                    <a:pt x="189" y="199"/>
                  </a:cubicBezTo>
                  <a:cubicBezTo>
                    <a:pt x="181" y="206"/>
                    <a:pt x="175" y="208"/>
                    <a:pt x="169" y="208"/>
                  </a:cubicBezTo>
                  <a:cubicBezTo>
                    <a:pt x="159" y="208"/>
                    <a:pt x="149" y="201"/>
                    <a:pt x="134" y="199"/>
                  </a:cubicBezTo>
                  <a:cubicBezTo>
                    <a:pt x="133" y="199"/>
                    <a:pt x="131" y="199"/>
                    <a:pt x="129" y="199"/>
                  </a:cubicBezTo>
                  <a:cubicBezTo>
                    <a:pt x="121" y="199"/>
                    <a:pt x="113" y="201"/>
                    <a:pt x="105" y="202"/>
                  </a:cubicBezTo>
                  <a:cubicBezTo>
                    <a:pt x="103" y="203"/>
                    <a:pt x="101" y="203"/>
                    <a:pt x="99" y="203"/>
                  </a:cubicBezTo>
                  <a:cubicBezTo>
                    <a:pt x="91" y="203"/>
                    <a:pt x="83" y="201"/>
                    <a:pt x="79" y="194"/>
                  </a:cubicBezTo>
                  <a:cubicBezTo>
                    <a:pt x="73" y="186"/>
                    <a:pt x="77" y="174"/>
                    <a:pt x="75" y="163"/>
                  </a:cubicBezTo>
                  <a:cubicBezTo>
                    <a:pt x="72" y="149"/>
                    <a:pt x="60" y="139"/>
                    <a:pt x="47" y="133"/>
                  </a:cubicBezTo>
                  <a:cubicBezTo>
                    <a:pt x="35" y="127"/>
                    <a:pt x="21" y="124"/>
                    <a:pt x="9" y="116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6" y="11"/>
                    <a:pt x="48" y="6"/>
                    <a:pt x="51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8" name="îş1iḓé">
              <a:extLst>
                <a:ext uri="{FF2B5EF4-FFF2-40B4-BE49-F238E27FC236}">
                  <a16:creationId xmlns:a16="http://schemas.microsoft.com/office/drawing/2014/main" id="{9ECD68E6-FAF2-40D2-B012-585A96E0AE64}"/>
                </a:ext>
              </a:extLst>
            </p:cNvPr>
            <p:cNvSpPr/>
            <p:nvPr/>
          </p:nvSpPr>
          <p:spPr bwMode="auto">
            <a:xfrm>
              <a:off x="4924426" y="2282826"/>
              <a:ext cx="26988" cy="20638"/>
            </a:xfrm>
            <a:custGeom>
              <a:avLst/>
              <a:gdLst>
                <a:gd name="T0" fmla="*/ 0 w 21"/>
                <a:gd name="T1" fmla="*/ 0 h 16"/>
                <a:gd name="T2" fmla="*/ 18 w 21"/>
                <a:gd name="T3" fmla="*/ 14 h 16"/>
                <a:gd name="T4" fmla="*/ 21 w 21"/>
                <a:gd name="T5" fmla="*/ 16 h 16"/>
                <a:gd name="T6" fmla="*/ 19 w 21"/>
                <a:gd name="T7" fmla="*/ 14 h 16"/>
                <a:gd name="T8" fmla="*/ 1 w 21"/>
                <a:gd name="T9" fmla="*/ 0 h 16"/>
                <a:gd name="T10" fmla="*/ 0 w 21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6">
                  <a:moveTo>
                    <a:pt x="0" y="0"/>
                  </a:moveTo>
                  <a:cubicBezTo>
                    <a:pt x="7" y="4"/>
                    <a:pt x="12" y="10"/>
                    <a:pt x="18" y="14"/>
                  </a:cubicBezTo>
                  <a:cubicBezTo>
                    <a:pt x="19" y="15"/>
                    <a:pt x="20" y="15"/>
                    <a:pt x="21" y="16"/>
                  </a:cubicBezTo>
                  <a:cubicBezTo>
                    <a:pt x="20" y="15"/>
                    <a:pt x="20" y="15"/>
                    <a:pt x="19" y="14"/>
                  </a:cubicBezTo>
                  <a:cubicBezTo>
                    <a:pt x="12" y="10"/>
                    <a:pt x="7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9" name="íṥlïḓê">
              <a:extLst>
                <a:ext uri="{FF2B5EF4-FFF2-40B4-BE49-F238E27FC236}">
                  <a16:creationId xmlns:a16="http://schemas.microsoft.com/office/drawing/2014/main" id="{9F28D325-BE54-4C29-B95E-F5D7ECDEBB0E}"/>
                </a:ext>
              </a:extLst>
            </p:cNvPr>
            <p:cNvSpPr/>
            <p:nvPr/>
          </p:nvSpPr>
          <p:spPr bwMode="auto">
            <a:xfrm>
              <a:off x="4848226" y="1782763"/>
              <a:ext cx="236538" cy="523875"/>
            </a:xfrm>
            <a:custGeom>
              <a:avLst/>
              <a:gdLst>
                <a:gd name="T0" fmla="*/ 134 w 184"/>
                <a:gd name="T1" fmla="*/ 0 h 408"/>
                <a:gd name="T2" fmla="*/ 152 w 184"/>
                <a:gd name="T3" fmla="*/ 47 h 408"/>
                <a:gd name="T4" fmla="*/ 95 w 184"/>
                <a:gd name="T5" fmla="*/ 103 h 408"/>
                <a:gd name="T6" fmla="*/ 69 w 184"/>
                <a:gd name="T7" fmla="*/ 114 h 408"/>
                <a:gd name="T8" fmla="*/ 19 w 184"/>
                <a:gd name="T9" fmla="*/ 180 h 408"/>
                <a:gd name="T10" fmla="*/ 7 w 184"/>
                <a:gd name="T11" fmla="*/ 248 h 408"/>
                <a:gd name="T12" fmla="*/ 29 w 184"/>
                <a:gd name="T13" fmla="*/ 285 h 408"/>
                <a:gd name="T14" fmla="*/ 54 w 184"/>
                <a:gd name="T15" fmla="*/ 340 h 408"/>
                <a:gd name="T16" fmla="*/ 79 w 184"/>
                <a:gd name="T17" fmla="*/ 359 h 408"/>
                <a:gd name="T18" fmla="*/ 85 w 184"/>
                <a:gd name="T19" fmla="*/ 386 h 408"/>
                <a:gd name="T20" fmla="*/ 72 w 184"/>
                <a:gd name="T21" fmla="*/ 392 h 408"/>
                <a:gd name="T22" fmla="*/ 60 w 184"/>
                <a:gd name="T23" fmla="*/ 389 h 408"/>
                <a:gd name="T24" fmla="*/ 78 w 184"/>
                <a:gd name="T25" fmla="*/ 403 h 408"/>
                <a:gd name="T26" fmla="*/ 80 w 184"/>
                <a:gd name="T27" fmla="*/ 405 h 408"/>
                <a:gd name="T28" fmla="*/ 94 w 184"/>
                <a:gd name="T29" fmla="*/ 408 h 408"/>
                <a:gd name="T30" fmla="*/ 107 w 184"/>
                <a:gd name="T31" fmla="*/ 403 h 408"/>
                <a:gd name="T32" fmla="*/ 102 w 184"/>
                <a:gd name="T33" fmla="*/ 375 h 408"/>
                <a:gd name="T34" fmla="*/ 77 w 184"/>
                <a:gd name="T35" fmla="*/ 357 h 408"/>
                <a:gd name="T36" fmla="*/ 52 w 184"/>
                <a:gd name="T37" fmla="*/ 301 h 408"/>
                <a:gd name="T38" fmla="*/ 30 w 184"/>
                <a:gd name="T39" fmla="*/ 264 h 408"/>
                <a:gd name="T40" fmla="*/ 42 w 184"/>
                <a:gd name="T41" fmla="*/ 196 h 408"/>
                <a:gd name="T42" fmla="*/ 91 w 184"/>
                <a:gd name="T43" fmla="*/ 130 h 408"/>
                <a:gd name="T44" fmla="*/ 117 w 184"/>
                <a:gd name="T45" fmla="*/ 119 h 408"/>
                <a:gd name="T46" fmla="*/ 175 w 184"/>
                <a:gd name="T47" fmla="*/ 64 h 408"/>
                <a:gd name="T48" fmla="*/ 155 w 184"/>
                <a:gd name="T49" fmla="*/ 15 h 408"/>
                <a:gd name="T50" fmla="*/ 134 w 184"/>
                <a:gd name="T5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4" h="408">
                  <a:moveTo>
                    <a:pt x="134" y="0"/>
                  </a:moveTo>
                  <a:cubicBezTo>
                    <a:pt x="149" y="12"/>
                    <a:pt x="161" y="29"/>
                    <a:pt x="152" y="47"/>
                  </a:cubicBezTo>
                  <a:cubicBezTo>
                    <a:pt x="142" y="69"/>
                    <a:pt x="116" y="93"/>
                    <a:pt x="95" y="103"/>
                  </a:cubicBezTo>
                  <a:cubicBezTo>
                    <a:pt x="86" y="107"/>
                    <a:pt x="77" y="110"/>
                    <a:pt x="69" y="114"/>
                  </a:cubicBezTo>
                  <a:cubicBezTo>
                    <a:pt x="44" y="127"/>
                    <a:pt x="31" y="155"/>
                    <a:pt x="19" y="180"/>
                  </a:cubicBezTo>
                  <a:cubicBezTo>
                    <a:pt x="10" y="201"/>
                    <a:pt x="0" y="225"/>
                    <a:pt x="7" y="248"/>
                  </a:cubicBezTo>
                  <a:cubicBezTo>
                    <a:pt x="12" y="261"/>
                    <a:pt x="23" y="272"/>
                    <a:pt x="29" y="285"/>
                  </a:cubicBezTo>
                  <a:cubicBezTo>
                    <a:pt x="38" y="303"/>
                    <a:pt x="40" y="326"/>
                    <a:pt x="54" y="340"/>
                  </a:cubicBezTo>
                  <a:cubicBezTo>
                    <a:pt x="62" y="348"/>
                    <a:pt x="72" y="352"/>
                    <a:pt x="79" y="359"/>
                  </a:cubicBezTo>
                  <a:cubicBezTo>
                    <a:pt x="86" y="366"/>
                    <a:pt x="91" y="378"/>
                    <a:pt x="85" y="386"/>
                  </a:cubicBezTo>
                  <a:cubicBezTo>
                    <a:pt x="82" y="390"/>
                    <a:pt x="77" y="392"/>
                    <a:pt x="72" y="392"/>
                  </a:cubicBezTo>
                  <a:cubicBezTo>
                    <a:pt x="68" y="392"/>
                    <a:pt x="63" y="391"/>
                    <a:pt x="60" y="389"/>
                  </a:cubicBezTo>
                  <a:cubicBezTo>
                    <a:pt x="66" y="393"/>
                    <a:pt x="71" y="399"/>
                    <a:pt x="78" y="403"/>
                  </a:cubicBezTo>
                  <a:cubicBezTo>
                    <a:pt x="79" y="404"/>
                    <a:pt x="79" y="404"/>
                    <a:pt x="80" y="405"/>
                  </a:cubicBezTo>
                  <a:cubicBezTo>
                    <a:pt x="85" y="407"/>
                    <a:pt x="90" y="408"/>
                    <a:pt x="94" y="408"/>
                  </a:cubicBezTo>
                  <a:cubicBezTo>
                    <a:pt x="100" y="408"/>
                    <a:pt x="104" y="406"/>
                    <a:pt x="107" y="403"/>
                  </a:cubicBezTo>
                  <a:cubicBezTo>
                    <a:pt x="114" y="394"/>
                    <a:pt x="109" y="382"/>
                    <a:pt x="102" y="375"/>
                  </a:cubicBezTo>
                  <a:cubicBezTo>
                    <a:pt x="94" y="368"/>
                    <a:pt x="84" y="364"/>
                    <a:pt x="77" y="357"/>
                  </a:cubicBezTo>
                  <a:cubicBezTo>
                    <a:pt x="62" y="342"/>
                    <a:pt x="61" y="319"/>
                    <a:pt x="52" y="301"/>
                  </a:cubicBezTo>
                  <a:cubicBezTo>
                    <a:pt x="45" y="288"/>
                    <a:pt x="35" y="278"/>
                    <a:pt x="30" y="264"/>
                  </a:cubicBezTo>
                  <a:cubicBezTo>
                    <a:pt x="22" y="242"/>
                    <a:pt x="32" y="218"/>
                    <a:pt x="42" y="196"/>
                  </a:cubicBezTo>
                  <a:cubicBezTo>
                    <a:pt x="54" y="171"/>
                    <a:pt x="67" y="144"/>
                    <a:pt x="91" y="130"/>
                  </a:cubicBezTo>
                  <a:cubicBezTo>
                    <a:pt x="100" y="126"/>
                    <a:pt x="109" y="123"/>
                    <a:pt x="117" y="119"/>
                  </a:cubicBezTo>
                  <a:cubicBezTo>
                    <a:pt x="138" y="109"/>
                    <a:pt x="165" y="85"/>
                    <a:pt x="175" y="64"/>
                  </a:cubicBezTo>
                  <a:cubicBezTo>
                    <a:pt x="184" y="45"/>
                    <a:pt x="170" y="27"/>
                    <a:pt x="155" y="15"/>
                  </a:cubicBezTo>
                  <a:cubicBezTo>
                    <a:pt x="148" y="9"/>
                    <a:pt x="141" y="5"/>
                    <a:pt x="134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0" name="ïSḻiḑe">
              <a:extLst>
                <a:ext uri="{FF2B5EF4-FFF2-40B4-BE49-F238E27FC236}">
                  <a16:creationId xmlns:a16="http://schemas.microsoft.com/office/drawing/2014/main" id="{CE7C7849-6C5E-4A29-904E-F205920BBADD}"/>
                </a:ext>
              </a:extLst>
            </p:cNvPr>
            <p:cNvSpPr/>
            <p:nvPr/>
          </p:nvSpPr>
          <p:spPr bwMode="auto">
            <a:xfrm>
              <a:off x="4592638" y="2247901"/>
              <a:ext cx="3175" cy="11113"/>
            </a:xfrm>
            <a:custGeom>
              <a:avLst/>
              <a:gdLst>
                <a:gd name="T0" fmla="*/ 0 w 2"/>
                <a:gd name="T1" fmla="*/ 0 h 9"/>
                <a:gd name="T2" fmla="*/ 0 w 2"/>
                <a:gd name="T3" fmla="*/ 0 h 9"/>
                <a:gd name="T4" fmla="*/ 2 w 2"/>
                <a:gd name="T5" fmla="*/ 9 h 9"/>
                <a:gd name="T6" fmla="*/ 0 w 2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2" y="9"/>
                  </a:cubicBezTo>
                  <a:cubicBezTo>
                    <a:pt x="1" y="6"/>
                    <a:pt x="0" y="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1" name="ïşľíḋê">
              <a:extLst>
                <a:ext uri="{FF2B5EF4-FFF2-40B4-BE49-F238E27FC236}">
                  <a16:creationId xmlns:a16="http://schemas.microsoft.com/office/drawing/2014/main" id="{CE14FE21-D11E-4948-863E-C0680A99DB53}"/>
                </a:ext>
              </a:extLst>
            </p:cNvPr>
            <p:cNvSpPr/>
            <p:nvPr/>
          </p:nvSpPr>
          <p:spPr bwMode="auto">
            <a:xfrm>
              <a:off x="4592638" y="2176463"/>
              <a:ext cx="325438" cy="138113"/>
            </a:xfrm>
            <a:custGeom>
              <a:avLst/>
              <a:gdLst>
                <a:gd name="T0" fmla="*/ 88 w 253"/>
                <a:gd name="T1" fmla="*/ 0 h 107"/>
                <a:gd name="T2" fmla="*/ 83 w 253"/>
                <a:gd name="T3" fmla="*/ 1 h 107"/>
                <a:gd name="T4" fmla="*/ 69 w 253"/>
                <a:gd name="T5" fmla="*/ 8 h 107"/>
                <a:gd name="T6" fmla="*/ 16 w 253"/>
                <a:gd name="T7" fmla="*/ 47 h 107"/>
                <a:gd name="T8" fmla="*/ 0 w 253"/>
                <a:gd name="T9" fmla="*/ 55 h 107"/>
                <a:gd name="T10" fmla="*/ 2 w 253"/>
                <a:gd name="T11" fmla="*/ 64 h 107"/>
                <a:gd name="T12" fmla="*/ 8 w 253"/>
                <a:gd name="T13" fmla="*/ 71 h 107"/>
                <a:gd name="T14" fmla="*/ 16 w 253"/>
                <a:gd name="T15" fmla="*/ 73 h 107"/>
                <a:gd name="T16" fmla="*/ 38 w 253"/>
                <a:gd name="T17" fmla="*/ 63 h 107"/>
                <a:gd name="T18" fmla="*/ 92 w 253"/>
                <a:gd name="T19" fmla="*/ 24 h 107"/>
                <a:gd name="T20" fmla="*/ 106 w 253"/>
                <a:gd name="T21" fmla="*/ 17 h 107"/>
                <a:gd name="T22" fmla="*/ 111 w 253"/>
                <a:gd name="T23" fmla="*/ 16 h 107"/>
                <a:gd name="T24" fmla="*/ 137 w 253"/>
                <a:gd name="T25" fmla="*/ 28 h 107"/>
                <a:gd name="T26" fmla="*/ 249 w 253"/>
                <a:gd name="T27" fmla="*/ 107 h 107"/>
                <a:gd name="T28" fmla="*/ 249 w 253"/>
                <a:gd name="T29" fmla="*/ 78 h 107"/>
                <a:gd name="T30" fmla="*/ 253 w 253"/>
                <a:gd name="T31" fmla="*/ 79 h 107"/>
                <a:gd name="T32" fmla="*/ 227 w 253"/>
                <a:gd name="T33" fmla="*/ 61 h 107"/>
                <a:gd name="T34" fmla="*/ 226 w 253"/>
                <a:gd name="T35" fmla="*/ 91 h 107"/>
                <a:gd name="T36" fmla="*/ 114 w 253"/>
                <a:gd name="T37" fmla="*/ 11 h 107"/>
                <a:gd name="T38" fmla="*/ 88 w 253"/>
                <a:gd name="T3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107">
                  <a:moveTo>
                    <a:pt x="88" y="0"/>
                  </a:moveTo>
                  <a:cubicBezTo>
                    <a:pt x="86" y="0"/>
                    <a:pt x="85" y="0"/>
                    <a:pt x="83" y="1"/>
                  </a:cubicBezTo>
                  <a:cubicBezTo>
                    <a:pt x="78" y="2"/>
                    <a:pt x="73" y="5"/>
                    <a:pt x="69" y="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1" y="50"/>
                    <a:pt x="6" y="53"/>
                    <a:pt x="0" y="55"/>
                  </a:cubicBezTo>
                  <a:cubicBezTo>
                    <a:pt x="0" y="58"/>
                    <a:pt x="1" y="61"/>
                    <a:pt x="2" y="64"/>
                  </a:cubicBezTo>
                  <a:cubicBezTo>
                    <a:pt x="3" y="66"/>
                    <a:pt x="5" y="69"/>
                    <a:pt x="8" y="71"/>
                  </a:cubicBezTo>
                  <a:cubicBezTo>
                    <a:pt x="11" y="72"/>
                    <a:pt x="13" y="73"/>
                    <a:pt x="16" y="73"/>
                  </a:cubicBezTo>
                  <a:cubicBezTo>
                    <a:pt x="24" y="73"/>
                    <a:pt x="32" y="68"/>
                    <a:pt x="38" y="6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6" y="21"/>
                    <a:pt x="101" y="18"/>
                    <a:pt x="106" y="17"/>
                  </a:cubicBezTo>
                  <a:cubicBezTo>
                    <a:pt x="107" y="16"/>
                    <a:pt x="109" y="16"/>
                    <a:pt x="111" y="16"/>
                  </a:cubicBezTo>
                  <a:cubicBezTo>
                    <a:pt x="120" y="16"/>
                    <a:pt x="129" y="22"/>
                    <a:pt x="137" y="28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3" y="98"/>
                    <a:pt x="253" y="87"/>
                    <a:pt x="249" y="78"/>
                  </a:cubicBezTo>
                  <a:cubicBezTo>
                    <a:pt x="251" y="78"/>
                    <a:pt x="252" y="79"/>
                    <a:pt x="253" y="79"/>
                  </a:cubicBezTo>
                  <a:cubicBezTo>
                    <a:pt x="244" y="73"/>
                    <a:pt x="237" y="65"/>
                    <a:pt x="227" y="61"/>
                  </a:cubicBezTo>
                  <a:cubicBezTo>
                    <a:pt x="231" y="71"/>
                    <a:pt x="231" y="81"/>
                    <a:pt x="226" y="9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06" y="6"/>
                    <a:pt x="97" y="0"/>
                    <a:pt x="88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2" name="iṡlïďé">
              <a:extLst>
                <a:ext uri="{FF2B5EF4-FFF2-40B4-BE49-F238E27FC236}">
                  <a16:creationId xmlns:a16="http://schemas.microsoft.com/office/drawing/2014/main" id="{0F47EE96-42ED-4306-9A59-DF4F69B198C2}"/>
                </a:ext>
              </a:extLst>
            </p:cNvPr>
            <p:cNvSpPr/>
            <p:nvPr/>
          </p:nvSpPr>
          <p:spPr bwMode="auto">
            <a:xfrm>
              <a:off x="5975351" y="2511426"/>
              <a:ext cx="354013" cy="84138"/>
            </a:xfrm>
            <a:custGeom>
              <a:avLst/>
              <a:gdLst>
                <a:gd name="T0" fmla="*/ 275 w 275"/>
                <a:gd name="T1" fmla="*/ 47 h 65"/>
                <a:gd name="T2" fmla="*/ 0 w 275"/>
                <a:gd name="T3" fmla="*/ 33 h 65"/>
                <a:gd name="T4" fmla="*/ 210 w 275"/>
                <a:gd name="T5" fmla="*/ 0 h 65"/>
                <a:gd name="T6" fmla="*/ 275 w 275"/>
                <a:gd name="T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65">
                  <a:moveTo>
                    <a:pt x="275" y="47"/>
                  </a:moveTo>
                  <a:cubicBezTo>
                    <a:pt x="275" y="47"/>
                    <a:pt x="46" y="65"/>
                    <a:pt x="0" y="33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75" y="47"/>
                    <a:pt x="275" y="47"/>
                    <a:pt x="275" y="47"/>
                  </a:cubicBezTo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3" name="ïsḷide">
              <a:extLst>
                <a:ext uri="{FF2B5EF4-FFF2-40B4-BE49-F238E27FC236}">
                  <a16:creationId xmlns:a16="http://schemas.microsoft.com/office/drawing/2014/main" id="{374F5110-1708-484E-8F72-1F603F00BF8B}"/>
                </a:ext>
              </a:extLst>
            </p:cNvPr>
            <p:cNvSpPr/>
            <p:nvPr/>
          </p:nvSpPr>
          <p:spPr bwMode="auto">
            <a:xfrm>
              <a:off x="5975351" y="2511426"/>
              <a:ext cx="354013" cy="68263"/>
            </a:xfrm>
            <a:custGeom>
              <a:avLst/>
              <a:gdLst>
                <a:gd name="T0" fmla="*/ 210 w 275"/>
                <a:gd name="T1" fmla="*/ 0 h 52"/>
                <a:gd name="T2" fmla="*/ 38 w 275"/>
                <a:gd name="T3" fmla="*/ 27 h 52"/>
                <a:gd name="T4" fmla="*/ 0 w 275"/>
                <a:gd name="T5" fmla="*/ 33 h 52"/>
                <a:gd name="T6" fmla="*/ 143 w 275"/>
                <a:gd name="T7" fmla="*/ 52 h 52"/>
                <a:gd name="T8" fmla="*/ 275 w 275"/>
                <a:gd name="T9" fmla="*/ 47 h 52"/>
                <a:gd name="T10" fmla="*/ 224 w 275"/>
                <a:gd name="T11" fmla="*/ 10 h 52"/>
                <a:gd name="T12" fmla="*/ 210 w 275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52">
                  <a:moveTo>
                    <a:pt x="210" y="0"/>
                  </a:moveTo>
                  <a:cubicBezTo>
                    <a:pt x="38" y="27"/>
                    <a:pt x="38" y="27"/>
                    <a:pt x="38" y="2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1" y="48"/>
                    <a:pt x="83" y="52"/>
                    <a:pt x="143" y="52"/>
                  </a:cubicBezTo>
                  <a:cubicBezTo>
                    <a:pt x="210" y="52"/>
                    <a:pt x="275" y="47"/>
                    <a:pt x="275" y="47"/>
                  </a:cubicBezTo>
                  <a:cubicBezTo>
                    <a:pt x="224" y="10"/>
                    <a:pt x="224" y="10"/>
                    <a:pt x="224" y="10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4" name="îşḷíďê">
              <a:extLst>
                <a:ext uri="{FF2B5EF4-FFF2-40B4-BE49-F238E27FC236}">
                  <a16:creationId xmlns:a16="http://schemas.microsoft.com/office/drawing/2014/main" id="{0457400B-6B8E-4613-B411-27298FD887A9}"/>
                </a:ext>
              </a:extLst>
            </p:cNvPr>
            <p:cNvSpPr/>
            <p:nvPr/>
          </p:nvSpPr>
          <p:spPr bwMode="auto">
            <a:xfrm>
              <a:off x="5932488" y="2465388"/>
              <a:ext cx="396875" cy="125413"/>
            </a:xfrm>
            <a:custGeom>
              <a:avLst/>
              <a:gdLst>
                <a:gd name="T0" fmla="*/ 308 w 308"/>
                <a:gd name="T1" fmla="*/ 83 h 97"/>
                <a:gd name="T2" fmla="*/ 244 w 308"/>
                <a:gd name="T3" fmla="*/ 42 h 97"/>
                <a:gd name="T4" fmla="*/ 0 w 308"/>
                <a:gd name="T5" fmla="*/ 75 h 97"/>
                <a:gd name="T6" fmla="*/ 53 w 308"/>
                <a:gd name="T7" fmla="*/ 0 h 97"/>
                <a:gd name="T8" fmla="*/ 243 w 308"/>
                <a:gd name="T9" fmla="*/ 37 h 97"/>
                <a:gd name="T10" fmla="*/ 308 w 308"/>
                <a:gd name="T11" fmla="*/ 8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97">
                  <a:moveTo>
                    <a:pt x="308" y="83"/>
                  </a:moveTo>
                  <a:cubicBezTo>
                    <a:pt x="244" y="42"/>
                    <a:pt x="244" y="42"/>
                    <a:pt x="244" y="42"/>
                  </a:cubicBezTo>
                  <a:cubicBezTo>
                    <a:pt x="244" y="42"/>
                    <a:pt x="52" y="97"/>
                    <a:pt x="0" y="75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243" y="37"/>
                    <a:pt x="243" y="37"/>
                    <a:pt x="243" y="37"/>
                  </a:cubicBezTo>
                  <a:lnTo>
                    <a:pt x="308" y="83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5" name="îṧlíḑê">
              <a:extLst>
                <a:ext uri="{FF2B5EF4-FFF2-40B4-BE49-F238E27FC236}">
                  <a16:creationId xmlns:a16="http://schemas.microsoft.com/office/drawing/2014/main" id="{101E3DFB-8A5B-46A5-809D-3FB8EF817F51}"/>
                </a:ext>
              </a:extLst>
            </p:cNvPr>
            <p:cNvSpPr/>
            <p:nvPr/>
          </p:nvSpPr>
          <p:spPr bwMode="auto">
            <a:xfrm>
              <a:off x="5842001" y="1757363"/>
              <a:ext cx="239713" cy="539750"/>
            </a:xfrm>
            <a:custGeom>
              <a:avLst/>
              <a:gdLst>
                <a:gd name="T0" fmla="*/ 93 w 186"/>
                <a:gd name="T1" fmla="*/ 96 h 420"/>
                <a:gd name="T2" fmla="*/ 76 w 186"/>
                <a:gd name="T3" fmla="*/ 126 h 420"/>
                <a:gd name="T4" fmla="*/ 72 w 186"/>
                <a:gd name="T5" fmla="*/ 143 h 420"/>
                <a:gd name="T6" fmla="*/ 52 w 186"/>
                <a:gd name="T7" fmla="*/ 182 h 420"/>
                <a:gd name="T8" fmla="*/ 2 w 186"/>
                <a:gd name="T9" fmla="*/ 273 h 420"/>
                <a:gd name="T10" fmla="*/ 6 w 186"/>
                <a:gd name="T11" fmla="*/ 324 h 420"/>
                <a:gd name="T12" fmla="*/ 16 w 186"/>
                <a:gd name="T13" fmla="*/ 357 h 420"/>
                <a:gd name="T14" fmla="*/ 34 w 186"/>
                <a:gd name="T15" fmla="*/ 388 h 420"/>
                <a:gd name="T16" fmla="*/ 47 w 186"/>
                <a:gd name="T17" fmla="*/ 420 h 420"/>
                <a:gd name="T18" fmla="*/ 64 w 186"/>
                <a:gd name="T19" fmla="*/ 396 h 420"/>
                <a:gd name="T20" fmla="*/ 87 w 186"/>
                <a:gd name="T21" fmla="*/ 381 h 420"/>
                <a:gd name="T22" fmla="*/ 118 w 186"/>
                <a:gd name="T23" fmla="*/ 391 h 420"/>
                <a:gd name="T24" fmla="*/ 123 w 186"/>
                <a:gd name="T25" fmla="*/ 391 h 420"/>
                <a:gd name="T26" fmla="*/ 127 w 186"/>
                <a:gd name="T27" fmla="*/ 379 h 420"/>
                <a:gd name="T28" fmla="*/ 115 w 186"/>
                <a:gd name="T29" fmla="*/ 290 h 420"/>
                <a:gd name="T30" fmla="*/ 164 w 186"/>
                <a:gd name="T31" fmla="*/ 222 h 420"/>
                <a:gd name="T32" fmla="*/ 180 w 186"/>
                <a:gd name="T33" fmla="*/ 163 h 420"/>
                <a:gd name="T34" fmla="*/ 185 w 186"/>
                <a:gd name="T35" fmla="*/ 90 h 420"/>
                <a:gd name="T36" fmla="*/ 157 w 186"/>
                <a:gd name="T37" fmla="*/ 8 h 420"/>
                <a:gd name="T38" fmla="*/ 141 w 186"/>
                <a:gd name="T39" fmla="*/ 28 h 420"/>
                <a:gd name="T40" fmla="*/ 125 w 186"/>
                <a:gd name="T41" fmla="*/ 51 h 420"/>
                <a:gd name="T42" fmla="*/ 93 w 186"/>
                <a:gd name="T43" fmla="*/ 96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6" h="420">
                  <a:moveTo>
                    <a:pt x="93" y="96"/>
                  </a:moveTo>
                  <a:cubicBezTo>
                    <a:pt x="86" y="105"/>
                    <a:pt x="80" y="115"/>
                    <a:pt x="76" y="126"/>
                  </a:cubicBezTo>
                  <a:cubicBezTo>
                    <a:pt x="74" y="131"/>
                    <a:pt x="73" y="137"/>
                    <a:pt x="72" y="143"/>
                  </a:cubicBezTo>
                  <a:cubicBezTo>
                    <a:pt x="67" y="157"/>
                    <a:pt x="61" y="170"/>
                    <a:pt x="52" y="182"/>
                  </a:cubicBezTo>
                  <a:cubicBezTo>
                    <a:pt x="32" y="211"/>
                    <a:pt x="7" y="239"/>
                    <a:pt x="2" y="273"/>
                  </a:cubicBezTo>
                  <a:cubicBezTo>
                    <a:pt x="0" y="290"/>
                    <a:pt x="3" y="308"/>
                    <a:pt x="6" y="324"/>
                  </a:cubicBezTo>
                  <a:cubicBezTo>
                    <a:pt x="8" y="335"/>
                    <a:pt x="11" y="346"/>
                    <a:pt x="16" y="357"/>
                  </a:cubicBezTo>
                  <a:cubicBezTo>
                    <a:pt x="21" y="368"/>
                    <a:pt x="28" y="377"/>
                    <a:pt x="34" y="388"/>
                  </a:cubicBezTo>
                  <a:cubicBezTo>
                    <a:pt x="39" y="398"/>
                    <a:pt x="44" y="409"/>
                    <a:pt x="47" y="420"/>
                  </a:cubicBezTo>
                  <a:cubicBezTo>
                    <a:pt x="54" y="413"/>
                    <a:pt x="58" y="404"/>
                    <a:pt x="64" y="396"/>
                  </a:cubicBezTo>
                  <a:cubicBezTo>
                    <a:pt x="69" y="388"/>
                    <a:pt x="77" y="381"/>
                    <a:pt x="87" y="381"/>
                  </a:cubicBezTo>
                  <a:cubicBezTo>
                    <a:pt x="98" y="381"/>
                    <a:pt x="107" y="390"/>
                    <a:pt x="118" y="391"/>
                  </a:cubicBezTo>
                  <a:cubicBezTo>
                    <a:pt x="120" y="392"/>
                    <a:pt x="122" y="392"/>
                    <a:pt x="123" y="391"/>
                  </a:cubicBezTo>
                  <a:cubicBezTo>
                    <a:pt x="127" y="389"/>
                    <a:pt x="128" y="384"/>
                    <a:pt x="127" y="379"/>
                  </a:cubicBezTo>
                  <a:cubicBezTo>
                    <a:pt x="124" y="349"/>
                    <a:pt x="107" y="319"/>
                    <a:pt x="115" y="290"/>
                  </a:cubicBezTo>
                  <a:cubicBezTo>
                    <a:pt x="123" y="263"/>
                    <a:pt x="149" y="246"/>
                    <a:pt x="164" y="222"/>
                  </a:cubicBezTo>
                  <a:cubicBezTo>
                    <a:pt x="174" y="204"/>
                    <a:pt x="177" y="183"/>
                    <a:pt x="180" y="163"/>
                  </a:cubicBezTo>
                  <a:cubicBezTo>
                    <a:pt x="183" y="139"/>
                    <a:pt x="186" y="115"/>
                    <a:pt x="185" y="90"/>
                  </a:cubicBezTo>
                  <a:cubicBezTo>
                    <a:pt x="184" y="78"/>
                    <a:pt x="174" y="0"/>
                    <a:pt x="157" y="8"/>
                  </a:cubicBezTo>
                  <a:cubicBezTo>
                    <a:pt x="150" y="11"/>
                    <a:pt x="145" y="23"/>
                    <a:pt x="141" y="28"/>
                  </a:cubicBezTo>
                  <a:cubicBezTo>
                    <a:pt x="125" y="51"/>
                    <a:pt x="125" y="51"/>
                    <a:pt x="125" y="51"/>
                  </a:cubicBezTo>
                  <a:lnTo>
                    <a:pt x="93" y="96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6" name="ïŝlîḍé">
              <a:extLst>
                <a:ext uri="{FF2B5EF4-FFF2-40B4-BE49-F238E27FC236}">
                  <a16:creationId xmlns:a16="http://schemas.microsoft.com/office/drawing/2014/main" id="{A31376B8-0682-41D0-986C-3054CCABD9D7}"/>
                </a:ext>
              </a:extLst>
            </p:cNvPr>
            <p:cNvSpPr/>
            <p:nvPr/>
          </p:nvSpPr>
          <p:spPr bwMode="auto">
            <a:xfrm>
              <a:off x="4968876" y="2506663"/>
              <a:ext cx="377825" cy="150813"/>
            </a:xfrm>
            <a:custGeom>
              <a:avLst/>
              <a:gdLst>
                <a:gd name="T0" fmla="*/ 238 w 238"/>
                <a:gd name="T1" fmla="*/ 11 h 95"/>
                <a:gd name="T2" fmla="*/ 134 w 238"/>
                <a:gd name="T3" fmla="*/ 95 h 95"/>
                <a:gd name="T4" fmla="*/ 0 w 238"/>
                <a:gd name="T5" fmla="*/ 71 h 95"/>
                <a:gd name="T6" fmla="*/ 89 w 238"/>
                <a:gd name="T7" fmla="*/ 0 h 95"/>
                <a:gd name="T8" fmla="*/ 238 w 238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5">
                  <a:moveTo>
                    <a:pt x="238" y="11"/>
                  </a:moveTo>
                  <a:lnTo>
                    <a:pt x="134" y="95"/>
                  </a:lnTo>
                  <a:lnTo>
                    <a:pt x="0" y="71"/>
                  </a:lnTo>
                  <a:lnTo>
                    <a:pt x="89" y="0"/>
                  </a:lnTo>
                  <a:lnTo>
                    <a:pt x="238" y="11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7" name="íṡḷíďè">
              <a:extLst>
                <a:ext uri="{FF2B5EF4-FFF2-40B4-BE49-F238E27FC236}">
                  <a16:creationId xmlns:a16="http://schemas.microsoft.com/office/drawing/2014/main" id="{D7D2E259-85F7-4118-801D-78C28EB67A72}"/>
                </a:ext>
              </a:extLst>
            </p:cNvPr>
            <p:cNvSpPr/>
            <p:nvPr/>
          </p:nvSpPr>
          <p:spPr bwMode="auto">
            <a:xfrm>
              <a:off x="4968876" y="2506663"/>
              <a:ext cx="377825" cy="150813"/>
            </a:xfrm>
            <a:custGeom>
              <a:avLst/>
              <a:gdLst>
                <a:gd name="T0" fmla="*/ 238 w 238"/>
                <a:gd name="T1" fmla="*/ 11 h 95"/>
                <a:gd name="T2" fmla="*/ 134 w 238"/>
                <a:gd name="T3" fmla="*/ 95 h 95"/>
                <a:gd name="T4" fmla="*/ 0 w 238"/>
                <a:gd name="T5" fmla="*/ 71 h 95"/>
                <a:gd name="T6" fmla="*/ 89 w 238"/>
                <a:gd name="T7" fmla="*/ 0 h 95"/>
                <a:gd name="T8" fmla="*/ 238 w 238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5">
                  <a:moveTo>
                    <a:pt x="238" y="11"/>
                  </a:moveTo>
                  <a:lnTo>
                    <a:pt x="134" y="95"/>
                  </a:lnTo>
                  <a:lnTo>
                    <a:pt x="0" y="71"/>
                  </a:lnTo>
                  <a:lnTo>
                    <a:pt x="89" y="0"/>
                  </a:lnTo>
                  <a:lnTo>
                    <a:pt x="238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8" name="íṥļîdé">
              <a:extLst>
                <a:ext uri="{FF2B5EF4-FFF2-40B4-BE49-F238E27FC236}">
                  <a16:creationId xmlns:a16="http://schemas.microsoft.com/office/drawing/2014/main" id="{AEC77B99-AC85-4FAD-8999-7DA46C85C67A}"/>
                </a:ext>
              </a:extLst>
            </p:cNvPr>
            <p:cNvSpPr/>
            <p:nvPr/>
          </p:nvSpPr>
          <p:spPr bwMode="auto">
            <a:xfrm>
              <a:off x="5335588" y="2514601"/>
              <a:ext cx="17463" cy="7938"/>
            </a:xfrm>
            <a:custGeom>
              <a:avLst/>
              <a:gdLst>
                <a:gd name="T0" fmla="*/ 6 w 13"/>
                <a:gd name="T1" fmla="*/ 0 h 6"/>
                <a:gd name="T2" fmla="*/ 3 w 13"/>
                <a:gd name="T3" fmla="*/ 2 h 6"/>
                <a:gd name="T4" fmla="*/ 0 w 13"/>
                <a:gd name="T5" fmla="*/ 6 h 6"/>
                <a:gd name="T6" fmla="*/ 5 w 13"/>
                <a:gd name="T7" fmla="*/ 6 h 6"/>
                <a:gd name="T8" fmla="*/ 13 w 13"/>
                <a:gd name="T9" fmla="*/ 0 h 6"/>
                <a:gd name="T10" fmla="*/ 6 w 1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6">
                  <a:moveTo>
                    <a:pt x="6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2" y="4"/>
                    <a:pt x="1" y="5"/>
                    <a:pt x="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9" name="iŝ1îḑé">
              <a:extLst>
                <a:ext uri="{FF2B5EF4-FFF2-40B4-BE49-F238E27FC236}">
                  <a16:creationId xmlns:a16="http://schemas.microsoft.com/office/drawing/2014/main" id="{A9528143-1C9C-4D6B-B841-0F7F829D4B3B}"/>
                </a:ext>
              </a:extLst>
            </p:cNvPr>
            <p:cNvSpPr/>
            <p:nvPr/>
          </p:nvSpPr>
          <p:spPr bwMode="auto">
            <a:xfrm>
              <a:off x="5334001" y="2517776"/>
              <a:ext cx="6350" cy="4763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4 h 4"/>
                <a:gd name="T4" fmla="*/ 2 w 5"/>
                <a:gd name="T5" fmla="*/ 4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4" y="2"/>
                    <a:pt x="5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0" name="iṩḻîḑè">
              <a:extLst>
                <a:ext uri="{FF2B5EF4-FFF2-40B4-BE49-F238E27FC236}">
                  <a16:creationId xmlns:a16="http://schemas.microsoft.com/office/drawing/2014/main" id="{9858CC8A-E67D-4175-8FF3-EC45265B437A}"/>
                </a:ext>
              </a:extLst>
            </p:cNvPr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1" name="îŝḻíďe">
              <a:extLst>
                <a:ext uri="{FF2B5EF4-FFF2-40B4-BE49-F238E27FC236}">
                  <a16:creationId xmlns:a16="http://schemas.microsoft.com/office/drawing/2014/main" id="{92834791-31EA-4BB6-A055-852D6F525CD5}"/>
                </a:ext>
              </a:extLst>
            </p:cNvPr>
            <p:cNvSpPr/>
            <p:nvPr/>
          </p:nvSpPr>
          <p:spPr bwMode="auto">
            <a:xfrm>
              <a:off x="4975226" y="2606676"/>
              <a:ext cx="9525" cy="6350"/>
            </a:xfrm>
            <a:custGeom>
              <a:avLst/>
              <a:gdLst>
                <a:gd name="T0" fmla="*/ 4 w 6"/>
                <a:gd name="T1" fmla="*/ 0 h 4"/>
                <a:gd name="T2" fmla="*/ 0 w 6"/>
                <a:gd name="T3" fmla="*/ 3 h 4"/>
                <a:gd name="T4" fmla="*/ 2 w 6"/>
                <a:gd name="T5" fmla="*/ 4 h 4"/>
                <a:gd name="T6" fmla="*/ 6 w 6"/>
                <a:gd name="T7" fmla="*/ 0 h 4"/>
                <a:gd name="T8" fmla="*/ 4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3"/>
                  </a:lnTo>
                  <a:lnTo>
                    <a:pt x="2" y="4"/>
                  </a:lnTo>
                  <a:lnTo>
                    <a:pt x="6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2" name="íṡḷiḓé">
              <a:extLst>
                <a:ext uri="{FF2B5EF4-FFF2-40B4-BE49-F238E27FC236}">
                  <a16:creationId xmlns:a16="http://schemas.microsoft.com/office/drawing/2014/main" id="{2BEC43F5-AA11-4993-A312-B1C5CF632FE3}"/>
                </a:ext>
              </a:extLst>
            </p:cNvPr>
            <p:cNvSpPr/>
            <p:nvPr/>
          </p:nvSpPr>
          <p:spPr bwMode="auto">
            <a:xfrm>
              <a:off x="4978401" y="2522538"/>
              <a:ext cx="363538" cy="127000"/>
            </a:xfrm>
            <a:custGeom>
              <a:avLst/>
              <a:gdLst>
                <a:gd name="T0" fmla="*/ 224 w 229"/>
                <a:gd name="T1" fmla="*/ 0 h 80"/>
                <a:gd name="T2" fmla="*/ 130 w 229"/>
                <a:gd name="T3" fmla="*/ 75 h 80"/>
                <a:gd name="T4" fmla="*/ 4 w 229"/>
                <a:gd name="T5" fmla="*/ 53 h 80"/>
                <a:gd name="T6" fmla="*/ 0 w 229"/>
                <a:gd name="T7" fmla="*/ 57 h 80"/>
                <a:gd name="T8" fmla="*/ 131 w 229"/>
                <a:gd name="T9" fmla="*/ 80 h 80"/>
                <a:gd name="T10" fmla="*/ 229 w 229"/>
                <a:gd name="T11" fmla="*/ 0 h 80"/>
                <a:gd name="T12" fmla="*/ 225 w 229"/>
                <a:gd name="T13" fmla="*/ 0 h 80"/>
                <a:gd name="T14" fmla="*/ 224 w 22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4" y="0"/>
                  </a:moveTo>
                  <a:lnTo>
                    <a:pt x="130" y="75"/>
                  </a:lnTo>
                  <a:lnTo>
                    <a:pt x="4" y="53"/>
                  </a:lnTo>
                  <a:lnTo>
                    <a:pt x="0" y="57"/>
                  </a:lnTo>
                  <a:lnTo>
                    <a:pt x="131" y="80"/>
                  </a:lnTo>
                  <a:lnTo>
                    <a:pt x="229" y="0"/>
                  </a:lnTo>
                  <a:lnTo>
                    <a:pt x="225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3" name="îś1ídè">
              <a:extLst>
                <a:ext uri="{FF2B5EF4-FFF2-40B4-BE49-F238E27FC236}">
                  <a16:creationId xmlns:a16="http://schemas.microsoft.com/office/drawing/2014/main" id="{0D290B56-9DD7-4E13-B99B-D2F117961459}"/>
                </a:ext>
              </a:extLst>
            </p:cNvPr>
            <p:cNvSpPr/>
            <p:nvPr/>
          </p:nvSpPr>
          <p:spPr bwMode="auto">
            <a:xfrm>
              <a:off x="4978401" y="2522538"/>
              <a:ext cx="363538" cy="127000"/>
            </a:xfrm>
            <a:custGeom>
              <a:avLst/>
              <a:gdLst>
                <a:gd name="T0" fmla="*/ 224 w 229"/>
                <a:gd name="T1" fmla="*/ 0 h 80"/>
                <a:gd name="T2" fmla="*/ 130 w 229"/>
                <a:gd name="T3" fmla="*/ 75 h 80"/>
                <a:gd name="T4" fmla="*/ 4 w 229"/>
                <a:gd name="T5" fmla="*/ 53 h 80"/>
                <a:gd name="T6" fmla="*/ 0 w 229"/>
                <a:gd name="T7" fmla="*/ 57 h 80"/>
                <a:gd name="T8" fmla="*/ 131 w 229"/>
                <a:gd name="T9" fmla="*/ 80 h 80"/>
                <a:gd name="T10" fmla="*/ 229 w 229"/>
                <a:gd name="T11" fmla="*/ 0 h 80"/>
                <a:gd name="T12" fmla="*/ 225 w 229"/>
                <a:gd name="T13" fmla="*/ 0 h 80"/>
                <a:gd name="T14" fmla="*/ 224 w 229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80">
                  <a:moveTo>
                    <a:pt x="224" y="0"/>
                  </a:moveTo>
                  <a:lnTo>
                    <a:pt x="130" y="75"/>
                  </a:lnTo>
                  <a:lnTo>
                    <a:pt x="4" y="53"/>
                  </a:lnTo>
                  <a:lnTo>
                    <a:pt x="0" y="57"/>
                  </a:lnTo>
                  <a:lnTo>
                    <a:pt x="131" y="80"/>
                  </a:lnTo>
                  <a:lnTo>
                    <a:pt x="229" y="0"/>
                  </a:lnTo>
                  <a:lnTo>
                    <a:pt x="225" y="0"/>
                  </a:lnTo>
                  <a:lnTo>
                    <a:pt x="2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4" name="iSḷîḋê">
              <a:extLst>
                <a:ext uri="{FF2B5EF4-FFF2-40B4-BE49-F238E27FC236}">
                  <a16:creationId xmlns:a16="http://schemas.microsoft.com/office/drawing/2014/main" id="{B84C7D77-B71D-4411-B257-14362BF437EF}"/>
                </a:ext>
              </a:extLst>
            </p:cNvPr>
            <p:cNvSpPr/>
            <p:nvPr/>
          </p:nvSpPr>
          <p:spPr bwMode="auto">
            <a:xfrm>
              <a:off x="4973638" y="2492376"/>
              <a:ext cx="377825" cy="149225"/>
            </a:xfrm>
            <a:custGeom>
              <a:avLst/>
              <a:gdLst>
                <a:gd name="T0" fmla="*/ 238 w 238"/>
                <a:gd name="T1" fmla="*/ 10 h 94"/>
                <a:gd name="T2" fmla="*/ 133 w 238"/>
                <a:gd name="T3" fmla="*/ 94 h 94"/>
                <a:gd name="T4" fmla="*/ 0 w 238"/>
                <a:gd name="T5" fmla="*/ 71 h 94"/>
                <a:gd name="T6" fmla="*/ 90 w 238"/>
                <a:gd name="T7" fmla="*/ 0 h 94"/>
                <a:gd name="T8" fmla="*/ 238 w 238"/>
                <a:gd name="T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4">
                  <a:moveTo>
                    <a:pt x="238" y="10"/>
                  </a:moveTo>
                  <a:lnTo>
                    <a:pt x="133" y="94"/>
                  </a:lnTo>
                  <a:lnTo>
                    <a:pt x="0" y="71"/>
                  </a:lnTo>
                  <a:lnTo>
                    <a:pt x="90" y="0"/>
                  </a:lnTo>
                  <a:lnTo>
                    <a:pt x="238" y="10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5" name="ïś1îḍê">
              <a:extLst>
                <a:ext uri="{FF2B5EF4-FFF2-40B4-BE49-F238E27FC236}">
                  <a16:creationId xmlns:a16="http://schemas.microsoft.com/office/drawing/2014/main" id="{5B2A3970-54B9-4487-9DFF-D06849A0FB2D}"/>
                </a:ext>
              </a:extLst>
            </p:cNvPr>
            <p:cNvSpPr/>
            <p:nvPr/>
          </p:nvSpPr>
          <p:spPr bwMode="auto">
            <a:xfrm>
              <a:off x="4973638" y="2492376"/>
              <a:ext cx="377825" cy="149225"/>
            </a:xfrm>
            <a:custGeom>
              <a:avLst/>
              <a:gdLst>
                <a:gd name="T0" fmla="*/ 238 w 238"/>
                <a:gd name="T1" fmla="*/ 10 h 94"/>
                <a:gd name="T2" fmla="*/ 133 w 238"/>
                <a:gd name="T3" fmla="*/ 94 h 94"/>
                <a:gd name="T4" fmla="*/ 0 w 238"/>
                <a:gd name="T5" fmla="*/ 71 h 94"/>
                <a:gd name="T6" fmla="*/ 90 w 238"/>
                <a:gd name="T7" fmla="*/ 0 h 94"/>
                <a:gd name="T8" fmla="*/ 238 w 238"/>
                <a:gd name="T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94">
                  <a:moveTo>
                    <a:pt x="238" y="10"/>
                  </a:moveTo>
                  <a:lnTo>
                    <a:pt x="133" y="94"/>
                  </a:lnTo>
                  <a:lnTo>
                    <a:pt x="0" y="71"/>
                  </a:lnTo>
                  <a:lnTo>
                    <a:pt x="90" y="0"/>
                  </a:lnTo>
                  <a:lnTo>
                    <a:pt x="238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6" name="îṧḻiḓe">
              <a:extLst>
                <a:ext uri="{FF2B5EF4-FFF2-40B4-BE49-F238E27FC236}">
                  <a16:creationId xmlns:a16="http://schemas.microsoft.com/office/drawing/2014/main" id="{EBFA148B-6164-4917-A215-C3E52913E622}"/>
                </a:ext>
              </a:extLst>
            </p:cNvPr>
            <p:cNvSpPr/>
            <p:nvPr/>
          </p:nvSpPr>
          <p:spPr bwMode="auto">
            <a:xfrm>
              <a:off x="5091113" y="2476501"/>
              <a:ext cx="53975" cy="34925"/>
            </a:xfrm>
            <a:custGeom>
              <a:avLst/>
              <a:gdLst>
                <a:gd name="T0" fmla="*/ 23 w 41"/>
                <a:gd name="T1" fmla="*/ 0 h 27"/>
                <a:gd name="T2" fmla="*/ 1 w 41"/>
                <a:gd name="T3" fmla="*/ 18 h 27"/>
                <a:gd name="T4" fmla="*/ 0 w 41"/>
                <a:gd name="T5" fmla="*/ 27 h 27"/>
                <a:gd name="T6" fmla="*/ 19 w 41"/>
                <a:gd name="T7" fmla="*/ 12 h 27"/>
                <a:gd name="T8" fmla="*/ 41 w 41"/>
                <a:gd name="T9" fmla="*/ 14 h 27"/>
                <a:gd name="T10" fmla="*/ 28 w 41"/>
                <a:gd name="T11" fmla="*/ 0 h 27"/>
                <a:gd name="T12" fmla="*/ 23 w 41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7">
                  <a:moveTo>
                    <a:pt x="23" y="0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0" y="21"/>
                    <a:pt x="0" y="24"/>
                    <a:pt x="0" y="2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6" y="10"/>
                    <a:pt x="32" y="5"/>
                    <a:pt x="28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7" name="íṧļîḍé">
              <a:extLst>
                <a:ext uri="{FF2B5EF4-FFF2-40B4-BE49-F238E27FC236}">
                  <a16:creationId xmlns:a16="http://schemas.microsoft.com/office/drawing/2014/main" id="{85C628B7-3691-40D0-A921-B4062DE739A6}"/>
                </a:ext>
              </a:extLst>
            </p:cNvPr>
            <p:cNvSpPr/>
            <p:nvPr/>
          </p:nvSpPr>
          <p:spPr bwMode="auto">
            <a:xfrm>
              <a:off x="5338763" y="2490788"/>
              <a:ext cx="17463" cy="14288"/>
            </a:xfrm>
            <a:custGeom>
              <a:avLst/>
              <a:gdLst>
                <a:gd name="T0" fmla="*/ 0 w 14"/>
                <a:gd name="T1" fmla="*/ 0 h 11"/>
                <a:gd name="T2" fmla="*/ 2 w 14"/>
                <a:gd name="T3" fmla="*/ 11 h 11"/>
                <a:gd name="T4" fmla="*/ 14 w 14"/>
                <a:gd name="T5" fmla="*/ 1 h 11"/>
                <a:gd name="T6" fmla="*/ 0 w 1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1">
                  <a:moveTo>
                    <a:pt x="0" y="0"/>
                  </a:moveTo>
                  <a:cubicBezTo>
                    <a:pt x="1" y="4"/>
                    <a:pt x="2" y="7"/>
                    <a:pt x="2" y="1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937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8" name="ïSḻídè">
              <a:extLst>
                <a:ext uri="{FF2B5EF4-FFF2-40B4-BE49-F238E27FC236}">
                  <a16:creationId xmlns:a16="http://schemas.microsoft.com/office/drawing/2014/main" id="{354C433D-ACAD-443F-BA2B-94145C648244}"/>
                </a:ext>
              </a:extLst>
            </p:cNvPr>
            <p:cNvSpPr/>
            <p:nvPr/>
          </p:nvSpPr>
          <p:spPr bwMode="auto">
            <a:xfrm>
              <a:off x="5127626" y="2476501"/>
              <a:ext cx="212725" cy="30163"/>
            </a:xfrm>
            <a:custGeom>
              <a:avLst/>
              <a:gdLst>
                <a:gd name="T0" fmla="*/ 0 w 166"/>
                <a:gd name="T1" fmla="*/ 0 h 24"/>
                <a:gd name="T2" fmla="*/ 13 w 166"/>
                <a:gd name="T3" fmla="*/ 14 h 24"/>
                <a:gd name="T4" fmla="*/ 164 w 166"/>
                <a:gd name="T5" fmla="*/ 24 h 24"/>
                <a:gd name="T6" fmla="*/ 166 w 166"/>
                <a:gd name="T7" fmla="*/ 22 h 24"/>
                <a:gd name="T8" fmla="*/ 164 w 166"/>
                <a:gd name="T9" fmla="*/ 11 h 24"/>
                <a:gd name="T10" fmla="*/ 0 w 166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24">
                  <a:moveTo>
                    <a:pt x="0" y="0"/>
                  </a:moveTo>
                  <a:cubicBezTo>
                    <a:pt x="4" y="5"/>
                    <a:pt x="8" y="10"/>
                    <a:pt x="13" y="1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6" y="18"/>
                    <a:pt x="165" y="15"/>
                    <a:pt x="164" y="1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1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9" name="îŝlîḍé">
              <a:extLst>
                <a:ext uri="{FF2B5EF4-FFF2-40B4-BE49-F238E27FC236}">
                  <a16:creationId xmlns:a16="http://schemas.microsoft.com/office/drawing/2014/main" id="{48C371F9-AE77-4290-9F5D-D18C652C1E60}"/>
                </a:ext>
              </a:extLst>
            </p:cNvPr>
            <p:cNvSpPr/>
            <p:nvPr/>
          </p:nvSpPr>
          <p:spPr bwMode="auto">
            <a:xfrm>
              <a:off x="4976813" y="2498726"/>
              <a:ext cx="115888" cy="92075"/>
            </a:xfrm>
            <a:custGeom>
              <a:avLst/>
              <a:gdLst>
                <a:gd name="T0" fmla="*/ 90 w 90"/>
                <a:gd name="T1" fmla="*/ 0 h 71"/>
                <a:gd name="T2" fmla="*/ 0 w 90"/>
                <a:gd name="T3" fmla="*/ 70 h 71"/>
                <a:gd name="T4" fmla="*/ 10 w 90"/>
                <a:gd name="T5" fmla="*/ 71 h 71"/>
                <a:gd name="T6" fmla="*/ 89 w 90"/>
                <a:gd name="T7" fmla="*/ 9 h 71"/>
                <a:gd name="T8" fmla="*/ 90 w 90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71">
                  <a:moveTo>
                    <a:pt x="90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6"/>
                    <a:pt x="89" y="3"/>
                    <a:pt x="90" y="0"/>
                  </a:cubicBezTo>
                </a:path>
              </a:pathLst>
            </a:custGeom>
            <a:solidFill>
              <a:srgbClr val="DF62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0" name="îṧľiḑé">
              <a:extLst>
                <a:ext uri="{FF2B5EF4-FFF2-40B4-BE49-F238E27FC236}">
                  <a16:creationId xmlns:a16="http://schemas.microsoft.com/office/drawing/2014/main" id="{7423A8D6-2292-4CD3-854D-57A93352F0B9}"/>
                </a:ext>
              </a:extLst>
            </p:cNvPr>
            <p:cNvSpPr/>
            <p:nvPr/>
          </p:nvSpPr>
          <p:spPr bwMode="auto">
            <a:xfrm>
              <a:off x="4989513" y="2492376"/>
              <a:ext cx="349250" cy="133350"/>
            </a:xfrm>
            <a:custGeom>
              <a:avLst/>
              <a:gdLst>
                <a:gd name="T0" fmla="*/ 80 w 220"/>
                <a:gd name="T1" fmla="*/ 0 h 84"/>
                <a:gd name="T2" fmla="*/ 64 w 220"/>
                <a:gd name="T3" fmla="*/ 12 h 84"/>
                <a:gd name="T4" fmla="*/ 0 w 220"/>
                <a:gd name="T5" fmla="*/ 62 h 84"/>
                <a:gd name="T6" fmla="*/ 127 w 220"/>
                <a:gd name="T7" fmla="*/ 84 h 84"/>
                <a:gd name="T8" fmla="*/ 220 w 220"/>
                <a:gd name="T9" fmla="*/ 9 h 84"/>
                <a:gd name="T10" fmla="*/ 98 w 220"/>
                <a:gd name="T11" fmla="*/ 1 h 84"/>
                <a:gd name="T12" fmla="*/ 80 w 2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4">
                  <a:moveTo>
                    <a:pt x="80" y="0"/>
                  </a:moveTo>
                  <a:lnTo>
                    <a:pt x="64" y="12"/>
                  </a:lnTo>
                  <a:lnTo>
                    <a:pt x="0" y="62"/>
                  </a:lnTo>
                  <a:lnTo>
                    <a:pt x="127" y="84"/>
                  </a:lnTo>
                  <a:lnTo>
                    <a:pt x="220" y="9"/>
                  </a:lnTo>
                  <a:lnTo>
                    <a:pt x="98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D0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1" name="iṣḻïḍe">
              <a:extLst>
                <a:ext uri="{FF2B5EF4-FFF2-40B4-BE49-F238E27FC236}">
                  <a16:creationId xmlns:a16="http://schemas.microsoft.com/office/drawing/2014/main" id="{F3C568B7-0A0F-4DA6-BB39-D8A6D66045A3}"/>
                </a:ext>
              </a:extLst>
            </p:cNvPr>
            <p:cNvSpPr/>
            <p:nvPr/>
          </p:nvSpPr>
          <p:spPr bwMode="auto">
            <a:xfrm>
              <a:off x="4989513" y="2492376"/>
              <a:ext cx="349250" cy="133350"/>
            </a:xfrm>
            <a:custGeom>
              <a:avLst/>
              <a:gdLst>
                <a:gd name="T0" fmla="*/ 80 w 220"/>
                <a:gd name="T1" fmla="*/ 0 h 84"/>
                <a:gd name="T2" fmla="*/ 64 w 220"/>
                <a:gd name="T3" fmla="*/ 12 h 84"/>
                <a:gd name="T4" fmla="*/ 0 w 220"/>
                <a:gd name="T5" fmla="*/ 62 h 84"/>
                <a:gd name="T6" fmla="*/ 127 w 220"/>
                <a:gd name="T7" fmla="*/ 84 h 84"/>
                <a:gd name="T8" fmla="*/ 220 w 220"/>
                <a:gd name="T9" fmla="*/ 9 h 84"/>
                <a:gd name="T10" fmla="*/ 98 w 220"/>
                <a:gd name="T11" fmla="*/ 1 h 84"/>
                <a:gd name="T12" fmla="*/ 80 w 220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84">
                  <a:moveTo>
                    <a:pt x="80" y="0"/>
                  </a:moveTo>
                  <a:lnTo>
                    <a:pt x="64" y="12"/>
                  </a:lnTo>
                  <a:lnTo>
                    <a:pt x="0" y="62"/>
                  </a:lnTo>
                  <a:lnTo>
                    <a:pt x="127" y="84"/>
                  </a:lnTo>
                  <a:lnTo>
                    <a:pt x="220" y="9"/>
                  </a:lnTo>
                  <a:lnTo>
                    <a:pt x="98" y="1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2" name="ïṡļïdè">
              <a:extLst>
                <a:ext uri="{FF2B5EF4-FFF2-40B4-BE49-F238E27FC236}">
                  <a16:creationId xmlns:a16="http://schemas.microsoft.com/office/drawing/2014/main" id="{1BAC49A9-76D2-48B4-A52F-66C867965159}"/>
                </a:ext>
              </a:extLst>
            </p:cNvPr>
            <p:cNvSpPr/>
            <p:nvPr/>
          </p:nvSpPr>
          <p:spPr bwMode="auto">
            <a:xfrm>
              <a:off x="4975226" y="2468563"/>
              <a:ext cx="379413" cy="150813"/>
            </a:xfrm>
            <a:custGeom>
              <a:avLst/>
              <a:gdLst>
                <a:gd name="T0" fmla="*/ 239 w 239"/>
                <a:gd name="T1" fmla="*/ 11 h 95"/>
                <a:gd name="T2" fmla="*/ 135 w 239"/>
                <a:gd name="T3" fmla="*/ 95 h 95"/>
                <a:gd name="T4" fmla="*/ 0 w 239"/>
                <a:gd name="T5" fmla="*/ 71 h 95"/>
                <a:gd name="T6" fmla="*/ 91 w 239"/>
                <a:gd name="T7" fmla="*/ 0 h 95"/>
                <a:gd name="T8" fmla="*/ 239 w 239"/>
                <a:gd name="T9" fmla="*/ 1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95">
                  <a:moveTo>
                    <a:pt x="239" y="11"/>
                  </a:moveTo>
                  <a:lnTo>
                    <a:pt x="135" y="95"/>
                  </a:lnTo>
                  <a:lnTo>
                    <a:pt x="0" y="71"/>
                  </a:lnTo>
                  <a:lnTo>
                    <a:pt x="91" y="0"/>
                  </a:lnTo>
                  <a:lnTo>
                    <a:pt x="239" y="11"/>
                  </a:ln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3" name="ïṣļiďe">
              <a:extLst>
                <a:ext uri="{FF2B5EF4-FFF2-40B4-BE49-F238E27FC236}">
                  <a16:creationId xmlns:a16="http://schemas.microsoft.com/office/drawing/2014/main" id="{4338C226-0031-43FD-BC0A-968EE925C33C}"/>
                </a:ext>
              </a:extLst>
            </p:cNvPr>
            <p:cNvSpPr/>
            <p:nvPr/>
          </p:nvSpPr>
          <p:spPr bwMode="auto">
            <a:xfrm>
              <a:off x="7494588" y="4316413"/>
              <a:ext cx="84138" cy="158750"/>
            </a:xfrm>
            <a:custGeom>
              <a:avLst/>
              <a:gdLst>
                <a:gd name="T0" fmla="*/ 28 w 65"/>
                <a:gd name="T1" fmla="*/ 5 h 123"/>
                <a:gd name="T2" fmla="*/ 28 w 65"/>
                <a:gd name="T3" fmla="*/ 5 h 123"/>
                <a:gd name="T4" fmla="*/ 56 w 65"/>
                <a:gd name="T5" fmla="*/ 15 h 123"/>
                <a:gd name="T6" fmla="*/ 58 w 65"/>
                <a:gd name="T7" fmla="*/ 22 h 123"/>
                <a:gd name="T8" fmla="*/ 65 w 65"/>
                <a:gd name="T9" fmla="*/ 115 h 123"/>
                <a:gd name="T10" fmla="*/ 23 w 65"/>
                <a:gd name="T11" fmla="*/ 123 h 123"/>
                <a:gd name="T12" fmla="*/ 0 w 65"/>
                <a:gd name="T13" fmla="*/ 56 h 123"/>
                <a:gd name="T14" fmla="*/ 28 w 65"/>
                <a:gd name="T15" fmla="*/ 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23"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39" y="0"/>
                    <a:pt x="51" y="5"/>
                    <a:pt x="56" y="15"/>
                  </a:cubicBezTo>
                  <a:cubicBezTo>
                    <a:pt x="57" y="17"/>
                    <a:pt x="58" y="20"/>
                    <a:pt x="58" y="22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0" y="56"/>
                    <a:pt x="0" y="56"/>
                    <a:pt x="0" y="56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4" name="ïṡ1îdé">
              <a:extLst>
                <a:ext uri="{FF2B5EF4-FFF2-40B4-BE49-F238E27FC236}">
                  <a16:creationId xmlns:a16="http://schemas.microsoft.com/office/drawing/2014/main" id="{2937D3A4-B06A-4828-BDAD-2F0553012561}"/>
                </a:ext>
              </a:extLst>
            </p:cNvPr>
            <p:cNvSpPr/>
            <p:nvPr/>
          </p:nvSpPr>
          <p:spPr bwMode="auto">
            <a:xfrm>
              <a:off x="4745038" y="3514726"/>
              <a:ext cx="2841625" cy="1471613"/>
            </a:xfrm>
            <a:custGeom>
              <a:avLst/>
              <a:gdLst>
                <a:gd name="T0" fmla="*/ 681 w 2210"/>
                <a:gd name="T1" fmla="*/ 7 h 1146"/>
                <a:gd name="T2" fmla="*/ 31 w 2210"/>
                <a:gd name="T3" fmla="*/ 337 h 1146"/>
                <a:gd name="T4" fmla="*/ 11 w 2210"/>
                <a:gd name="T5" fmla="*/ 398 h 1146"/>
                <a:gd name="T6" fmla="*/ 31 w 2210"/>
                <a:gd name="T7" fmla="*/ 418 h 1146"/>
                <a:gd name="T8" fmla="*/ 1432 w 2210"/>
                <a:gd name="T9" fmla="*/ 1120 h 1146"/>
                <a:gd name="T10" fmla="*/ 1591 w 2210"/>
                <a:gd name="T11" fmla="*/ 1116 h 1146"/>
                <a:gd name="T12" fmla="*/ 2181 w 2210"/>
                <a:gd name="T13" fmla="*/ 784 h 1146"/>
                <a:gd name="T14" fmla="*/ 2198 w 2210"/>
                <a:gd name="T15" fmla="*/ 722 h 1146"/>
                <a:gd name="T16" fmla="*/ 2178 w 2210"/>
                <a:gd name="T17" fmla="*/ 704 h 1146"/>
                <a:gd name="T18" fmla="*/ 721 w 2210"/>
                <a:gd name="T19" fmla="*/ 7 h 1146"/>
                <a:gd name="T20" fmla="*/ 681 w 2210"/>
                <a:gd name="T21" fmla="*/ 7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0" h="1146">
                  <a:moveTo>
                    <a:pt x="681" y="7"/>
                  </a:moveTo>
                  <a:cubicBezTo>
                    <a:pt x="31" y="337"/>
                    <a:pt x="31" y="337"/>
                    <a:pt x="31" y="337"/>
                  </a:cubicBezTo>
                  <a:cubicBezTo>
                    <a:pt x="9" y="348"/>
                    <a:pt x="0" y="375"/>
                    <a:pt x="11" y="398"/>
                  </a:cubicBezTo>
                  <a:cubicBezTo>
                    <a:pt x="16" y="406"/>
                    <a:pt x="23" y="413"/>
                    <a:pt x="31" y="418"/>
                  </a:cubicBezTo>
                  <a:cubicBezTo>
                    <a:pt x="1432" y="1120"/>
                    <a:pt x="1432" y="1120"/>
                    <a:pt x="1432" y="1120"/>
                  </a:cubicBezTo>
                  <a:cubicBezTo>
                    <a:pt x="1482" y="1146"/>
                    <a:pt x="1542" y="1144"/>
                    <a:pt x="1591" y="1116"/>
                  </a:cubicBezTo>
                  <a:cubicBezTo>
                    <a:pt x="2181" y="784"/>
                    <a:pt x="2181" y="784"/>
                    <a:pt x="2181" y="784"/>
                  </a:cubicBezTo>
                  <a:cubicBezTo>
                    <a:pt x="2203" y="771"/>
                    <a:pt x="2210" y="744"/>
                    <a:pt x="2198" y="722"/>
                  </a:cubicBezTo>
                  <a:cubicBezTo>
                    <a:pt x="2193" y="714"/>
                    <a:pt x="2187" y="708"/>
                    <a:pt x="2178" y="704"/>
                  </a:cubicBezTo>
                  <a:cubicBezTo>
                    <a:pt x="721" y="7"/>
                    <a:pt x="721" y="7"/>
                    <a:pt x="721" y="7"/>
                  </a:cubicBezTo>
                  <a:cubicBezTo>
                    <a:pt x="708" y="0"/>
                    <a:pt x="694" y="1"/>
                    <a:pt x="681" y="7"/>
                  </a:cubicBez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5" name="îSľíḍê">
              <a:extLst>
                <a:ext uri="{FF2B5EF4-FFF2-40B4-BE49-F238E27FC236}">
                  <a16:creationId xmlns:a16="http://schemas.microsoft.com/office/drawing/2014/main" id="{2233BA63-1C58-4294-B8A8-36171D29D2F8}"/>
                </a:ext>
              </a:extLst>
            </p:cNvPr>
            <p:cNvSpPr/>
            <p:nvPr/>
          </p:nvSpPr>
          <p:spPr bwMode="auto">
            <a:xfrm>
              <a:off x="4749801" y="3873501"/>
              <a:ext cx="1892300" cy="1093788"/>
            </a:xfrm>
            <a:custGeom>
              <a:avLst/>
              <a:gdLst>
                <a:gd name="T0" fmla="*/ 23 w 1472"/>
                <a:gd name="T1" fmla="*/ 0 h 852"/>
                <a:gd name="T2" fmla="*/ 2 w 1472"/>
                <a:gd name="T3" fmla="*/ 16 h 852"/>
                <a:gd name="T4" fmla="*/ 1 w 1472"/>
                <a:gd name="T5" fmla="*/ 88 h 852"/>
                <a:gd name="T6" fmla="*/ 17 w 1472"/>
                <a:gd name="T7" fmla="*/ 115 h 852"/>
                <a:gd name="T8" fmla="*/ 1441 w 1472"/>
                <a:gd name="T9" fmla="*/ 846 h 852"/>
                <a:gd name="T10" fmla="*/ 1470 w 1472"/>
                <a:gd name="T11" fmla="*/ 837 h 852"/>
                <a:gd name="T12" fmla="*/ 1472 w 1472"/>
                <a:gd name="T13" fmla="*/ 827 h 852"/>
                <a:gd name="T14" fmla="*/ 1472 w 1472"/>
                <a:gd name="T15" fmla="*/ 722 h 852"/>
                <a:gd name="T16" fmla="*/ 23 w 1472"/>
                <a:gd name="T17" fmla="*/ 0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2" h="852">
                  <a:moveTo>
                    <a:pt x="23" y="0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0" y="100"/>
                    <a:pt x="7" y="110"/>
                    <a:pt x="17" y="115"/>
                  </a:cubicBezTo>
                  <a:cubicBezTo>
                    <a:pt x="1441" y="846"/>
                    <a:pt x="1441" y="846"/>
                    <a:pt x="1441" y="846"/>
                  </a:cubicBezTo>
                  <a:cubicBezTo>
                    <a:pt x="1452" y="852"/>
                    <a:pt x="1464" y="848"/>
                    <a:pt x="1470" y="837"/>
                  </a:cubicBezTo>
                  <a:cubicBezTo>
                    <a:pt x="1471" y="834"/>
                    <a:pt x="1472" y="831"/>
                    <a:pt x="1472" y="827"/>
                  </a:cubicBezTo>
                  <a:cubicBezTo>
                    <a:pt x="1472" y="722"/>
                    <a:pt x="1472" y="722"/>
                    <a:pt x="1472" y="72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6" name="ïślïḑê">
              <a:extLst>
                <a:ext uri="{FF2B5EF4-FFF2-40B4-BE49-F238E27FC236}">
                  <a16:creationId xmlns:a16="http://schemas.microsoft.com/office/drawing/2014/main" id="{81DAA07C-7757-4A48-A92A-3F2E4D11D5E1}"/>
                </a:ext>
              </a:extLst>
            </p:cNvPr>
            <p:cNvSpPr/>
            <p:nvPr/>
          </p:nvSpPr>
          <p:spPr bwMode="auto">
            <a:xfrm>
              <a:off x="4745038" y="3408363"/>
              <a:ext cx="2841625" cy="1470025"/>
            </a:xfrm>
            <a:custGeom>
              <a:avLst/>
              <a:gdLst>
                <a:gd name="T0" fmla="*/ 681 w 2210"/>
                <a:gd name="T1" fmla="*/ 6 h 1145"/>
                <a:gd name="T2" fmla="*/ 31 w 2210"/>
                <a:gd name="T3" fmla="*/ 336 h 1145"/>
                <a:gd name="T4" fmla="*/ 11 w 2210"/>
                <a:gd name="T5" fmla="*/ 397 h 1145"/>
                <a:gd name="T6" fmla="*/ 31 w 2210"/>
                <a:gd name="T7" fmla="*/ 417 h 1145"/>
                <a:gd name="T8" fmla="*/ 1432 w 2210"/>
                <a:gd name="T9" fmla="*/ 1119 h 1145"/>
                <a:gd name="T10" fmla="*/ 1591 w 2210"/>
                <a:gd name="T11" fmla="*/ 1115 h 1145"/>
                <a:gd name="T12" fmla="*/ 2181 w 2210"/>
                <a:gd name="T13" fmla="*/ 783 h 1145"/>
                <a:gd name="T14" fmla="*/ 2198 w 2210"/>
                <a:gd name="T15" fmla="*/ 721 h 1145"/>
                <a:gd name="T16" fmla="*/ 2178 w 2210"/>
                <a:gd name="T17" fmla="*/ 703 h 1145"/>
                <a:gd name="T18" fmla="*/ 721 w 2210"/>
                <a:gd name="T19" fmla="*/ 6 h 1145"/>
                <a:gd name="T20" fmla="*/ 681 w 2210"/>
                <a:gd name="T21" fmla="*/ 6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0" h="1145">
                  <a:moveTo>
                    <a:pt x="681" y="6"/>
                  </a:moveTo>
                  <a:cubicBezTo>
                    <a:pt x="31" y="336"/>
                    <a:pt x="31" y="336"/>
                    <a:pt x="31" y="336"/>
                  </a:cubicBezTo>
                  <a:cubicBezTo>
                    <a:pt x="9" y="347"/>
                    <a:pt x="0" y="374"/>
                    <a:pt x="11" y="397"/>
                  </a:cubicBezTo>
                  <a:cubicBezTo>
                    <a:pt x="16" y="405"/>
                    <a:pt x="23" y="412"/>
                    <a:pt x="31" y="417"/>
                  </a:cubicBezTo>
                  <a:cubicBezTo>
                    <a:pt x="1432" y="1119"/>
                    <a:pt x="1432" y="1119"/>
                    <a:pt x="1432" y="1119"/>
                  </a:cubicBezTo>
                  <a:cubicBezTo>
                    <a:pt x="1482" y="1145"/>
                    <a:pt x="1542" y="1143"/>
                    <a:pt x="1591" y="1115"/>
                  </a:cubicBezTo>
                  <a:cubicBezTo>
                    <a:pt x="2181" y="783"/>
                    <a:pt x="2181" y="783"/>
                    <a:pt x="2181" y="783"/>
                  </a:cubicBezTo>
                  <a:cubicBezTo>
                    <a:pt x="2203" y="770"/>
                    <a:pt x="2210" y="743"/>
                    <a:pt x="2198" y="721"/>
                  </a:cubicBezTo>
                  <a:cubicBezTo>
                    <a:pt x="2193" y="713"/>
                    <a:pt x="2187" y="707"/>
                    <a:pt x="2178" y="703"/>
                  </a:cubicBezTo>
                  <a:cubicBezTo>
                    <a:pt x="721" y="6"/>
                    <a:pt x="721" y="6"/>
                    <a:pt x="721" y="6"/>
                  </a:cubicBezTo>
                  <a:cubicBezTo>
                    <a:pt x="708" y="0"/>
                    <a:pt x="694" y="0"/>
                    <a:pt x="681" y="6"/>
                  </a:cubicBezTo>
                  <a:close/>
                </a:path>
              </a:pathLst>
            </a:custGeom>
            <a:solidFill>
              <a:srgbClr val="E3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7" name="îşļïḑê">
              <a:extLst>
                <a:ext uri="{FF2B5EF4-FFF2-40B4-BE49-F238E27FC236}">
                  <a16:creationId xmlns:a16="http://schemas.microsoft.com/office/drawing/2014/main" id="{B21BC57F-F8C2-40CE-BC8B-763DFBA9690E}"/>
                </a:ext>
              </a:extLst>
            </p:cNvPr>
            <p:cNvSpPr/>
            <p:nvPr/>
          </p:nvSpPr>
          <p:spPr bwMode="auto">
            <a:xfrm>
              <a:off x="4872038" y="3494088"/>
              <a:ext cx="2533650" cy="1255713"/>
            </a:xfrm>
            <a:custGeom>
              <a:avLst/>
              <a:gdLst>
                <a:gd name="T0" fmla="*/ 581 w 1596"/>
                <a:gd name="T1" fmla="*/ 0 h 791"/>
                <a:gd name="T2" fmla="*/ 0 w 1596"/>
                <a:gd name="T3" fmla="*/ 294 h 791"/>
                <a:gd name="T4" fmla="*/ 998 w 1596"/>
                <a:gd name="T5" fmla="*/ 791 h 791"/>
                <a:gd name="T6" fmla="*/ 1596 w 1596"/>
                <a:gd name="T7" fmla="*/ 488 h 791"/>
                <a:gd name="T8" fmla="*/ 581 w 1596"/>
                <a:gd name="T9" fmla="*/ 0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791">
                  <a:moveTo>
                    <a:pt x="581" y="0"/>
                  </a:moveTo>
                  <a:lnTo>
                    <a:pt x="0" y="294"/>
                  </a:lnTo>
                  <a:lnTo>
                    <a:pt x="998" y="791"/>
                  </a:lnTo>
                  <a:lnTo>
                    <a:pt x="1596" y="48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8" name="ïŝḷiḓê">
              <a:extLst>
                <a:ext uri="{FF2B5EF4-FFF2-40B4-BE49-F238E27FC236}">
                  <a16:creationId xmlns:a16="http://schemas.microsoft.com/office/drawing/2014/main" id="{A2FBFEA2-E713-4288-AAEC-1B7628510BC5}"/>
                </a:ext>
              </a:extLst>
            </p:cNvPr>
            <p:cNvSpPr/>
            <p:nvPr/>
          </p:nvSpPr>
          <p:spPr bwMode="auto">
            <a:xfrm>
              <a:off x="6938963" y="4492626"/>
              <a:ext cx="193675" cy="114300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9" name="ïṣḻiḋè">
              <a:extLst>
                <a:ext uri="{FF2B5EF4-FFF2-40B4-BE49-F238E27FC236}">
                  <a16:creationId xmlns:a16="http://schemas.microsoft.com/office/drawing/2014/main" id="{A2202F8F-5497-44F3-82B0-A1CEF2783D70}"/>
                </a:ext>
              </a:extLst>
            </p:cNvPr>
            <p:cNvSpPr/>
            <p:nvPr/>
          </p:nvSpPr>
          <p:spPr bwMode="auto">
            <a:xfrm>
              <a:off x="5253038" y="3633788"/>
              <a:ext cx="19050" cy="17463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0" name="îśļíḋè">
              <a:extLst>
                <a:ext uri="{FF2B5EF4-FFF2-40B4-BE49-F238E27FC236}">
                  <a16:creationId xmlns:a16="http://schemas.microsoft.com/office/drawing/2014/main" id="{41E6C4C2-DC87-4B64-9596-D7F8A9D8800D}"/>
                </a:ext>
              </a:extLst>
            </p:cNvPr>
            <p:cNvSpPr/>
            <p:nvPr/>
          </p:nvSpPr>
          <p:spPr bwMode="auto">
            <a:xfrm>
              <a:off x="5226051" y="3702051"/>
              <a:ext cx="20638" cy="2063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1" name="îṩḻîdé">
              <a:extLst>
                <a:ext uri="{FF2B5EF4-FFF2-40B4-BE49-F238E27FC236}">
                  <a16:creationId xmlns:a16="http://schemas.microsoft.com/office/drawing/2014/main" id="{CC6DAC71-C2A6-4CAA-AE4A-EA490F7CA241}"/>
                </a:ext>
              </a:extLst>
            </p:cNvPr>
            <p:cNvSpPr/>
            <p:nvPr/>
          </p:nvSpPr>
          <p:spPr bwMode="auto">
            <a:xfrm flipV="1">
              <a:off x="5275263" y="3643313"/>
              <a:ext cx="107950" cy="52388"/>
            </a:xfrm>
            <a:prstGeom prst="line">
              <a:avLst/>
            </a:prstGeom>
            <a:noFill/>
            <a:ln w="4763" cap="flat">
              <a:solidFill>
                <a:srgbClr val="3F3D5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2" name="iṧ1ïḍe">
              <a:extLst>
                <a:ext uri="{FF2B5EF4-FFF2-40B4-BE49-F238E27FC236}">
                  <a16:creationId xmlns:a16="http://schemas.microsoft.com/office/drawing/2014/main" id="{185DA1D5-2CFC-4304-A551-FB2C93399AB9}"/>
                </a:ext>
              </a:extLst>
            </p:cNvPr>
            <p:cNvSpPr/>
            <p:nvPr/>
          </p:nvSpPr>
          <p:spPr bwMode="auto">
            <a:xfrm>
              <a:off x="5867401" y="3903663"/>
              <a:ext cx="515938" cy="385763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4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3" name="îşḷíďè">
              <a:extLst>
                <a:ext uri="{FF2B5EF4-FFF2-40B4-BE49-F238E27FC236}">
                  <a16:creationId xmlns:a16="http://schemas.microsoft.com/office/drawing/2014/main" id="{D869BA75-5497-4B7E-AAD4-B735BDA0CD69}"/>
                </a:ext>
              </a:extLst>
            </p:cNvPr>
            <p:cNvSpPr/>
            <p:nvPr/>
          </p:nvSpPr>
          <p:spPr bwMode="auto">
            <a:xfrm>
              <a:off x="6140451" y="4041776"/>
              <a:ext cx="515938" cy="385763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5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4" name="iṣlîḍê">
              <a:extLst>
                <a:ext uri="{FF2B5EF4-FFF2-40B4-BE49-F238E27FC236}">
                  <a16:creationId xmlns:a16="http://schemas.microsoft.com/office/drawing/2014/main" id="{723847DA-C4AB-4DAF-97D0-441AF624345C}"/>
                </a:ext>
              </a:extLst>
            </p:cNvPr>
            <p:cNvSpPr/>
            <p:nvPr/>
          </p:nvSpPr>
          <p:spPr bwMode="auto">
            <a:xfrm>
              <a:off x="5619751" y="3743326"/>
              <a:ext cx="517525" cy="387350"/>
            </a:xfrm>
            <a:custGeom>
              <a:avLst/>
              <a:gdLst>
                <a:gd name="T0" fmla="*/ 47 w 402"/>
                <a:gd name="T1" fmla="*/ 157 h 301"/>
                <a:gd name="T2" fmla="*/ 284 w 402"/>
                <a:gd name="T3" fmla="*/ 20 h 301"/>
                <a:gd name="T4" fmla="*/ 382 w 402"/>
                <a:gd name="T5" fmla="*/ 46 h 301"/>
                <a:gd name="T6" fmla="*/ 356 w 402"/>
                <a:gd name="T7" fmla="*/ 144 h 301"/>
                <a:gd name="T8" fmla="*/ 119 w 402"/>
                <a:gd name="T9" fmla="*/ 281 h 301"/>
                <a:gd name="T10" fmla="*/ 20 w 402"/>
                <a:gd name="T11" fmla="*/ 255 h 301"/>
                <a:gd name="T12" fmla="*/ 47 w 402"/>
                <a:gd name="T13" fmla="*/ 15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2" h="301">
                  <a:moveTo>
                    <a:pt x="47" y="157"/>
                  </a:moveTo>
                  <a:cubicBezTo>
                    <a:pt x="284" y="20"/>
                    <a:pt x="284" y="20"/>
                    <a:pt x="284" y="20"/>
                  </a:cubicBezTo>
                  <a:cubicBezTo>
                    <a:pt x="318" y="0"/>
                    <a:pt x="362" y="12"/>
                    <a:pt x="382" y="46"/>
                  </a:cubicBezTo>
                  <a:cubicBezTo>
                    <a:pt x="402" y="80"/>
                    <a:pt x="390" y="125"/>
                    <a:pt x="356" y="144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84" y="301"/>
                    <a:pt x="40" y="289"/>
                    <a:pt x="20" y="255"/>
                  </a:cubicBezTo>
                  <a:cubicBezTo>
                    <a:pt x="0" y="220"/>
                    <a:pt x="12" y="176"/>
                    <a:pt x="47" y="157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915" name="矩形 1914">
            <a:extLst>
              <a:ext uri="{FF2B5EF4-FFF2-40B4-BE49-F238E27FC236}">
                <a16:creationId xmlns:a16="http://schemas.microsoft.com/office/drawing/2014/main" id="{F334E9F3-343A-4310-AE9B-7CD87D8ADA6F}"/>
              </a:ext>
            </a:extLst>
          </p:cNvPr>
          <p:cNvSpPr/>
          <p:nvPr/>
        </p:nvSpPr>
        <p:spPr>
          <a:xfrm>
            <a:off x="8844487" y="5725354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评审会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16" name="矩形 1915">
            <a:extLst>
              <a:ext uri="{FF2B5EF4-FFF2-40B4-BE49-F238E27FC236}">
                <a16:creationId xmlns:a16="http://schemas.microsoft.com/office/drawing/2014/main" id="{37EC1150-28F1-46C6-980D-93D7EAF072FE}"/>
              </a:ext>
            </a:extLst>
          </p:cNvPr>
          <p:cNvSpPr/>
          <p:nvPr/>
        </p:nvSpPr>
        <p:spPr>
          <a:xfrm>
            <a:off x="4963467" y="1656827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产品功能细化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17" name="矩形 1916">
            <a:extLst>
              <a:ext uri="{FF2B5EF4-FFF2-40B4-BE49-F238E27FC236}">
                <a16:creationId xmlns:a16="http://schemas.microsoft.com/office/drawing/2014/main" id="{1D784AB4-C038-4588-B0A5-B9BE1C3E4EEB}"/>
              </a:ext>
            </a:extLst>
          </p:cNvPr>
          <p:cNvSpPr/>
          <p:nvPr/>
        </p:nvSpPr>
        <p:spPr>
          <a:xfrm>
            <a:off x="8652078" y="1467746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每日站会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59A83AC-699C-41C8-AD61-71AF5F154F9C}"/>
              </a:ext>
            </a:extLst>
          </p:cNvPr>
          <p:cNvCxnSpPr>
            <a:stCxn id="1917" idx="0"/>
            <a:endCxn id="3" idx="0"/>
          </p:cNvCxnSpPr>
          <p:nvPr/>
        </p:nvCxnSpPr>
        <p:spPr>
          <a:xfrm rot="16200000" flipV="1">
            <a:off x="8345735" y="589304"/>
            <a:ext cx="1920" cy="1754964"/>
          </a:xfrm>
          <a:prstGeom prst="bentConnector3">
            <a:avLst>
              <a:gd name="adj1" fmla="val 8504375"/>
            </a:avLst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671A6B9-5BD4-49CE-9F21-99599BB39C5C}"/>
              </a:ext>
            </a:extLst>
          </p:cNvPr>
          <p:cNvCxnSpPr>
            <a:cxnSpLocks/>
            <a:stCxn id="1916" idx="2"/>
          </p:cNvCxnSpPr>
          <p:nvPr/>
        </p:nvCxnSpPr>
        <p:spPr>
          <a:xfrm rot="16200000" flipH="1">
            <a:off x="5574909" y="2022536"/>
            <a:ext cx="1033277" cy="1111962"/>
          </a:xfrm>
          <a:prstGeom prst="bentConnector2">
            <a:avLst/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963F26F-1D82-4083-935F-DCE20C3B0A93}"/>
              </a:ext>
            </a:extLst>
          </p:cNvPr>
          <p:cNvSpPr txBox="1"/>
          <p:nvPr/>
        </p:nvSpPr>
        <p:spPr>
          <a:xfrm>
            <a:off x="2696046" y="4638279"/>
            <a:ext cx="6096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18" name="文本框 1917">
            <a:extLst>
              <a:ext uri="{FF2B5EF4-FFF2-40B4-BE49-F238E27FC236}">
                <a16:creationId xmlns:a16="http://schemas.microsoft.com/office/drawing/2014/main" id="{95520F5D-5031-499A-A012-F2199970F4EC}"/>
              </a:ext>
            </a:extLst>
          </p:cNvPr>
          <p:cNvSpPr txBox="1"/>
          <p:nvPr/>
        </p:nvSpPr>
        <p:spPr>
          <a:xfrm>
            <a:off x="5885058" y="4692633"/>
            <a:ext cx="6096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B818617-06EB-41AE-875A-35B74EABAF7F}"/>
              </a:ext>
            </a:extLst>
          </p:cNvPr>
          <p:cNvCxnSpPr>
            <a:cxnSpLocks/>
            <a:stCxn id="22" idx="0"/>
            <a:endCxn id="1918" idx="0"/>
          </p:cNvCxnSpPr>
          <p:nvPr/>
        </p:nvCxnSpPr>
        <p:spPr>
          <a:xfrm rot="16200000" flipH="1">
            <a:off x="4568218" y="3070950"/>
            <a:ext cx="54354" cy="3189012"/>
          </a:xfrm>
          <a:prstGeom prst="bentConnector3">
            <a:avLst>
              <a:gd name="adj1" fmla="val -420576"/>
            </a:avLst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DF5238C-03ED-4E14-A7E4-6F6FD6923C00}"/>
              </a:ext>
            </a:extLst>
          </p:cNvPr>
          <p:cNvSpPr txBox="1"/>
          <p:nvPr/>
        </p:nvSpPr>
        <p:spPr>
          <a:xfrm>
            <a:off x="4217992" y="4121248"/>
            <a:ext cx="959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任务划分</a:t>
            </a:r>
          </a:p>
        </p:txBody>
      </p:sp>
      <p:sp>
        <p:nvSpPr>
          <p:cNvPr id="1919" name="矩形 1918">
            <a:extLst>
              <a:ext uri="{FF2B5EF4-FFF2-40B4-BE49-F238E27FC236}">
                <a16:creationId xmlns:a16="http://schemas.microsoft.com/office/drawing/2014/main" id="{7DFF6F93-5D3D-487B-B2C6-5E563B6757C5}"/>
              </a:ext>
            </a:extLst>
          </p:cNvPr>
          <p:cNvSpPr/>
          <p:nvPr/>
        </p:nvSpPr>
        <p:spPr>
          <a:xfrm>
            <a:off x="8652077" y="2197600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持续集成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F6BCEB5-D9BA-4E5A-96EB-368707CD51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52329" y="2632764"/>
            <a:ext cx="671847" cy="527296"/>
          </a:xfrm>
          <a:prstGeom prst="bentConnector3">
            <a:avLst>
              <a:gd name="adj1" fmla="val -2039"/>
            </a:avLst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0" name="9cc25d60-470f-4ce1-bb09-31c27c5bce5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8C77519-C897-48E2-9F6E-7938EE96712A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>
          <a:xfrm>
            <a:off x="7478290" y="4824199"/>
            <a:ext cx="761018" cy="576540"/>
            <a:chOff x="3451226" y="1411288"/>
            <a:chExt cx="5311775" cy="4038600"/>
          </a:xfrm>
        </p:grpSpPr>
        <p:sp>
          <p:nvSpPr>
            <p:cNvPr id="1921" name="iṣ1ïḍe">
              <a:extLst>
                <a:ext uri="{FF2B5EF4-FFF2-40B4-BE49-F238E27FC236}">
                  <a16:creationId xmlns:a16="http://schemas.microsoft.com/office/drawing/2014/main" id="{3A4921D7-0F1B-4AA2-9592-1B874F6C606D}"/>
                </a:ext>
              </a:extLst>
            </p:cNvPr>
            <p:cNvSpPr/>
            <p:nvPr/>
          </p:nvSpPr>
          <p:spPr bwMode="auto">
            <a:xfrm>
              <a:off x="3451226" y="1411288"/>
              <a:ext cx="5311775" cy="4038600"/>
            </a:xfrm>
            <a:custGeom>
              <a:avLst/>
              <a:gdLst>
                <a:gd name="T0" fmla="*/ 1022 w 1729"/>
                <a:gd name="T1" fmla="*/ 1099 h 1315"/>
                <a:gd name="T2" fmla="*/ 487 w 1729"/>
                <a:gd name="T3" fmla="*/ 1093 h 1315"/>
                <a:gd name="T4" fmla="*/ 502 w 1729"/>
                <a:gd name="T5" fmla="*/ 1092 h 1315"/>
                <a:gd name="T6" fmla="*/ 496 w 1729"/>
                <a:gd name="T7" fmla="*/ 1033 h 1315"/>
                <a:gd name="T8" fmla="*/ 541 w 1729"/>
                <a:gd name="T9" fmla="*/ 1025 h 1315"/>
                <a:gd name="T10" fmla="*/ 533 w 1729"/>
                <a:gd name="T11" fmla="*/ 1129 h 1315"/>
                <a:gd name="T12" fmla="*/ 599 w 1729"/>
                <a:gd name="T13" fmla="*/ 1117 h 1315"/>
                <a:gd name="T14" fmla="*/ 590 w 1729"/>
                <a:gd name="T15" fmla="*/ 1078 h 1315"/>
                <a:gd name="T16" fmla="*/ 667 w 1729"/>
                <a:gd name="T17" fmla="*/ 1096 h 1315"/>
                <a:gd name="T18" fmla="*/ 689 w 1729"/>
                <a:gd name="T19" fmla="*/ 1025 h 1315"/>
                <a:gd name="T20" fmla="*/ 702 w 1729"/>
                <a:gd name="T21" fmla="*/ 1025 h 1315"/>
                <a:gd name="T22" fmla="*/ 990 w 1729"/>
                <a:gd name="T23" fmla="*/ 1045 h 1315"/>
                <a:gd name="T24" fmla="*/ 302 w 1729"/>
                <a:gd name="T25" fmla="*/ 428 h 1315"/>
                <a:gd name="T26" fmla="*/ 123 w 1729"/>
                <a:gd name="T27" fmla="*/ 1175 h 1315"/>
                <a:gd name="T28" fmla="*/ 866 w 1729"/>
                <a:gd name="T29" fmla="*/ 1217 h 1315"/>
                <a:gd name="T30" fmla="*/ 786 w 1729"/>
                <a:gd name="T31" fmla="*/ 1184 h 1315"/>
                <a:gd name="T32" fmla="*/ 566 w 1729"/>
                <a:gd name="T33" fmla="*/ 1197 h 1315"/>
                <a:gd name="T34" fmla="*/ 447 w 1729"/>
                <a:gd name="T35" fmla="*/ 1132 h 1315"/>
                <a:gd name="T36" fmla="*/ 328 w 1729"/>
                <a:gd name="T37" fmla="*/ 1025 h 1315"/>
                <a:gd name="T38" fmla="*/ 299 w 1729"/>
                <a:gd name="T39" fmla="*/ 844 h 1315"/>
                <a:gd name="T40" fmla="*/ 294 w 1729"/>
                <a:gd name="T41" fmla="*/ 844 h 1315"/>
                <a:gd name="T42" fmla="*/ 240 w 1729"/>
                <a:gd name="T43" fmla="*/ 834 h 1315"/>
                <a:gd name="T44" fmla="*/ 201 w 1729"/>
                <a:gd name="T45" fmla="*/ 918 h 1315"/>
                <a:gd name="T46" fmla="*/ 161 w 1729"/>
                <a:gd name="T47" fmla="*/ 838 h 1315"/>
                <a:gd name="T48" fmla="*/ 200 w 1729"/>
                <a:gd name="T49" fmla="*/ 765 h 1315"/>
                <a:gd name="T50" fmla="*/ 251 w 1729"/>
                <a:gd name="T51" fmla="*/ 797 h 1315"/>
                <a:gd name="T52" fmla="*/ 261 w 1729"/>
                <a:gd name="T53" fmla="*/ 830 h 1315"/>
                <a:gd name="T54" fmla="*/ 302 w 1729"/>
                <a:gd name="T55" fmla="*/ 828 h 1315"/>
                <a:gd name="T56" fmla="*/ 1176 w 1729"/>
                <a:gd name="T57" fmla="*/ 4 h 1315"/>
                <a:gd name="T58" fmla="*/ 534 w 1729"/>
                <a:gd name="T59" fmla="*/ 345 h 1315"/>
                <a:gd name="T60" fmla="*/ 1389 w 1729"/>
                <a:gd name="T61" fmla="*/ 423 h 1315"/>
                <a:gd name="T62" fmla="*/ 1426 w 1729"/>
                <a:gd name="T63" fmla="*/ 844 h 1315"/>
                <a:gd name="T64" fmla="*/ 1513 w 1729"/>
                <a:gd name="T65" fmla="*/ 1029 h 1315"/>
                <a:gd name="T66" fmla="*/ 1436 w 1729"/>
                <a:gd name="T67" fmla="*/ 901 h 1315"/>
                <a:gd name="T68" fmla="*/ 1391 w 1729"/>
                <a:gd name="T69" fmla="*/ 935 h 1315"/>
                <a:gd name="T70" fmla="*/ 1389 w 1729"/>
                <a:gd name="T71" fmla="*/ 998 h 1315"/>
                <a:gd name="T72" fmla="*/ 1389 w 1729"/>
                <a:gd name="T73" fmla="*/ 998 h 1315"/>
                <a:gd name="T74" fmla="*/ 1389 w 1729"/>
                <a:gd name="T75" fmla="*/ 998 h 1315"/>
                <a:gd name="T76" fmla="*/ 1389 w 1729"/>
                <a:gd name="T77" fmla="*/ 998 h 1315"/>
                <a:gd name="T78" fmla="*/ 1389 w 1729"/>
                <a:gd name="T79" fmla="*/ 999 h 1315"/>
                <a:gd name="T80" fmla="*/ 1389 w 1729"/>
                <a:gd name="T81" fmla="*/ 999 h 1315"/>
                <a:gd name="T82" fmla="*/ 1064 w 1729"/>
                <a:gd name="T83" fmla="*/ 1025 h 1315"/>
                <a:gd name="T84" fmla="*/ 1108 w 1729"/>
                <a:gd name="T85" fmla="*/ 1072 h 1315"/>
                <a:gd name="T86" fmla="*/ 1089 w 1729"/>
                <a:gd name="T87" fmla="*/ 1119 h 1315"/>
                <a:gd name="T88" fmla="*/ 1457 w 1729"/>
                <a:gd name="T89" fmla="*/ 1149 h 1315"/>
                <a:gd name="T90" fmla="*/ 1578 w 1729"/>
                <a:gd name="T91" fmla="*/ 627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9" h="1315">
                  <a:moveTo>
                    <a:pt x="1022" y="1099"/>
                  </a:moveTo>
                  <a:cubicBezTo>
                    <a:pt x="1022" y="1099"/>
                    <a:pt x="1022" y="1099"/>
                    <a:pt x="1022" y="1099"/>
                  </a:cubicBezTo>
                  <a:cubicBezTo>
                    <a:pt x="1022" y="1099"/>
                    <a:pt x="1022" y="1099"/>
                    <a:pt x="1022" y="1099"/>
                  </a:cubicBezTo>
                  <a:moveTo>
                    <a:pt x="496" y="1025"/>
                  </a:moveTo>
                  <a:cubicBezTo>
                    <a:pt x="493" y="1025"/>
                    <a:pt x="493" y="1025"/>
                    <a:pt x="493" y="1025"/>
                  </a:cubicBezTo>
                  <a:cubicBezTo>
                    <a:pt x="491" y="1045"/>
                    <a:pt x="491" y="1073"/>
                    <a:pt x="487" y="1093"/>
                  </a:cubicBezTo>
                  <a:cubicBezTo>
                    <a:pt x="485" y="1106"/>
                    <a:pt x="482" y="1119"/>
                    <a:pt x="479" y="1131"/>
                  </a:cubicBezTo>
                  <a:cubicBezTo>
                    <a:pt x="487" y="1130"/>
                    <a:pt x="494" y="1130"/>
                    <a:pt x="502" y="1130"/>
                  </a:cubicBezTo>
                  <a:cubicBezTo>
                    <a:pt x="502" y="1118"/>
                    <a:pt x="502" y="1105"/>
                    <a:pt x="502" y="1092"/>
                  </a:cubicBezTo>
                  <a:cubicBezTo>
                    <a:pt x="501" y="1075"/>
                    <a:pt x="498" y="1052"/>
                    <a:pt x="496" y="1033"/>
                  </a:cubicBezTo>
                  <a:cubicBezTo>
                    <a:pt x="496" y="1033"/>
                    <a:pt x="496" y="1033"/>
                    <a:pt x="496" y="1033"/>
                  </a:cubicBezTo>
                  <a:cubicBezTo>
                    <a:pt x="496" y="1033"/>
                    <a:pt x="496" y="1033"/>
                    <a:pt x="496" y="1033"/>
                  </a:cubicBezTo>
                  <a:cubicBezTo>
                    <a:pt x="496" y="1030"/>
                    <a:pt x="496" y="1027"/>
                    <a:pt x="496" y="1025"/>
                  </a:cubicBezTo>
                  <a:moveTo>
                    <a:pt x="627" y="1025"/>
                  </a:moveTo>
                  <a:cubicBezTo>
                    <a:pt x="541" y="1025"/>
                    <a:pt x="541" y="1025"/>
                    <a:pt x="541" y="1025"/>
                  </a:cubicBezTo>
                  <a:cubicBezTo>
                    <a:pt x="541" y="1025"/>
                    <a:pt x="541" y="1025"/>
                    <a:pt x="541" y="1025"/>
                  </a:cubicBezTo>
                  <a:cubicBezTo>
                    <a:pt x="541" y="1042"/>
                    <a:pt x="540" y="1069"/>
                    <a:pt x="538" y="1092"/>
                  </a:cubicBezTo>
                  <a:cubicBezTo>
                    <a:pt x="537" y="1105"/>
                    <a:pt x="535" y="1117"/>
                    <a:pt x="533" y="1129"/>
                  </a:cubicBezTo>
                  <a:cubicBezTo>
                    <a:pt x="550" y="1128"/>
                    <a:pt x="567" y="1127"/>
                    <a:pt x="585" y="1127"/>
                  </a:cubicBezTo>
                  <a:cubicBezTo>
                    <a:pt x="585" y="1125"/>
                    <a:pt x="586" y="1123"/>
                    <a:pt x="588" y="1121"/>
                  </a:cubicBezTo>
                  <a:cubicBezTo>
                    <a:pt x="590" y="1118"/>
                    <a:pt x="594" y="1117"/>
                    <a:pt x="599" y="1117"/>
                  </a:cubicBezTo>
                  <a:cubicBezTo>
                    <a:pt x="604" y="1117"/>
                    <a:pt x="610" y="1118"/>
                    <a:pt x="617" y="1120"/>
                  </a:cubicBezTo>
                  <a:cubicBezTo>
                    <a:pt x="601" y="1110"/>
                    <a:pt x="588" y="1099"/>
                    <a:pt x="588" y="1086"/>
                  </a:cubicBezTo>
                  <a:cubicBezTo>
                    <a:pt x="588" y="1083"/>
                    <a:pt x="588" y="1081"/>
                    <a:pt x="590" y="1078"/>
                  </a:cubicBezTo>
                  <a:cubicBezTo>
                    <a:pt x="595" y="1067"/>
                    <a:pt x="603" y="1062"/>
                    <a:pt x="612" y="1062"/>
                  </a:cubicBezTo>
                  <a:cubicBezTo>
                    <a:pt x="630" y="1062"/>
                    <a:pt x="654" y="1081"/>
                    <a:pt x="667" y="1096"/>
                  </a:cubicBezTo>
                  <a:cubicBezTo>
                    <a:pt x="667" y="1096"/>
                    <a:pt x="667" y="1096"/>
                    <a:pt x="667" y="1096"/>
                  </a:cubicBezTo>
                  <a:cubicBezTo>
                    <a:pt x="659" y="1086"/>
                    <a:pt x="636" y="1053"/>
                    <a:pt x="627" y="1025"/>
                  </a:cubicBezTo>
                  <a:moveTo>
                    <a:pt x="702" y="1025"/>
                  </a:moveTo>
                  <a:cubicBezTo>
                    <a:pt x="689" y="1025"/>
                    <a:pt x="689" y="1025"/>
                    <a:pt x="689" y="1025"/>
                  </a:cubicBezTo>
                  <a:cubicBezTo>
                    <a:pt x="698" y="1050"/>
                    <a:pt x="703" y="1078"/>
                    <a:pt x="704" y="1083"/>
                  </a:cubicBezTo>
                  <a:cubicBezTo>
                    <a:pt x="703" y="1079"/>
                    <a:pt x="701" y="1063"/>
                    <a:pt x="701" y="1045"/>
                  </a:cubicBezTo>
                  <a:cubicBezTo>
                    <a:pt x="701" y="1039"/>
                    <a:pt x="701" y="1032"/>
                    <a:pt x="702" y="1025"/>
                  </a:cubicBezTo>
                  <a:moveTo>
                    <a:pt x="1003" y="1025"/>
                  </a:moveTo>
                  <a:cubicBezTo>
                    <a:pt x="989" y="1025"/>
                    <a:pt x="989" y="1025"/>
                    <a:pt x="989" y="1025"/>
                  </a:cubicBezTo>
                  <a:cubicBezTo>
                    <a:pt x="990" y="1032"/>
                    <a:pt x="990" y="1039"/>
                    <a:pt x="990" y="1045"/>
                  </a:cubicBezTo>
                  <a:cubicBezTo>
                    <a:pt x="990" y="1063"/>
                    <a:pt x="988" y="1079"/>
                    <a:pt x="987" y="1083"/>
                  </a:cubicBezTo>
                  <a:cubicBezTo>
                    <a:pt x="988" y="1078"/>
                    <a:pt x="993" y="1050"/>
                    <a:pt x="1003" y="1025"/>
                  </a:cubicBezTo>
                  <a:moveTo>
                    <a:pt x="302" y="428"/>
                  </a:moveTo>
                  <a:cubicBezTo>
                    <a:pt x="293" y="432"/>
                    <a:pt x="285" y="436"/>
                    <a:pt x="277" y="440"/>
                  </a:cubicBezTo>
                  <a:cubicBezTo>
                    <a:pt x="64" y="550"/>
                    <a:pt x="0" y="706"/>
                    <a:pt x="9" y="907"/>
                  </a:cubicBezTo>
                  <a:cubicBezTo>
                    <a:pt x="12" y="968"/>
                    <a:pt x="20" y="1063"/>
                    <a:pt x="123" y="1175"/>
                  </a:cubicBezTo>
                  <a:cubicBezTo>
                    <a:pt x="212" y="1272"/>
                    <a:pt x="326" y="1315"/>
                    <a:pt x="461" y="1315"/>
                  </a:cubicBezTo>
                  <a:cubicBezTo>
                    <a:pt x="536" y="1315"/>
                    <a:pt x="617" y="1302"/>
                    <a:pt x="704" y="1277"/>
                  </a:cubicBezTo>
                  <a:cubicBezTo>
                    <a:pt x="759" y="1261"/>
                    <a:pt x="812" y="1236"/>
                    <a:pt x="866" y="1217"/>
                  </a:cubicBezTo>
                  <a:cubicBezTo>
                    <a:pt x="912" y="1202"/>
                    <a:pt x="959" y="1190"/>
                    <a:pt x="1007" y="1183"/>
                  </a:cubicBezTo>
                  <a:cubicBezTo>
                    <a:pt x="963" y="1184"/>
                    <a:pt x="917" y="1184"/>
                    <a:pt x="870" y="1184"/>
                  </a:cubicBezTo>
                  <a:cubicBezTo>
                    <a:pt x="841" y="1184"/>
                    <a:pt x="813" y="1184"/>
                    <a:pt x="786" y="1184"/>
                  </a:cubicBezTo>
                  <a:cubicBezTo>
                    <a:pt x="798" y="1188"/>
                    <a:pt x="806" y="1192"/>
                    <a:pt x="806" y="1197"/>
                  </a:cubicBezTo>
                  <a:cubicBezTo>
                    <a:pt x="806" y="1210"/>
                    <a:pt x="752" y="1220"/>
                    <a:pt x="686" y="1220"/>
                  </a:cubicBezTo>
                  <a:cubicBezTo>
                    <a:pt x="620" y="1220"/>
                    <a:pt x="566" y="1210"/>
                    <a:pt x="566" y="1197"/>
                  </a:cubicBezTo>
                  <a:cubicBezTo>
                    <a:pt x="566" y="1191"/>
                    <a:pt x="578" y="1185"/>
                    <a:pt x="599" y="1181"/>
                  </a:cubicBezTo>
                  <a:cubicBezTo>
                    <a:pt x="412" y="1176"/>
                    <a:pt x="285" y="1165"/>
                    <a:pt x="285" y="1154"/>
                  </a:cubicBezTo>
                  <a:cubicBezTo>
                    <a:pt x="285" y="1145"/>
                    <a:pt x="347" y="1138"/>
                    <a:pt x="447" y="1132"/>
                  </a:cubicBezTo>
                  <a:cubicBezTo>
                    <a:pt x="448" y="1118"/>
                    <a:pt x="448" y="1105"/>
                    <a:pt x="448" y="1093"/>
                  </a:cubicBezTo>
                  <a:cubicBezTo>
                    <a:pt x="447" y="1067"/>
                    <a:pt x="445" y="1045"/>
                    <a:pt x="444" y="1025"/>
                  </a:cubicBezTo>
                  <a:cubicBezTo>
                    <a:pt x="328" y="1025"/>
                    <a:pt x="328" y="1025"/>
                    <a:pt x="328" y="1025"/>
                  </a:cubicBezTo>
                  <a:cubicBezTo>
                    <a:pt x="314" y="1025"/>
                    <a:pt x="302" y="1013"/>
                    <a:pt x="302" y="998"/>
                  </a:cubicBezTo>
                  <a:cubicBezTo>
                    <a:pt x="302" y="844"/>
                    <a:pt x="302" y="844"/>
                    <a:pt x="302" y="844"/>
                  </a:cubicBezTo>
                  <a:cubicBezTo>
                    <a:pt x="301" y="844"/>
                    <a:pt x="300" y="844"/>
                    <a:pt x="299" y="844"/>
                  </a:cubicBezTo>
                  <a:cubicBezTo>
                    <a:pt x="298" y="844"/>
                    <a:pt x="297" y="844"/>
                    <a:pt x="295" y="844"/>
                  </a:cubicBezTo>
                  <a:cubicBezTo>
                    <a:pt x="295" y="844"/>
                    <a:pt x="294" y="844"/>
                    <a:pt x="294" y="843"/>
                  </a:cubicBezTo>
                  <a:cubicBezTo>
                    <a:pt x="294" y="844"/>
                    <a:pt x="294" y="844"/>
                    <a:pt x="294" y="844"/>
                  </a:cubicBezTo>
                  <a:cubicBezTo>
                    <a:pt x="294" y="844"/>
                    <a:pt x="276" y="847"/>
                    <a:pt x="263" y="847"/>
                  </a:cubicBezTo>
                  <a:cubicBezTo>
                    <a:pt x="257" y="847"/>
                    <a:pt x="252" y="846"/>
                    <a:pt x="249" y="845"/>
                  </a:cubicBezTo>
                  <a:cubicBezTo>
                    <a:pt x="246" y="843"/>
                    <a:pt x="243" y="839"/>
                    <a:pt x="240" y="834"/>
                  </a:cubicBezTo>
                  <a:cubicBezTo>
                    <a:pt x="239" y="841"/>
                    <a:pt x="239" y="848"/>
                    <a:pt x="239" y="853"/>
                  </a:cubicBezTo>
                  <a:cubicBezTo>
                    <a:pt x="240" y="865"/>
                    <a:pt x="260" y="904"/>
                    <a:pt x="260" y="904"/>
                  </a:cubicBezTo>
                  <a:cubicBezTo>
                    <a:pt x="255" y="915"/>
                    <a:pt x="226" y="918"/>
                    <a:pt x="201" y="918"/>
                  </a:cubicBezTo>
                  <a:cubicBezTo>
                    <a:pt x="178" y="918"/>
                    <a:pt x="158" y="916"/>
                    <a:pt x="158" y="916"/>
                  </a:cubicBezTo>
                  <a:cubicBezTo>
                    <a:pt x="158" y="916"/>
                    <a:pt x="177" y="850"/>
                    <a:pt x="174" y="830"/>
                  </a:cubicBezTo>
                  <a:cubicBezTo>
                    <a:pt x="168" y="834"/>
                    <a:pt x="161" y="838"/>
                    <a:pt x="161" y="838"/>
                  </a:cubicBezTo>
                  <a:cubicBezTo>
                    <a:pt x="161" y="838"/>
                    <a:pt x="153" y="820"/>
                    <a:pt x="158" y="796"/>
                  </a:cubicBezTo>
                  <a:cubicBezTo>
                    <a:pt x="163" y="772"/>
                    <a:pt x="187" y="766"/>
                    <a:pt x="187" y="766"/>
                  </a:cubicBezTo>
                  <a:cubicBezTo>
                    <a:pt x="187" y="766"/>
                    <a:pt x="192" y="765"/>
                    <a:pt x="200" y="765"/>
                  </a:cubicBezTo>
                  <a:cubicBezTo>
                    <a:pt x="213" y="765"/>
                    <a:pt x="233" y="768"/>
                    <a:pt x="245" y="782"/>
                  </a:cubicBezTo>
                  <a:cubicBezTo>
                    <a:pt x="249" y="787"/>
                    <a:pt x="253" y="796"/>
                    <a:pt x="253" y="796"/>
                  </a:cubicBezTo>
                  <a:cubicBezTo>
                    <a:pt x="253" y="796"/>
                    <a:pt x="253" y="796"/>
                    <a:pt x="251" y="797"/>
                  </a:cubicBezTo>
                  <a:cubicBezTo>
                    <a:pt x="251" y="797"/>
                    <a:pt x="251" y="797"/>
                    <a:pt x="251" y="797"/>
                  </a:cubicBezTo>
                  <a:cubicBezTo>
                    <a:pt x="251" y="797"/>
                    <a:pt x="250" y="797"/>
                    <a:pt x="250" y="797"/>
                  </a:cubicBezTo>
                  <a:cubicBezTo>
                    <a:pt x="252" y="805"/>
                    <a:pt x="258" y="829"/>
                    <a:pt x="261" y="830"/>
                  </a:cubicBezTo>
                  <a:cubicBezTo>
                    <a:pt x="269" y="832"/>
                    <a:pt x="283" y="835"/>
                    <a:pt x="290" y="835"/>
                  </a:cubicBezTo>
                  <a:cubicBezTo>
                    <a:pt x="291" y="835"/>
                    <a:pt x="291" y="835"/>
                    <a:pt x="292" y="835"/>
                  </a:cubicBezTo>
                  <a:cubicBezTo>
                    <a:pt x="292" y="835"/>
                    <a:pt x="297" y="832"/>
                    <a:pt x="302" y="828"/>
                  </a:cubicBezTo>
                  <a:cubicBezTo>
                    <a:pt x="302" y="428"/>
                    <a:pt x="302" y="428"/>
                    <a:pt x="302" y="428"/>
                  </a:cubicBezTo>
                  <a:moveTo>
                    <a:pt x="1238" y="0"/>
                  </a:moveTo>
                  <a:cubicBezTo>
                    <a:pt x="1218" y="0"/>
                    <a:pt x="1198" y="2"/>
                    <a:pt x="1176" y="4"/>
                  </a:cubicBezTo>
                  <a:cubicBezTo>
                    <a:pt x="1048" y="20"/>
                    <a:pt x="947" y="119"/>
                    <a:pt x="873" y="217"/>
                  </a:cubicBezTo>
                  <a:cubicBezTo>
                    <a:pt x="810" y="300"/>
                    <a:pt x="697" y="308"/>
                    <a:pt x="606" y="327"/>
                  </a:cubicBezTo>
                  <a:cubicBezTo>
                    <a:pt x="582" y="332"/>
                    <a:pt x="558" y="338"/>
                    <a:pt x="534" y="345"/>
                  </a:cubicBezTo>
                  <a:cubicBezTo>
                    <a:pt x="1362" y="345"/>
                    <a:pt x="1362" y="345"/>
                    <a:pt x="1362" y="345"/>
                  </a:cubicBezTo>
                  <a:cubicBezTo>
                    <a:pt x="1377" y="345"/>
                    <a:pt x="1389" y="357"/>
                    <a:pt x="1389" y="371"/>
                  </a:cubicBezTo>
                  <a:cubicBezTo>
                    <a:pt x="1389" y="423"/>
                    <a:pt x="1389" y="423"/>
                    <a:pt x="1389" y="423"/>
                  </a:cubicBezTo>
                  <a:cubicBezTo>
                    <a:pt x="1391" y="423"/>
                    <a:pt x="1391" y="423"/>
                    <a:pt x="1391" y="423"/>
                  </a:cubicBezTo>
                  <a:cubicBezTo>
                    <a:pt x="1391" y="817"/>
                    <a:pt x="1391" y="817"/>
                    <a:pt x="1391" y="817"/>
                  </a:cubicBezTo>
                  <a:cubicBezTo>
                    <a:pt x="1404" y="823"/>
                    <a:pt x="1421" y="839"/>
                    <a:pt x="1426" y="844"/>
                  </a:cubicBezTo>
                  <a:cubicBezTo>
                    <a:pt x="1445" y="865"/>
                    <a:pt x="1440" y="862"/>
                    <a:pt x="1455" y="875"/>
                  </a:cubicBezTo>
                  <a:cubicBezTo>
                    <a:pt x="1470" y="889"/>
                    <a:pt x="1476" y="894"/>
                    <a:pt x="1487" y="910"/>
                  </a:cubicBezTo>
                  <a:cubicBezTo>
                    <a:pt x="1497" y="926"/>
                    <a:pt x="1504" y="977"/>
                    <a:pt x="1513" y="1029"/>
                  </a:cubicBezTo>
                  <a:cubicBezTo>
                    <a:pt x="1500" y="989"/>
                    <a:pt x="1486" y="983"/>
                    <a:pt x="1473" y="967"/>
                  </a:cubicBezTo>
                  <a:cubicBezTo>
                    <a:pt x="1466" y="958"/>
                    <a:pt x="1447" y="934"/>
                    <a:pt x="1444" y="927"/>
                  </a:cubicBezTo>
                  <a:cubicBezTo>
                    <a:pt x="1439" y="917"/>
                    <a:pt x="1440" y="912"/>
                    <a:pt x="1436" y="901"/>
                  </a:cubicBezTo>
                  <a:cubicBezTo>
                    <a:pt x="1432" y="887"/>
                    <a:pt x="1421" y="866"/>
                    <a:pt x="1411" y="854"/>
                  </a:cubicBezTo>
                  <a:cubicBezTo>
                    <a:pt x="1406" y="849"/>
                    <a:pt x="1398" y="839"/>
                    <a:pt x="1391" y="830"/>
                  </a:cubicBezTo>
                  <a:cubicBezTo>
                    <a:pt x="1391" y="935"/>
                    <a:pt x="1391" y="935"/>
                    <a:pt x="1391" y="935"/>
                  </a:cubicBezTo>
                  <a:cubicBezTo>
                    <a:pt x="1389" y="935"/>
                    <a:pt x="1389" y="935"/>
                    <a:pt x="1389" y="935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8"/>
                    <a:pt x="1389" y="998"/>
                  </a:cubicBezTo>
                  <a:cubicBezTo>
                    <a:pt x="1389" y="998"/>
                    <a:pt x="1389" y="999"/>
                    <a:pt x="1389" y="999"/>
                  </a:cubicBezTo>
                  <a:cubicBezTo>
                    <a:pt x="1389" y="999"/>
                    <a:pt x="1389" y="999"/>
                    <a:pt x="1389" y="999"/>
                  </a:cubicBezTo>
                  <a:cubicBezTo>
                    <a:pt x="1389" y="999"/>
                    <a:pt x="1389" y="999"/>
                    <a:pt x="1389" y="999"/>
                  </a:cubicBezTo>
                  <a:cubicBezTo>
                    <a:pt x="1389" y="999"/>
                    <a:pt x="1389" y="999"/>
                    <a:pt x="1389" y="999"/>
                  </a:cubicBezTo>
                  <a:cubicBezTo>
                    <a:pt x="1389" y="999"/>
                    <a:pt x="1389" y="999"/>
                    <a:pt x="1389" y="999"/>
                  </a:cubicBezTo>
                  <a:cubicBezTo>
                    <a:pt x="1389" y="999"/>
                    <a:pt x="1389" y="999"/>
                    <a:pt x="1389" y="999"/>
                  </a:cubicBezTo>
                  <a:cubicBezTo>
                    <a:pt x="1388" y="1013"/>
                    <a:pt x="1376" y="1025"/>
                    <a:pt x="1362" y="1025"/>
                  </a:cubicBezTo>
                  <a:cubicBezTo>
                    <a:pt x="1064" y="1025"/>
                    <a:pt x="1064" y="1025"/>
                    <a:pt x="1064" y="1025"/>
                  </a:cubicBezTo>
                  <a:cubicBezTo>
                    <a:pt x="1055" y="1056"/>
                    <a:pt x="1027" y="1092"/>
                    <a:pt x="1022" y="1098"/>
                  </a:cubicBezTo>
                  <a:cubicBezTo>
                    <a:pt x="1035" y="1082"/>
                    <a:pt x="1065" y="1058"/>
                    <a:pt x="1087" y="1058"/>
                  </a:cubicBezTo>
                  <a:cubicBezTo>
                    <a:pt x="1096" y="1058"/>
                    <a:pt x="1104" y="1062"/>
                    <a:pt x="1108" y="1072"/>
                  </a:cubicBezTo>
                  <a:cubicBezTo>
                    <a:pt x="1109" y="1075"/>
                    <a:pt x="1110" y="1077"/>
                    <a:pt x="1110" y="1080"/>
                  </a:cubicBezTo>
                  <a:cubicBezTo>
                    <a:pt x="1110" y="1095"/>
                    <a:pt x="1092" y="1109"/>
                    <a:pt x="1072" y="1120"/>
                  </a:cubicBezTo>
                  <a:cubicBezTo>
                    <a:pt x="1077" y="1120"/>
                    <a:pt x="1083" y="1119"/>
                    <a:pt x="1089" y="1119"/>
                  </a:cubicBezTo>
                  <a:cubicBezTo>
                    <a:pt x="1099" y="1119"/>
                    <a:pt x="1109" y="1121"/>
                    <a:pt x="1111" y="1126"/>
                  </a:cubicBezTo>
                  <a:cubicBezTo>
                    <a:pt x="1296" y="1130"/>
                    <a:pt x="1430" y="1139"/>
                    <a:pt x="1452" y="1150"/>
                  </a:cubicBezTo>
                  <a:cubicBezTo>
                    <a:pt x="1454" y="1150"/>
                    <a:pt x="1455" y="1149"/>
                    <a:pt x="1457" y="1149"/>
                  </a:cubicBezTo>
                  <a:cubicBezTo>
                    <a:pt x="1528" y="1127"/>
                    <a:pt x="1592" y="1087"/>
                    <a:pt x="1643" y="1033"/>
                  </a:cubicBezTo>
                  <a:cubicBezTo>
                    <a:pt x="1707" y="967"/>
                    <a:pt x="1729" y="874"/>
                    <a:pt x="1698" y="787"/>
                  </a:cubicBezTo>
                  <a:cubicBezTo>
                    <a:pt x="1669" y="705"/>
                    <a:pt x="1622" y="680"/>
                    <a:pt x="1578" y="627"/>
                  </a:cubicBezTo>
                  <a:cubicBezTo>
                    <a:pt x="1524" y="563"/>
                    <a:pt x="1488" y="516"/>
                    <a:pt x="1502" y="433"/>
                  </a:cubicBezTo>
                  <a:cubicBezTo>
                    <a:pt x="1523" y="306"/>
                    <a:pt x="1533" y="0"/>
                    <a:pt x="1238" y="0"/>
                  </a:cubicBezTo>
                </a:path>
              </a:pathLst>
            </a:custGeom>
            <a:solidFill>
              <a:srgbClr val="EA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2" name="iṩḷiḋe">
              <a:extLst>
                <a:ext uri="{FF2B5EF4-FFF2-40B4-BE49-F238E27FC236}">
                  <a16:creationId xmlns:a16="http://schemas.microsoft.com/office/drawing/2014/main" id="{ED563FF7-A73D-431D-830B-0A5CE8B85CE3}"/>
                </a:ext>
              </a:extLst>
            </p:cNvPr>
            <p:cNvSpPr/>
            <p:nvPr/>
          </p:nvSpPr>
          <p:spPr bwMode="auto">
            <a:xfrm>
              <a:off x="7896226" y="4905376"/>
              <a:ext cx="504825" cy="90488"/>
            </a:xfrm>
            <a:prstGeom prst="ellipse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3" name="ï$ļïďê">
              <a:extLst>
                <a:ext uri="{FF2B5EF4-FFF2-40B4-BE49-F238E27FC236}">
                  <a16:creationId xmlns:a16="http://schemas.microsoft.com/office/drawing/2014/main" id="{5AC261ED-F591-4CC0-B2C4-918FDABD596A}"/>
                </a:ext>
              </a:extLst>
            </p:cNvPr>
            <p:cNvSpPr/>
            <p:nvPr/>
          </p:nvSpPr>
          <p:spPr bwMode="auto">
            <a:xfrm>
              <a:off x="7977189" y="4660901"/>
              <a:ext cx="365125" cy="319088"/>
            </a:xfrm>
            <a:custGeom>
              <a:avLst/>
              <a:gdLst>
                <a:gd name="T0" fmla="*/ 91 w 119"/>
                <a:gd name="T1" fmla="*/ 99 h 104"/>
                <a:gd name="T2" fmla="*/ 28 w 119"/>
                <a:gd name="T3" fmla="*/ 99 h 104"/>
                <a:gd name="T4" fmla="*/ 18 w 119"/>
                <a:gd name="T5" fmla="*/ 91 h 104"/>
                <a:gd name="T6" fmla="*/ 0 w 119"/>
                <a:gd name="T7" fmla="*/ 0 h 104"/>
                <a:gd name="T8" fmla="*/ 119 w 119"/>
                <a:gd name="T9" fmla="*/ 0 h 104"/>
                <a:gd name="T10" fmla="*/ 101 w 119"/>
                <a:gd name="T11" fmla="*/ 91 h 104"/>
                <a:gd name="T12" fmla="*/ 91 w 119"/>
                <a:gd name="T13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04">
                  <a:moveTo>
                    <a:pt x="91" y="99"/>
                  </a:moveTo>
                  <a:cubicBezTo>
                    <a:pt x="74" y="104"/>
                    <a:pt x="47" y="104"/>
                    <a:pt x="28" y="99"/>
                  </a:cubicBezTo>
                  <a:cubicBezTo>
                    <a:pt x="23" y="98"/>
                    <a:pt x="19" y="95"/>
                    <a:pt x="18" y="9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01" y="91"/>
                    <a:pt x="101" y="91"/>
                    <a:pt x="101" y="91"/>
                  </a:cubicBezTo>
                  <a:cubicBezTo>
                    <a:pt x="100" y="95"/>
                    <a:pt x="96" y="97"/>
                    <a:pt x="91" y="99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4" name="îSlïḍè">
              <a:extLst>
                <a:ext uri="{FF2B5EF4-FFF2-40B4-BE49-F238E27FC236}">
                  <a16:creationId xmlns:a16="http://schemas.microsoft.com/office/drawing/2014/main" id="{24557431-08F1-4847-91C0-84C0D99C6E3D}"/>
                </a:ext>
              </a:extLst>
            </p:cNvPr>
            <p:cNvSpPr/>
            <p:nvPr/>
          </p:nvSpPr>
          <p:spPr bwMode="auto">
            <a:xfrm>
              <a:off x="7978776" y="4635501"/>
              <a:ext cx="363538" cy="52388"/>
            </a:xfrm>
            <a:prstGeom prst="ellipse">
              <a:avLst/>
            </a:pr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5" name="î$ľiḋé">
              <a:extLst>
                <a:ext uri="{FF2B5EF4-FFF2-40B4-BE49-F238E27FC236}">
                  <a16:creationId xmlns:a16="http://schemas.microsoft.com/office/drawing/2014/main" id="{C6FAA6AF-05AE-4D99-82AD-58A23C35F819}"/>
                </a:ext>
              </a:extLst>
            </p:cNvPr>
            <p:cNvSpPr/>
            <p:nvPr/>
          </p:nvSpPr>
          <p:spPr bwMode="auto">
            <a:xfrm>
              <a:off x="8120064" y="4700588"/>
              <a:ext cx="215900" cy="276225"/>
            </a:xfrm>
            <a:custGeom>
              <a:avLst/>
              <a:gdLst>
                <a:gd name="T0" fmla="*/ 70 w 70"/>
                <a:gd name="T1" fmla="*/ 0 h 90"/>
                <a:gd name="T2" fmla="*/ 29 w 70"/>
                <a:gd name="T3" fmla="*/ 26 h 90"/>
                <a:gd name="T4" fmla="*/ 18 w 70"/>
                <a:gd name="T5" fmla="*/ 33 h 90"/>
                <a:gd name="T6" fmla="*/ 19 w 70"/>
                <a:gd name="T7" fmla="*/ 45 h 90"/>
                <a:gd name="T8" fmla="*/ 23 w 70"/>
                <a:gd name="T9" fmla="*/ 49 h 90"/>
                <a:gd name="T10" fmla="*/ 22 w 70"/>
                <a:gd name="T11" fmla="*/ 51 h 90"/>
                <a:gd name="T12" fmla="*/ 7 w 70"/>
                <a:gd name="T13" fmla="*/ 62 h 90"/>
                <a:gd name="T14" fmla="*/ 4 w 70"/>
                <a:gd name="T15" fmla="*/ 78 h 90"/>
                <a:gd name="T16" fmla="*/ 10 w 70"/>
                <a:gd name="T17" fmla="*/ 83 h 90"/>
                <a:gd name="T18" fmla="*/ 16 w 70"/>
                <a:gd name="T19" fmla="*/ 90 h 90"/>
                <a:gd name="T20" fmla="*/ 44 w 70"/>
                <a:gd name="T21" fmla="*/ 86 h 90"/>
                <a:gd name="T22" fmla="*/ 54 w 70"/>
                <a:gd name="T23" fmla="*/ 78 h 90"/>
                <a:gd name="T24" fmla="*/ 70 w 70"/>
                <a:gd name="T25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90">
                  <a:moveTo>
                    <a:pt x="70" y="0"/>
                  </a:moveTo>
                  <a:cubicBezTo>
                    <a:pt x="57" y="10"/>
                    <a:pt x="44" y="19"/>
                    <a:pt x="29" y="26"/>
                  </a:cubicBezTo>
                  <a:cubicBezTo>
                    <a:pt x="25" y="27"/>
                    <a:pt x="21" y="29"/>
                    <a:pt x="18" y="33"/>
                  </a:cubicBezTo>
                  <a:cubicBezTo>
                    <a:pt x="15" y="37"/>
                    <a:pt x="15" y="43"/>
                    <a:pt x="19" y="45"/>
                  </a:cubicBezTo>
                  <a:cubicBezTo>
                    <a:pt x="21" y="46"/>
                    <a:pt x="23" y="47"/>
                    <a:pt x="23" y="49"/>
                  </a:cubicBezTo>
                  <a:cubicBezTo>
                    <a:pt x="23" y="50"/>
                    <a:pt x="23" y="51"/>
                    <a:pt x="22" y="51"/>
                  </a:cubicBezTo>
                  <a:cubicBezTo>
                    <a:pt x="18" y="56"/>
                    <a:pt x="12" y="58"/>
                    <a:pt x="7" y="62"/>
                  </a:cubicBezTo>
                  <a:cubicBezTo>
                    <a:pt x="3" y="66"/>
                    <a:pt x="0" y="73"/>
                    <a:pt x="4" y="78"/>
                  </a:cubicBezTo>
                  <a:cubicBezTo>
                    <a:pt x="6" y="80"/>
                    <a:pt x="8" y="82"/>
                    <a:pt x="10" y="83"/>
                  </a:cubicBezTo>
                  <a:cubicBezTo>
                    <a:pt x="14" y="84"/>
                    <a:pt x="15" y="90"/>
                    <a:pt x="16" y="90"/>
                  </a:cubicBezTo>
                  <a:cubicBezTo>
                    <a:pt x="34" y="90"/>
                    <a:pt x="44" y="86"/>
                    <a:pt x="44" y="86"/>
                  </a:cubicBezTo>
                  <a:cubicBezTo>
                    <a:pt x="49" y="86"/>
                    <a:pt x="53" y="82"/>
                    <a:pt x="54" y="78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463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6" name="iSḻïḑè">
              <a:extLst>
                <a:ext uri="{FF2B5EF4-FFF2-40B4-BE49-F238E27FC236}">
                  <a16:creationId xmlns:a16="http://schemas.microsoft.com/office/drawing/2014/main" id="{772798AC-320A-4CC4-A319-3F6F47796476}"/>
                </a:ext>
              </a:extLst>
            </p:cNvPr>
            <p:cNvSpPr/>
            <p:nvPr/>
          </p:nvSpPr>
          <p:spPr bwMode="auto">
            <a:xfrm>
              <a:off x="8001001" y="3035301"/>
              <a:ext cx="261938" cy="1447800"/>
            </a:xfrm>
            <a:custGeom>
              <a:avLst/>
              <a:gdLst>
                <a:gd name="T0" fmla="*/ 74 w 85"/>
                <a:gd name="T1" fmla="*/ 77 h 471"/>
                <a:gd name="T2" fmla="*/ 74 w 85"/>
                <a:gd name="T3" fmla="*/ 31 h 471"/>
                <a:gd name="T4" fmla="*/ 49 w 85"/>
                <a:gd name="T5" fmla="*/ 3 h 471"/>
                <a:gd name="T6" fmla="*/ 27 w 85"/>
                <a:gd name="T7" fmla="*/ 38 h 471"/>
                <a:gd name="T8" fmla="*/ 34 w 85"/>
                <a:gd name="T9" fmla="*/ 92 h 471"/>
                <a:gd name="T10" fmla="*/ 23 w 85"/>
                <a:gd name="T11" fmla="*/ 177 h 471"/>
                <a:gd name="T12" fmla="*/ 5 w 85"/>
                <a:gd name="T13" fmla="*/ 241 h 471"/>
                <a:gd name="T14" fmla="*/ 5 w 85"/>
                <a:gd name="T15" fmla="*/ 298 h 471"/>
                <a:gd name="T16" fmla="*/ 50 w 85"/>
                <a:gd name="T17" fmla="*/ 471 h 471"/>
                <a:gd name="T18" fmla="*/ 79 w 85"/>
                <a:gd name="T19" fmla="*/ 311 h 471"/>
                <a:gd name="T20" fmla="*/ 84 w 85"/>
                <a:gd name="T21" fmla="*/ 270 h 471"/>
                <a:gd name="T22" fmla="*/ 65 w 85"/>
                <a:gd name="T23" fmla="*/ 164 h 471"/>
                <a:gd name="T24" fmla="*/ 74 w 85"/>
                <a:gd name="T25" fmla="*/ 77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471">
                  <a:moveTo>
                    <a:pt x="74" y="77"/>
                  </a:moveTo>
                  <a:cubicBezTo>
                    <a:pt x="78" y="62"/>
                    <a:pt x="77" y="47"/>
                    <a:pt x="74" y="31"/>
                  </a:cubicBezTo>
                  <a:cubicBezTo>
                    <a:pt x="71" y="15"/>
                    <a:pt x="64" y="0"/>
                    <a:pt x="49" y="3"/>
                  </a:cubicBezTo>
                  <a:cubicBezTo>
                    <a:pt x="33" y="6"/>
                    <a:pt x="28" y="25"/>
                    <a:pt x="27" y="38"/>
                  </a:cubicBezTo>
                  <a:cubicBezTo>
                    <a:pt x="26" y="56"/>
                    <a:pt x="32" y="74"/>
                    <a:pt x="34" y="92"/>
                  </a:cubicBezTo>
                  <a:cubicBezTo>
                    <a:pt x="37" y="120"/>
                    <a:pt x="31" y="150"/>
                    <a:pt x="23" y="177"/>
                  </a:cubicBezTo>
                  <a:cubicBezTo>
                    <a:pt x="18" y="198"/>
                    <a:pt x="10" y="216"/>
                    <a:pt x="5" y="241"/>
                  </a:cubicBezTo>
                  <a:cubicBezTo>
                    <a:pt x="1" y="256"/>
                    <a:pt x="0" y="277"/>
                    <a:pt x="5" y="298"/>
                  </a:cubicBezTo>
                  <a:cubicBezTo>
                    <a:pt x="10" y="319"/>
                    <a:pt x="44" y="394"/>
                    <a:pt x="50" y="471"/>
                  </a:cubicBezTo>
                  <a:cubicBezTo>
                    <a:pt x="53" y="373"/>
                    <a:pt x="73" y="345"/>
                    <a:pt x="79" y="311"/>
                  </a:cubicBezTo>
                  <a:cubicBezTo>
                    <a:pt x="82" y="298"/>
                    <a:pt x="85" y="284"/>
                    <a:pt x="84" y="270"/>
                  </a:cubicBezTo>
                  <a:cubicBezTo>
                    <a:pt x="80" y="234"/>
                    <a:pt x="71" y="199"/>
                    <a:pt x="65" y="164"/>
                  </a:cubicBezTo>
                  <a:cubicBezTo>
                    <a:pt x="59" y="129"/>
                    <a:pt x="65" y="114"/>
                    <a:pt x="74" y="77"/>
                  </a:cubicBezTo>
                  <a:close/>
                </a:path>
              </a:pathLst>
            </a:custGeom>
            <a:solidFill>
              <a:srgbClr val="58B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7" name="î$ľïḑê">
              <a:extLst>
                <a:ext uri="{FF2B5EF4-FFF2-40B4-BE49-F238E27FC236}">
                  <a16:creationId xmlns:a16="http://schemas.microsoft.com/office/drawing/2014/main" id="{C60A8812-62BF-4B31-A733-DB6593331A95}"/>
                </a:ext>
              </a:extLst>
            </p:cNvPr>
            <p:cNvSpPr/>
            <p:nvPr/>
          </p:nvSpPr>
          <p:spPr bwMode="auto">
            <a:xfrm>
              <a:off x="8112126" y="3173413"/>
              <a:ext cx="60325" cy="1493838"/>
            </a:xfrm>
            <a:custGeom>
              <a:avLst/>
              <a:gdLst>
                <a:gd name="T0" fmla="*/ 18 w 20"/>
                <a:gd name="T1" fmla="*/ 486 h 486"/>
                <a:gd name="T2" fmla="*/ 18 w 20"/>
                <a:gd name="T3" fmla="*/ 486 h 486"/>
                <a:gd name="T4" fmla="*/ 20 w 20"/>
                <a:gd name="T5" fmla="*/ 484 h 486"/>
                <a:gd name="T6" fmla="*/ 17 w 20"/>
                <a:gd name="T7" fmla="*/ 2 h 486"/>
                <a:gd name="T8" fmla="*/ 15 w 20"/>
                <a:gd name="T9" fmla="*/ 0 h 486"/>
                <a:gd name="T10" fmla="*/ 13 w 20"/>
                <a:gd name="T11" fmla="*/ 2 h 486"/>
                <a:gd name="T12" fmla="*/ 16 w 20"/>
                <a:gd name="T13" fmla="*/ 484 h 486"/>
                <a:gd name="T14" fmla="*/ 18 w 20"/>
                <a:gd name="T15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486">
                  <a:moveTo>
                    <a:pt x="18" y="486"/>
                  </a:moveTo>
                  <a:cubicBezTo>
                    <a:pt x="18" y="486"/>
                    <a:pt x="18" y="486"/>
                    <a:pt x="18" y="486"/>
                  </a:cubicBezTo>
                  <a:cubicBezTo>
                    <a:pt x="19" y="486"/>
                    <a:pt x="20" y="485"/>
                    <a:pt x="20" y="484"/>
                  </a:cubicBezTo>
                  <a:cubicBezTo>
                    <a:pt x="5" y="308"/>
                    <a:pt x="17" y="5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4" y="0"/>
                    <a:pt x="13" y="1"/>
                    <a:pt x="13" y="2"/>
                  </a:cubicBezTo>
                  <a:cubicBezTo>
                    <a:pt x="13" y="5"/>
                    <a:pt x="0" y="308"/>
                    <a:pt x="16" y="484"/>
                  </a:cubicBezTo>
                  <a:cubicBezTo>
                    <a:pt x="16" y="485"/>
                    <a:pt x="17" y="486"/>
                    <a:pt x="18" y="486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8" name="iṣḷîḍé">
              <a:extLst>
                <a:ext uri="{FF2B5EF4-FFF2-40B4-BE49-F238E27FC236}">
                  <a16:creationId xmlns:a16="http://schemas.microsoft.com/office/drawing/2014/main" id="{365F64F6-AECF-4B6D-BA9A-0D86B75CDDDF}"/>
                </a:ext>
              </a:extLst>
            </p:cNvPr>
            <p:cNvSpPr/>
            <p:nvPr/>
          </p:nvSpPr>
          <p:spPr bwMode="auto">
            <a:xfrm>
              <a:off x="8056564" y="3892551"/>
              <a:ext cx="95250" cy="217488"/>
            </a:xfrm>
            <a:custGeom>
              <a:avLst/>
              <a:gdLst>
                <a:gd name="T0" fmla="*/ 28 w 31"/>
                <a:gd name="T1" fmla="*/ 71 h 71"/>
                <a:gd name="T2" fmla="*/ 28 w 31"/>
                <a:gd name="T3" fmla="*/ 71 h 71"/>
                <a:gd name="T4" fmla="*/ 30 w 31"/>
                <a:gd name="T5" fmla="*/ 69 h 71"/>
                <a:gd name="T6" fmla="*/ 3 w 31"/>
                <a:gd name="T7" fmla="*/ 0 h 71"/>
                <a:gd name="T8" fmla="*/ 1 w 31"/>
                <a:gd name="T9" fmla="*/ 1 h 71"/>
                <a:gd name="T10" fmla="*/ 1 w 31"/>
                <a:gd name="T11" fmla="*/ 4 h 71"/>
                <a:gd name="T12" fmla="*/ 26 w 31"/>
                <a:gd name="T13" fmla="*/ 69 h 71"/>
                <a:gd name="T14" fmla="*/ 28 w 31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1">
                  <a:moveTo>
                    <a:pt x="28" y="71"/>
                  </a:moveTo>
                  <a:cubicBezTo>
                    <a:pt x="28" y="71"/>
                    <a:pt x="28" y="71"/>
                    <a:pt x="28" y="71"/>
                  </a:cubicBezTo>
                  <a:cubicBezTo>
                    <a:pt x="30" y="71"/>
                    <a:pt x="31" y="70"/>
                    <a:pt x="30" y="69"/>
                  </a:cubicBezTo>
                  <a:cubicBezTo>
                    <a:pt x="28" y="17"/>
                    <a:pt x="4" y="1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24" y="20"/>
                    <a:pt x="26" y="69"/>
                  </a:cubicBezTo>
                  <a:cubicBezTo>
                    <a:pt x="26" y="70"/>
                    <a:pt x="27" y="71"/>
                    <a:pt x="28" y="71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9" name="îSḷíďè">
              <a:extLst>
                <a:ext uri="{FF2B5EF4-FFF2-40B4-BE49-F238E27FC236}">
                  <a16:creationId xmlns:a16="http://schemas.microsoft.com/office/drawing/2014/main" id="{6C5C8885-E006-4B82-8ADF-DB4A4D4F7C81}"/>
                </a:ext>
              </a:extLst>
            </p:cNvPr>
            <p:cNvSpPr/>
            <p:nvPr/>
          </p:nvSpPr>
          <p:spPr bwMode="auto">
            <a:xfrm>
              <a:off x="8135939" y="3790951"/>
              <a:ext cx="88900" cy="206375"/>
            </a:xfrm>
            <a:custGeom>
              <a:avLst/>
              <a:gdLst>
                <a:gd name="T0" fmla="*/ 2 w 29"/>
                <a:gd name="T1" fmla="*/ 67 h 67"/>
                <a:gd name="T2" fmla="*/ 4 w 29"/>
                <a:gd name="T3" fmla="*/ 65 h 67"/>
                <a:gd name="T4" fmla="*/ 27 w 29"/>
                <a:gd name="T5" fmla="*/ 5 h 67"/>
                <a:gd name="T6" fmla="*/ 28 w 29"/>
                <a:gd name="T7" fmla="*/ 2 h 67"/>
                <a:gd name="T8" fmla="*/ 26 w 29"/>
                <a:gd name="T9" fmla="*/ 1 h 67"/>
                <a:gd name="T10" fmla="*/ 0 w 29"/>
                <a:gd name="T11" fmla="*/ 64 h 67"/>
                <a:gd name="T12" fmla="*/ 2 w 29"/>
                <a:gd name="T1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67">
                  <a:moveTo>
                    <a:pt x="2" y="67"/>
                  </a:moveTo>
                  <a:cubicBezTo>
                    <a:pt x="3" y="67"/>
                    <a:pt x="4" y="66"/>
                    <a:pt x="4" y="65"/>
                  </a:cubicBezTo>
                  <a:cubicBezTo>
                    <a:pt x="7" y="12"/>
                    <a:pt x="27" y="5"/>
                    <a:pt x="27" y="5"/>
                  </a:cubicBezTo>
                  <a:cubicBezTo>
                    <a:pt x="28" y="4"/>
                    <a:pt x="29" y="3"/>
                    <a:pt x="28" y="2"/>
                  </a:cubicBezTo>
                  <a:cubicBezTo>
                    <a:pt x="28" y="1"/>
                    <a:pt x="27" y="0"/>
                    <a:pt x="26" y="1"/>
                  </a:cubicBezTo>
                  <a:cubicBezTo>
                    <a:pt x="25" y="1"/>
                    <a:pt x="3" y="8"/>
                    <a:pt x="0" y="64"/>
                  </a:cubicBezTo>
                  <a:cubicBezTo>
                    <a:pt x="0" y="66"/>
                    <a:pt x="1" y="67"/>
                    <a:pt x="2" y="67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0" name="îs1îḋè">
              <a:extLst>
                <a:ext uri="{FF2B5EF4-FFF2-40B4-BE49-F238E27FC236}">
                  <a16:creationId xmlns:a16="http://schemas.microsoft.com/office/drawing/2014/main" id="{E817A972-A2A0-4242-B0AA-6F77643D5694}"/>
                </a:ext>
              </a:extLst>
            </p:cNvPr>
            <p:cNvSpPr/>
            <p:nvPr/>
          </p:nvSpPr>
          <p:spPr bwMode="auto">
            <a:xfrm>
              <a:off x="8083551" y="3625851"/>
              <a:ext cx="65088" cy="171450"/>
            </a:xfrm>
            <a:custGeom>
              <a:avLst/>
              <a:gdLst>
                <a:gd name="T0" fmla="*/ 19 w 21"/>
                <a:gd name="T1" fmla="*/ 56 h 56"/>
                <a:gd name="T2" fmla="*/ 19 w 21"/>
                <a:gd name="T3" fmla="*/ 56 h 56"/>
                <a:gd name="T4" fmla="*/ 21 w 21"/>
                <a:gd name="T5" fmla="*/ 54 h 56"/>
                <a:gd name="T6" fmla="*/ 4 w 21"/>
                <a:gd name="T7" fmla="*/ 1 h 56"/>
                <a:gd name="T8" fmla="*/ 1 w 21"/>
                <a:gd name="T9" fmla="*/ 1 h 56"/>
                <a:gd name="T10" fmla="*/ 1 w 21"/>
                <a:gd name="T11" fmla="*/ 4 h 56"/>
                <a:gd name="T12" fmla="*/ 17 w 21"/>
                <a:gd name="T13" fmla="*/ 54 h 56"/>
                <a:gd name="T14" fmla="*/ 19 w 21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56">
                  <a:moveTo>
                    <a:pt x="19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21" y="56"/>
                    <a:pt x="21" y="55"/>
                    <a:pt x="21" y="54"/>
                  </a:cubicBezTo>
                  <a:cubicBezTo>
                    <a:pt x="17" y="13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4"/>
                    <a:pt x="13" y="15"/>
                    <a:pt x="17" y="54"/>
                  </a:cubicBezTo>
                  <a:cubicBezTo>
                    <a:pt x="17" y="55"/>
                    <a:pt x="18" y="56"/>
                    <a:pt x="19" y="56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1" name="ïSlide">
              <a:extLst>
                <a:ext uri="{FF2B5EF4-FFF2-40B4-BE49-F238E27FC236}">
                  <a16:creationId xmlns:a16="http://schemas.microsoft.com/office/drawing/2014/main" id="{13618D04-A237-456E-99CA-2D78290C6241}"/>
                </a:ext>
              </a:extLst>
            </p:cNvPr>
            <p:cNvSpPr/>
            <p:nvPr/>
          </p:nvSpPr>
          <p:spPr bwMode="auto">
            <a:xfrm>
              <a:off x="8259764" y="3505201"/>
              <a:ext cx="381000" cy="992188"/>
            </a:xfrm>
            <a:custGeom>
              <a:avLst/>
              <a:gdLst>
                <a:gd name="T0" fmla="*/ 99 w 124"/>
                <a:gd name="T1" fmla="*/ 69 h 323"/>
                <a:gd name="T2" fmla="*/ 120 w 124"/>
                <a:gd name="T3" fmla="*/ 0 h 323"/>
                <a:gd name="T4" fmla="*/ 81 w 124"/>
                <a:gd name="T5" fmla="*/ 57 h 323"/>
                <a:gd name="T6" fmla="*/ 40 w 124"/>
                <a:gd name="T7" fmla="*/ 121 h 323"/>
                <a:gd name="T8" fmla="*/ 17 w 124"/>
                <a:gd name="T9" fmla="*/ 154 h 323"/>
                <a:gd name="T10" fmla="*/ 2 w 124"/>
                <a:gd name="T11" fmla="*/ 228 h 323"/>
                <a:gd name="T12" fmla="*/ 0 w 124"/>
                <a:gd name="T13" fmla="*/ 323 h 323"/>
                <a:gd name="T14" fmla="*/ 66 w 124"/>
                <a:gd name="T15" fmla="*/ 184 h 323"/>
                <a:gd name="T16" fmla="*/ 80 w 124"/>
                <a:gd name="T17" fmla="*/ 123 h 323"/>
                <a:gd name="T18" fmla="*/ 99 w 124"/>
                <a:gd name="T19" fmla="*/ 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323">
                  <a:moveTo>
                    <a:pt x="99" y="69"/>
                  </a:moveTo>
                  <a:cubicBezTo>
                    <a:pt x="104" y="58"/>
                    <a:pt x="124" y="15"/>
                    <a:pt x="120" y="0"/>
                  </a:cubicBezTo>
                  <a:cubicBezTo>
                    <a:pt x="112" y="4"/>
                    <a:pt x="88" y="40"/>
                    <a:pt x="81" y="57"/>
                  </a:cubicBezTo>
                  <a:cubicBezTo>
                    <a:pt x="71" y="76"/>
                    <a:pt x="53" y="104"/>
                    <a:pt x="40" y="121"/>
                  </a:cubicBezTo>
                  <a:cubicBezTo>
                    <a:pt x="30" y="135"/>
                    <a:pt x="24" y="139"/>
                    <a:pt x="17" y="154"/>
                  </a:cubicBezTo>
                  <a:cubicBezTo>
                    <a:pt x="11" y="165"/>
                    <a:pt x="3" y="211"/>
                    <a:pt x="2" y="228"/>
                  </a:cubicBezTo>
                  <a:cubicBezTo>
                    <a:pt x="1" y="258"/>
                    <a:pt x="9" y="265"/>
                    <a:pt x="0" y="323"/>
                  </a:cubicBezTo>
                  <a:cubicBezTo>
                    <a:pt x="19" y="250"/>
                    <a:pt x="60" y="206"/>
                    <a:pt x="66" y="184"/>
                  </a:cubicBezTo>
                  <a:cubicBezTo>
                    <a:pt x="74" y="160"/>
                    <a:pt x="74" y="150"/>
                    <a:pt x="80" y="123"/>
                  </a:cubicBezTo>
                  <a:cubicBezTo>
                    <a:pt x="86" y="97"/>
                    <a:pt x="85" y="103"/>
                    <a:pt x="99" y="69"/>
                  </a:cubicBezTo>
                  <a:close/>
                </a:path>
              </a:pathLst>
            </a:custGeom>
            <a:solidFill>
              <a:srgbClr val="48AA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2" name="iSļiḋé">
              <a:extLst>
                <a:ext uri="{FF2B5EF4-FFF2-40B4-BE49-F238E27FC236}">
                  <a16:creationId xmlns:a16="http://schemas.microsoft.com/office/drawing/2014/main" id="{10B5F995-3634-46D1-BA62-2865FC77E748}"/>
                </a:ext>
              </a:extLst>
            </p:cNvPr>
            <p:cNvSpPr/>
            <p:nvPr/>
          </p:nvSpPr>
          <p:spPr bwMode="auto">
            <a:xfrm>
              <a:off x="8228014" y="3662363"/>
              <a:ext cx="334963" cy="1009650"/>
            </a:xfrm>
            <a:custGeom>
              <a:avLst/>
              <a:gdLst>
                <a:gd name="T0" fmla="*/ 2 w 109"/>
                <a:gd name="T1" fmla="*/ 329 h 329"/>
                <a:gd name="T2" fmla="*/ 0 w 109"/>
                <a:gd name="T3" fmla="*/ 327 h 329"/>
                <a:gd name="T4" fmla="*/ 55 w 109"/>
                <a:gd name="T5" fmla="*/ 113 h 329"/>
                <a:gd name="T6" fmla="*/ 106 w 109"/>
                <a:gd name="T7" fmla="*/ 0 h 329"/>
                <a:gd name="T8" fmla="*/ 108 w 109"/>
                <a:gd name="T9" fmla="*/ 0 h 329"/>
                <a:gd name="T10" fmla="*/ 108 w 109"/>
                <a:gd name="T11" fmla="*/ 3 h 329"/>
                <a:gd name="T12" fmla="*/ 108 w 109"/>
                <a:gd name="T13" fmla="*/ 4 h 329"/>
                <a:gd name="T14" fmla="*/ 4 w 109"/>
                <a:gd name="T15" fmla="*/ 327 h 329"/>
                <a:gd name="T16" fmla="*/ 2 w 109"/>
                <a:gd name="T17" fmla="*/ 329 h 329"/>
                <a:gd name="T18" fmla="*/ 105 w 109"/>
                <a:gd name="T19" fmla="*/ 4 h 329"/>
                <a:gd name="T20" fmla="*/ 105 w 109"/>
                <a:gd name="T21" fmla="*/ 4 h 329"/>
                <a:gd name="T22" fmla="*/ 105 w 109"/>
                <a:gd name="T23" fmla="*/ 4 h 329"/>
                <a:gd name="T24" fmla="*/ 105 w 109"/>
                <a:gd name="T25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329">
                  <a:moveTo>
                    <a:pt x="2" y="329"/>
                  </a:moveTo>
                  <a:cubicBezTo>
                    <a:pt x="0" y="329"/>
                    <a:pt x="0" y="328"/>
                    <a:pt x="0" y="327"/>
                  </a:cubicBezTo>
                  <a:cubicBezTo>
                    <a:pt x="5" y="255"/>
                    <a:pt x="33" y="171"/>
                    <a:pt x="55" y="113"/>
                  </a:cubicBezTo>
                  <a:cubicBezTo>
                    <a:pt x="77" y="55"/>
                    <a:pt x="102" y="2"/>
                    <a:pt x="106" y="0"/>
                  </a:cubicBezTo>
                  <a:cubicBezTo>
                    <a:pt x="106" y="0"/>
                    <a:pt x="107" y="0"/>
                    <a:pt x="108" y="0"/>
                  </a:cubicBezTo>
                  <a:cubicBezTo>
                    <a:pt x="109" y="1"/>
                    <a:pt x="109" y="3"/>
                    <a:pt x="108" y="3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0" y="14"/>
                    <a:pt x="14" y="196"/>
                    <a:pt x="4" y="327"/>
                  </a:cubicBezTo>
                  <a:cubicBezTo>
                    <a:pt x="4" y="329"/>
                    <a:pt x="3" y="329"/>
                    <a:pt x="2" y="329"/>
                  </a:cubicBezTo>
                  <a:close/>
                  <a:moveTo>
                    <a:pt x="105" y="4"/>
                  </a:moveTo>
                  <a:cubicBezTo>
                    <a:pt x="105" y="4"/>
                    <a:pt x="105" y="4"/>
                    <a:pt x="105" y="4"/>
                  </a:cubicBezTo>
                  <a:close/>
                  <a:moveTo>
                    <a:pt x="105" y="4"/>
                  </a:moveTo>
                  <a:cubicBezTo>
                    <a:pt x="105" y="4"/>
                    <a:pt x="105" y="4"/>
                    <a:pt x="105" y="4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3" name="îṧľiḑê">
              <a:extLst>
                <a:ext uri="{FF2B5EF4-FFF2-40B4-BE49-F238E27FC236}">
                  <a16:creationId xmlns:a16="http://schemas.microsoft.com/office/drawing/2014/main" id="{C33DFBC9-5DE3-4F72-BF28-086FC91AE517}"/>
                </a:ext>
              </a:extLst>
            </p:cNvPr>
            <p:cNvSpPr/>
            <p:nvPr/>
          </p:nvSpPr>
          <p:spPr bwMode="auto">
            <a:xfrm>
              <a:off x="8305801" y="4073526"/>
              <a:ext cx="52388" cy="184150"/>
            </a:xfrm>
            <a:custGeom>
              <a:avLst/>
              <a:gdLst>
                <a:gd name="T0" fmla="*/ 5 w 17"/>
                <a:gd name="T1" fmla="*/ 60 h 60"/>
                <a:gd name="T2" fmla="*/ 7 w 17"/>
                <a:gd name="T3" fmla="*/ 58 h 60"/>
                <a:gd name="T4" fmla="*/ 3 w 17"/>
                <a:gd name="T5" fmla="*/ 1 h 60"/>
                <a:gd name="T6" fmla="*/ 1 w 17"/>
                <a:gd name="T7" fmla="*/ 2 h 60"/>
                <a:gd name="T8" fmla="*/ 1 w 17"/>
                <a:gd name="T9" fmla="*/ 4 h 60"/>
                <a:gd name="T10" fmla="*/ 3 w 17"/>
                <a:gd name="T11" fmla="*/ 57 h 60"/>
                <a:gd name="T12" fmla="*/ 5 w 17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0">
                  <a:moveTo>
                    <a:pt x="5" y="60"/>
                  </a:moveTo>
                  <a:cubicBezTo>
                    <a:pt x="6" y="60"/>
                    <a:pt x="7" y="59"/>
                    <a:pt x="7" y="58"/>
                  </a:cubicBezTo>
                  <a:cubicBezTo>
                    <a:pt x="17" y="21"/>
                    <a:pt x="5" y="2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5"/>
                    <a:pt x="12" y="21"/>
                    <a:pt x="3" y="57"/>
                  </a:cubicBezTo>
                  <a:cubicBezTo>
                    <a:pt x="3" y="58"/>
                    <a:pt x="3" y="60"/>
                    <a:pt x="5" y="60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4" name="îsḷîḍe">
              <a:extLst>
                <a:ext uri="{FF2B5EF4-FFF2-40B4-BE49-F238E27FC236}">
                  <a16:creationId xmlns:a16="http://schemas.microsoft.com/office/drawing/2014/main" id="{46070B29-E8D7-40A1-8DA8-31B8D39FE31E}"/>
                </a:ext>
              </a:extLst>
            </p:cNvPr>
            <p:cNvSpPr/>
            <p:nvPr/>
          </p:nvSpPr>
          <p:spPr bwMode="auto">
            <a:xfrm>
              <a:off x="8339139" y="4043363"/>
              <a:ext cx="114300" cy="128588"/>
            </a:xfrm>
            <a:custGeom>
              <a:avLst/>
              <a:gdLst>
                <a:gd name="T0" fmla="*/ 2 w 37"/>
                <a:gd name="T1" fmla="*/ 42 h 42"/>
                <a:gd name="T2" fmla="*/ 4 w 37"/>
                <a:gd name="T3" fmla="*/ 41 h 42"/>
                <a:gd name="T4" fmla="*/ 35 w 37"/>
                <a:gd name="T5" fmla="*/ 4 h 42"/>
                <a:gd name="T6" fmla="*/ 37 w 37"/>
                <a:gd name="T7" fmla="*/ 2 h 42"/>
                <a:gd name="T8" fmla="*/ 36 w 37"/>
                <a:gd name="T9" fmla="*/ 0 h 42"/>
                <a:gd name="T10" fmla="*/ 35 w 37"/>
                <a:gd name="T11" fmla="*/ 0 h 42"/>
                <a:gd name="T12" fmla="*/ 0 w 37"/>
                <a:gd name="T13" fmla="*/ 40 h 42"/>
                <a:gd name="T14" fmla="*/ 2 w 37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2">
                  <a:moveTo>
                    <a:pt x="2" y="42"/>
                  </a:moveTo>
                  <a:cubicBezTo>
                    <a:pt x="3" y="42"/>
                    <a:pt x="4" y="42"/>
                    <a:pt x="4" y="41"/>
                  </a:cubicBezTo>
                  <a:cubicBezTo>
                    <a:pt x="18" y="6"/>
                    <a:pt x="33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15" y="2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5" name="ïŝ1îḋè">
              <a:extLst>
                <a:ext uri="{FF2B5EF4-FFF2-40B4-BE49-F238E27FC236}">
                  <a16:creationId xmlns:a16="http://schemas.microsoft.com/office/drawing/2014/main" id="{5281569A-D051-474E-8BD0-F093FF2FABDB}"/>
                </a:ext>
              </a:extLst>
            </p:cNvPr>
            <p:cNvSpPr/>
            <p:nvPr/>
          </p:nvSpPr>
          <p:spPr bwMode="auto">
            <a:xfrm>
              <a:off x="8391526" y="3886201"/>
              <a:ext cx="36513" cy="141288"/>
            </a:xfrm>
            <a:custGeom>
              <a:avLst/>
              <a:gdLst>
                <a:gd name="T0" fmla="*/ 2 w 12"/>
                <a:gd name="T1" fmla="*/ 46 h 46"/>
                <a:gd name="T2" fmla="*/ 4 w 12"/>
                <a:gd name="T3" fmla="*/ 45 h 46"/>
                <a:gd name="T4" fmla="*/ 6 w 12"/>
                <a:gd name="T5" fmla="*/ 1 h 46"/>
                <a:gd name="T6" fmla="*/ 3 w 12"/>
                <a:gd name="T7" fmla="*/ 2 h 46"/>
                <a:gd name="T8" fmla="*/ 3 w 12"/>
                <a:gd name="T9" fmla="*/ 4 h 46"/>
                <a:gd name="T10" fmla="*/ 0 w 12"/>
                <a:gd name="T11" fmla="*/ 44 h 46"/>
                <a:gd name="T12" fmla="*/ 2 w 12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6">
                  <a:moveTo>
                    <a:pt x="2" y="46"/>
                  </a:moveTo>
                  <a:cubicBezTo>
                    <a:pt x="3" y="46"/>
                    <a:pt x="4" y="46"/>
                    <a:pt x="4" y="45"/>
                  </a:cubicBezTo>
                  <a:cubicBezTo>
                    <a:pt x="12" y="15"/>
                    <a:pt x="8" y="1"/>
                    <a:pt x="6" y="1"/>
                  </a:cubicBezTo>
                  <a:cubicBezTo>
                    <a:pt x="5" y="0"/>
                    <a:pt x="3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8" y="16"/>
                    <a:pt x="0" y="44"/>
                  </a:cubicBezTo>
                  <a:cubicBezTo>
                    <a:pt x="0" y="45"/>
                    <a:pt x="1" y="46"/>
                    <a:pt x="2" y="46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6" name="íşḻidé">
              <a:extLst>
                <a:ext uri="{FF2B5EF4-FFF2-40B4-BE49-F238E27FC236}">
                  <a16:creationId xmlns:a16="http://schemas.microsoft.com/office/drawing/2014/main" id="{B1753481-F054-4563-B4E4-248BE393CF19}"/>
                </a:ext>
              </a:extLst>
            </p:cNvPr>
            <p:cNvSpPr/>
            <p:nvPr/>
          </p:nvSpPr>
          <p:spPr bwMode="auto">
            <a:xfrm>
              <a:off x="7693026" y="3908426"/>
              <a:ext cx="406400" cy="663575"/>
            </a:xfrm>
            <a:custGeom>
              <a:avLst/>
              <a:gdLst>
                <a:gd name="T0" fmla="*/ 45 w 132"/>
                <a:gd name="T1" fmla="*/ 31 h 216"/>
                <a:gd name="T2" fmla="*/ 0 w 132"/>
                <a:gd name="T3" fmla="*/ 2 h 216"/>
                <a:gd name="T4" fmla="*/ 30 w 132"/>
                <a:gd name="T5" fmla="*/ 41 h 216"/>
                <a:gd name="T6" fmla="*/ 55 w 132"/>
                <a:gd name="T7" fmla="*/ 88 h 216"/>
                <a:gd name="T8" fmla="*/ 63 w 132"/>
                <a:gd name="T9" fmla="*/ 114 h 216"/>
                <a:gd name="T10" fmla="*/ 92 w 132"/>
                <a:gd name="T11" fmla="*/ 154 h 216"/>
                <a:gd name="T12" fmla="*/ 132 w 132"/>
                <a:gd name="T13" fmla="*/ 216 h 216"/>
                <a:gd name="T14" fmla="*/ 106 w 132"/>
                <a:gd name="T15" fmla="*/ 97 h 216"/>
                <a:gd name="T16" fmla="*/ 74 w 132"/>
                <a:gd name="T17" fmla="*/ 62 h 216"/>
                <a:gd name="T18" fmla="*/ 45 w 132"/>
                <a:gd name="T19" fmla="*/ 3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216">
                  <a:moveTo>
                    <a:pt x="45" y="31"/>
                  </a:moveTo>
                  <a:cubicBezTo>
                    <a:pt x="39" y="24"/>
                    <a:pt x="12" y="0"/>
                    <a:pt x="0" y="2"/>
                  </a:cubicBezTo>
                  <a:cubicBezTo>
                    <a:pt x="2" y="8"/>
                    <a:pt x="22" y="32"/>
                    <a:pt x="30" y="41"/>
                  </a:cubicBezTo>
                  <a:cubicBezTo>
                    <a:pt x="40" y="53"/>
                    <a:pt x="51" y="74"/>
                    <a:pt x="55" y="88"/>
                  </a:cubicBezTo>
                  <a:cubicBezTo>
                    <a:pt x="59" y="99"/>
                    <a:pt x="58" y="104"/>
                    <a:pt x="63" y="114"/>
                  </a:cubicBezTo>
                  <a:cubicBezTo>
                    <a:pt x="66" y="121"/>
                    <a:pt x="85" y="145"/>
                    <a:pt x="92" y="154"/>
                  </a:cubicBezTo>
                  <a:cubicBezTo>
                    <a:pt x="105" y="170"/>
                    <a:pt x="119" y="176"/>
                    <a:pt x="132" y="216"/>
                  </a:cubicBezTo>
                  <a:cubicBezTo>
                    <a:pt x="123" y="164"/>
                    <a:pt x="116" y="113"/>
                    <a:pt x="106" y="97"/>
                  </a:cubicBezTo>
                  <a:cubicBezTo>
                    <a:pt x="95" y="81"/>
                    <a:pt x="89" y="76"/>
                    <a:pt x="74" y="62"/>
                  </a:cubicBezTo>
                  <a:cubicBezTo>
                    <a:pt x="59" y="49"/>
                    <a:pt x="64" y="52"/>
                    <a:pt x="45" y="31"/>
                  </a:cubicBezTo>
                </a:path>
              </a:pathLst>
            </a:custGeom>
            <a:solidFill>
              <a:srgbClr val="58B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7" name="ïSļíḋè">
              <a:extLst>
                <a:ext uri="{FF2B5EF4-FFF2-40B4-BE49-F238E27FC236}">
                  <a16:creationId xmlns:a16="http://schemas.microsoft.com/office/drawing/2014/main" id="{774753BC-A834-47A9-8A14-77DF7BD7BE01}"/>
                </a:ext>
              </a:extLst>
            </p:cNvPr>
            <p:cNvSpPr/>
            <p:nvPr/>
          </p:nvSpPr>
          <p:spPr bwMode="auto">
            <a:xfrm>
              <a:off x="7786689" y="3990976"/>
              <a:ext cx="342900" cy="681038"/>
            </a:xfrm>
            <a:custGeom>
              <a:avLst/>
              <a:gdLst>
                <a:gd name="T0" fmla="*/ 110 w 112"/>
                <a:gd name="T1" fmla="*/ 222 h 222"/>
                <a:gd name="T2" fmla="*/ 110 w 112"/>
                <a:gd name="T3" fmla="*/ 222 h 222"/>
                <a:gd name="T4" fmla="*/ 112 w 112"/>
                <a:gd name="T5" fmla="*/ 220 h 222"/>
                <a:gd name="T6" fmla="*/ 55 w 112"/>
                <a:gd name="T7" fmla="*/ 71 h 222"/>
                <a:gd name="T8" fmla="*/ 7 w 112"/>
                <a:gd name="T9" fmla="*/ 5 h 222"/>
                <a:gd name="T10" fmla="*/ 4 w 112"/>
                <a:gd name="T11" fmla="*/ 1 h 222"/>
                <a:gd name="T12" fmla="*/ 2 w 112"/>
                <a:gd name="T13" fmla="*/ 0 h 222"/>
                <a:gd name="T14" fmla="*/ 0 w 112"/>
                <a:gd name="T15" fmla="*/ 2 h 222"/>
                <a:gd name="T16" fmla="*/ 4 w 112"/>
                <a:gd name="T17" fmla="*/ 7 h 222"/>
                <a:gd name="T18" fmla="*/ 51 w 112"/>
                <a:gd name="T19" fmla="*/ 73 h 222"/>
                <a:gd name="T20" fmla="*/ 108 w 112"/>
                <a:gd name="T21" fmla="*/ 221 h 222"/>
                <a:gd name="T22" fmla="*/ 110 w 112"/>
                <a:gd name="T2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222">
                  <a:moveTo>
                    <a:pt x="110" y="222"/>
                  </a:moveTo>
                  <a:cubicBezTo>
                    <a:pt x="110" y="222"/>
                    <a:pt x="110" y="222"/>
                    <a:pt x="110" y="222"/>
                  </a:cubicBezTo>
                  <a:cubicBezTo>
                    <a:pt x="112" y="222"/>
                    <a:pt x="112" y="221"/>
                    <a:pt x="112" y="220"/>
                  </a:cubicBezTo>
                  <a:cubicBezTo>
                    <a:pt x="102" y="170"/>
                    <a:pt x="80" y="113"/>
                    <a:pt x="55" y="71"/>
                  </a:cubicBezTo>
                  <a:cubicBezTo>
                    <a:pt x="36" y="38"/>
                    <a:pt x="15" y="14"/>
                    <a:pt x="7" y="5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4" y="7"/>
                  </a:cubicBezTo>
                  <a:cubicBezTo>
                    <a:pt x="12" y="16"/>
                    <a:pt x="33" y="40"/>
                    <a:pt x="51" y="73"/>
                  </a:cubicBezTo>
                  <a:cubicBezTo>
                    <a:pt x="76" y="115"/>
                    <a:pt x="98" y="172"/>
                    <a:pt x="108" y="221"/>
                  </a:cubicBezTo>
                  <a:cubicBezTo>
                    <a:pt x="108" y="222"/>
                    <a:pt x="109" y="222"/>
                    <a:pt x="110" y="222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8" name="iṩḷiḓe">
              <a:extLst>
                <a:ext uri="{FF2B5EF4-FFF2-40B4-BE49-F238E27FC236}">
                  <a16:creationId xmlns:a16="http://schemas.microsoft.com/office/drawing/2014/main" id="{D40CC2E0-EBEF-4F78-BFC5-A4C9A4E1B31F}"/>
                </a:ext>
              </a:extLst>
            </p:cNvPr>
            <p:cNvSpPr/>
            <p:nvPr/>
          </p:nvSpPr>
          <p:spPr bwMode="auto">
            <a:xfrm>
              <a:off x="7935914" y="4292601"/>
              <a:ext cx="104775" cy="92075"/>
            </a:xfrm>
            <a:custGeom>
              <a:avLst/>
              <a:gdLst>
                <a:gd name="T0" fmla="*/ 31 w 34"/>
                <a:gd name="T1" fmla="*/ 30 h 30"/>
                <a:gd name="T2" fmla="*/ 32 w 34"/>
                <a:gd name="T3" fmla="*/ 30 h 30"/>
                <a:gd name="T4" fmla="*/ 33 w 34"/>
                <a:gd name="T5" fmla="*/ 27 h 30"/>
                <a:gd name="T6" fmla="*/ 2 w 34"/>
                <a:gd name="T7" fmla="*/ 0 h 30"/>
                <a:gd name="T8" fmla="*/ 1 w 34"/>
                <a:gd name="T9" fmla="*/ 0 h 30"/>
                <a:gd name="T10" fmla="*/ 0 w 34"/>
                <a:gd name="T11" fmla="*/ 2 h 30"/>
                <a:gd name="T12" fmla="*/ 2 w 34"/>
                <a:gd name="T13" fmla="*/ 4 h 30"/>
                <a:gd name="T14" fmla="*/ 29 w 34"/>
                <a:gd name="T15" fmla="*/ 29 h 30"/>
                <a:gd name="T16" fmla="*/ 31 w 34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30">
                  <a:moveTo>
                    <a:pt x="31" y="30"/>
                  </a:moveTo>
                  <a:cubicBezTo>
                    <a:pt x="32" y="30"/>
                    <a:pt x="32" y="30"/>
                    <a:pt x="32" y="30"/>
                  </a:cubicBezTo>
                  <a:cubicBezTo>
                    <a:pt x="33" y="29"/>
                    <a:pt x="34" y="28"/>
                    <a:pt x="33" y="27"/>
                  </a:cubicBezTo>
                  <a:cubicBezTo>
                    <a:pt x="21" y="3"/>
                    <a:pt x="5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" y="5"/>
                    <a:pt x="19" y="6"/>
                    <a:pt x="29" y="29"/>
                  </a:cubicBezTo>
                  <a:cubicBezTo>
                    <a:pt x="30" y="30"/>
                    <a:pt x="31" y="30"/>
                    <a:pt x="31" y="30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9" name="ïṩļíde">
              <a:extLst>
                <a:ext uri="{FF2B5EF4-FFF2-40B4-BE49-F238E27FC236}">
                  <a16:creationId xmlns:a16="http://schemas.microsoft.com/office/drawing/2014/main" id="{E30C2378-4C86-4DCC-83F9-E08DFCCA873B}"/>
                </a:ext>
              </a:extLst>
            </p:cNvPr>
            <p:cNvSpPr/>
            <p:nvPr/>
          </p:nvSpPr>
          <p:spPr bwMode="auto">
            <a:xfrm>
              <a:off x="7961314" y="4200526"/>
              <a:ext cx="52388" cy="125413"/>
            </a:xfrm>
            <a:custGeom>
              <a:avLst/>
              <a:gdLst>
                <a:gd name="T0" fmla="*/ 15 w 17"/>
                <a:gd name="T1" fmla="*/ 41 h 41"/>
                <a:gd name="T2" fmla="*/ 16 w 17"/>
                <a:gd name="T3" fmla="*/ 41 h 41"/>
                <a:gd name="T4" fmla="*/ 17 w 17"/>
                <a:gd name="T5" fmla="*/ 39 h 41"/>
                <a:gd name="T6" fmla="*/ 13 w 17"/>
                <a:gd name="T7" fmla="*/ 4 h 41"/>
                <a:gd name="T8" fmla="*/ 14 w 17"/>
                <a:gd name="T9" fmla="*/ 1 h 41"/>
                <a:gd name="T10" fmla="*/ 11 w 17"/>
                <a:gd name="T11" fmla="*/ 0 h 41"/>
                <a:gd name="T12" fmla="*/ 13 w 17"/>
                <a:gd name="T13" fmla="*/ 40 h 41"/>
                <a:gd name="T14" fmla="*/ 15 w 17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1">
                  <a:moveTo>
                    <a:pt x="15" y="41"/>
                  </a:move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7" y="40"/>
                    <a:pt x="17" y="39"/>
                  </a:cubicBezTo>
                  <a:cubicBezTo>
                    <a:pt x="6" y="14"/>
                    <a:pt x="13" y="4"/>
                    <a:pt x="13" y="4"/>
                  </a:cubicBezTo>
                  <a:cubicBezTo>
                    <a:pt x="14" y="3"/>
                    <a:pt x="14" y="2"/>
                    <a:pt x="14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0" y="9"/>
                    <a:pt x="13" y="40"/>
                  </a:cubicBezTo>
                  <a:cubicBezTo>
                    <a:pt x="13" y="41"/>
                    <a:pt x="14" y="41"/>
                    <a:pt x="15" y="41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0" name="ísļïḍè">
              <a:extLst>
                <a:ext uri="{FF2B5EF4-FFF2-40B4-BE49-F238E27FC236}">
                  <a16:creationId xmlns:a16="http://schemas.microsoft.com/office/drawing/2014/main" id="{7A30795A-FEBD-4C6E-B8E7-5C6E341D330D}"/>
                </a:ext>
              </a:extLst>
            </p:cNvPr>
            <p:cNvSpPr/>
            <p:nvPr/>
          </p:nvSpPr>
          <p:spPr bwMode="auto">
            <a:xfrm>
              <a:off x="7878764" y="4162426"/>
              <a:ext cx="85725" cy="68263"/>
            </a:xfrm>
            <a:custGeom>
              <a:avLst/>
              <a:gdLst>
                <a:gd name="T0" fmla="*/ 25 w 28"/>
                <a:gd name="T1" fmla="*/ 22 h 22"/>
                <a:gd name="T2" fmla="*/ 27 w 28"/>
                <a:gd name="T3" fmla="*/ 22 h 22"/>
                <a:gd name="T4" fmla="*/ 27 w 28"/>
                <a:gd name="T5" fmla="*/ 19 h 22"/>
                <a:gd name="T6" fmla="*/ 2 w 28"/>
                <a:gd name="T7" fmla="*/ 0 h 22"/>
                <a:gd name="T8" fmla="*/ 1 w 28"/>
                <a:gd name="T9" fmla="*/ 1 h 22"/>
                <a:gd name="T10" fmla="*/ 0 w 28"/>
                <a:gd name="T11" fmla="*/ 3 h 22"/>
                <a:gd name="T12" fmla="*/ 2 w 28"/>
                <a:gd name="T13" fmla="*/ 4 h 22"/>
                <a:gd name="T14" fmla="*/ 24 w 28"/>
                <a:gd name="T15" fmla="*/ 22 h 22"/>
                <a:gd name="T16" fmla="*/ 25 w 28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2">
                  <a:moveTo>
                    <a:pt x="25" y="22"/>
                  </a:moveTo>
                  <a:cubicBezTo>
                    <a:pt x="26" y="22"/>
                    <a:pt x="26" y="22"/>
                    <a:pt x="27" y="22"/>
                  </a:cubicBezTo>
                  <a:cubicBezTo>
                    <a:pt x="28" y="21"/>
                    <a:pt x="28" y="20"/>
                    <a:pt x="27" y="19"/>
                  </a:cubicBezTo>
                  <a:cubicBezTo>
                    <a:pt x="15" y="3"/>
                    <a:pt x="5" y="1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4" y="5"/>
                    <a:pt x="12" y="7"/>
                    <a:pt x="24" y="22"/>
                  </a:cubicBezTo>
                  <a:cubicBezTo>
                    <a:pt x="24" y="22"/>
                    <a:pt x="25" y="22"/>
                    <a:pt x="25" y="22"/>
                  </a:cubicBez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1" name="iṣḷiďè">
              <a:extLst>
                <a:ext uri="{FF2B5EF4-FFF2-40B4-BE49-F238E27FC236}">
                  <a16:creationId xmlns:a16="http://schemas.microsoft.com/office/drawing/2014/main" id="{6DD4EC80-6089-4FAF-8F0D-4336C584FF83}"/>
                </a:ext>
              </a:extLst>
            </p:cNvPr>
            <p:cNvSpPr/>
            <p:nvPr/>
          </p:nvSpPr>
          <p:spPr bwMode="auto">
            <a:xfrm>
              <a:off x="4325939" y="4859338"/>
              <a:ext cx="3595688" cy="187325"/>
            </a:xfrm>
            <a:prstGeom prst="ellipse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2" name="îṩḷïḍé">
              <a:extLst>
                <a:ext uri="{FF2B5EF4-FFF2-40B4-BE49-F238E27FC236}">
                  <a16:creationId xmlns:a16="http://schemas.microsoft.com/office/drawing/2014/main" id="{364893B4-3CBE-4920-9E75-7171278C8662}"/>
                </a:ext>
              </a:extLst>
            </p:cNvPr>
            <p:cNvSpPr/>
            <p:nvPr/>
          </p:nvSpPr>
          <p:spPr bwMode="auto">
            <a:xfrm>
              <a:off x="3806826" y="5016501"/>
              <a:ext cx="568325" cy="141288"/>
            </a:xfrm>
            <a:prstGeom prst="ellipse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3" name="í$ḷíḓe">
              <a:extLst>
                <a:ext uri="{FF2B5EF4-FFF2-40B4-BE49-F238E27FC236}">
                  <a16:creationId xmlns:a16="http://schemas.microsoft.com/office/drawing/2014/main" id="{F1F040C9-E104-4925-A3AE-1FA9FF85DC19}"/>
                </a:ext>
              </a:extLst>
            </p:cNvPr>
            <p:cNvSpPr/>
            <p:nvPr/>
          </p:nvSpPr>
          <p:spPr bwMode="auto">
            <a:xfrm>
              <a:off x="4679951" y="5016501"/>
              <a:ext cx="568325" cy="141288"/>
            </a:xfrm>
            <a:prstGeom prst="ellipse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4" name="íŝḻïḑê">
              <a:extLst>
                <a:ext uri="{FF2B5EF4-FFF2-40B4-BE49-F238E27FC236}">
                  <a16:creationId xmlns:a16="http://schemas.microsoft.com/office/drawing/2014/main" id="{FF844E3B-9D4A-449F-B19B-DAC49153D27E}"/>
                </a:ext>
              </a:extLst>
            </p:cNvPr>
            <p:cNvSpPr/>
            <p:nvPr/>
          </p:nvSpPr>
          <p:spPr bwMode="auto">
            <a:xfrm>
              <a:off x="5189539" y="5016501"/>
              <a:ext cx="738188" cy="141288"/>
            </a:xfrm>
            <a:prstGeom prst="ellipse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5" name="ïşḷïḑê">
              <a:extLst>
                <a:ext uri="{FF2B5EF4-FFF2-40B4-BE49-F238E27FC236}">
                  <a16:creationId xmlns:a16="http://schemas.microsoft.com/office/drawing/2014/main" id="{48C832CE-EEC5-4A34-8F3B-232140B8B24D}"/>
                </a:ext>
              </a:extLst>
            </p:cNvPr>
            <p:cNvSpPr/>
            <p:nvPr/>
          </p:nvSpPr>
          <p:spPr bwMode="auto">
            <a:xfrm>
              <a:off x="7208839" y="5041901"/>
              <a:ext cx="1179513" cy="141288"/>
            </a:xfrm>
            <a:prstGeom prst="ellipse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6" name="iṧļíḋé">
              <a:extLst>
                <a:ext uri="{FF2B5EF4-FFF2-40B4-BE49-F238E27FC236}">
                  <a16:creationId xmlns:a16="http://schemas.microsoft.com/office/drawing/2014/main" id="{592EDE52-109D-4C85-B987-22BDF7A38986}"/>
                </a:ext>
              </a:extLst>
            </p:cNvPr>
            <p:cNvSpPr/>
            <p:nvPr/>
          </p:nvSpPr>
          <p:spPr bwMode="auto">
            <a:xfrm>
              <a:off x="4148139" y="4995863"/>
              <a:ext cx="131763" cy="100013"/>
            </a:xfrm>
            <a:custGeom>
              <a:avLst/>
              <a:gdLst>
                <a:gd name="T0" fmla="*/ 3 w 43"/>
                <a:gd name="T1" fmla="*/ 1 h 33"/>
                <a:gd name="T2" fmla="*/ 0 w 43"/>
                <a:gd name="T3" fmla="*/ 10 h 33"/>
                <a:gd name="T4" fmla="*/ 21 w 43"/>
                <a:gd name="T5" fmla="*/ 32 h 33"/>
                <a:gd name="T6" fmla="*/ 42 w 43"/>
                <a:gd name="T7" fmla="*/ 31 h 33"/>
                <a:gd name="T8" fmla="*/ 34 w 43"/>
                <a:gd name="T9" fmla="*/ 23 h 33"/>
                <a:gd name="T10" fmla="*/ 25 w 43"/>
                <a:gd name="T11" fmla="*/ 14 h 33"/>
                <a:gd name="T12" fmla="*/ 15 w 43"/>
                <a:gd name="T13" fmla="*/ 0 h 33"/>
                <a:gd name="T14" fmla="*/ 3 w 43"/>
                <a:gd name="T1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33">
                  <a:moveTo>
                    <a:pt x="3" y="1"/>
                  </a:moveTo>
                  <a:cubicBezTo>
                    <a:pt x="3" y="1"/>
                    <a:pt x="0" y="6"/>
                    <a:pt x="0" y="10"/>
                  </a:cubicBezTo>
                  <a:cubicBezTo>
                    <a:pt x="1" y="15"/>
                    <a:pt x="14" y="32"/>
                    <a:pt x="21" y="32"/>
                  </a:cubicBezTo>
                  <a:cubicBezTo>
                    <a:pt x="28" y="33"/>
                    <a:pt x="41" y="33"/>
                    <a:pt x="42" y="31"/>
                  </a:cubicBezTo>
                  <a:cubicBezTo>
                    <a:pt x="43" y="29"/>
                    <a:pt x="38" y="25"/>
                    <a:pt x="34" y="23"/>
                  </a:cubicBezTo>
                  <a:cubicBezTo>
                    <a:pt x="30" y="20"/>
                    <a:pt x="27" y="18"/>
                    <a:pt x="25" y="14"/>
                  </a:cubicBezTo>
                  <a:cubicBezTo>
                    <a:pt x="20" y="8"/>
                    <a:pt x="15" y="0"/>
                    <a:pt x="15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7" name="îšľíḍè">
              <a:extLst>
                <a:ext uri="{FF2B5EF4-FFF2-40B4-BE49-F238E27FC236}">
                  <a16:creationId xmlns:a16="http://schemas.microsoft.com/office/drawing/2014/main" id="{C9B04EB3-8FC3-4028-BCF0-11B7DA22FC1C}"/>
                </a:ext>
              </a:extLst>
            </p:cNvPr>
            <p:cNvSpPr/>
            <p:nvPr/>
          </p:nvSpPr>
          <p:spPr bwMode="auto">
            <a:xfrm>
              <a:off x="4148139" y="5022851"/>
              <a:ext cx="23813" cy="69850"/>
            </a:xfrm>
            <a:custGeom>
              <a:avLst/>
              <a:gdLst>
                <a:gd name="T0" fmla="*/ 0 w 8"/>
                <a:gd name="T1" fmla="*/ 1 h 23"/>
                <a:gd name="T2" fmla="*/ 2 w 8"/>
                <a:gd name="T3" fmla="*/ 23 h 23"/>
                <a:gd name="T4" fmla="*/ 5 w 8"/>
                <a:gd name="T5" fmla="*/ 23 h 23"/>
                <a:gd name="T6" fmla="*/ 8 w 8"/>
                <a:gd name="T7" fmla="*/ 3 h 23"/>
                <a:gd name="T8" fmla="*/ 0 w 8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3">
                  <a:moveTo>
                    <a:pt x="0" y="1"/>
                  </a:moveTo>
                  <a:cubicBezTo>
                    <a:pt x="0" y="1"/>
                    <a:pt x="0" y="18"/>
                    <a:pt x="2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8" y="5"/>
                    <a:pt x="8" y="3"/>
                  </a:cubicBezTo>
                  <a:cubicBezTo>
                    <a:pt x="8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8" name="í$1ïďê">
              <a:extLst>
                <a:ext uri="{FF2B5EF4-FFF2-40B4-BE49-F238E27FC236}">
                  <a16:creationId xmlns:a16="http://schemas.microsoft.com/office/drawing/2014/main" id="{59752FB6-AB0B-40DB-B750-1EF92D7C487E}"/>
                </a:ext>
              </a:extLst>
            </p:cNvPr>
            <p:cNvSpPr/>
            <p:nvPr/>
          </p:nvSpPr>
          <p:spPr bwMode="auto">
            <a:xfrm>
              <a:off x="4098926" y="4129088"/>
              <a:ext cx="144463" cy="930275"/>
            </a:xfrm>
            <a:custGeom>
              <a:avLst/>
              <a:gdLst>
                <a:gd name="T0" fmla="*/ 46 w 47"/>
                <a:gd name="T1" fmla="*/ 106 h 303"/>
                <a:gd name="T2" fmla="*/ 40 w 47"/>
                <a:gd name="T3" fmla="*/ 3 h 303"/>
                <a:gd name="T4" fmla="*/ 0 w 47"/>
                <a:gd name="T5" fmla="*/ 4 h 303"/>
                <a:gd name="T6" fmla="*/ 11 w 47"/>
                <a:gd name="T7" fmla="*/ 206 h 303"/>
                <a:gd name="T8" fmla="*/ 19 w 47"/>
                <a:gd name="T9" fmla="*/ 272 h 303"/>
                <a:gd name="T10" fmla="*/ 19 w 47"/>
                <a:gd name="T11" fmla="*/ 283 h 303"/>
                <a:gd name="T12" fmla="*/ 40 w 47"/>
                <a:gd name="T13" fmla="*/ 300 h 303"/>
                <a:gd name="T14" fmla="*/ 31 w 47"/>
                <a:gd name="T15" fmla="*/ 282 h 303"/>
                <a:gd name="T16" fmla="*/ 32 w 47"/>
                <a:gd name="T17" fmla="*/ 271 h 303"/>
                <a:gd name="T18" fmla="*/ 46 w 47"/>
                <a:gd name="T19" fmla="*/ 106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303">
                  <a:moveTo>
                    <a:pt x="46" y="106"/>
                  </a:moveTo>
                  <a:cubicBezTo>
                    <a:pt x="47" y="88"/>
                    <a:pt x="45" y="11"/>
                    <a:pt x="40" y="3"/>
                  </a:cubicBezTo>
                  <a:cubicBezTo>
                    <a:pt x="37" y="0"/>
                    <a:pt x="0" y="3"/>
                    <a:pt x="0" y="4"/>
                  </a:cubicBezTo>
                  <a:cubicBezTo>
                    <a:pt x="0" y="20"/>
                    <a:pt x="10" y="194"/>
                    <a:pt x="11" y="206"/>
                  </a:cubicBezTo>
                  <a:cubicBezTo>
                    <a:pt x="12" y="218"/>
                    <a:pt x="19" y="272"/>
                    <a:pt x="19" y="272"/>
                  </a:cubicBezTo>
                  <a:cubicBezTo>
                    <a:pt x="19" y="283"/>
                    <a:pt x="19" y="283"/>
                    <a:pt x="19" y="283"/>
                  </a:cubicBezTo>
                  <a:cubicBezTo>
                    <a:pt x="19" y="283"/>
                    <a:pt x="35" y="303"/>
                    <a:pt x="40" y="300"/>
                  </a:cubicBezTo>
                  <a:cubicBezTo>
                    <a:pt x="42" y="299"/>
                    <a:pt x="31" y="282"/>
                    <a:pt x="31" y="282"/>
                  </a:cubicBezTo>
                  <a:cubicBezTo>
                    <a:pt x="32" y="271"/>
                    <a:pt x="32" y="271"/>
                    <a:pt x="32" y="271"/>
                  </a:cubicBezTo>
                  <a:cubicBezTo>
                    <a:pt x="32" y="271"/>
                    <a:pt x="45" y="124"/>
                    <a:pt x="46" y="106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9" name="íSľîḑé">
              <a:extLst>
                <a:ext uri="{FF2B5EF4-FFF2-40B4-BE49-F238E27FC236}">
                  <a16:creationId xmlns:a16="http://schemas.microsoft.com/office/drawing/2014/main" id="{8741AE6C-F3F5-4A25-8B18-C67AACF33DC1}"/>
                </a:ext>
              </a:extLst>
            </p:cNvPr>
            <p:cNvSpPr/>
            <p:nvPr/>
          </p:nvSpPr>
          <p:spPr bwMode="auto">
            <a:xfrm>
              <a:off x="3967164" y="4992688"/>
              <a:ext cx="125413" cy="109538"/>
            </a:xfrm>
            <a:custGeom>
              <a:avLst/>
              <a:gdLst>
                <a:gd name="T0" fmla="*/ 3 w 41"/>
                <a:gd name="T1" fmla="*/ 0 h 36"/>
                <a:gd name="T2" fmla="*/ 0 w 41"/>
                <a:gd name="T3" fmla="*/ 10 h 36"/>
                <a:gd name="T4" fmla="*/ 19 w 41"/>
                <a:gd name="T5" fmla="*/ 34 h 36"/>
                <a:gd name="T6" fmla="*/ 40 w 41"/>
                <a:gd name="T7" fmla="*/ 34 h 36"/>
                <a:gd name="T8" fmla="*/ 32 w 41"/>
                <a:gd name="T9" fmla="*/ 25 h 36"/>
                <a:gd name="T10" fmla="*/ 24 w 41"/>
                <a:gd name="T11" fmla="*/ 16 h 36"/>
                <a:gd name="T12" fmla="*/ 16 w 41"/>
                <a:gd name="T13" fmla="*/ 1 h 36"/>
                <a:gd name="T14" fmla="*/ 3 w 41"/>
                <a:gd name="T1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6">
                  <a:moveTo>
                    <a:pt x="3" y="0"/>
                  </a:moveTo>
                  <a:cubicBezTo>
                    <a:pt x="3" y="0"/>
                    <a:pt x="0" y="5"/>
                    <a:pt x="0" y="10"/>
                  </a:cubicBezTo>
                  <a:cubicBezTo>
                    <a:pt x="0" y="15"/>
                    <a:pt x="12" y="33"/>
                    <a:pt x="19" y="34"/>
                  </a:cubicBezTo>
                  <a:cubicBezTo>
                    <a:pt x="26" y="34"/>
                    <a:pt x="39" y="36"/>
                    <a:pt x="40" y="34"/>
                  </a:cubicBezTo>
                  <a:cubicBezTo>
                    <a:pt x="41" y="32"/>
                    <a:pt x="36" y="28"/>
                    <a:pt x="32" y="25"/>
                  </a:cubicBezTo>
                  <a:cubicBezTo>
                    <a:pt x="29" y="22"/>
                    <a:pt x="26" y="19"/>
                    <a:pt x="24" y="16"/>
                  </a:cubicBezTo>
                  <a:cubicBezTo>
                    <a:pt x="21" y="9"/>
                    <a:pt x="16" y="1"/>
                    <a:pt x="16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0" name="í$1ïḋê">
              <a:extLst>
                <a:ext uri="{FF2B5EF4-FFF2-40B4-BE49-F238E27FC236}">
                  <a16:creationId xmlns:a16="http://schemas.microsoft.com/office/drawing/2014/main" id="{B97FD71E-3076-44CB-92AA-706C4F1F1AB6}"/>
                </a:ext>
              </a:extLst>
            </p:cNvPr>
            <p:cNvSpPr/>
            <p:nvPr/>
          </p:nvSpPr>
          <p:spPr bwMode="auto">
            <a:xfrm>
              <a:off x="3963989" y="5019676"/>
              <a:ext cx="26988" cy="71438"/>
            </a:xfrm>
            <a:custGeom>
              <a:avLst/>
              <a:gdLst>
                <a:gd name="T0" fmla="*/ 1 w 9"/>
                <a:gd name="T1" fmla="*/ 0 h 23"/>
                <a:gd name="T2" fmla="*/ 1 w 9"/>
                <a:gd name="T3" fmla="*/ 22 h 23"/>
                <a:gd name="T4" fmla="*/ 4 w 9"/>
                <a:gd name="T5" fmla="*/ 23 h 23"/>
                <a:gd name="T6" fmla="*/ 9 w 9"/>
                <a:gd name="T7" fmla="*/ 3 h 23"/>
                <a:gd name="T8" fmla="*/ 1 w 9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3">
                  <a:moveTo>
                    <a:pt x="1" y="0"/>
                  </a:moveTo>
                  <a:cubicBezTo>
                    <a:pt x="1" y="0"/>
                    <a:pt x="0" y="17"/>
                    <a:pt x="1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8" y="5"/>
                    <a:pt x="9" y="3"/>
                  </a:cubicBezTo>
                  <a:cubicBezTo>
                    <a:pt x="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1" name="îšḻïḓé">
              <a:extLst>
                <a:ext uri="{FF2B5EF4-FFF2-40B4-BE49-F238E27FC236}">
                  <a16:creationId xmlns:a16="http://schemas.microsoft.com/office/drawing/2014/main" id="{615DADF4-2B36-4233-80C4-4A7FA10A3DCE}"/>
                </a:ext>
              </a:extLst>
            </p:cNvPr>
            <p:cNvSpPr/>
            <p:nvPr/>
          </p:nvSpPr>
          <p:spPr bwMode="auto">
            <a:xfrm>
              <a:off x="3973514" y="4132263"/>
              <a:ext cx="152400" cy="927100"/>
            </a:xfrm>
            <a:custGeom>
              <a:avLst/>
              <a:gdLst>
                <a:gd name="T0" fmla="*/ 43 w 50"/>
                <a:gd name="T1" fmla="*/ 106 h 302"/>
                <a:gd name="T2" fmla="*/ 45 w 50"/>
                <a:gd name="T3" fmla="*/ 4 h 302"/>
                <a:gd name="T4" fmla="*/ 6 w 50"/>
                <a:gd name="T5" fmla="*/ 1 h 302"/>
                <a:gd name="T6" fmla="*/ 0 w 50"/>
                <a:gd name="T7" fmla="*/ 203 h 302"/>
                <a:gd name="T8" fmla="*/ 3 w 50"/>
                <a:gd name="T9" fmla="*/ 270 h 302"/>
                <a:gd name="T10" fmla="*/ 1 w 50"/>
                <a:gd name="T11" fmla="*/ 280 h 302"/>
                <a:gd name="T12" fmla="*/ 21 w 50"/>
                <a:gd name="T13" fmla="*/ 300 h 302"/>
                <a:gd name="T14" fmla="*/ 14 w 50"/>
                <a:gd name="T15" fmla="*/ 281 h 302"/>
                <a:gd name="T16" fmla="*/ 15 w 50"/>
                <a:gd name="T17" fmla="*/ 270 h 302"/>
                <a:gd name="T18" fmla="*/ 43 w 50"/>
                <a:gd name="T19" fmla="*/ 10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" h="302">
                  <a:moveTo>
                    <a:pt x="43" y="106"/>
                  </a:moveTo>
                  <a:cubicBezTo>
                    <a:pt x="46" y="89"/>
                    <a:pt x="50" y="12"/>
                    <a:pt x="45" y="4"/>
                  </a:cubicBezTo>
                  <a:cubicBezTo>
                    <a:pt x="43" y="0"/>
                    <a:pt x="6" y="1"/>
                    <a:pt x="6" y="1"/>
                  </a:cubicBezTo>
                  <a:cubicBezTo>
                    <a:pt x="5" y="17"/>
                    <a:pt x="0" y="191"/>
                    <a:pt x="0" y="203"/>
                  </a:cubicBezTo>
                  <a:cubicBezTo>
                    <a:pt x="0" y="215"/>
                    <a:pt x="3" y="270"/>
                    <a:pt x="3" y="270"/>
                  </a:cubicBezTo>
                  <a:cubicBezTo>
                    <a:pt x="1" y="280"/>
                    <a:pt x="1" y="280"/>
                    <a:pt x="1" y="280"/>
                  </a:cubicBezTo>
                  <a:cubicBezTo>
                    <a:pt x="1" y="280"/>
                    <a:pt x="16" y="302"/>
                    <a:pt x="21" y="300"/>
                  </a:cubicBezTo>
                  <a:cubicBezTo>
                    <a:pt x="23" y="299"/>
                    <a:pt x="14" y="281"/>
                    <a:pt x="14" y="281"/>
                  </a:cubicBezTo>
                  <a:cubicBezTo>
                    <a:pt x="15" y="270"/>
                    <a:pt x="15" y="270"/>
                    <a:pt x="15" y="270"/>
                  </a:cubicBezTo>
                  <a:cubicBezTo>
                    <a:pt x="15" y="270"/>
                    <a:pt x="40" y="124"/>
                    <a:pt x="43" y="106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2" name="ïşḻiḓê">
              <a:extLst>
                <a:ext uri="{FF2B5EF4-FFF2-40B4-BE49-F238E27FC236}">
                  <a16:creationId xmlns:a16="http://schemas.microsoft.com/office/drawing/2014/main" id="{679A1DA2-1C21-45F0-B88F-6CA0F702030D}"/>
                </a:ext>
              </a:extLst>
            </p:cNvPr>
            <p:cNvSpPr/>
            <p:nvPr/>
          </p:nvSpPr>
          <p:spPr bwMode="auto">
            <a:xfrm>
              <a:off x="4151314" y="3852863"/>
              <a:ext cx="306388" cy="168275"/>
            </a:xfrm>
            <a:custGeom>
              <a:avLst/>
              <a:gdLst>
                <a:gd name="T0" fmla="*/ 22 w 100"/>
                <a:gd name="T1" fmla="*/ 0 h 55"/>
                <a:gd name="T2" fmla="*/ 33 w 100"/>
                <a:gd name="T3" fmla="*/ 35 h 55"/>
                <a:gd name="T4" fmla="*/ 64 w 100"/>
                <a:gd name="T5" fmla="*/ 40 h 55"/>
                <a:gd name="T6" fmla="*/ 81 w 100"/>
                <a:gd name="T7" fmla="*/ 29 h 55"/>
                <a:gd name="T8" fmla="*/ 95 w 100"/>
                <a:gd name="T9" fmla="*/ 29 h 55"/>
                <a:gd name="T10" fmla="*/ 96 w 100"/>
                <a:gd name="T11" fmla="*/ 31 h 55"/>
                <a:gd name="T12" fmla="*/ 100 w 100"/>
                <a:gd name="T13" fmla="*/ 34 h 55"/>
                <a:gd name="T14" fmla="*/ 94 w 100"/>
                <a:gd name="T15" fmla="*/ 34 h 55"/>
                <a:gd name="T16" fmla="*/ 89 w 100"/>
                <a:gd name="T17" fmla="*/ 34 h 55"/>
                <a:gd name="T18" fmla="*/ 98 w 100"/>
                <a:gd name="T19" fmla="*/ 36 h 55"/>
                <a:gd name="T20" fmla="*/ 95 w 100"/>
                <a:gd name="T21" fmla="*/ 38 h 55"/>
                <a:gd name="T22" fmla="*/ 87 w 100"/>
                <a:gd name="T23" fmla="*/ 38 h 55"/>
                <a:gd name="T24" fmla="*/ 88 w 100"/>
                <a:gd name="T25" fmla="*/ 38 h 55"/>
                <a:gd name="T26" fmla="*/ 92 w 100"/>
                <a:gd name="T27" fmla="*/ 39 h 55"/>
                <a:gd name="T28" fmla="*/ 86 w 100"/>
                <a:gd name="T29" fmla="*/ 41 h 55"/>
                <a:gd name="T30" fmla="*/ 81 w 100"/>
                <a:gd name="T31" fmla="*/ 45 h 55"/>
                <a:gd name="T32" fmla="*/ 76 w 100"/>
                <a:gd name="T33" fmla="*/ 48 h 55"/>
                <a:gd name="T34" fmla="*/ 67 w 100"/>
                <a:gd name="T35" fmla="*/ 49 h 55"/>
                <a:gd name="T36" fmla="*/ 66 w 100"/>
                <a:gd name="T37" fmla="*/ 48 h 55"/>
                <a:gd name="T38" fmla="*/ 66 w 100"/>
                <a:gd name="T39" fmla="*/ 49 h 55"/>
                <a:gd name="T40" fmla="*/ 21 w 100"/>
                <a:gd name="T41" fmla="*/ 50 h 55"/>
                <a:gd name="T42" fmla="*/ 0 w 100"/>
                <a:gd name="T43" fmla="*/ 9 h 55"/>
                <a:gd name="T44" fmla="*/ 22 w 100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55">
                  <a:moveTo>
                    <a:pt x="22" y="0"/>
                  </a:moveTo>
                  <a:cubicBezTo>
                    <a:pt x="22" y="0"/>
                    <a:pt x="30" y="34"/>
                    <a:pt x="33" y="35"/>
                  </a:cubicBezTo>
                  <a:cubicBezTo>
                    <a:pt x="42" y="37"/>
                    <a:pt x="59" y="41"/>
                    <a:pt x="64" y="40"/>
                  </a:cubicBezTo>
                  <a:cubicBezTo>
                    <a:pt x="64" y="40"/>
                    <a:pt x="78" y="30"/>
                    <a:pt x="81" y="29"/>
                  </a:cubicBezTo>
                  <a:cubicBezTo>
                    <a:pt x="84" y="28"/>
                    <a:pt x="93" y="27"/>
                    <a:pt x="95" y="29"/>
                  </a:cubicBezTo>
                  <a:cubicBezTo>
                    <a:pt x="98" y="30"/>
                    <a:pt x="96" y="31"/>
                    <a:pt x="96" y="31"/>
                  </a:cubicBezTo>
                  <a:cubicBezTo>
                    <a:pt x="96" y="31"/>
                    <a:pt x="100" y="33"/>
                    <a:pt x="100" y="34"/>
                  </a:cubicBezTo>
                  <a:cubicBezTo>
                    <a:pt x="100" y="34"/>
                    <a:pt x="95" y="34"/>
                    <a:pt x="94" y="34"/>
                  </a:cubicBezTo>
                  <a:cubicBezTo>
                    <a:pt x="93" y="34"/>
                    <a:pt x="89" y="34"/>
                    <a:pt x="89" y="34"/>
                  </a:cubicBezTo>
                  <a:cubicBezTo>
                    <a:pt x="89" y="34"/>
                    <a:pt x="98" y="36"/>
                    <a:pt x="98" y="36"/>
                  </a:cubicBezTo>
                  <a:cubicBezTo>
                    <a:pt x="98" y="37"/>
                    <a:pt x="96" y="38"/>
                    <a:pt x="95" y="38"/>
                  </a:cubicBezTo>
                  <a:cubicBezTo>
                    <a:pt x="94" y="38"/>
                    <a:pt x="89" y="37"/>
                    <a:pt x="87" y="38"/>
                  </a:cubicBezTo>
                  <a:cubicBezTo>
                    <a:pt x="87" y="38"/>
                    <a:pt x="88" y="38"/>
                    <a:pt x="88" y="38"/>
                  </a:cubicBezTo>
                  <a:cubicBezTo>
                    <a:pt x="90" y="37"/>
                    <a:pt x="93" y="38"/>
                    <a:pt x="92" y="39"/>
                  </a:cubicBezTo>
                  <a:cubicBezTo>
                    <a:pt x="91" y="40"/>
                    <a:pt x="89" y="40"/>
                    <a:pt x="86" y="41"/>
                  </a:cubicBezTo>
                  <a:cubicBezTo>
                    <a:pt x="85" y="42"/>
                    <a:pt x="82" y="44"/>
                    <a:pt x="81" y="45"/>
                  </a:cubicBezTo>
                  <a:cubicBezTo>
                    <a:pt x="81" y="45"/>
                    <a:pt x="77" y="48"/>
                    <a:pt x="76" y="48"/>
                  </a:cubicBezTo>
                  <a:cubicBezTo>
                    <a:pt x="73" y="49"/>
                    <a:pt x="70" y="50"/>
                    <a:pt x="67" y="49"/>
                  </a:cubicBezTo>
                  <a:cubicBezTo>
                    <a:pt x="67" y="49"/>
                    <a:pt x="66" y="49"/>
                    <a:pt x="66" y="48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31" y="55"/>
                    <a:pt x="21" y="50"/>
                  </a:cubicBezTo>
                  <a:cubicBezTo>
                    <a:pt x="12" y="45"/>
                    <a:pt x="0" y="9"/>
                    <a:pt x="0" y="9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FFD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3" name="îSľîḑè">
              <a:extLst>
                <a:ext uri="{FF2B5EF4-FFF2-40B4-BE49-F238E27FC236}">
                  <a16:creationId xmlns:a16="http://schemas.microsoft.com/office/drawing/2014/main" id="{E6C63080-E15F-4D63-9AAD-B601F53341AF}"/>
                </a:ext>
              </a:extLst>
            </p:cNvPr>
            <p:cNvSpPr/>
            <p:nvPr/>
          </p:nvSpPr>
          <p:spPr bwMode="auto">
            <a:xfrm>
              <a:off x="3930651" y="3975101"/>
              <a:ext cx="368300" cy="636588"/>
            </a:xfrm>
            <a:custGeom>
              <a:avLst/>
              <a:gdLst>
                <a:gd name="T0" fmla="*/ 88 w 120"/>
                <a:gd name="T1" fmla="*/ 45 h 207"/>
                <a:gd name="T2" fmla="*/ 120 w 120"/>
                <a:gd name="T3" fmla="*/ 183 h 207"/>
                <a:gd name="T4" fmla="*/ 0 w 120"/>
                <a:gd name="T5" fmla="*/ 189 h 207"/>
                <a:gd name="T6" fmla="*/ 10 w 120"/>
                <a:gd name="T7" fmla="*/ 57 h 207"/>
                <a:gd name="T8" fmla="*/ 88 w 120"/>
                <a:gd name="T9" fmla="*/ 4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07">
                  <a:moveTo>
                    <a:pt x="88" y="45"/>
                  </a:moveTo>
                  <a:cubicBezTo>
                    <a:pt x="108" y="65"/>
                    <a:pt x="101" y="148"/>
                    <a:pt x="120" y="183"/>
                  </a:cubicBezTo>
                  <a:cubicBezTo>
                    <a:pt x="120" y="183"/>
                    <a:pt x="55" y="207"/>
                    <a:pt x="0" y="189"/>
                  </a:cubicBezTo>
                  <a:cubicBezTo>
                    <a:pt x="10" y="165"/>
                    <a:pt x="2" y="100"/>
                    <a:pt x="10" y="57"/>
                  </a:cubicBezTo>
                  <a:cubicBezTo>
                    <a:pt x="16" y="29"/>
                    <a:pt x="74" y="0"/>
                    <a:pt x="88" y="45"/>
                  </a:cubicBezTo>
                  <a:close/>
                </a:path>
              </a:pathLst>
            </a:custGeom>
            <a:solidFill>
              <a:srgbClr val="5F4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4" name="îS1ïḍé">
              <a:extLst>
                <a:ext uri="{FF2B5EF4-FFF2-40B4-BE49-F238E27FC236}">
                  <a16:creationId xmlns:a16="http://schemas.microsoft.com/office/drawing/2014/main" id="{F78296DF-CF2A-4903-A6A8-63B52B8D36F1}"/>
                </a:ext>
              </a:extLst>
            </p:cNvPr>
            <p:cNvSpPr/>
            <p:nvPr/>
          </p:nvSpPr>
          <p:spPr bwMode="auto">
            <a:xfrm>
              <a:off x="3921126" y="3741738"/>
              <a:ext cx="328613" cy="509588"/>
            </a:xfrm>
            <a:custGeom>
              <a:avLst/>
              <a:gdLst>
                <a:gd name="T0" fmla="*/ 107 w 107"/>
                <a:gd name="T1" fmla="*/ 145 h 166"/>
                <a:gd name="T2" fmla="*/ 5 w 107"/>
                <a:gd name="T3" fmla="*/ 157 h 166"/>
                <a:gd name="T4" fmla="*/ 21 w 107"/>
                <a:gd name="T5" fmla="*/ 71 h 166"/>
                <a:gd name="T6" fmla="*/ 8 w 107"/>
                <a:gd name="T7" fmla="*/ 79 h 166"/>
                <a:gd name="T8" fmla="*/ 5 w 107"/>
                <a:gd name="T9" fmla="*/ 37 h 166"/>
                <a:gd name="T10" fmla="*/ 34 w 107"/>
                <a:gd name="T11" fmla="*/ 7 h 166"/>
                <a:gd name="T12" fmla="*/ 92 w 107"/>
                <a:gd name="T13" fmla="*/ 23 h 166"/>
                <a:gd name="T14" fmla="*/ 100 w 107"/>
                <a:gd name="T15" fmla="*/ 37 h 166"/>
                <a:gd name="T16" fmla="*/ 98 w 107"/>
                <a:gd name="T17" fmla="*/ 38 h 166"/>
                <a:gd name="T18" fmla="*/ 98 w 107"/>
                <a:gd name="T19" fmla="*/ 38 h 166"/>
                <a:gd name="T20" fmla="*/ 88 w 107"/>
                <a:gd name="T21" fmla="*/ 43 h 166"/>
                <a:gd name="T22" fmla="*/ 93 w 107"/>
                <a:gd name="T23" fmla="*/ 52 h 166"/>
                <a:gd name="T24" fmla="*/ 90 w 107"/>
                <a:gd name="T25" fmla="*/ 65 h 166"/>
                <a:gd name="T26" fmla="*/ 86 w 107"/>
                <a:gd name="T27" fmla="*/ 94 h 166"/>
                <a:gd name="T28" fmla="*/ 107 w 107"/>
                <a:gd name="T29" fmla="*/ 14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66">
                  <a:moveTo>
                    <a:pt x="107" y="145"/>
                  </a:moveTo>
                  <a:cubicBezTo>
                    <a:pt x="98" y="166"/>
                    <a:pt x="5" y="157"/>
                    <a:pt x="5" y="157"/>
                  </a:cubicBezTo>
                  <a:cubicBezTo>
                    <a:pt x="5" y="157"/>
                    <a:pt x="24" y="91"/>
                    <a:pt x="21" y="71"/>
                  </a:cubicBezTo>
                  <a:cubicBezTo>
                    <a:pt x="15" y="75"/>
                    <a:pt x="8" y="79"/>
                    <a:pt x="8" y="79"/>
                  </a:cubicBezTo>
                  <a:cubicBezTo>
                    <a:pt x="8" y="79"/>
                    <a:pt x="0" y="61"/>
                    <a:pt x="5" y="37"/>
                  </a:cubicBezTo>
                  <a:cubicBezTo>
                    <a:pt x="10" y="13"/>
                    <a:pt x="34" y="7"/>
                    <a:pt x="34" y="7"/>
                  </a:cubicBezTo>
                  <a:cubicBezTo>
                    <a:pt x="34" y="7"/>
                    <a:pt x="72" y="0"/>
                    <a:pt x="92" y="23"/>
                  </a:cubicBezTo>
                  <a:cubicBezTo>
                    <a:pt x="96" y="28"/>
                    <a:pt x="100" y="37"/>
                    <a:pt x="100" y="37"/>
                  </a:cubicBezTo>
                  <a:cubicBezTo>
                    <a:pt x="100" y="37"/>
                    <a:pt x="100" y="37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4" y="40"/>
                    <a:pt x="88" y="43"/>
                    <a:pt x="88" y="43"/>
                  </a:cubicBezTo>
                  <a:cubicBezTo>
                    <a:pt x="91" y="46"/>
                    <a:pt x="93" y="50"/>
                    <a:pt x="93" y="52"/>
                  </a:cubicBezTo>
                  <a:cubicBezTo>
                    <a:pt x="94" y="56"/>
                    <a:pt x="92" y="60"/>
                    <a:pt x="90" y="65"/>
                  </a:cubicBezTo>
                  <a:cubicBezTo>
                    <a:pt x="87" y="74"/>
                    <a:pt x="86" y="87"/>
                    <a:pt x="86" y="94"/>
                  </a:cubicBezTo>
                  <a:cubicBezTo>
                    <a:pt x="87" y="106"/>
                    <a:pt x="107" y="145"/>
                    <a:pt x="107" y="145"/>
                  </a:cubicBezTo>
                </a:path>
              </a:pathLst>
            </a:custGeom>
            <a:solidFill>
              <a:srgbClr val="FA98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5" name="íṥlïde">
              <a:extLst>
                <a:ext uri="{FF2B5EF4-FFF2-40B4-BE49-F238E27FC236}">
                  <a16:creationId xmlns:a16="http://schemas.microsoft.com/office/drawing/2014/main" id="{2306464E-8963-481D-80C6-E8651518CAB9}"/>
                </a:ext>
              </a:extLst>
            </p:cNvPr>
            <p:cNvSpPr/>
            <p:nvPr/>
          </p:nvSpPr>
          <p:spPr bwMode="auto">
            <a:xfrm>
              <a:off x="3997326" y="3576638"/>
              <a:ext cx="173038" cy="249238"/>
            </a:xfrm>
            <a:custGeom>
              <a:avLst/>
              <a:gdLst>
                <a:gd name="T0" fmla="*/ 36 w 56"/>
                <a:gd name="T1" fmla="*/ 54 h 81"/>
                <a:gd name="T2" fmla="*/ 45 w 56"/>
                <a:gd name="T3" fmla="*/ 0 h 81"/>
                <a:gd name="T4" fmla="*/ 23 w 56"/>
                <a:gd name="T5" fmla="*/ 2 h 81"/>
                <a:gd name="T6" fmla="*/ 13 w 56"/>
                <a:gd name="T7" fmla="*/ 3 h 81"/>
                <a:gd name="T8" fmla="*/ 10 w 56"/>
                <a:gd name="T9" fmla="*/ 19 h 81"/>
                <a:gd name="T10" fmla="*/ 1 w 56"/>
                <a:gd name="T11" fmla="*/ 20 h 81"/>
                <a:gd name="T12" fmla="*/ 5 w 56"/>
                <a:gd name="T13" fmla="*/ 31 h 81"/>
                <a:gd name="T14" fmla="*/ 16 w 56"/>
                <a:gd name="T15" fmla="*/ 52 h 81"/>
                <a:gd name="T16" fmla="*/ 13 w 56"/>
                <a:gd name="T17" fmla="*/ 61 h 81"/>
                <a:gd name="T18" fmla="*/ 32 w 56"/>
                <a:gd name="T19" fmla="*/ 77 h 81"/>
                <a:gd name="T20" fmla="*/ 37 w 56"/>
                <a:gd name="T21" fmla="*/ 66 h 81"/>
                <a:gd name="T22" fmla="*/ 36 w 56"/>
                <a:gd name="T23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81">
                  <a:moveTo>
                    <a:pt x="36" y="54"/>
                  </a:moveTo>
                  <a:cubicBezTo>
                    <a:pt x="56" y="39"/>
                    <a:pt x="45" y="0"/>
                    <a:pt x="45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" y="13"/>
                    <a:pt x="1" y="20"/>
                  </a:cubicBezTo>
                  <a:cubicBezTo>
                    <a:pt x="0" y="25"/>
                    <a:pt x="5" y="31"/>
                    <a:pt x="5" y="31"/>
                  </a:cubicBezTo>
                  <a:cubicBezTo>
                    <a:pt x="5" y="31"/>
                    <a:pt x="7" y="44"/>
                    <a:pt x="16" y="52"/>
                  </a:cubicBezTo>
                  <a:cubicBezTo>
                    <a:pt x="16" y="54"/>
                    <a:pt x="14" y="59"/>
                    <a:pt x="13" y="61"/>
                  </a:cubicBezTo>
                  <a:cubicBezTo>
                    <a:pt x="13" y="61"/>
                    <a:pt x="24" y="74"/>
                    <a:pt x="32" y="77"/>
                  </a:cubicBezTo>
                  <a:cubicBezTo>
                    <a:pt x="41" y="81"/>
                    <a:pt x="37" y="66"/>
                    <a:pt x="37" y="66"/>
                  </a:cubicBezTo>
                  <a:cubicBezTo>
                    <a:pt x="37" y="66"/>
                    <a:pt x="36" y="59"/>
                    <a:pt x="36" y="54"/>
                  </a:cubicBezTo>
                  <a:close/>
                </a:path>
              </a:pathLst>
            </a:custGeom>
            <a:solidFill>
              <a:srgbClr val="FF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6" name="îṣļîḓè">
              <a:extLst>
                <a:ext uri="{FF2B5EF4-FFF2-40B4-BE49-F238E27FC236}">
                  <a16:creationId xmlns:a16="http://schemas.microsoft.com/office/drawing/2014/main" id="{2951A1FA-85C8-4B7C-B199-88D69AC68883}"/>
                </a:ext>
              </a:extLst>
            </p:cNvPr>
            <p:cNvSpPr/>
            <p:nvPr/>
          </p:nvSpPr>
          <p:spPr bwMode="auto">
            <a:xfrm>
              <a:off x="3997326" y="3576638"/>
              <a:ext cx="173038" cy="249238"/>
            </a:xfrm>
            <a:custGeom>
              <a:avLst/>
              <a:gdLst>
                <a:gd name="T0" fmla="*/ 36 w 56"/>
                <a:gd name="T1" fmla="*/ 54 h 81"/>
                <a:gd name="T2" fmla="*/ 45 w 56"/>
                <a:gd name="T3" fmla="*/ 0 h 81"/>
                <a:gd name="T4" fmla="*/ 23 w 56"/>
                <a:gd name="T5" fmla="*/ 2 h 81"/>
                <a:gd name="T6" fmla="*/ 13 w 56"/>
                <a:gd name="T7" fmla="*/ 3 h 81"/>
                <a:gd name="T8" fmla="*/ 10 w 56"/>
                <a:gd name="T9" fmla="*/ 19 h 81"/>
                <a:gd name="T10" fmla="*/ 1 w 56"/>
                <a:gd name="T11" fmla="*/ 20 h 81"/>
                <a:gd name="T12" fmla="*/ 5 w 56"/>
                <a:gd name="T13" fmla="*/ 31 h 81"/>
                <a:gd name="T14" fmla="*/ 16 w 56"/>
                <a:gd name="T15" fmla="*/ 52 h 81"/>
                <a:gd name="T16" fmla="*/ 13 w 56"/>
                <a:gd name="T17" fmla="*/ 61 h 81"/>
                <a:gd name="T18" fmla="*/ 32 w 56"/>
                <a:gd name="T19" fmla="*/ 77 h 81"/>
                <a:gd name="T20" fmla="*/ 37 w 56"/>
                <a:gd name="T21" fmla="*/ 66 h 81"/>
                <a:gd name="T22" fmla="*/ 36 w 56"/>
                <a:gd name="T23" fmla="*/ 5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81">
                  <a:moveTo>
                    <a:pt x="36" y="54"/>
                  </a:moveTo>
                  <a:cubicBezTo>
                    <a:pt x="56" y="39"/>
                    <a:pt x="45" y="0"/>
                    <a:pt x="45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" y="13"/>
                    <a:pt x="1" y="20"/>
                  </a:cubicBezTo>
                  <a:cubicBezTo>
                    <a:pt x="0" y="25"/>
                    <a:pt x="5" y="31"/>
                    <a:pt x="5" y="31"/>
                  </a:cubicBezTo>
                  <a:cubicBezTo>
                    <a:pt x="5" y="31"/>
                    <a:pt x="7" y="44"/>
                    <a:pt x="16" y="52"/>
                  </a:cubicBezTo>
                  <a:cubicBezTo>
                    <a:pt x="16" y="54"/>
                    <a:pt x="14" y="59"/>
                    <a:pt x="13" y="61"/>
                  </a:cubicBezTo>
                  <a:cubicBezTo>
                    <a:pt x="13" y="61"/>
                    <a:pt x="24" y="74"/>
                    <a:pt x="32" y="77"/>
                  </a:cubicBezTo>
                  <a:cubicBezTo>
                    <a:pt x="41" y="81"/>
                    <a:pt x="37" y="66"/>
                    <a:pt x="37" y="66"/>
                  </a:cubicBezTo>
                  <a:cubicBezTo>
                    <a:pt x="37" y="66"/>
                    <a:pt x="36" y="59"/>
                    <a:pt x="36" y="54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7" name="íṡļíďe">
              <a:extLst>
                <a:ext uri="{FF2B5EF4-FFF2-40B4-BE49-F238E27FC236}">
                  <a16:creationId xmlns:a16="http://schemas.microsoft.com/office/drawing/2014/main" id="{9D1810DF-0053-4D8F-8156-C6995461BA70}"/>
                </a:ext>
              </a:extLst>
            </p:cNvPr>
            <p:cNvSpPr/>
            <p:nvPr/>
          </p:nvSpPr>
          <p:spPr bwMode="auto">
            <a:xfrm>
              <a:off x="3994151" y="3859213"/>
              <a:ext cx="55563" cy="98425"/>
            </a:xfrm>
            <a:custGeom>
              <a:avLst/>
              <a:gdLst>
                <a:gd name="T0" fmla="*/ 9 w 18"/>
                <a:gd name="T1" fmla="*/ 0 h 32"/>
                <a:gd name="T2" fmla="*/ 15 w 18"/>
                <a:gd name="T3" fmla="*/ 21 h 32"/>
                <a:gd name="T4" fmla="*/ 3 w 18"/>
                <a:gd name="T5" fmla="*/ 28 h 32"/>
                <a:gd name="T6" fmla="*/ 0 w 18"/>
                <a:gd name="T7" fmla="*/ 32 h 32"/>
                <a:gd name="T8" fmla="*/ 18 w 18"/>
                <a:gd name="T9" fmla="*/ 22 h 32"/>
                <a:gd name="T10" fmla="*/ 9 w 18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2">
                  <a:moveTo>
                    <a:pt x="9" y="0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0" y="25"/>
                    <a:pt x="3" y="28"/>
                    <a:pt x="3" y="2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7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8" name="ïślîdè">
              <a:extLst>
                <a:ext uri="{FF2B5EF4-FFF2-40B4-BE49-F238E27FC236}">
                  <a16:creationId xmlns:a16="http://schemas.microsoft.com/office/drawing/2014/main" id="{1DA9B278-1327-484C-9D3E-06358F8127E2}"/>
                </a:ext>
              </a:extLst>
            </p:cNvPr>
            <p:cNvSpPr/>
            <p:nvPr/>
          </p:nvSpPr>
          <p:spPr bwMode="auto">
            <a:xfrm>
              <a:off x="3954464" y="3944938"/>
              <a:ext cx="258763" cy="177800"/>
            </a:xfrm>
            <a:custGeom>
              <a:avLst/>
              <a:gdLst>
                <a:gd name="T0" fmla="*/ 26 w 84"/>
                <a:gd name="T1" fmla="*/ 53 h 58"/>
                <a:gd name="T2" fmla="*/ 62 w 84"/>
                <a:gd name="T3" fmla="*/ 55 h 58"/>
                <a:gd name="T4" fmla="*/ 63 w 84"/>
                <a:gd name="T5" fmla="*/ 55 h 58"/>
                <a:gd name="T6" fmla="*/ 79 w 84"/>
                <a:gd name="T7" fmla="*/ 56 h 58"/>
                <a:gd name="T8" fmla="*/ 82 w 84"/>
                <a:gd name="T9" fmla="*/ 52 h 58"/>
                <a:gd name="T10" fmla="*/ 81 w 84"/>
                <a:gd name="T11" fmla="*/ 48 h 58"/>
                <a:gd name="T12" fmla="*/ 80 w 84"/>
                <a:gd name="T13" fmla="*/ 44 h 58"/>
                <a:gd name="T14" fmla="*/ 79 w 84"/>
                <a:gd name="T15" fmla="*/ 40 h 58"/>
                <a:gd name="T16" fmla="*/ 70 w 84"/>
                <a:gd name="T17" fmla="*/ 42 h 58"/>
                <a:gd name="T18" fmla="*/ 73 w 84"/>
                <a:gd name="T19" fmla="*/ 35 h 58"/>
                <a:gd name="T20" fmla="*/ 70 w 84"/>
                <a:gd name="T21" fmla="*/ 32 h 58"/>
                <a:gd name="T22" fmla="*/ 64 w 84"/>
                <a:gd name="T23" fmla="*/ 44 h 58"/>
                <a:gd name="T24" fmla="*/ 62 w 84"/>
                <a:gd name="T25" fmla="*/ 46 h 58"/>
                <a:gd name="T26" fmla="*/ 36 w 84"/>
                <a:gd name="T27" fmla="*/ 39 h 58"/>
                <a:gd name="T28" fmla="*/ 16 w 84"/>
                <a:gd name="T29" fmla="*/ 0 h 58"/>
                <a:gd name="T30" fmla="*/ 0 w 84"/>
                <a:gd name="T31" fmla="*/ 11 h 58"/>
                <a:gd name="T32" fmla="*/ 26 w 84"/>
                <a:gd name="T33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58">
                  <a:moveTo>
                    <a:pt x="26" y="53"/>
                  </a:moveTo>
                  <a:cubicBezTo>
                    <a:pt x="30" y="57"/>
                    <a:pt x="57" y="55"/>
                    <a:pt x="62" y="55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66" y="56"/>
                    <a:pt x="74" y="58"/>
                    <a:pt x="79" y="56"/>
                  </a:cubicBezTo>
                  <a:cubicBezTo>
                    <a:pt x="83" y="55"/>
                    <a:pt x="82" y="52"/>
                    <a:pt x="82" y="52"/>
                  </a:cubicBezTo>
                  <a:cubicBezTo>
                    <a:pt x="84" y="49"/>
                    <a:pt x="81" y="48"/>
                    <a:pt x="81" y="48"/>
                  </a:cubicBezTo>
                  <a:cubicBezTo>
                    <a:pt x="84" y="46"/>
                    <a:pt x="80" y="44"/>
                    <a:pt x="80" y="44"/>
                  </a:cubicBezTo>
                  <a:cubicBezTo>
                    <a:pt x="83" y="42"/>
                    <a:pt x="80" y="40"/>
                    <a:pt x="79" y="40"/>
                  </a:cubicBezTo>
                  <a:cubicBezTo>
                    <a:pt x="76" y="40"/>
                    <a:pt x="70" y="42"/>
                    <a:pt x="70" y="42"/>
                  </a:cubicBezTo>
                  <a:cubicBezTo>
                    <a:pt x="71" y="42"/>
                    <a:pt x="74" y="37"/>
                    <a:pt x="73" y="35"/>
                  </a:cubicBezTo>
                  <a:cubicBezTo>
                    <a:pt x="73" y="33"/>
                    <a:pt x="70" y="30"/>
                    <a:pt x="70" y="32"/>
                  </a:cubicBezTo>
                  <a:cubicBezTo>
                    <a:pt x="69" y="39"/>
                    <a:pt x="66" y="39"/>
                    <a:pt x="64" y="44"/>
                  </a:cubicBezTo>
                  <a:cubicBezTo>
                    <a:pt x="64" y="45"/>
                    <a:pt x="63" y="46"/>
                    <a:pt x="62" y="46"/>
                  </a:cubicBezTo>
                  <a:cubicBezTo>
                    <a:pt x="57" y="46"/>
                    <a:pt x="44" y="44"/>
                    <a:pt x="36" y="39"/>
                  </a:cubicBezTo>
                  <a:cubicBezTo>
                    <a:pt x="30" y="32"/>
                    <a:pt x="19" y="10"/>
                    <a:pt x="1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20"/>
                    <a:pt x="20" y="47"/>
                    <a:pt x="26" y="53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9" name="íṣḷîḋe">
              <a:extLst>
                <a:ext uri="{FF2B5EF4-FFF2-40B4-BE49-F238E27FC236}">
                  <a16:creationId xmlns:a16="http://schemas.microsoft.com/office/drawing/2014/main" id="{5D20D34F-7839-40B1-ADA0-CD88104E121C}"/>
                </a:ext>
              </a:extLst>
            </p:cNvPr>
            <p:cNvSpPr/>
            <p:nvPr/>
          </p:nvSpPr>
          <p:spPr bwMode="auto">
            <a:xfrm>
              <a:off x="4151314" y="3819526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0" name="ïṣļíḑe">
              <a:extLst>
                <a:ext uri="{FF2B5EF4-FFF2-40B4-BE49-F238E27FC236}">
                  <a16:creationId xmlns:a16="http://schemas.microsoft.com/office/drawing/2014/main" id="{9935F8D7-8B36-46FB-87DE-72C30B9BC6F0}"/>
                </a:ext>
              </a:extLst>
            </p:cNvPr>
            <p:cNvSpPr/>
            <p:nvPr/>
          </p:nvSpPr>
          <p:spPr bwMode="auto">
            <a:xfrm>
              <a:off x="4191001" y="3871913"/>
              <a:ext cx="6350" cy="158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2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9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1" name="íSḻïḍe">
              <a:extLst>
                <a:ext uri="{FF2B5EF4-FFF2-40B4-BE49-F238E27FC236}">
                  <a16:creationId xmlns:a16="http://schemas.microsoft.com/office/drawing/2014/main" id="{917E1C9C-F746-4676-9E6E-533298B79802}"/>
                </a:ext>
              </a:extLst>
            </p:cNvPr>
            <p:cNvSpPr/>
            <p:nvPr/>
          </p:nvSpPr>
          <p:spPr bwMode="auto">
            <a:xfrm>
              <a:off x="4154489" y="3819526"/>
              <a:ext cx="42863" cy="53975"/>
            </a:xfrm>
            <a:custGeom>
              <a:avLst/>
              <a:gdLst>
                <a:gd name="T0" fmla="*/ 0 w 14"/>
                <a:gd name="T1" fmla="*/ 0 h 18"/>
                <a:gd name="T2" fmla="*/ 12 w 14"/>
                <a:gd name="T3" fmla="*/ 18 h 18"/>
                <a:gd name="T4" fmla="*/ 12 w 14"/>
                <a:gd name="T5" fmla="*/ 18 h 18"/>
                <a:gd name="T6" fmla="*/ 14 w 14"/>
                <a:gd name="T7" fmla="*/ 17 h 18"/>
                <a:gd name="T8" fmla="*/ 0 w 14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0" y="0"/>
                  </a:moveTo>
                  <a:cubicBezTo>
                    <a:pt x="4" y="4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3" y="18"/>
                    <a:pt x="14" y="17"/>
                  </a:cubicBezTo>
                  <a:cubicBezTo>
                    <a:pt x="13" y="10"/>
                    <a:pt x="1" y="1"/>
                    <a:pt x="0" y="0"/>
                  </a:cubicBezTo>
                </a:path>
              </a:pathLst>
            </a:custGeom>
            <a:solidFill>
              <a:srgbClr val="F77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2" name="işlïḋe">
              <a:extLst>
                <a:ext uri="{FF2B5EF4-FFF2-40B4-BE49-F238E27FC236}">
                  <a16:creationId xmlns:a16="http://schemas.microsoft.com/office/drawing/2014/main" id="{905C8204-FF06-4D64-925E-E0B7883E80F0}"/>
                </a:ext>
              </a:extLst>
            </p:cNvPr>
            <p:cNvSpPr/>
            <p:nvPr/>
          </p:nvSpPr>
          <p:spPr bwMode="auto">
            <a:xfrm>
              <a:off x="4135439" y="3656013"/>
              <a:ext cx="22225" cy="36513"/>
            </a:xfrm>
            <a:custGeom>
              <a:avLst/>
              <a:gdLst>
                <a:gd name="T0" fmla="*/ 1 w 7"/>
                <a:gd name="T1" fmla="*/ 0 h 12"/>
                <a:gd name="T2" fmla="*/ 5 w 7"/>
                <a:gd name="T3" fmla="*/ 8 h 12"/>
                <a:gd name="T4" fmla="*/ 0 w 7"/>
                <a:gd name="T5" fmla="*/ 12 h 12"/>
                <a:gd name="T6" fmla="*/ 1 w 7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2">
                  <a:moveTo>
                    <a:pt x="1" y="0"/>
                  </a:moveTo>
                  <a:cubicBezTo>
                    <a:pt x="1" y="0"/>
                    <a:pt x="3" y="6"/>
                    <a:pt x="5" y="8"/>
                  </a:cubicBezTo>
                  <a:cubicBezTo>
                    <a:pt x="7" y="10"/>
                    <a:pt x="0" y="12"/>
                    <a:pt x="0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0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3" name="ïś1iďe">
              <a:extLst>
                <a:ext uri="{FF2B5EF4-FFF2-40B4-BE49-F238E27FC236}">
                  <a16:creationId xmlns:a16="http://schemas.microsoft.com/office/drawing/2014/main" id="{91B73D5E-646D-4B92-ABEA-0C67F2A9DF37}"/>
                </a:ext>
              </a:extLst>
            </p:cNvPr>
            <p:cNvSpPr/>
            <p:nvPr/>
          </p:nvSpPr>
          <p:spPr bwMode="auto">
            <a:xfrm>
              <a:off x="5219701" y="4375151"/>
              <a:ext cx="666750" cy="574675"/>
            </a:xfrm>
            <a:custGeom>
              <a:avLst/>
              <a:gdLst>
                <a:gd name="T0" fmla="*/ 208 w 217"/>
                <a:gd name="T1" fmla="*/ 184 h 187"/>
                <a:gd name="T2" fmla="*/ 191 w 217"/>
                <a:gd name="T3" fmla="*/ 128 h 187"/>
                <a:gd name="T4" fmla="*/ 163 w 217"/>
                <a:gd name="T5" fmla="*/ 15 h 187"/>
                <a:gd name="T6" fmla="*/ 128 w 217"/>
                <a:gd name="T7" fmla="*/ 118 h 187"/>
                <a:gd name="T8" fmla="*/ 63 w 217"/>
                <a:gd name="T9" fmla="*/ 16 h 187"/>
                <a:gd name="T10" fmla="*/ 93 w 217"/>
                <a:gd name="T11" fmla="*/ 134 h 187"/>
                <a:gd name="T12" fmla="*/ 14 w 217"/>
                <a:gd name="T13" fmla="*/ 113 h 187"/>
                <a:gd name="T14" fmla="*/ 41 w 217"/>
                <a:gd name="T15" fmla="*/ 155 h 187"/>
                <a:gd name="T16" fmla="*/ 12 w 217"/>
                <a:gd name="T17" fmla="*/ 156 h 187"/>
                <a:gd name="T18" fmla="*/ 68 w 217"/>
                <a:gd name="T19" fmla="*/ 187 h 187"/>
                <a:gd name="T20" fmla="*/ 97 w 217"/>
                <a:gd name="T21" fmla="*/ 179 h 187"/>
                <a:gd name="T22" fmla="*/ 98 w 217"/>
                <a:gd name="T23" fmla="*/ 179 h 187"/>
                <a:gd name="T24" fmla="*/ 208 w 217"/>
                <a:gd name="T2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187">
                  <a:moveTo>
                    <a:pt x="208" y="184"/>
                  </a:moveTo>
                  <a:cubicBezTo>
                    <a:pt x="191" y="128"/>
                    <a:pt x="191" y="128"/>
                    <a:pt x="191" y="128"/>
                  </a:cubicBezTo>
                  <a:cubicBezTo>
                    <a:pt x="191" y="128"/>
                    <a:pt x="217" y="20"/>
                    <a:pt x="163" y="15"/>
                  </a:cubicBezTo>
                  <a:cubicBezTo>
                    <a:pt x="113" y="11"/>
                    <a:pt x="126" y="108"/>
                    <a:pt x="128" y="118"/>
                  </a:cubicBezTo>
                  <a:cubicBezTo>
                    <a:pt x="126" y="107"/>
                    <a:pt x="108" y="0"/>
                    <a:pt x="63" y="16"/>
                  </a:cubicBezTo>
                  <a:cubicBezTo>
                    <a:pt x="14" y="34"/>
                    <a:pt x="93" y="134"/>
                    <a:pt x="93" y="134"/>
                  </a:cubicBezTo>
                  <a:cubicBezTo>
                    <a:pt x="76" y="111"/>
                    <a:pt x="30" y="77"/>
                    <a:pt x="14" y="113"/>
                  </a:cubicBezTo>
                  <a:cubicBezTo>
                    <a:pt x="7" y="129"/>
                    <a:pt x="22" y="143"/>
                    <a:pt x="41" y="155"/>
                  </a:cubicBezTo>
                  <a:cubicBezTo>
                    <a:pt x="29" y="152"/>
                    <a:pt x="16" y="151"/>
                    <a:pt x="12" y="156"/>
                  </a:cubicBezTo>
                  <a:cubicBezTo>
                    <a:pt x="0" y="169"/>
                    <a:pt x="24" y="186"/>
                    <a:pt x="68" y="187"/>
                  </a:cubicBezTo>
                  <a:cubicBezTo>
                    <a:pt x="85" y="187"/>
                    <a:pt x="93" y="184"/>
                    <a:pt x="97" y="179"/>
                  </a:cubicBezTo>
                  <a:cubicBezTo>
                    <a:pt x="97" y="179"/>
                    <a:pt x="98" y="179"/>
                    <a:pt x="98" y="179"/>
                  </a:cubicBezTo>
                  <a:cubicBezTo>
                    <a:pt x="208" y="184"/>
                    <a:pt x="208" y="184"/>
                    <a:pt x="208" y="184"/>
                  </a:cubicBezTo>
                </a:path>
              </a:pathLst>
            </a:custGeom>
            <a:solidFill>
              <a:srgbClr val="78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4" name="íŝļîḑè">
              <a:extLst>
                <a:ext uri="{FF2B5EF4-FFF2-40B4-BE49-F238E27FC236}">
                  <a16:creationId xmlns:a16="http://schemas.microsoft.com/office/drawing/2014/main" id="{A588EAF6-BBC8-402D-8457-EE80F4EC0611}"/>
                </a:ext>
              </a:extLst>
            </p:cNvPr>
            <p:cNvSpPr/>
            <p:nvPr/>
          </p:nvSpPr>
          <p:spPr bwMode="auto">
            <a:xfrm>
              <a:off x="5219701" y="4375151"/>
              <a:ext cx="666750" cy="574675"/>
            </a:xfrm>
            <a:custGeom>
              <a:avLst/>
              <a:gdLst>
                <a:gd name="T0" fmla="*/ 208 w 217"/>
                <a:gd name="T1" fmla="*/ 184 h 187"/>
                <a:gd name="T2" fmla="*/ 191 w 217"/>
                <a:gd name="T3" fmla="*/ 128 h 187"/>
                <a:gd name="T4" fmla="*/ 163 w 217"/>
                <a:gd name="T5" fmla="*/ 15 h 187"/>
                <a:gd name="T6" fmla="*/ 128 w 217"/>
                <a:gd name="T7" fmla="*/ 118 h 187"/>
                <a:gd name="T8" fmla="*/ 63 w 217"/>
                <a:gd name="T9" fmla="*/ 16 h 187"/>
                <a:gd name="T10" fmla="*/ 93 w 217"/>
                <a:gd name="T11" fmla="*/ 134 h 187"/>
                <a:gd name="T12" fmla="*/ 14 w 217"/>
                <a:gd name="T13" fmla="*/ 113 h 187"/>
                <a:gd name="T14" fmla="*/ 41 w 217"/>
                <a:gd name="T15" fmla="*/ 155 h 187"/>
                <a:gd name="T16" fmla="*/ 12 w 217"/>
                <a:gd name="T17" fmla="*/ 156 h 187"/>
                <a:gd name="T18" fmla="*/ 68 w 217"/>
                <a:gd name="T19" fmla="*/ 187 h 187"/>
                <a:gd name="T20" fmla="*/ 97 w 217"/>
                <a:gd name="T21" fmla="*/ 179 h 187"/>
                <a:gd name="T22" fmla="*/ 98 w 217"/>
                <a:gd name="T23" fmla="*/ 179 h 187"/>
                <a:gd name="T24" fmla="*/ 208 w 217"/>
                <a:gd name="T25" fmla="*/ 18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7" h="187">
                  <a:moveTo>
                    <a:pt x="208" y="184"/>
                  </a:moveTo>
                  <a:cubicBezTo>
                    <a:pt x="191" y="128"/>
                    <a:pt x="191" y="128"/>
                    <a:pt x="191" y="128"/>
                  </a:cubicBezTo>
                  <a:cubicBezTo>
                    <a:pt x="191" y="128"/>
                    <a:pt x="217" y="20"/>
                    <a:pt x="163" y="15"/>
                  </a:cubicBezTo>
                  <a:cubicBezTo>
                    <a:pt x="113" y="11"/>
                    <a:pt x="126" y="108"/>
                    <a:pt x="128" y="118"/>
                  </a:cubicBezTo>
                  <a:cubicBezTo>
                    <a:pt x="126" y="107"/>
                    <a:pt x="108" y="0"/>
                    <a:pt x="63" y="16"/>
                  </a:cubicBezTo>
                  <a:cubicBezTo>
                    <a:pt x="14" y="34"/>
                    <a:pt x="93" y="134"/>
                    <a:pt x="93" y="134"/>
                  </a:cubicBezTo>
                  <a:cubicBezTo>
                    <a:pt x="76" y="111"/>
                    <a:pt x="30" y="77"/>
                    <a:pt x="14" y="113"/>
                  </a:cubicBezTo>
                  <a:cubicBezTo>
                    <a:pt x="7" y="129"/>
                    <a:pt x="22" y="143"/>
                    <a:pt x="41" y="155"/>
                  </a:cubicBezTo>
                  <a:cubicBezTo>
                    <a:pt x="29" y="152"/>
                    <a:pt x="16" y="151"/>
                    <a:pt x="12" y="156"/>
                  </a:cubicBezTo>
                  <a:cubicBezTo>
                    <a:pt x="0" y="169"/>
                    <a:pt x="24" y="186"/>
                    <a:pt x="68" y="187"/>
                  </a:cubicBezTo>
                  <a:cubicBezTo>
                    <a:pt x="85" y="187"/>
                    <a:pt x="93" y="184"/>
                    <a:pt x="97" y="179"/>
                  </a:cubicBezTo>
                  <a:cubicBezTo>
                    <a:pt x="97" y="179"/>
                    <a:pt x="98" y="179"/>
                    <a:pt x="98" y="179"/>
                  </a:cubicBezTo>
                  <a:cubicBezTo>
                    <a:pt x="208" y="184"/>
                    <a:pt x="208" y="184"/>
                    <a:pt x="208" y="184"/>
                  </a:cubicBezTo>
                </a:path>
              </a:pathLst>
            </a:custGeom>
            <a:solidFill>
              <a:srgbClr val="58B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5" name="íSlíḑe">
              <a:extLst>
                <a:ext uri="{FF2B5EF4-FFF2-40B4-BE49-F238E27FC236}">
                  <a16:creationId xmlns:a16="http://schemas.microsoft.com/office/drawing/2014/main" id="{4F8906B1-582B-4EF9-80A6-E277385606C9}"/>
                </a:ext>
              </a:extLst>
            </p:cNvPr>
            <p:cNvSpPr/>
            <p:nvPr/>
          </p:nvSpPr>
          <p:spPr bwMode="auto">
            <a:xfrm>
              <a:off x="5521326" y="4713288"/>
              <a:ext cx="223838" cy="92075"/>
            </a:xfrm>
            <a:custGeom>
              <a:avLst/>
              <a:gdLst>
                <a:gd name="T0" fmla="*/ 73 w 73"/>
                <a:gd name="T1" fmla="*/ 17 h 30"/>
                <a:gd name="T2" fmla="*/ 68 w 73"/>
                <a:gd name="T3" fmla="*/ 21 h 30"/>
                <a:gd name="T4" fmla="*/ 72 w 73"/>
                <a:gd name="T5" fmla="*/ 21 h 30"/>
                <a:gd name="T6" fmla="*/ 73 w 73"/>
                <a:gd name="T7" fmla="*/ 17 h 30"/>
                <a:gd name="T8" fmla="*/ 14 w 73"/>
                <a:gd name="T9" fmla="*/ 7 h 30"/>
                <a:gd name="T10" fmla="*/ 8 w 73"/>
                <a:gd name="T11" fmla="*/ 9 h 30"/>
                <a:gd name="T12" fmla="*/ 0 w 73"/>
                <a:gd name="T13" fmla="*/ 21 h 30"/>
                <a:gd name="T14" fmla="*/ 11 w 73"/>
                <a:gd name="T15" fmla="*/ 21 h 30"/>
                <a:gd name="T16" fmla="*/ 11 w 73"/>
                <a:gd name="T17" fmla="*/ 21 h 30"/>
                <a:gd name="T18" fmla="*/ 26 w 73"/>
                <a:gd name="T19" fmla="*/ 30 h 30"/>
                <a:gd name="T20" fmla="*/ 33 w 73"/>
                <a:gd name="T21" fmla="*/ 22 h 30"/>
                <a:gd name="T22" fmla="*/ 14 w 73"/>
                <a:gd name="T23" fmla="*/ 7 h 30"/>
                <a:gd name="T24" fmla="*/ 47 w 73"/>
                <a:gd name="T25" fmla="*/ 0 h 30"/>
                <a:gd name="T26" fmla="*/ 45 w 73"/>
                <a:gd name="T27" fmla="*/ 0 h 30"/>
                <a:gd name="T28" fmla="*/ 36 w 73"/>
                <a:gd name="T29" fmla="*/ 21 h 30"/>
                <a:gd name="T30" fmla="*/ 38 w 73"/>
                <a:gd name="T31" fmla="*/ 21 h 30"/>
                <a:gd name="T32" fmla="*/ 60 w 73"/>
                <a:gd name="T33" fmla="*/ 21 h 30"/>
                <a:gd name="T34" fmla="*/ 47 w 73"/>
                <a:gd name="T3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3" h="30">
                  <a:moveTo>
                    <a:pt x="73" y="17"/>
                  </a:moveTo>
                  <a:cubicBezTo>
                    <a:pt x="71" y="18"/>
                    <a:pt x="69" y="20"/>
                    <a:pt x="68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3" y="17"/>
                    <a:pt x="73" y="17"/>
                    <a:pt x="73" y="17"/>
                  </a:cubicBezTo>
                  <a:moveTo>
                    <a:pt x="14" y="7"/>
                  </a:moveTo>
                  <a:cubicBezTo>
                    <a:pt x="12" y="7"/>
                    <a:pt x="10" y="8"/>
                    <a:pt x="8" y="9"/>
                  </a:cubicBezTo>
                  <a:cubicBezTo>
                    <a:pt x="2" y="12"/>
                    <a:pt x="0" y="16"/>
                    <a:pt x="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7" y="21"/>
                    <a:pt x="23" y="25"/>
                    <a:pt x="26" y="30"/>
                  </a:cubicBezTo>
                  <a:cubicBezTo>
                    <a:pt x="27" y="26"/>
                    <a:pt x="29" y="23"/>
                    <a:pt x="33" y="22"/>
                  </a:cubicBezTo>
                  <a:cubicBezTo>
                    <a:pt x="29" y="15"/>
                    <a:pt x="23" y="7"/>
                    <a:pt x="14" y="7"/>
                  </a:cubicBezTo>
                  <a:moveTo>
                    <a:pt x="47" y="0"/>
                  </a:moveTo>
                  <a:cubicBezTo>
                    <a:pt x="46" y="0"/>
                    <a:pt x="46" y="0"/>
                    <a:pt x="45" y="0"/>
                  </a:cubicBezTo>
                  <a:cubicBezTo>
                    <a:pt x="36" y="2"/>
                    <a:pt x="35" y="13"/>
                    <a:pt x="36" y="21"/>
                  </a:cubicBezTo>
                  <a:cubicBezTo>
                    <a:pt x="36" y="21"/>
                    <a:pt x="37" y="21"/>
                    <a:pt x="38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59" y="12"/>
                    <a:pt x="55" y="0"/>
                    <a:pt x="47" y="0"/>
                  </a:cubicBezTo>
                </a:path>
              </a:pathLst>
            </a:custGeom>
            <a:solidFill>
              <a:srgbClr val="46A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6" name="ïSḻídê">
              <a:extLst>
                <a:ext uri="{FF2B5EF4-FFF2-40B4-BE49-F238E27FC236}">
                  <a16:creationId xmlns:a16="http://schemas.microsoft.com/office/drawing/2014/main" id="{45617BD3-110C-4098-ACDE-FA009B423487}"/>
                </a:ext>
              </a:extLst>
            </p:cNvPr>
            <p:cNvSpPr/>
            <p:nvPr/>
          </p:nvSpPr>
          <p:spPr bwMode="auto">
            <a:xfrm>
              <a:off x="6213476" y="4375151"/>
              <a:ext cx="666750" cy="611188"/>
            </a:xfrm>
            <a:custGeom>
              <a:avLst/>
              <a:gdLst>
                <a:gd name="T0" fmla="*/ 213 w 217"/>
                <a:gd name="T1" fmla="*/ 163 h 199"/>
                <a:gd name="T2" fmla="*/ 173 w 217"/>
                <a:gd name="T3" fmla="*/ 155 h 199"/>
                <a:gd name="T4" fmla="*/ 209 w 217"/>
                <a:gd name="T5" fmla="*/ 107 h 199"/>
                <a:gd name="T6" fmla="*/ 123 w 217"/>
                <a:gd name="T7" fmla="*/ 134 h 199"/>
                <a:gd name="T8" fmla="*/ 153 w 217"/>
                <a:gd name="T9" fmla="*/ 16 h 199"/>
                <a:gd name="T10" fmla="*/ 88 w 217"/>
                <a:gd name="T11" fmla="*/ 118 h 199"/>
                <a:gd name="T12" fmla="*/ 53 w 217"/>
                <a:gd name="T13" fmla="*/ 15 h 199"/>
                <a:gd name="T14" fmla="*/ 8 w 217"/>
                <a:gd name="T15" fmla="*/ 184 h 199"/>
                <a:gd name="T16" fmla="*/ 213 w 217"/>
                <a:gd name="T17" fmla="*/ 16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199">
                  <a:moveTo>
                    <a:pt x="213" y="163"/>
                  </a:moveTo>
                  <a:cubicBezTo>
                    <a:pt x="214" y="153"/>
                    <a:pt x="191" y="153"/>
                    <a:pt x="173" y="155"/>
                  </a:cubicBezTo>
                  <a:cubicBezTo>
                    <a:pt x="197" y="142"/>
                    <a:pt x="217" y="125"/>
                    <a:pt x="209" y="107"/>
                  </a:cubicBezTo>
                  <a:cubicBezTo>
                    <a:pt x="193" y="71"/>
                    <a:pt x="141" y="111"/>
                    <a:pt x="123" y="134"/>
                  </a:cubicBezTo>
                  <a:cubicBezTo>
                    <a:pt x="123" y="134"/>
                    <a:pt x="202" y="34"/>
                    <a:pt x="153" y="16"/>
                  </a:cubicBezTo>
                  <a:cubicBezTo>
                    <a:pt x="109" y="0"/>
                    <a:pt x="90" y="107"/>
                    <a:pt x="88" y="118"/>
                  </a:cubicBezTo>
                  <a:cubicBezTo>
                    <a:pt x="90" y="108"/>
                    <a:pt x="104" y="11"/>
                    <a:pt x="53" y="15"/>
                  </a:cubicBezTo>
                  <a:cubicBezTo>
                    <a:pt x="0" y="20"/>
                    <a:pt x="8" y="184"/>
                    <a:pt x="8" y="184"/>
                  </a:cubicBezTo>
                  <a:cubicBezTo>
                    <a:pt x="8" y="184"/>
                    <a:pt x="209" y="199"/>
                    <a:pt x="213" y="163"/>
                  </a:cubicBezTo>
                </a:path>
              </a:pathLst>
            </a:custGeom>
            <a:solidFill>
              <a:srgbClr val="78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7" name="iSḻïḑe">
              <a:extLst>
                <a:ext uri="{FF2B5EF4-FFF2-40B4-BE49-F238E27FC236}">
                  <a16:creationId xmlns:a16="http://schemas.microsoft.com/office/drawing/2014/main" id="{6BF4A6E2-B175-454A-9D54-36074562769E}"/>
                </a:ext>
              </a:extLst>
            </p:cNvPr>
            <p:cNvSpPr/>
            <p:nvPr/>
          </p:nvSpPr>
          <p:spPr bwMode="auto">
            <a:xfrm>
              <a:off x="6213476" y="4375151"/>
              <a:ext cx="666750" cy="611188"/>
            </a:xfrm>
            <a:custGeom>
              <a:avLst/>
              <a:gdLst>
                <a:gd name="T0" fmla="*/ 213 w 217"/>
                <a:gd name="T1" fmla="*/ 163 h 199"/>
                <a:gd name="T2" fmla="*/ 173 w 217"/>
                <a:gd name="T3" fmla="*/ 155 h 199"/>
                <a:gd name="T4" fmla="*/ 209 w 217"/>
                <a:gd name="T5" fmla="*/ 107 h 199"/>
                <a:gd name="T6" fmla="*/ 123 w 217"/>
                <a:gd name="T7" fmla="*/ 134 h 199"/>
                <a:gd name="T8" fmla="*/ 153 w 217"/>
                <a:gd name="T9" fmla="*/ 16 h 199"/>
                <a:gd name="T10" fmla="*/ 88 w 217"/>
                <a:gd name="T11" fmla="*/ 118 h 199"/>
                <a:gd name="T12" fmla="*/ 53 w 217"/>
                <a:gd name="T13" fmla="*/ 15 h 199"/>
                <a:gd name="T14" fmla="*/ 8 w 217"/>
                <a:gd name="T15" fmla="*/ 184 h 199"/>
                <a:gd name="T16" fmla="*/ 213 w 217"/>
                <a:gd name="T17" fmla="*/ 16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199">
                  <a:moveTo>
                    <a:pt x="213" y="163"/>
                  </a:moveTo>
                  <a:cubicBezTo>
                    <a:pt x="214" y="153"/>
                    <a:pt x="191" y="153"/>
                    <a:pt x="173" y="155"/>
                  </a:cubicBezTo>
                  <a:cubicBezTo>
                    <a:pt x="197" y="142"/>
                    <a:pt x="217" y="125"/>
                    <a:pt x="209" y="107"/>
                  </a:cubicBezTo>
                  <a:cubicBezTo>
                    <a:pt x="193" y="71"/>
                    <a:pt x="141" y="111"/>
                    <a:pt x="123" y="134"/>
                  </a:cubicBezTo>
                  <a:cubicBezTo>
                    <a:pt x="123" y="134"/>
                    <a:pt x="202" y="34"/>
                    <a:pt x="153" y="16"/>
                  </a:cubicBezTo>
                  <a:cubicBezTo>
                    <a:pt x="109" y="0"/>
                    <a:pt x="90" y="107"/>
                    <a:pt x="88" y="118"/>
                  </a:cubicBezTo>
                  <a:cubicBezTo>
                    <a:pt x="90" y="108"/>
                    <a:pt x="104" y="11"/>
                    <a:pt x="53" y="15"/>
                  </a:cubicBezTo>
                  <a:cubicBezTo>
                    <a:pt x="0" y="20"/>
                    <a:pt x="8" y="184"/>
                    <a:pt x="8" y="184"/>
                  </a:cubicBezTo>
                  <a:cubicBezTo>
                    <a:pt x="8" y="184"/>
                    <a:pt x="209" y="199"/>
                    <a:pt x="213" y="163"/>
                  </a:cubicBezTo>
                </a:path>
              </a:pathLst>
            </a:custGeom>
            <a:solidFill>
              <a:srgbClr val="58BB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8" name="iṩľîḓê">
              <a:extLst>
                <a:ext uri="{FF2B5EF4-FFF2-40B4-BE49-F238E27FC236}">
                  <a16:creationId xmlns:a16="http://schemas.microsoft.com/office/drawing/2014/main" id="{EDF3BECB-15A0-49E6-89D0-5C95CE442019}"/>
                </a:ext>
              </a:extLst>
            </p:cNvPr>
            <p:cNvSpPr/>
            <p:nvPr/>
          </p:nvSpPr>
          <p:spPr bwMode="auto">
            <a:xfrm>
              <a:off x="6354764" y="4721226"/>
              <a:ext cx="273050" cy="166688"/>
            </a:xfrm>
            <a:custGeom>
              <a:avLst/>
              <a:gdLst>
                <a:gd name="T0" fmla="*/ 24 w 89"/>
                <a:gd name="T1" fmla="*/ 0 h 54"/>
                <a:gd name="T2" fmla="*/ 11 w 89"/>
                <a:gd name="T3" fmla="*/ 29 h 54"/>
                <a:gd name="T4" fmla="*/ 0 w 89"/>
                <a:gd name="T5" fmla="*/ 19 h 54"/>
                <a:gd name="T6" fmla="*/ 9 w 89"/>
                <a:gd name="T7" fmla="*/ 54 h 54"/>
                <a:gd name="T8" fmla="*/ 83 w 89"/>
                <a:gd name="T9" fmla="*/ 54 h 54"/>
                <a:gd name="T10" fmla="*/ 86 w 89"/>
                <a:gd name="T11" fmla="*/ 38 h 54"/>
                <a:gd name="T12" fmla="*/ 79 w 89"/>
                <a:gd name="T13" fmla="*/ 34 h 54"/>
                <a:gd name="T14" fmla="*/ 61 w 89"/>
                <a:gd name="T15" fmla="*/ 46 h 54"/>
                <a:gd name="T16" fmla="*/ 64 w 89"/>
                <a:gd name="T17" fmla="*/ 10 h 54"/>
                <a:gd name="T18" fmla="*/ 57 w 89"/>
                <a:gd name="T19" fmla="*/ 8 h 54"/>
                <a:gd name="T20" fmla="*/ 34 w 89"/>
                <a:gd name="T21" fmla="*/ 33 h 54"/>
                <a:gd name="T22" fmla="*/ 27 w 89"/>
                <a:gd name="T23" fmla="*/ 1 h 54"/>
                <a:gd name="T24" fmla="*/ 24 w 89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4">
                  <a:moveTo>
                    <a:pt x="24" y="0"/>
                  </a:moveTo>
                  <a:cubicBezTo>
                    <a:pt x="12" y="0"/>
                    <a:pt x="11" y="29"/>
                    <a:pt x="11" y="29"/>
                  </a:cubicBezTo>
                  <a:cubicBezTo>
                    <a:pt x="11" y="29"/>
                    <a:pt x="6" y="23"/>
                    <a:pt x="0" y="19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88" y="49"/>
                    <a:pt x="89" y="44"/>
                    <a:pt x="86" y="38"/>
                  </a:cubicBezTo>
                  <a:cubicBezTo>
                    <a:pt x="84" y="35"/>
                    <a:pt x="81" y="34"/>
                    <a:pt x="79" y="34"/>
                  </a:cubicBezTo>
                  <a:cubicBezTo>
                    <a:pt x="71" y="34"/>
                    <a:pt x="61" y="46"/>
                    <a:pt x="61" y="46"/>
                  </a:cubicBezTo>
                  <a:cubicBezTo>
                    <a:pt x="61" y="46"/>
                    <a:pt x="82" y="18"/>
                    <a:pt x="64" y="10"/>
                  </a:cubicBezTo>
                  <a:cubicBezTo>
                    <a:pt x="61" y="9"/>
                    <a:pt x="59" y="8"/>
                    <a:pt x="57" y="8"/>
                  </a:cubicBezTo>
                  <a:cubicBezTo>
                    <a:pt x="42" y="8"/>
                    <a:pt x="34" y="33"/>
                    <a:pt x="34" y="33"/>
                  </a:cubicBezTo>
                  <a:cubicBezTo>
                    <a:pt x="34" y="33"/>
                    <a:pt x="41" y="5"/>
                    <a:pt x="27" y="1"/>
                  </a:cubicBezTo>
                  <a:cubicBezTo>
                    <a:pt x="26" y="1"/>
                    <a:pt x="25" y="0"/>
                    <a:pt x="24" y="0"/>
                  </a:cubicBezTo>
                </a:path>
              </a:pathLst>
            </a:custGeom>
            <a:solidFill>
              <a:srgbClr val="46AE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9" name="işļídê">
              <a:extLst>
                <a:ext uri="{FF2B5EF4-FFF2-40B4-BE49-F238E27FC236}">
                  <a16:creationId xmlns:a16="http://schemas.microsoft.com/office/drawing/2014/main" id="{2FB41687-D502-44A9-A0DE-BB54B0720A03}"/>
                </a:ext>
              </a:extLst>
            </p:cNvPr>
            <p:cNvSpPr/>
            <p:nvPr/>
          </p:nvSpPr>
          <p:spPr bwMode="auto">
            <a:xfrm>
              <a:off x="4378326" y="2470151"/>
              <a:ext cx="3340100" cy="2089150"/>
            </a:xfrm>
            <a:custGeom>
              <a:avLst/>
              <a:gdLst>
                <a:gd name="T0" fmla="*/ 1087 w 1087"/>
                <a:gd name="T1" fmla="*/ 26 h 680"/>
                <a:gd name="T2" fmla="*/ 1087 w 1087"/>
                <a:gd name="T3" fmla="*/ 653 h 680"/>
                <a:gd name="T4" fmla="*/ 1060 w 1087"/>
                <a:gd name="T5" fmla="*/ 680 h 680"/>
                <a:gd name="T6" fmla="*/ 26 w 1087"/>
                <a:gd name="T7" fmla="*/ 680 h 680"/>
                <a:gd name="T8" fmla="*/ 0 w 1087"/>
                <a:gd name="T9" fmla="*/ 653 h 680"/>
                <a:gd name="T10" fmla="*/ 0 w 1087"/>
                <a:gd name="T11" fmla="*/ 26 h 680"/>
                <a:gd name="T12" fmla="*/ 26 w 1087"/>
                <a:gd name="T13" fmla="*/ 0 h 680"/>
                <a:gd name="T14" fmla="*/ 1060 w 1087"/>
                <a:gd name="T15" fmla="*/ 0 h 680"/>
                <a:gd name="T16" fmla="*/ 1087 w 1087"/>
                <a:gd name="T17" fmla="*/ 26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7" h="680">
                  <a:moveTo>
                    <a:pt x="1087" y="26"/>
                  </a:moveTo>
                  <a:cubicBezTo>
                    <a:pt x="1087" y="653"/>
                    <a:pt x="1087" y="653"/>
                    <a:pt x="1087" y="653"/>
                  </a:cubicBezTo>
                  <a:cubicBezTo>
                    <a:pt x="1087" y="668"/>
                    <a:pt x="1075" y="680"/>
                    <a:pt x="1060" y="680"/>
                  </a:cubicBezTo>
                  <a:cubicBezTo>
                    <a:pt x="26" y="680"/>
                    <a:pt x="26" y="680"/>
                    <a:pt x="26" y="680"/>
                  </a:cubicBezTo>
                  <a:cubicBezTo>
                    <a:pt x="12" y="680"/>
                    <a:pt x="0" y="668"/>
                    <a:pt x="0" y="65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060" y="0"/>
                    <a:pt x="1060" y="0"/>
                    <a:pt x="1060" y="0"/>
                  </a:cubicBezTo>
                  <a:cubicBezTo>
                    <a:pt x="1075" y="0"/>
                    <a:pt x="1087" y="12"/>
                    <a:pt x="1087" y="26"/>
                  </a:cubicBezTo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0" name="îṣľîḑè">
              <a:extLst>
                <a:ext uri="{FF2B5EF4-FFF2-40B4-BE49-F238E27FC236}">
                  <a16:creationId xmlns:a16="http://schemas.microsoft.com/office/drawing/2014/main" id="{BFB461A0-61D9-4027-8855-F1DD513901EB}"/>
                </a:ext>
              </a:extLst>
            </p:cNvPr>
            <p:cNvSpPr/>
            <p:nvPr/>
          </p:nvSpPr>
          <p:spPr bwMode="auto">
            <a:xfrm>
              <a:off x="5708651" y="4430713"/>
              <a:ext cx="679450" cy="481013"/>
            </a:xfrm>
            <a:custGeom>
              <a:avLst/>
              <a:gdLst>
                <a:gd name="T0" fmla="*/ 428 w 428"/>
                <a:gd name="T1" fmla="*/ 303 h 303"/>
                <a:gd name="T2" fmla="*/ 0 w 428"/>
                <a:gd name="T3" fmla="*/ 303 h 303"/>
                <a:gd name="T4" fmla="*/ 47 w 428"/>
                <a:gd name="T5" fmla="*/ 121 h 303"/>
                <a:gd name="T6" fmla="*/ 56 w 428"/>
                <a:gd name="T7" fmla="*/ 79 h 303"/>
                <a:gd name="T8" fmla="*/ 78 w 428"/>
                <a:gd name="T9" fmla="*/ 0 h 303"/>
                <a:gd name="T10" fmla="*/ 350 w 428"/>
                <a:gd name="T11" fmla="*/ 0 h 303"/>
                <a:gd name="T12" fmla="*/ 370 w 428"/>
                <a:gd name="T13" fmla="*/ 79 h 303"/>
                <a:gd name="T14" fmla="*/ 381 w 428"/>
                <a:gd name="T15" fmla="*/ 121 h 303"/>
                <a:gd name="T16" fmla="*/ 428 w 428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303">
                  <a:moveTo>
                    <a:pt x="428" y="303"/>
                  </a:moveTo>
                  <a:lnTo>
                    <a:pt x="0" y="303"/>
                  </a:lnTo>
                  <a:lnTo>
                    <a:pt x="47" y="121"/>
                  </a:lnTo>
                  <a:lnTo>
                    <a:pt x="56" y="79"/>
                  </a:lnTo>
                  <a:lnTo>
                    <a:pt x="78" y="0"/>
                  </a:lnTo>
                  <a:lnTo>
                    <a:pt x="350" y="0"/>
                  </a:lnTo>
                  <a:lnTo>
                    <a:pt x="370" y="79"/>
                  </a:lnTo>
                  <a:lnTo>
                    <a:pt x="381" y="121"/>
                  </a:lnTo>
                  <a:lnTo>
                    <a:pt x="428" y="303"/>
                  </a:lnTo>
                  <a:close/>
                </a:path>
              </a:pathLst>
            </a:cu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1" name="ïŝľiďe">
              <a:extLst>
                <a:ext uri="{FF2B5EF4-FFF2-40B4-BE49-F238E27FC236}">
                  <a16:creationId xmlns:a16="http://schemas.microsoft.com/office/drawing/2014/main" id="{57207A38-007B-4BED-A10F-1C477AA0C55C}"/>
                </a:ext>
              </a:extLst>
            </p:cNvPr>
            <p:cNvSpPr/>
            <p:nvPr/>
          </p:nvSpPr>
          <p:spPr bwMode="auto">
            <a:xfrm>
              <a:off x="5708651" y="4430713"/>
              <a:ext cx="679450" cy="481013"/>
            </a:xfrm>
            <a:custGeom>
              <a:avLst/>
              <a:gdLst>
                <a:gd name="T0" fmla="*/ 428 w 428"/>
                <a:gd name="T1" fmla="*/ 303 h 303"/>
                <a:gd name="T2" fmla="*/ 0 w 428"/>
                <a:gd name="T3" fmla="*/ 303 h 303"/>
                <a:gd name="T4" fmla="*/ 47 w 428"/>
                <a:gd name="T5" fmla="*/ 121 h 303"/>
                <a:gd name="T6" fmla="*/ 56 w 428"/>
                <a:gd name="T7" fmla="*/ 79 h 303"/>
                <a:gd name="T8" fmla="*/ 78 w 428"/>
                <a:gd name="T9" fmla="*/ 0 h 303"/>
                <a:gd name="T10" fmla="*/ 350 w 428"/>
                <a:gd name="T11" fmla="*/ 0 h 303"/>
                <a:gd name="T12" fmla="*/ 370 w 428"/>
                <a:gd name="T13" fmla="*/ 79 h 303"/>
                <a:gd name="T14" fmla="*/ 381 w 428"/>
                <a:gd name="T15" fmla="*/ 121 h 303"/>
                <a:gd name="T16" fmla="*/ 428 w 428"/>
                <a:gd name="T17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303">
                  <a:moveTo>
                    <a:pt x="428" y="303"/>
                  </a:moveTo>
                  <a:lnTo>
                    <a:pt x="0" y="303"/>
                  </a:lnTo>
                  <a:lnTo>
                    <a:pt x="47" y="121"/>
                  </a:lnTo>
                  <a:lnTo>
                    <a:pt x="56" y="79"/>
                  </a:lnTo>
                  <a:lnTo>
                    <a:pt x="78" y="0"/>
                  </a:lnTo>
                  <a:lnTo>
                    <a:pt x="350" y="0"/>
                  </a:lnTo>
                  <a:lnTo>
                    <a:pt x="370" y="79"/>
                  </a:lnTo>
                  <a:lnTo>
                    <a:pt x="381" y="121"/>
                  </a:lnTo>
                  <a:lnTo>
                    <a:pt x="428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2" name="íṩliďê">
              <a:extLst>
                <a:ext uri="{FF2B5EF4-FFF2-40B4-BE49-F238E27FC236}">
                  <a16:creationId xmlns:a16="http://schemas.microsoft.com/office/drawing/2014/main" id="{7745EA7D-DF39-4867-AB7E-63D239A7BF11}"/>
                </a:ext>
              </a:extLst>
            </p:cNvPr>
            <p:cNvSpPr/>
            <p:nvPr/>
          </p:nvSpPr>
          <p:spPr bwMode="auto">
            <a:xfrm>
              <a:off x="5783264" y="4556126"/>
              <a:ext cx="530225" cy="66675"/>
            </a:xfrm>
            <a:custGeom>
              <a:avLst/>
              <a:gdLst>
                <a:gd name="T0" fmla="*/ 334 w 334"/>
                <a:gd name="T1" fmla="*/ 42 h 42"/>
                <a:gd name="T2" fmla="*/ 0 w 334"/>
                <a:gd name="T3" fmla="*/ 42 h 42"/>
                <a:gd name="T4" fmla="*/ 9 w 334"/>
                <a:gd name="T5" fmla="*/ 0 h 42"/>
                <a:gd name="T6" fmla="*/ 323 w 334"/>
                <a:gd name="T7" fmla="*/ 0 h 42"/>
                <a:gd name="T8" fmla="*/ 334 w 334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42">
                  <a:moveTo>
                    <a:pt x="334" y="42"/>
                  </a:moveTo>
                  <a:lnTo>
                    <a:pt x="0" y="42"/>
                  </a:lnTo>
                  <a:lnTo>
                    <a:pt x="9" y="0"/>
                  </a:lnTo>
                  <a:lnTo>
                    <a:pt x="323" y="0"/>
                  </a:lnTo>
                  <a:lnTo>
                    <a:pt x="334" y="42"/>
                  </a:lnTo>
                  <a:close/>
                </a:path>
              </a:pathLst>
            </a:custGeom>
            <a:solidFill>
              <a:srgbClr val="463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3" name="iṡlîḍe">
              <a:extLst>
                <a:ext uri="{FF2B5EF4-FFF2-40B4-BE49-F238E27FC236}">
                  <a16:creationId xmlns:a16="http://schemas.microsoft.com/office/drawing/2014/main" id="{C7EE6F14-8494-415F-AD7C-4036210395DC}"/>
                </a:ext>
              </a:extLst>
            </p:cNvPr>
            <p:cNvSpPr/>
            <p:nvPr/>
          </p:nvSpPr>
          <p:spPr bwMode="auto">
            <a:xfrm>
              <a:off x="5395914" y="4887913"/>
              <a:ext cx="1304925" cy="104775"/>
            </a:xfrm>
            <a:custGeom>
              <a:avLst/>
              <a:gdLst>
                <a:gd name="T0" fmla="*/ 408 w 425"/>
                <a:gd name="T1" fmla="*/ 34 h 34"/>
                <a:gd name="T2" fmla="*/ 17 w 425"/>
                <a:gd name="T3" fmla="*/ 34 h 34"/>
                <a:gd name="T4" fmla="*/ 0 w 425"/>
                <a:gd name="T5" fmla="*/ 17 h 34"/>
                <a:gd name="T6" fmla="*/ 17 w 425"/>
                <a:gd name="T7" fmla="*/ 0 h 34"/>
                <a:gd name="T8" fmla="*/ 408 w 425"/>
                <a:gd name="T9" fmla="*/ 0 h 34"/>
                <a:gd name="T10" fmla="*/ 425 w 425"/>
                <a:gd name="T11" fmla="*/ 17 h 34"/>
                <a:gd name="T12" fmla="*/ 408 w 425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34">
                  <a:moveTo>
                    <a:pt x="408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7" y="34"/>
                    <a:pt x="0" y="27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408" y="0"/>
                    <a:pt x="408" y="0"/>
                    <a:pt x="408" y="0"/>
                  </a:cubicBezTo>
                  <a:cubicBezTo>
                    <a:pt x="417" y="0"/>
                    <a:pt x="425" y="8"/>
                    <a:pt x="425" y="17"/>
                  </a:cubicBezTo>
                  <a:cubicBezTo>
                    <a:pt x="425" y="27"/>
                    <a:pt x="417" y="34"/>
                    <a:pt x="408" y="34"/>
                  </a:cubicBezTo>
                </a:path>
              </a:pathLst>
            </a:custGeom>
            <a:solidFill>
              <a:srgbClr val="463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4" name="išlíḋé">
              <a:extLst>
                <a:ext uri="{FF2B5EF4-FFF2-40B4-BE49-F238E27FC236}">
                  <a16:creationId xmlns:a16="http://schemas.microsoft.com/office/drawing/2014/main" id="{3A24DE58-92B7-4E69-A976-4299D9D9B0A4}"/>
                </a:ext>
              </a:extLst>
            </p:cNvPr>
            <p:cNvSpPr/>
            <p:nvPr/>
          </p:nvSpPr>
          <p:spPr bwMode="auto">
            <a:xfrm>
              <a:off x="4378326" y="2709863"/>
              <a:ext cx="3346450" cy="1573213"/>
            </a:xfrm>
            <a:prstGeom prst="rect">
              <a:avLst/>
            </a:prstGeom>
            <a:solidFill>
              <a:srgbClr val="8A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5" name="îṥ1iďè">
              <a:extLst>
                <a:ext uri="{FF2B5EF4-FFF2-40B4-BE49-F238E27FC236}">
                  <a16:creationId xmlns:a16="http://schemas.microsoft.com/office/drawing/2014/main" id="{80577FAE-93B9-46A4-A864-5F7EA1BED51F}"/>
                </a:ext>
              </a:extLst>
            </p:cNvPr>
            <p:cNvSpPr/>
            <p:nvPr/>
          </p:nvSpPr>
          <p:spPr bwMode="auto">
            <a:xfrm>
              <a:off x="4378326" y="2709863"/>
              <a:ext cx="3346450" cy="157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6" name="íṩľîdê">
              <a:extLst>
                <a:ext uri="{FF2B5EF4-FFF2-40B4-BE49-F238E27FC236}">
                  <a16:creationId xmlns:a16="http://schemas.microsoft.com/office/drawing/2014/main" id="{0A61AAD8-9A65-4A6B-AC86-6F237DF4179A}"/>
                </a:ext>
              </a:extLst>
            </p:cNvPr>
            <p:cNvSpPr/>
            <p:nvPr/>
          </p:nvSpPr>
          <p:spPr bwMode="auto">
            <a:xfrm>
              <a:off x="5970589" y="4310063"/>
              <a:ext cx="152400" cy="153988"/>
            </a:xfrm>
            <a:custGeom>
              <a:avLst/>
              <a:gdLst>
                <a:gd name="T0" fmla="*/ 25 w 50"/>
                <a:gd name="T1" fmla="*/ 50 h 50"/>
                <a:gd name="T2" fmla="*/ 25 w 50"/>
                <a:gd name="T3" fmla="*/ 50 h 50"/>
                <a:gd name="T4" fmla="*/ 0 w 50"/>
                <a:gd name="T5" fmla="*/ 25 h 50"/>
                <a:gd name="T6" fmla="*/ 25 w 50"/>
                <a:gd name="T7" fmla="*/ 0 h 50"/>
                <a:gd name="T8" fmla="*/ 50 w 50"/>
                <a:gd name="T9" fmla="*/ 25 h 50"/>
                <a:gd name="T10" fmla="*/ 25 w 50"/>
                <a:gd name="T11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50">
                  <a:moveTo>
                    <a:pt x="25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11" y="50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5"/>
                  </a:cubicBezTo>
                  <a:cubicBezTo>
                    <a:pt x="50" y="39"/>
                    <a:pt x="39" y="50"/>
                    <a:pt x="25" y="50"/>
                  </a:cubicBezTo>
                  <a:close/>
                </a:path>
              </a:pathLst>
            </a:custGeom>
            <a:solidFill>
              <a:srgbClr val="463A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7" name="î$ļiḋè">
              <a:extLst>
                <a:ext uri="{FF2B5EF4-FFF2-40B4-BE49-F238E27FC236}">
                  <a16:creationId xmlns:a16="http://schemas.microsoft.com/office/drawing/2014/main" id="{57903331-701D-4245-B5F8-558AEFEC7992}"/>
                </a:ext>
              </a:extLst>
            </p:cNvPr>
            <p:cNvSpPr/>
            <p:nvPr/>
          </p:nvSpPr>
          <p:spPr bwMode="auto">
            <a:xfrm>
              <a:off x="4857751" y="2863851"/>
              <a:ext cx="2486025" cy="1344613"/>
            </a:xfrm>
            <a:prstGeom prst="rect">
              <a:avLst/>
            </a:prstGeom>
            <a:solidFill>
              <a:srgbClr val="614F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8" name="îš1îḋé">
              <a:extLst>
                <a:ext uri="{FF2B5EF4-FFF2-40B4-BE49-F238E27FC236}">
                  <a16:creationId xmlns:a16="http://schemas.microsoft.com/office/drawing/2014/main" id="{2012F516-8DD6-445B-B289-43968C13E051}"/>
                </a:ext>
              </a:extLst>
            </p:cNvPr>
            <p:cNvSpPr/>
            <p:nvPr/>
          </p:nvSpPr>
          <p:spPr bwMode="auto">
            <a:xfrm>
              <a:off x="4857751" y="2863851"/>
              <a:ext cx="2486025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9" name="îS1iḑê">
              <a:extLst>
                <a:ext uri="{FF2B5EF4-FFF2-40B4-BE49-F238E27FC236}">
                  <a16:creationId xmlns:a16="http://schemas.microsoft.com/office/drawing/2014/main" id="{072A6A12-0A05-4CBC-BF67-2AE6726A9447}"/>
                </a:ext>
              </a:extLst>
            </p:cNvPr>
            <p:cNvSpPr/>
            <p:nvPr/>
          </p:nvSpPr>
          <p:spPr bwMode="auto">
            <a:xfrm>
              <a:off x="4897439" y="2897188"/>
              <a:ext cx="2409825" cy="127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0" name="iṥľïḍè">
              <a:extLst>
                <a:ext uri="{FF2B5EF4-FFF2-40B4-BE49-F238E27FC236}">
                  <a16:creationId xmlns:a16="http://schemas.microsoft.com/office/drawing/2014/main" id="{DC9F4F48-D2A4-44DA-A422-8036FFA63234}"/>
                </a:ext>
              </a:extLst>
            </p:cNvPr>
            <p:cNvSpPr/>
            <p:nvPr/>
          </p:nvSpPr>
          <p:spPr bwMode="auto">
            <a:xfrm>
              <a:off x="4897439" y="2897188"/>
              <a:ext cx="2409825" cy="1277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1" name="iśļïḓè">
              <a:extLst>
                <a:ext uri="{FF2B5EF4-FFF2-40B4-BE49-F238E27FC236}">
                  <a16:creationId xmlns:a16="http://schemas.microsoft.com/office/drawing/2014/main" id="{382B7318-820D-483E-9336-F4252AA4534D}"/>
                </a:ext>
              </a:extLst>
            </p:cNvPr>
            <p:cNvSpPr/>
            <p:nvPr/>
          </p:nvSpPr>
          <p:spPr bwMode="auto">
            <a:xfrm>
              <a:off x="6157914" y="3478213"/>
              <a:ext cx="638175" cy="574675"/>
            </a:xfrm>
            <a:custGeom>
              <a:avLst/>
              <a:gdLst>
                <a:gd name="T0" fmla="*/ 178 w 208"/>
                <a:gd name="T1" fmla="*/ 157 h 187"/>
                <a:gd name="T2" fmla="*/ 175 w 208"/>
                <a:gd name="T3" fmla="*/ 160 h 187"/>
                <a:gd name="T4" fmla="*/ 170 w 208"/>
                <a:gd name="T5" fmla="*/ 164 h 187"/>
                <a:gd name="T6" fmla="*/ 168 w 208"/>
                <a:gd name="T7" fmla="*/ 166 h 187"/>
                <a:gd name="T8" fmla="*/ 162 w 208"/>
                <a:gd name="T9" fmla="*/ 170 h 187"/>
                <a:gd name="T10" fmla="*/ 159 w 208"/>
                <a:gd name="T11" fmla="*/ 172 h 187"/>
                <a:gd name="T12" fmla="*/ 155 w 208"/>
                <a:gd name="T13" fmla="*/ 175 h 187"/>
                <a:gd name="T14" fmla="*/ 152 w 208"/>
                <a:gd name="T15" fmla="*/ 176 h 187"/>
                <a:gd name="T16" fmla="*/ 148 w 208"/>
                <a:gd name="T17" fmla="*/ 178 h 187"/>
                <a:gd name="T18" fmla="*/ 144 w 208"/>
                <a:gd name="T19" fmla="*/ 180 h 187"/>
                <a:gd name="T20" fmla="*/ 139 w 208"/>
                <a:gd name="T21" fmla="*/ 182 h 187"/>
                <a:gd name="T22" fmla="*/ 136 w 208"/>
                <a:gd name="T23" fmla="*/ 183 h 187"/>
                <a:gd name="T24" fmla="*/ 130 w 208"/>
                <a:gd name="T25" fmla="*/ 184 h 187"/>
                <a:gd name="T26" fmla="*/ 128 w 208"/>
                <a:gd name="T27" fmla="*/ 185 h 187"/>
                <a:gd name="T28" fmla="*/ 126 w 208"/>
                <a:gd name="T29" fmla="*/ 185 h 187"/>
                <a:gd name="T30" fmla="*/ 118 w 208"/>
                <a:gd name="T31" fmla="*/ 186 h 187"/>
                <a:gd name="T32" fmla="*/ 116 w 208"/>
                <a:gd name="T33" fmla="*/ 187 h 187"/>
                <a:gd name="T34" fmla="*/ 112 w 208"/>
                <a:gd name="T35" fmla="*/ 187 h 187"/>
                <a:gd name="T36" fmla="*/ 109 w 208"/>
                <a:gd name="T37" fmla="*/ 187 h 187"/>
                <a:gd name="T38" fmla="*/ 102 w 208"/>
                <a:gd name="T39" fmla="*/ 187 h 187"/>
                <a:gd name="T40" fmla="*/ 98 w 208"/>
                <a:gd name="T41" fmla="*/ 187 h 187"/>
                <a:gd name="T42" fmla="*/ 88 w 208"/>
                <a:gd name="T43" fmla="*/ 186 h 187"/>
                <a:gd name="T44" fmla="*/ 83 w 208"/>
                <a:gd name="T45" fmla="*/ 186 h 187"/>
                <a:gd name="T46" fmla="*/ 58 w 208"/>
                <a:gd name="T47" fmla="*/ 186 h 187"/>
                <a:gd name="T48" fmla="*/ 0 w 208"/>
                <a:gd name="T49" fmla="*/ 158 h 187"/>
                <a:gd name="T50" fmla="*/ 34 w 208"/>
                <a:gd name="T51" fmla="*/ 158 h 187"/>
                <a:gd name="T52" fmla="*/ 34 w 208"/>
                <a:gd name="T53" fmla="*/ 98 h 187"/>
                <a:gd name="T54" fmla="*/ 1 w 208"/>
                <a:gd name="T55" fmla="*/ 99 h 187"/>
                <a:gd name="T56" fmla="*/ 58 w 208"/>
                <a:gd name="T57" fmla="*/ 62 h 187"/>
                <a:gd name="T58" fmla="*/ 58 w 208"/>
                <a:gd name="T59" fmla="*/ 29 h 187"/>
                <a:gd name="T60" fmla="*/ 61 w 208"/>
                <a:gd name="T61" fmla="*/ 18 h 187"/>
                <a:gd name="T62" fmla="*/ 85 w 208"/>
                <a:gd name="T63" fmla="*/ 0 h 187"/>
                <a:gd name="T64" fmla="*/ 87 w 208"/>
                <a:gd name="T65" fmla="*/ 0 h 187"/>
                <a:gd name="T66" fmla="*/ 87 w 208"/>
                <a:gd name="T67" fmla="*/ 0 h 187"/>
                <a:gd name="T68" fmla="*/ 97 w 208"/>
                <a:gd name="T69" fmla="*/ 2 h 187"/>
                <a:gd name="T70" fmla="*/ 107 w 208"/>
                <a:gd name="T71" fmla="*/ 55 h 187"/>
                <a:gd name="T72" fmla="*/ 175 w 208"/>
                <a:gd name="T73" fmla="*/ 62 h 187"/>
                <a:gd name="T74" fmla="*/ 197 w 208"/>
                <a:gd name="T75" fmla="*/ 62 h 187"/>
                <a:gd name="T76" fmla="*/ 205 w 208"/>
                <a:gd name="T77" fmla="*/ 62 h 187"/>
                <a:gd name="T78" fmla="*/ 206 w 208"/>
                <a:gd name="T79" fmla="*/ 68 h 187"/>
                <a:gd name="T80" fmla="*/ 208 w 208"/>
                <a:gd name="T81" fmla="*/ 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187">
                  <a:moveTo>
                    <a:pt x="208" y="86"/>
                  </a:moveTo>
                  <a:cubicBezTo>
                    <a:pt x="208" y="114"/>
                    <a:pt x="196" y="139"/>
                    <a:pt x="178" y="157"/>
                  </a:cubicBezTo>
                  <a:cubicBezTo>
                    <a:pt x="177" y="158"/>
                    <a:pt x="177" y="159"/>
                    <a:pt x="176" y="159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73" y="162"/>
                    <a:pt x="172" y="163"/>
                    <a:pt x="171" y="164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69" y="165"/>
                    <a:pt x="169" y="166"/>
                    <a:pt x="168" y="166"/>
                  </a:cubicBezTo>
                  <a:cubicBezTo>
                    <a:pt x="167" y="167"/>
                    <a:pt x="165" y="168"/>
                    <a:pt x="164" y="169"/>
                  </a:cubicBezTo>
                  <a:cubicBezTo>
                    <a:pt x="163" y="170"/>
                    <a:pt x="163" y="170"/>
                    <a:pt x="162" y="170"/>
                  </a:cubicBezTo>
                  <a:cubicBezTo>
                    <a:pt x="162" y="171"/>
                    <a:pt x="161" y="171"/>
                    <a:pt x="160" y="171"/>
                  </a:cubicBezTo>
                  <a:cubicBezTo>
                    <a:pt x="160" y="172"/>
                    <a:pt x="159" y="172"/>
                    <a:pt x="159" y="172"/>
                  </a:cubicBezTo>
                  <a:cubicBezTo>
                    <a:pt x="158" y="173"/>
                    <a:pt x="157" y="173"/>
                    <a:pt x="157" y="174"/>
                  </a:cubicBezTo>
                  <a:cubicBezTo>
                    <a:pt x="156" y="174"/>
                    <a:pt x="155" y="174"/>
                    <a:pt x="155" y="175"/>
                  </a:cubicBezTo>
                  <a:cubicBezTo>
                    <a:pt x="154" y="175"/>
                    <a:pt x="153" y="176"/>
                    <a:pt x="153" y="176"/>
                  </a:cubicBezTo>
                  <a:cubicBezTo>
                    <a:pt x="152" y="176"/>
                    <a:pt x="152" y="176"/>
                    <a:pt x="152" y="176"/>
                  </a:cubicBezTo>
                  <a:cubicBezTo>
                    <a:pt x="152" y="176"/>
                    <a:pt x="151" y="177"/>
                    <a:pt x="150" y="177"/>
                  </a:cubicBezTo>
                  <a:cubicBezTo>
                    <a:pt x="149" y="177"/>
                    <a:pt x="149" y="178"/>
                    <a:pt x="148" y="178"/>
                  </a:cubicBezTo>
                  <a:cubicBezTo>
                    <a:pt x="147" y="178"/>
                    <a:pt x="146" y="179"/>
                    <a:pt x="146" y="179"/>
                  </a:cubicBezTo>
                  <a:cubicBezTo>
                    <a:pt x="145" y="179"/>
                    <a:pt x="144" y="180"/>
                    <a:pt x="144" y="180"/>
                  </a:cubicBezTo>
                  <a:cubicBezTo>
                    <a:pt x="143" y="180"/>
                    <a:pt x="142" y="181"/>
                    <a:pt x="141" y="181"/>
                  </a:cubicBezTo>
                  <a:cubicBezTo>
                    <a:pt x="140" y="181"/>
                    <a:pt x="140" y="181"/>
                    <a:pt x="139" y="182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8" y="182"/>
                    <a:pt x="137" y="182"/>
                    <a:pt x="136" y="183"/>
                  </a:cubicBezTo>
                  <a:cubicBezTo>
                    <a:pt x="136" y="183"/>
                    <a:pt x="135" y="183"/>
                    <a:pt x="134" y="183"/>
                  </a:cubicBezTo>
                  <a:cubicBezTo>
                    <a:pt x="132" y="184"/>
                    <a:pt x="131" y="184"/>
                    <a:pt x="130" y="184"/>
                  </a:cubicBezTo>
                  <a:cubicBezTo>
                    <a:pt x="129" y="184"/>
                    <a:pt x="129" y="185"/>
                    <a:pt x="128" y="185"/>
                  </a:cubicBezTo>
                  <a:cubicBezTo>
                    <a:pt x="128" y="185"/>
                    <a:pt x="128" y="185"/>
                    <a:pt x="128" y="185"/>
                  </a:cubicBezTo>
                  <a:cubicBezTo>
                    <a:pt x="127" y="185"/>
                    <a:pt x="127" y="185"/>
                    <a:pt x="126" y="185"/>
                  </a:cubicBezTo>
                  <a:cubicBezTo>
                    <a:pt x="126" y="185"/>
                    <a:pt x="126" y="185"/>
                    <a:pt x="126" y="185"/>
                  </a:cubicBezTo>
                  <a:cubicBezTo>
                    <a:pt x="125" y="185"/>
                    <a:pt x="125" y="185"/>
                    <a:pt x="124" y="186"/>
                  </a:cubicBezTo>
                  <a:cubicBezTo>
                    <a:pt x="122" y="186"/>
                    <a:pt x="120" y="186"/>
                    <a:pt x="118" y="186"/>
                  </a:cubicBezTo>
                  <a:cubicBezTo>
                    <a:pt x="118" y="186"/>
                    <a:pt x="117" y="186"/>
                    <a:pt x="117" y="187"/>
                  </a:cubicBezTo>
                  <a:cubicBezTo>
                    <a:pt x="116" y="187"/>
                    <a:pt x="116" y="187"/>
                    <a:pt x="116" y="187"/>
                  </a:cubicBezTo>
                  <a:cubicBezTo>
                    <a:pt x="116" y="187"/>
                    <a:pt x="115" y="187"/>
                    <a:pt x="114" y="187"/>
                  </a:cubicBezTo>
                  <a:cubicBezTo>
                    <a:pt x="114" y="187"/>
                    <a:pt x="113" y="187"/>
                    <a:pt x="112" y="187"/>
                  </a:cubicBezTo>
                  <a:cubicBezTo>
                    <a:pt x="112" y="187"/>
                    <a:pt x="111" y="187"/>
                    <a:pt x="111" y="187"/>
                  </a:cubicBezTo>
                  <a:cubicBezTo>
                    <a:pt x="110" y="187"/>
                    <a:pt x="109" y="187"/>
                    <a:pt x="109" y="187"/>
                  </a:cubicBezTo>
                  <a:cubicBezTo>
                    <a:pt x="108" y="187"/>
                    <a:pt x="107" y="187"/>
                    <a:pt x="106" y="187"/>
                  </a:cubicBezTo>
                  <a:cubicBezTo>
                    <a:pt x="105" y="187"/>
                    <a:pt x="103" y="187"/>
                    <a:pt x="102" y="187"/>
                  </a:cubicBezTo>
                  <a:cubicBezTo>
                    <a:pt x="101" y="187"/>
                    <a:pt x="101" y="187"/>
                    <a:pt x="101" y="187"/>
                  </a:cubicBezTo>
                  <a:cubicBezTo>
                    <a:pt x="100" y="187"/>
                    <a:pt x="99" y="187"/>
                    <a:pt x="98" y="187"/>
                  </a:cubicBezTo>
                  <a:cubicBezTo>
                    <a:pt x="95" y="187"/>
                    <a:pt x="92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87" y="186"/>
                    <a:pt x="87" y="186"/>
                    <a:pt x="86" y="186"/>
                  </a:cubicBezTo>
                  <a:cubicBezTo>
                    <a:pt x="85" y="186"/>
                    <a:pt x="84" y="186"/>
                    <a:pt x="83" y="186"/>
                  </a:cubicBezTo>
                  <a:cubicBezTo>
                    <a:pt x="76" y="186"/>
                    <a:pt x="68" y="186"/>
                    <a:pt x="60" y="186"/>
                  </a:cubicBezTo>
                  <a:cubicBezTo>
                    <a:pt x="59" y="186"/>
                    <a:pt x="59" y="186"/>
                    <a:pt x="58" y="186"/>
                  </a:cubicBezTo>
                  <a:cubicBezTo>
                    <a:pt x="39" y="185"/>
                    <a:pt x="20" y="185"/>
                    <a:pt x="0" y="18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49"/>
                    <a:pt x="3" y="146"/>
                    <a:pt x="7" y="147"/>
                  </a:cubicBezTo>
                  <a:cubicBezTo>
                    <a:pt x="13" y="149"/>
                    <a:pt x="17" y="159"/>
                    <a:pt x="34" y="158"/>
                  </a:cubicBezTo>
                  <a:cubicBezTo>
                    <a:pt x="47" y="158"/>
                    <a:pt x="62" y="145"/>
                    <a:pt x="62" y="128"/>
                  </a:cubicBezTo>
                  <a:cubicBezTo>
                    <a:pt x="63" y="111"/>
                    <a:pt x="47" y="98"/>
                    <a:pt x="34" y="98"/>
                  </a:cubicBezTo>
                  <a:cubicBezTo>
                    <a:pt x="17" y="98"/>
                    <a:pt x="13" y="108"/>
                    <a:pt x="7" y="109"/>
                  </a:cubicBezTo>
                  <a:cubicBezTo>
                    <a:pt x="3" y="111"/>
                    <a:pt x="1" y="107"/>
                    <a:pt x="1" y="9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0" y="62"/>
                    <a:pt x="39" y="62"/>
                    <a:pt x="58" y="62"/>
                  </a:cubicBezTo>
                  <a:cubicBezTo>
                    <a:pt x="67" y="62"/>
                    <a:pt x="70" y="60"/>
                    <a:pt x="69" y="55"/>
                  </a:cubicBezTo>
                  <a:cubicBezTo>
                    <a:pt x="68" y="49"/>
                    <a:pt x="58" y="46"/>
                    <a:pt x="58" y="29"/>
                  </a:cubicBezTo>
                  <a:cubicBezTo>
                    <a:pt x="58" y="26"/>
                    <a:pt x="59" y="23"/>
                    <a:pt x="60" y="21"/>
                  </a:cubicBezTo>
                  <a:cubicBezTo>
                    <a:pt x="60" y="20"/>
                    <a:pt x="60" y="19"/>
                    <a:pt x="61" y="18"/>
                  </a:cubicBezTo>
                  <a:cubicBezTo>
                    <a:pt x="65" y="10"/>
                    <a:pt x="73" y="3"/>
                    <a:pt x="83" y="1"/>
                  </a:cubicBezTo>
                  <a:cubicBezTo>
                    <a:pt x="84" y="1"/>
                    <a:pt x="84" y="0"/>
                    <a:pt x="8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2" y="0"/>
                    <a:pt x="94" y="1"/>
                    <a:pt x="97" y="2"/>
                  </a:cubicBezTo>
                  <a:cubicBezTo>
                    <a:pt x="110" y="6"/>
                    <a:pt x="119" y="18"/>
                    <a:pt x="119" y="29"/>
                  </a:cubicBezTo>
                  <a:cubicBezTo>
                    <a:pt x="118" y="46"/>
                    <a:pt x="108" y="49"/>
                    <a:pt x="107" y="55"/>
                  </a:cubicBezTo>
                  <a:cubicBezTo>
                    <a:pt x="106" y="59"/>
                    <a:pt x="109" y="62"/>
                    <a:pt x="118" y="62"/>
                  </a:cubicBezTo>
                  <a:cubicBezTo>
                    <a:pt x="128" y="62"/>
                    <a:pt x="152" y="62"/>
                    <a:pt x="175" y="62"/>
                  </a:cubicBezTo>
                  <a:cubicBezTo>
                    <a:pt x="179" y="62"/>
                    <a:pt x="183" y="62"/>
                    <a:pt x="187" y="62"/>
                  </a:cubicBezTo>
                  <a:cubicBezTo>
                    <a:pt x="191" y="62"/>
                    <a:pt x="194" y="62"/>
                    <a:pt x="197" y="62"/>
                  </a:cubicBezTo>
                  <a:cubicBezTo>
                    <a:pt x="200" y="62"/>
                    <a:pt x="202" y="62"/>
                    <a:pt x="205" y="62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5" y="63"/>
                    <a:pt x="205" y="64"/>
                    <a:pt x="205" y="65"/>
                  </a:cubicBezTo>
                  <a:cubicBezTo>
                    <a:pt x="206" y="66"/>
                    <a:pt x="206" y="67"/>
                    <a:pt x="206" y="68"/>
                  </a:cubicBezTo>
                  <a:cubicBezTo>
                    <a:pt x="206" y="70"/>
                    <a:pt x="207" y="72"/>
                    <a:pt x="207" y="74"/>
                  </a:cubicBezTo>
                  <a:cubicBezTo>
                    <a:pt x="207" y="78"/>
                    <a:pt x="208" y="82"/>
                    <a:pt x="208" y="86"/>
                  </a:cubicBezTo>
                  <a:close/>
                </a:path>
              </a:pathLst>
            </a:custGeom>
            <a:solidFill>
              <a:srgbClr val="E56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2" name="îŝlíďè">
              <a:extLst>
                <a:ext uri="{FF2B5EF4-FFF2-40B4-BE49-F238E27FC236}">
                  <a16:creationId xmlns:a16="http://schemas.microsoft.com/office/drawing/2014/main" id="{7115481E-1827-4321-B379-A54BB344FCED}"/>
                </a:ext>
              </a:extLst>
            </p:cNvPr>
            <p:cNvSpPr/>
            <p:nvPr/>
          </p:nvSpPr>
          <p:spPr bwMode="auto">
            <a:xfrm>
              <a:off x="6427789" y="3668713"/>
              <a:ext cx="368300" cy="384175"/>
            </a:xfrm>
            <a:custGeom>
              <a:avLst/>
              <a:gdLst>
                <a:gd name="T0" fmla="*/ 117 w 120"/>
                <a:gd name="T1" fmla="*/ 0 h 125"/>
                <a:gd name="T2" fmla="*/ 87 w 120"/>
                <a:gd name="T3" fmla="*/ 0 h 125"/>
                <a:gd name="T4" fmla="*/ 90 w 120"/>
                <a:gd name="T5" fmla="*/ 24 h 125"/>
                <a:gd name="T6" fmla="*/ 60 w 120"/>
                <a:gd name="T7" fmla="*/ 95 h 125"/>
                <a:gd name="T8" fmla="*/ 0 w 120"/>
                <a:gd name="T9" fmla="*/ 124 h 125"/>
                <a:gd name="T10" fmla="*/ 18 w 120"/>
                <a:gd name="T11" fmla="*/ 125 h 125"/>
                <a:gd name="T12" fmla="*/ 90 w 120"/>
                <a:gd name="T13" fmla="*/ 95 h 125"/>
                <a:gd name="T14" fmla="*/ 120 w 120"/>
                <a:gd name="T15" fmla="*/ 24 h 125"/>
                <a:gd name="T16" fmla="*/ 117 w 120"/>
                <a:gd name="T1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25">
                  <a:moveTo>
                    <a:pt x="117" y="0"/>
                  </a:moveTo>
                  <a:cubicBezTo>
                    <a:pt x="108" y="0"/>
                    <a:pt x="98" y="0"/>
                    <a:pt x="87" y="0"/>
                  </a:cubicBezTo>
                  <a:cubicBezTo>
                    <a:pt x="89" y="8"/>
                    <a:pt x="90" y="15"/>
                    <a:pt x="90" y="24"/>
                  </a:cubicBezTo>
                  <a:cubicBezTo>
                    <a:pt x="90" y="52"/>
                    <a:pt x="78" y="77"/>
                    <a:pt x="60" y="95"/>
                  </a:cubicBezTo>
                  <a:cubicBezTo>
                    <a:pt x="44" y="111"/>
                    <a:pt x="24" y="122"/>
                    <a:pt x="0" y="124"/>
                  </a:cubicBezTo>
                  <a:cubicBezTo>
                    <a:pt x="6" y="125"/>
                    <a:pt x="12" y="125"/>
                    <a:pt x="18" y="125"/>
                  </a:cubicBezTo>
                  <a:cubicBezTo>
                    <a:pt x="46" y="125"/>
                    <a:pt x="71" y="114"/>
                    <a:pt x="90" y="95"/>
                  </a:cubicBezTo>
                  <a:cubicBezTo>
                    <a:pt x="108" y="77"/>
                    <a:pt x="120" y="52"/>
                    <a:pt x="120" y="24"/>
                  </a:cubicBezTo>
                  <a:cubicBezTo>
                    <a:pt x="120" y="15"/>
                    <a:pt x="119" y="7"/>
                    <a:pt x="117" y="0"/>
                  </a:cubicBezTo>
                  <a:close/>
                </a:path>
              </a:pathLst>
            </a:custGeom>
            <a:solidFill>
              <a:srgbClr val="419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3" name="îṧļïḓè">
              <a:extLst>
                <a:ext uri="{FF2B5EF4-FFF2-40B4-BE49-F238E27FC236}">
                  <a16:creationId xmlns:a16="http://schemas.microsoft.com/office/drawing/2014/main" id="{D675D0A5-06B1-4478-94CD-1B8198B6585F}"/>
                </a:ext>
              </a:extLst>
            </p:cNvPr>
            <p:cNvSpPr/>
            <p:nvPr/>
          </p:nvSpPr>
          <p:spPr bwMode="auto">
            <a:xfrm>
              <a:off x="5970589" y="3011488"/>
              <a:ext cx="814388" cy="490538"/>
            </a:xfrm>
            <a:custGeom>
              <a:avLst/>
              <a:gdLst>
                <a:gd name="T0" fmla="*/ 265 w 265"/>
                <a:gd name="T1" fmla="*/ 160 h 160"/>
                <a:gd name="T2" fmla="*/ 178 w 265"/>
                <a:gd name="T3" fmla="*/ 160 h 160"/>
                <a:gd name="T4" fmla="*/ 167 w 265"/>
                <a:gd name="T5" fmla="*/ 153 h 160"/>
                <a:gd name="T6" fmla="*/ 179 w 265"/>
                <a:gd name="T7" fmla="*/ 127 h 160"/>
                <a:gd name="T8" fmla="*/ 149 w 265"/>
                <a:gd name="T9" fmla="*/ 98 h 160"/>
                <a:gd name="T10" fmla="*/ 118 w 265"/>
                <a:gd name="T11" fmla="*/ 127 h 160"/>
                <a:gd name="T12" fmla="*/ 129 w 265"/>
                <a:gd name="T13" fmla="*/ 153 h 160"/>
                <a:gd name="T14" fmla="*/ 118 w 265"/>
                <a:gd name="T15" fmla="*/ 160 h 160"/>
                <a:gd name="T16" fmla="*/ 61 w 265"/>
                <a:gd name="T17" fmla="*/ 160 h 160"/>
                <a:gd name="T18" fmla="*/ 62 w 265"/>
                <a:gd name="T19" fmla="*/ 118 h 160"/>
                <a:gd name="T20" fmla="*/ 55 w 265"/>
                <a:gd name="T21" fmla="*/ 107 h 160"/>
                <a:gd name="T22" fmla="*/ 28 w 265"/>
                <a:gd name="T23" fmla="*/ 119 h 160"/>
                <a:gd name="T24" fmla="*/ 0 w 265"/>
                <a:gd name="T25" fmla="*/ 88 h 160"/>
                <a:gd name="T26" fmla="*/ 29 w 265"/>
                <a:gd name="T27" fmla="*/ 58 h 160"/>
                <a:gd name="T28" fmla="*/ 55 w 265"/>
                <a:gd name="T29" fmla="*/ 69 h 160"/>
                <a:gd name="T30" fmla="*/ 62 w 265"/>
                <a:gd name="T31" fmla="*/ 58 h 160"/>
                <a:gd name="T32" fmla="*/ 62 w 265"/>
                <a:gd name="T33" fmla="*/ 0 h 160"/>
                <a:gd name="T34" fmla="*/ 130 w 265"/>
                <a:gd name="T35" fmla="*/ 24 h 160"/>
                <a:gd name="T36" fmla="*/ 174 w 265"/>
                <a:gd name="T37" fmla="*/ 82 h 160"/>
                <a:gd name="T38" fmla="*/ 239 w 265"/>
                <a:gd name="T39" fmla="*/ 113 h 160"/>
                <a:gd name="T40" fmla="*/ 265 w 265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5" h="160">
                  <a:moveTo>
                    <a:pt x="265" y="160"/>
                  </a:moveTo>
                  <a:cubicBezTo>
                    <a:pt x="178" y="160"/>
                    <a:pt x="178" y="160"/>
                    <a:pt x="178" y="160"/>
                  </a:cubicBezTo>
                  <a:cubicBezTo>
                    <a:pt x="169" y="160"/>
                    <a:pt x="166" y="157"/>
                    <a:pt x="167" y="153"/>
                  </a:cubicBezTo>
                  <a:cubicBezTo>
                    <a:pt x="168" y="147"/>
                    <a:pt x="179" y="143"/>
                    <a:pt x="179" y="127"/>
                  </a:cubicBezTo>
                  <a:cubicBezTo>
                    <a:pt x="179" y="113"/>
                    <a:pt x="165" y="98"/>
                    <a:pt x="149" y="98"/>
                  </a:cubicBezTo>
                  <a:cubicBezTo>
                    <a:pt x="132" y="98"/>
                    <a:pt x="118" y="113"/>
                    <a:pt x="118" y="127"/>
                  </a:cubicBezTo>
                  <a:cubicBezTo>
                    <a:pt x="118" y="144"/>
                    <a:pt x="128" y="147"/>
                    <a:pt x="129" y="153"/>
                  </a:cubicBezTo>
                  <a:cubicBezTo>
                    <a:pt x="130" y="157"/>
                    <a:pt x="127" y="160"/>
                    <a:pt x="118" y="160"/>
                  </a:cubicBezTo>
                  <a:cubicBezTo>
                    <a:pt x="61" y="160"/>
                    <a:pt x="61" y="160"/>
                    <a:pt x="61" y="160"/>
                  </a:cubicBezTo>
                  <a:cubicBezTo>
                    <a:pt x="61" y="141"/>
                    <a:pt x="62" y="137"/>
                    <a:pt x="62" y="118"/>
                  </a:cubicBezTo>
                  <a:cubicBezTo>
                    <a:pt x="62" y="109"/>
                    <a:pt x="59" y="106"/>
                    <a:pt x="55" y="107"/>
                  </a:cubicBezTo>
                  <a:cubicBezTo>
                    <a:pt x="49" y="108"/>
                    <a:pt x="45" y="118"/>
                    <a:pt x="28" y="119"/>
                  </a:cubicBezTo>
                  <a:cubicBezTo>
                    <a:pt x="15" y="119"/>
                    <a:pt x="0" y="105"/>
                    <a:pt x="0" y="88"/>
                  </a:cubicBezTo>
                  <a:cubicBezTo>
                    <a:pt x="0" y="72"/>
                    <a:pt x="16" y="58"/>
                    <a:pt x="29" y="58"/>
                  </a:cubicBezTo>
                  <a:cubicBezTo>
                    <a:pt x="46" y="58"/>
                    <a:pt x="49" y="68"/>
                    <a:pt x="55" y="69"/>
                  </a:cubicBezTo>
                  <a:cubicBezTo>
                    <a:pt x="60" y="70"/>
                    <a:pt x="62" y="67"/>
                    <a:pt x="62" y="58"/>
                  </a:cubicBezTo>
                  <a:cubicBezTo>
                    <a:pt x="62" y="44"/>
                    <a:pt x="62" y="14"/>
                    <a:pt x="62" y="0"/>
                  </a:cubicBezTo>
                  <a:cubicBezTo>
                    <a:pt x="88" y="1"/>
                    <a:pt x="111" y="10"/>
                    <a:pt x="130" y="24"/>
                  </a:cubicBezTo>
                  <a:cubicBezTo>
                    <a:pt x="150" y="38"/>
                    <a:pt x="165" y="59"/>
                    <a:pt x="174" y="82"/>
                  </a:cubicBezTo>
                  <a:cubicBezTo>
                    <a:pt x="200" y="84"/>
                    <a:pt x="223" y="96"/>
                    <a:pt x="239" y="113"/>
                  </a:cubicBezTo>
                  <a:cubicBezTo>
                    <a:pt x="252" y="126"/>
                    <a:pt x="261" y="142"/>
                    <a:pt x="265" y="160"/>
                  </a:cubicBezTo>
                </a:path>
              </a:pathLst>
            </a:custGeom>
            <a:solidFill>
              <a:srgbClr val="FFC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4" name="îşlíḍê">
              <a:extLst>
                <a:ext uri="{FF2B5EF4-FFF2-40B4-BE49-F238E27FC236}">
                  <a16:creationId xmlns:a16="http://schemas.microsoft.com/office/drawing/2014/main" id="{4199163F-C9CA-42E6-9D61-969394D41E39}"/>
                </a:ext>
              </a:extLst>
            </p:cNvPr>
            <p:cNvSpPr/>
            <p:nvPr/>
          </p:nvSpPr>
          <p:spPr bwMode="auto">
            <a:xfrm>
              <a:off x="6161089" y="3011488"/>
              <a:ext cx="623888" cy="490538"/>
            </a:xfrm>
            <a:custGeom>
              <a:avLst/>
              <a:gdLst>
                <a:gd name="T0" fmla="*/ 177 w 203"/>
                <a:gd name="T1" fmla="*/ 113 h 160"/>
                <a:gd name="T2" fmla="*/ 112 w 203"/>
                <a:gd name="T3" fmla="*/ 82 h 160"/>
                <a:gd name="T4" fmla="*/ 68 w 203"/>
                <a:gd name="T5" fmla="*/ 24 h 160"/>
                <a:gd name="T6" fmla="*/ 0 w 203"/>
                <a:gd name="T7" fmla="*/ 0 h 160"/>
                <a:gd name="T8" fmla="*/ 0 w 203"/>
                <a:gd name="T9" fmla="*/ 5 h 160"/>
                <a:gd name="T10" fmla="*/ 38 w 203"/>
                <a:gd name="T11" fmla="*/ 24 h 160"/>
                <a:gd name="T12" fmla="*/ 82 w 203"/>
                <a:gd name="T13" fmla="*/ 82 h 160"/>
                <a:gd name="T14" fmla="*/ 148 w 203"/>
                <a:gd name="T15" fmla="*/ 113 h 160"/>
                <a:gd name="T16" fmla="*/ 173 w 203"/>
                <a:gd name="T17" fmla="*/ 160 h 160"/>
                <a:gd name="T18" fmla="*/ 114 w 203"/>
                <a:gd name="T19" fmla="*/ 160 h 160"/>
                <a:gd name="T20" fmla="*/ 116 w 203"/>
                <a:gd name="T21" fmla="*/ 160 h 160"/>
                <a:gd name="T22" fmla="*/ 203 w 203"/>
                <a:gd name="T23" fmla="*/ 160 h 160"/>
                <a:gd name="T24" fmla="*/ 177 w 203"/>
                <a:gd name="T25" fmla="*/ 1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3" h="160">
                  <a:moveTo>
                    <a:pt x="177" y="113"/>
                  </a:moveTo>
                  <a:cubicBezTo>
                    <a:pt x="161" y="96"/>
                    <a:pt x="138" y="84"/>
                    <a:pt x="112" y="82"/>
                  </a:cubicBezTo>
                  <a:cubicBezTo>
                    <a:pt x="103" y="59"/>
                    <a:pt x="88" y="38"/>
                    <a:pt x="68" y="24"/>
                  </a:cubicBezTo>
                  <a:cubicBezTo>
                    <a:pt x="49" y="10"/>
                    <a:pt x="26" y="1"/>
                    <a:pt x="0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14" y="9"/>
                    <a:pt x="27" y="15"/>
                    <a:pt x="38" y="24"/>
                  </a:cubicBezTo>
                  <a:cubicBezTo>
                    <a:pt x="58" y="38"/>
                    <a:pt x="74" y="59"/>
                    <a:pt x="82" y="82"/>
                  </a:cubicBezTo>
                  <a:cubicBezTo>
                    <a:pt x="108" y="84"/>
                    <a:pt x="131" y="96"/>
                    <a:pt x="148" y="113"/>
                  </a:cubicBezTo>
                  <a:cubicBezTo>
                    <a:pt x="160" y="126"/>
                    <a:pt x="169" y="142"/>
                    <a:pt x="173" y="160"/>
                  </a:cubicBezTo>
                  <a:cubicBezTo>
                    <a:pt x="114" y="160"/>
                    <a:pt x="114" y="160"/>
                    <a:pt x="114" y="160"/>
                  </a:cubicBezTo>
                  <a:cubicBezTo>
                    <a:pt x="115" y="160"/>
                    <a:pt x="115" y="160"/>
                    <a:pt x="116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199" y="142"/>
                    <a:pt x="190" y="126"/>
                    <a:pt x="177" y="113"/>
                  </a:cubicBezTo>
                  <a:close/>
                </a:path>
              </a:pathLst>
            </a:custGeom>
            <a:solidFill>
              <a:srgbClr val="80D4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5" name="i$ḻîḍé">
              <a:extLst>
                <a:ext uri="{FF2B5EF4-FFF2-40B4-BE49-F238E27FC236}">
                  <a16:creationId xmlns:a16="http://schemas.microsoft.com/office/drawing/2014/main" id="{3BC0566C-CD5E-42FC-8494-7868F1805045}"/>
                </a:ext>
              </a:extLst>
            </p:cNvPr>
            <p:cNvSpPr/>
            <p:nvPr/>
          </p:nvSpPr>
          <p:spPr bwMode="auto">
            <a:xfrm>
              <a:off x="5505451" y="3136901"/>
              <a:ext cx="596900" cy="682625"/>
            </a:xfrm>
            <a:custGeom>
              <a:avLst/>
              <a:gdLst>
                <a:gd name="T0" fmla="*/ 132 w 194"/>
                <a:gd name="T1" fmla="*/ 88 h 222"/>
                <a:gd name="T2" fmla="*/ 160 w 194"/>
                <a:gd name="T3" fmla="*/ 119 h 222"/>
                <a:gd name="T4" fmla="*/ 187 w 194"/>
                <a:gd name="T5" fmla="*/ 107 h 222"/>
                <a:gd name="T6" fmla="*/ 193 w 194"/>
                <a:gd name="T7" fmla="*/ 118 h 222"/>
                <a:gd name="T8" fmla="*/ 193 w 194"/>
                <a:gd name="T9" fmla="*/ 160 h 222"/>
                <a:gd name="T10" fmla="*/ 136 w 194"/>
                <a:gd name="T11" fmla="*/ 160 h 222"/>
                <a:gd name="T12" fmla="*/ 125 w 194"/>
                <a:gd name="T13" fmla="*/ 167 h 222"/>
                <a:gd name="T14" fmla="*/ 136 w 194"/>
                <a:gd name="T15" fmla="*/ 194 h 222"/>
                <a:gd name="T16" fmla="*/ 106 w 194"/>
                <a:gd name="T17" fmla="*/ 222 h 222"/>
                <a:gd name="T18" fmla="*/ 76 w 194"/>
                <a:gd name="T19" fmla="*/ 194 h 222"/>
                <a:gd name="T20" fmla="*/ 87 w 194"/>
                <a:gd name="T21" fmla="*/ 167 h 222"/>
                <a:gd name="T22" fmla="*/ 76 w 194"/>
                <a:gd name="T23" fmla="*/ 161 h 222"/>
                <a:gd name="T24" fmla="*/ 0 w 194"/>
                <a:gd name="T25" fmla="*/ 161 h 222"/>
                <a:gd name="T26" fmla="*/ 10 w 194"/>
                <a:gd name="T27" fmla="*/ 149 h 222"/>
                <a:gd name="T28" fmla="*/ 63 w 194"/>
                <a:gd name="T29" fmla="*/ 126 h 222"/>
                <a:gd name="T30" fmla="*/ 63 w 194"/>
                <a:gd name="T31" fmla="*/ 125 h 222"/>
                <a:gd name="T32" fmla="*/ 100 w 194"/>
                <a:gd name="T33" fmla="*/ 36 h 222"/>
                <a:gd name="T34" fmla="*/ 149 w 194"/>
                <a:gd name="T35" fmla="*/ 6 h 222"/>
                <a:gd name="T36" fmla="*/ 149 w 194"/>
                <a:gd name="T37" fmla="*/ 6 h 222"/>
                <a:gd name="T38" fmla="*/ 153 w 194"/>
                <a:gd name="T39" fmla="*/ 5 h 222"/>
                <a:gd name="T40" fmla="*/ 154 w 194"/>
                <a:gd name="T41" fmla="*/ 5 h 222"/>
                <a:gd name="T42" fmla="*/ 188 w 194"/>
                <a:gd name="T43" fmla="*/ 0 h 222"/>
                <a:gd name="T44" fmla="*/ 194 w 194"/>
                <a:gd name="T45" fmla="*/ 0 h 222"/>
                <a:gd name="T46" fmla="*/ 194 w 194"/>
                <a:gd name="T47" fmla="*/ 59 h 222"/>
                <a:gd name="T48" fmla="*/ 187 w 194"/>
                <a:gd name="T49" fmla="*/ 70 h 222"/>
                <a:gd name="T50" fmla="*/ 161 w 194"/>
                <a:gd name="T51" fmla="*/ 58 h 222"/>
                <a:gd name="T52" fmla="*/ 132 w 194"/>
                <a:gd name="T53" fmla="*/ 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4" h="222">
                  <a:moveTo>
                    <a:pt x="132" y="88"/>
                  </a:moveTo>
                  <a:cubicBezTo>
                    <a:pt x="132" y="105"/>
                    <a:pt x="147" y="119"/>
                    <a:pt x="160" y="119"/>
                  </a:cubicBezTo>
                  <a:cubicBezTo>
                    <a:pt x="177" y="119"/>
                    <a:pt x="181" y="109"/>
                    <a:pt x="187" y="107"/>
                  </a:cubicBezTo>
                  <a:cubicBezTo>
                    <a:pt x="191" y="106"/>
                    <a:pt x="193" y="109"/>
                    <a:pt x="193" y="118"/>
                  </a:cubicBezTo>
                  <a:cubicBezTo>
                    <a:pt x="193" y="160"/>
                    <a:pt x="193" y="160"/>
                    <a:pt x="193" y="160"/>
                  </a:cubicBezTo>
                  <a:cubicBezTo>
                    <a:pt x="174" y="160"/>
                    <a:pt x="155" y="160"/>
                    <a:pt x="136" y="160"/>
                  </a:cubicBezTo>
                  <a:cubicBezTo>
                    <a:pt x="127" y="160"/>
                    <a:pt x="124" y="163"/>
                    <a:pt x="125" y="167"/>
                  </a:cubicBezTo>
                  <a:cubicBezTo>
                    <a:pt x="126" y="173"/>
                    <a:pt x="136" y="177"/>
                    <a:pt x="136" y="194"/>
                  </a:cubicBezTo>
                  <a:cubicBezTo>
                    <a:pt x="136" y="207"/>
                    <a:pt x="122" y="222"/>
                    <a:pt x="106" y="222"/>
                  </a:cubicBezTo>
                  <a:cubicBezTo>
                    <a:pt x="89" y="222"/>
                    <a:pt x="75" y="207"/>
                    <a:pt x="76" y="194"/>
                  </a:cubicBezTo>
                  <a:cubicBezTo>
                    <a:pt x="76" y="177"/>
                    <a:pt x="86" y="173"/>
                    <a:pt x="87" y="167"/>
                  </a:cubicBezTo>
                  <a:cubicBezTo>
                    <a:pt x="88" y="163"/>
                    <a:pt x="85" y="161"/>
                    <a:pt x="76" y="161"/>
                  </a:cubicBezTo>
                  <a:cubicBezTo>
                    <a:pt x="64" y="161"/>
                    <a:pt x="30" y="161"/>
                    <a:pt x="0" y="161"/>
                  </a:cubicBezTo>
                  <a:cubicBezTo>
                    <a:pt x="3" y="157"/>
                    <a:pt x="6" y="153"/>
                    <a:pt x="10" y="149"/>
                  </a:cubicBezTo>
                  <a:cubicBezTo>
                    <a:pt x="24" y="136"/>
                    <a:pt x="42" y="127"/>
                    <a:pt x="63" y="126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90"/>
                    <a:pt x="77" y="59"/>
                    <a:pt x="100" y="36"/>
                  </a:cubicBezTo>
                  <a:cubicBezTo>
                    <a:pt x="113" y="23"/>
                    <a:pt x="130" y="12"/>
                    <a:pt x="149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1" y="6"/>
                    <a:pt x="152" y="5"/>
                    <a:pt x="153" y="5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65" y="2"/>
                    <a:pt x="176" y="0"/>
                    <a:pt x="188" y="0"/>
                  </a:cubicBezTo>
                  <a:cubicBezTo>
                    <a:pt x="190" y="0"/>
                    <a:pt x="192" y="0"/>
                    <a:pt x="194" y="0"/>
                  </a:cubicBezTo>
                  <a:cubicBezTo>
                    <a:pt x="194" y="59"/>
                    <a:pt x="194" y="59"/>
                    <a:pt x="194" y="59"/>
                  </a:cubicBezTo>
                  <a:cubicBezTo>
                    <a:pt x="194" y="67"/>
                    <a:pt x="191" y="71"/>
                    <a:pt x="187" y="70"/>
                  </a:cubicBezTo>
                  <a:cubicBezTo>
                    <a:pt x="181" y="68"/>
                    <a:pt x="177" y="58"/>
                    <a:pt x="161" y="58"/>
                  </a:cubicBezTo>
                  <a:cubicBezTo>
                    <a:pt x="147" y="58"/>
                    <a:pt x="132" y="72"/>
                    <a:pt x="132" y="88"/>
                  </a:cubicBezTo>
                </a:path>
              </a:pathLst>
            </a:custGeom>
            <a:solidFill>
              <a:srgbClr val="FE9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6" name="íṣḷidê">
              <a:extLst>
                <a:ext uri="{FF2B5EF4-FFF2-40B4-BE49-F238E27FC236}">
                  <a16:creationId xmlns:a16="http://schemas.microsoft.com/office/drawing/2014/main" id="{E8AFDF39-499E-4B14-8D3F-ED7C486E97D6}"/>
                </a:ext>
              </a:extLst>
            </p:cNvPr>
            <p:cNvSpPr/>
            <p:nvPr/>
          </p:nvSpPr>
          <p:spPr bwMode="auto">
            <a:xfrm>
              <a:off x="5776914" y="3216276"/>
              <a:ext cx="204788" cy="242888"/>
            </a:xfrm>
            <a:custGeom>
              <a:avLst/>
              <a:gdLst>
                <a:gd name="T0" fmla="*/ 34 w 67"/>
                <a:gd name="T1" fmla="*/ 14 h 79"/>
                <a:gd name="T2" fmla="*/ 31 w 67"/>
                <a:gd name="T3" fmla="*/ 15 h 79"/>
                <a:gd name="T4" fmla="*/ 9 w 67"/>
                <a:gd name="T5" fmla="*/ 41 h 79"/>
                <a:gd name="T6" fmla="*/ 0 w 67"/>
                <a:gd name="T7" fmla="*/ 74 h 79"/>
                <a:gd name="T8" fmla="*/ 4 w 67"/>
                <a:gd name="T9" fmla="*/ 79 h 79"/>
                <a:gd name="T10" fmla="*/ 5 w 67"/>
                <a:gd name="T11" fmla="*/ 79 h 79"/>
                <a:gd name="T12" fmla="*/ 9 w 67"/>
                <a:gd name="T13" fmla="*/ 75 h 79"/>
                <a:gd name="T14" fmla="*/ 18 w 67"/>
                <a:gd name="T15" fmla="*/ 46 h 79"/>
                <a:gd name="T16" fmla="*/ 37 w 67"/>
                <a:gd name="T17" fmla="*/ 23 h 79"/>
                <a:gd name="T18" fmla="*/ 38 w 67"/>
                <a:gd name="T19" fmla="*/ 16 h 79"/>
                <a:gd name="T20" fmla="*/ 34 w 67"/>
                <a:gd name="T21" fmla="*/ 14 h 79"/>
                <a:gd name="T22" fmla="*/ 62 w 67"/>
                <a:gd name="T23" fmla="*/ 0 h 79"/>
                <a:gd name="T24" fmla="*/ 61 w 67"/>
                <a:gd name="T25" fmla="*/ 1 h 79"/>
                <a:gd name="T26" fmla="*/ 53 w 67"/>
                <a:gd name="T27" fmla="*/ 3 h 79"/>
                <a:gd name="T28" fmla="*/ 45 w 67"/>
                <a:gd name="T29" fmla="*/ 7 h 79"/>
                <a:gd name="T30" fmla="*/ 43 w 67"/>
                <a:gd name="T31" fmla="*/ 13 h 79"/>
                <a:gd name="T32" fmla="*/ 47 w 67"/>
                <a:gd name="T33" fmla="*/ 16 h 79"/>
                <a:gd name="T34" fmla="*/ 49 w 67"/>
                <a:gd name="T35" fmla="*/ 15 h 79"/>
                <a:gd name="T36" fmla="*/ 56 w 67"/>
                <a:gd name="T37" fmla="*/ 12 h 79"/>
                <a:gd name="T38" fmla="*/ 63 w 67"/>
                <a:gd name="T39" fmla="*/ 10 h 79"/>
                <a:gd name="T40" fmla="*/ 67 w 67"/>
                <a:gd name="T41" fmla="*/ 4 h 79"/>
                <a:gd name="T42" fmla="*/ 62 w 67"/>
                <a:gd name="T4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79">
                  <a:moveTo>
                    <a:pt x="34" y="14"/>
                  </a:moveTo>
                  <a:cubicBezTo>
                    <a:pt x="33" y="14"/>
                    <a:pt x="32" y="14"/>
                    <a:pt x="31" y="15"/>
                  </a:cubicBezTo>
                  <a:cubicBezTo>
                    <a:pt x="22" y="22"/>
                    <a:pt x="15" y="31"/>
                    <a:pt x="9" y="41"/>
                  </a:cubicBezTo>
                  <a:cubicBezTo>
                    <a:pt x="4" y="51"/>
                    <a:pt x="1" y="62"/>
                    <a:pt x="0" y="74"/>
                  </a:cubicBezTo>
                  <a:cubicBezTo>
                    <a:pt x="0" y="77"/>
                    <a:pt x="2" y="79"/>
                    <a:pt x="4" y="79"/>
                  </a:cubicBezTo>
                  <a:cubicBezTo>
                    <a:pt x="4" y="79"/>
                    <a:pt x="5" y="79"/>
                    <a:pt x="5" y="79"/>
                  </a:cubicBezTo>
                  <a:cubicBezTo>
                    <a:pt x="7" y="79"/>
                    <a:pt x="9" y="77"/>
                    <a:pt x="9" y="75"/>
                  </a:cubicBezTo>
                  <a:cubicBezTo>
                    <a:pt x="10" y="64"/>
                    <a:pt x="13" y="54"/>
                    <a:pt x="18" y="46"/>
                  </a:cubicBezTo>
                  <a:cubicBezTo>
                    <a:pt x="22" y="37"/>
                    <a:pt x="29" y="29"/>
                    <a:pt x="37" y="23"/>
                  </a:cubicBezTo>
                  <a:cubicBezTo>
                    <a:pt x="39" y="21"/>
                    <a:pt x="40" y="18"/>
                    <a:pt x="38" y="16"/>
                  </a:cubicBezTo>
                  <a:cubicBezTo>
                    <a:pt x="37" y="15"/>
                    <a:pt x="36" y="14"/>
                    <a:pt x="34" y="14"/>
                  </a:cubicBezTo>
                  <a:moveTo>
                    <a:pt x="62" y="0"/>
                  </a:moveTo>
                  <a:cubicBezTo>
                    <a:pt x="62" y="0"/>
                    <a:pt x="61" y="1"/>
                    <a:pt x="61" y="1"/>
                  </a:cubicBezTo>
                  <a:cubicBezTo>
                    <a:pt x="58" y="1"/>
                    <a:pt x="55" y="2"/>
                    <a:pt x="53" y="3"/>
                  </a:cubicBezTo>
                  <a:cubicBezTo>
                    <a:pt x="50" y="4"/>
                    <a:pt x="47" y="5"/>
                    <a:pt x="45" y="7"/>
                  </a:cubicBezTo>
                  <a:cubicBezTo>
                    <a:pt x="42" y="8"/>
                    <a:pt x="42" y="11"/>
                    <a:pt x="43" y="13"/>
                  </a:cubicBezTo>
                  <a:cubicBezTo>
                    <a:pt x="44" y="15"/>
                    <a:pt x="45" y="16"/>
                    <a:pt x="47" y="16"/>
                  </a:cubicBezTo>
                  <a:cubicBezTo>
                    <a:pt x="48" y="16"/>
                    <a:pt x="48" y="16"/>
                    <a:pt x="49" y="15"/>
                  </a:cubicBezTo>
                  <a:cubicBezTo>
                    <a:pt x="51" y="14"/>
                    <a:pt x="54" y="13"/>
                    <a:pt x="56" y="12"/>
                  </a:cubicBezTo>
                  <a:cubicBezTo>
                    <a:pt x="58" y="11"/>
                    <a:pt x="61" y="10"/>
                    <a:pt x="63" y="10"/>
                  </a:cubicBezTo>
                  <a:cubicBezTo>
                    <a:pt x="66" y="9"/>
                    <a:pt x="67" y="7"/>
                    <a:pt x="67" y="4"/>
                  </a:cubicBezTo>
                  <a:cubicBezTo>
                    <a:pt x="66" y="2"/>
                    <a:pt x="64" y="0"/>
                    <a:pt x="62" y="0"/>
                  </a:cubicBezTo>
                </a:path>
              </a:pathLst>
            </a:custGeom>
            <a:solidFill>
              <a:srgbClr val="FEA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7" name="îṣ1îdé">
              <a:extLst>
                <a:ext uri="{FF2B5EF4-FFF2-40B4-BE49-F238E27FC236}">
                  <a16:creationId xmlns:a16="http://schemas.microsoft.com/office/drawing/2014/main" id="{3A5E7E9D-9FE1-45A2-884F-E2CA55DE13E8}"/>
                </a:ext>
              </a:extLst>
            </p:cNvPr>
            <p:cNvSpPr/>
            <p:nvPr/>
          </p:nvSpPr>
          <p:spPr bwMode="auto">
            <a:xfrm>
              <a:off x="5392739" y="3665538"/>
              <a:ext cx="823913" cy="384175"/>
            </a:xfrm>
            <a:custGeom>
              <a:avLst/>
              <a:gdLst>
                <a:gd name="T0" fmla="*/ 268 w 268"/>
                <a:gd name="T1" fmla="*/ 66 h 125"/>
                <a:gd name="T2" fmla="*/ 239 w 268"/>
                <a:gd name="T3" fmla="*/ 96 h 125"/>
                <a:gd name="T4" fmla="*/ 212 w 268"/>
                <a:gd name="T5" fmla="*/ 85 h 125"/>
                <a:gd name="T6" fmla="*/ 206 w 268"/>
                <a:gd name="T7" fmla="*/ 96 h 125"/>
                <a:gd name="T8" fmla="*/ 205 w 268"/>
                <a:gd name="T9" fmla="*/ 123 h 125"/>
                <a:gd name="T10" fmla="*/ 137 w 268"/>
                <a:gd name="T11" fmla="*/ 124 h 125"/>
                <a:gd name="T12" fmla="*/ 132 w 268"/>
                <a:gd name="T13" fmla="*/ 124 h 125"/>
                <a:gd name="T14" fmla="*/ 127 w 268"/>
                <a:gd name="T15" fmla="*/ 124 h 125"/>
                <a:gd name="T16" fmla="*/ 122 w 268"/>
                <a:gd name="T17" fmla="*/ 124 h 125"/>
                <a:gd name="T18" fmla="*/ 80 w 268"/>
                <a:gd name="T19" fmla="*/ 125 h 125"/>
                <a:gd name="T20" fmla="*/ 42 w 268"/>
                <a:gd name="T21" fmla="*/ 115 h 125"/>
                <a:gd name="T22" fmla="*/ 42 w 268"/>
                <a:gd name="T23" fmla="*/ 115 h 125"/>
                <a:gd name="T24" fmla="*/ 36 w 268"/>
                <a:gd name="T25" fmla="*/ 112 h 125"/>
                <a:gd name="T26" fmla="*/ 36 w 268"/>
                <a:gd name="T27" fmla="*/ 112 h 125"/>
                <a:gd name="T28" fmla="*/ 32 w 268"/>
                <a:gd name="T29" fmla="*/ 109 h 125"/>
                <a:gd name="T30" fmla="*/ 32 w 268"/>
                <a:gd name="T31" fmla="*/ 109 h 125"/>
                <a:gd name="T32" fmla="*/ 26 w 268"/>
                <a:gd name="T33" fmla="*/ 104 h 125"/>
                <a:gd name="T34" fmla="*/ 25 w 268"/>
                <a:gd name="T35" fmla="*/ 103 h 125"/>
                <a:gd name="T36" fmla="*/ 23 w 268"/>
                <a:gd name="T37" fmla="*/ 101 h 125"/>
                <a:gd name="T38" fmla="*/ 2 w 268"/>
                <a:gd name="T39" fmla="*/ 64 h 125"/>
                <a:gd name="T40" fmla="*/ 1 w 268"/>
                <a:gd name="T41" fmla="*/ 58 h 125"/>
                <a:gd name="T42" fmla="*/ 1 w 268"/>
                <a:gd name="T43" fmla="*/ 56 h 125"/>
                <a:gd name="T44" fmla="*/ 1 w 268"/>
                <a:gd name="T45" fmla="*/ 54 h 125"/>
                <a:gd name="T46" fmla="*/ 0 w 268"/>
                <a:gd name="T47" fmla="*/ 53 h 125"/>
                <a:gd name="T48" fmla="*/ 0 w 268"/>
                <a:gd name="T49" fmla="*/ 49 h 125"/>
                <a:gd name="T50" fmla="*/ 0 w 268"/>
                <a:gd name="T51" fmla="*/ 47 h 125"/>
                <a:gd name="T52" fmla="*/ 0 w 268"/>
                <a:gd name="T53" fmla="*/ 45 h 125"/>
                <a:gd name="T54" fmla="*/ 0 w 268"/>
                <a:gd name="T55" fmla="*/ 41 h 125"/>
                <a:gd name="T56" fmla="*/ 1 w 268"/>
                <a:gd name="T57" fmla="*/ 35 h 125"/>
                <a:gd name="T58" fmla="*/ 14 w 268"/>
                <a:gd name="T59" fmla="*/ 0 h 125"/>
                <a:gd name="T60" fmla="*/ 90 w 268"/>
                <a:gd name="T61" fmla="*/ 0 h 125"/>
                <a:gd name="T62" fmla="*/ 101 w 268"/>
                <a:gd name="T63" fmla="*/ 7 h 125"/>
                <a:gd name="T64" fmla="*/ 89 w 268"/>
                <a:gd name="T65" fmla="*/ 33 h 125"/>
                <a:gd name="T66" fmla="*/ 117 w 268"/>
                <a:gd name="T67" fmla="*/ 62 h 125"/>
                <a:gd name="T68" fmla="*/ 119 w 268"/>
                <a:gd name="T69" fmla="*/ 62 h 125"/>
                <a:gd name="T70" fmla="*/ 135 w 268"/>
                <a:gd name="T71" fmla="*/ 57 h 125"/>
                <a:gd name="T72" fmla="*/ 139 w 268"/>
                <a:gd name="T73" fmla="*/ 54 h 125"/>
                <a:gd name="T74" fmla="*/ 150 w 268"/>
                <a:gd name="T75" fmla="*/ 33 h 125"/>
                <a:gd name="T76" fmla="*/ 149 w 268"/>
                <a:gd name="T77" fmla="*/ 30 h 125"/>
                <a:gd name="T78" fmla="*/ 138 w 268"/>
                <a:gd name="T79" fmla="*/ 7 h 125"/>
                <a:gd name="T80" fmla="*/ 149 w 268"/>
                <a:gd name="T81" fmla="*/ 0 h 125"/>
                <a:gd name="T82" fmla="*/ 206 w 268"/>
                <a:gd name="T83" fmla="*/ 0 h 125"/>
                <a:gd name="T84" fmla="*/ 206 w 268"/>
                <a:gd name="T85" fmla="*/ 36 h 125"/>
                <a:gd name="T86" fmla="*/ 213 w 268"/>
                <a:gd name="T87" fmla="*/ 47 h 125"/>
                <a:gd name="T88" fmla="*/ 239 w 268"/>
                <a:gd name="T89" fmla="*/ 35 h 125"/>
                <a:gd name="T90" fmla="*/ 268 w 268"/>
                <a:gd name="T91" fmla="*/ 6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125">
                  <a:moveTo>
                    <a:pt x="268" y="66"/>
                  </a:moveTo>
                  <a:cubicBezTo>
                    <a:pt x="268" y="82"/>
                    <a:pt x="252" y="96"/>
                    <a:pt x="239" y="96"/>
                  </a:cubicBezTo>
                  <a:cubicBezTo>
                    <a:pt x="222" y="96"/>
                    <a:pt x="218" y="86"/>
                    <a:pt x="212" y="85"/>
                  </a:cubicBezTo>
                  <a:cubicBezTo>
                    <a:pt x="208" y="84"/>
                    <a:pt x="206" y="87"/>
                    <a:pt x="206" y="96"/>
                  </a:cubicBezTo>
                  <a:cubicBezTo>
                    <a:pt x="206" y="98"/>
                    <a:pt x="205" y="121"/>
                    <a:pt x="205" y="123"/>
                  </a:cubicBezTo>
                  <a:cubicBezTo>
                    <a:pt x="183" y="123"/>
                    <a:pt x="160" y="124"/>
                    <a:pt x="137" y="124"/>
                  </a:cubicBezTo>
                  <a:cubicBezTo>
                    <a:pt x="135" y="124"/>
                    <a:pt x="133" y="124"/>
                    <a:pt x="132" y="124"/>
                  </a:cubicBezTo>
                  <a:cubicBezTo>
                    <a:pt x="130" y="124"/>
                    <a:pt x="129" y="124"/>
                    <a:pt x="127" y="124"/>
                  </a:cubicBezTo>
                  <a:cubicBezTo>
                    <a:pt x="126" y="124"/>
                    <a:pt x="124" y="124"/>
                    <a:pt x="122" y="124"/>
                  </a:cubicBezTo>
                  <a:cubicBezTo>
                    <a:pt x="108" y="125"/>
                    <a:pt x="93" y="125"/>
                    <a:pt x="80" y="125"/>
                  </a:cubicBezTo>
                  <a:cubicBezTo>
                    <a:pt x="66" y="125"/>
                    <a:pt x="53" y="121"/>
                    <a:pt x="42" y="11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0" y="114"/>
                    <a:pt x="38" y="113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5" y="111"/>
                    <a:pt x="34" y="110"/>
                    <a:pt x="32" y="109"/>
                  </a:cubicBezTo>
                  <a:cubicBezTo>
                    <a:pt x="32" y="109"/>
                    <a:pt x="32" y="109"/>
                    <a:pt x="32" y="109"/>
                  </a:cubicBezTo>
                  <a:cubicBezTo>
                    <a:pt x="30" y="107"/>
                    <a:pt x="28" y="106"/>
                    <a:pt x="26" y="104"/>
                  </a:cubicBezTo>
                  <a:cubicBezTo>
                    <a:pt x="26" y="104"/>
                    <a:pt x="25" y="103"/>
                    <a:pt x="25" y="103"/>
                  </a:cubicBezTo>
                  <a:cubicBezTo>
                    <a:pt x="24" y="102"/>
                    <a:pt x="24" y="102"/>
                    <a:pt x="23" y="101"/>
                  </a:cubicBezTo>
                  <a:cubicBezTo>
                    <a:pt x="13" y="91"/>
                    <a:pt x="6" y="78"/>
                    <a:pt x="2" y="64"/>
                  </a:cubicBezTo>
                  <a:cubicBezTo>
                    <a:pt x="2" y="62"/>
                    <a:pt x="1" y="60"/>
                    <a:pt x="1" y="58"/>
                  </a:cubicBezTo>
                  <a:cubicBezTo>
                    <a:pt x="1" y="58"/>
                    <a:pt x="1" y="57"/>
                    <a:pt x="1" y="56"/>
                  </a:cubicBezTo>
                  <a:cubicBezTo>
                    <a:pt x="1" y="55"/>
                    <a:pt x="1" y="55"/>
                    <a:pt x="1" y="54"/>
                  </a:cubicBezTo>
                  <a:cubicBezTo>
                    <a:pt x="0" y="54"/>
                    <a:pt x="0" y="53"/>
                    <a:pt x="0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4"/>
                    <a:pt x="0" y="42"/>
                    <a:pt x="0" y="41"/>
                  </a:cubicBezTo>
                  <a:cubicBezTo>
                    <a:pt x="0" y="39"/>
                    <a:pt x="0" y="37"/>
                    <a:pt x="1" y="35"/>
                  </a:cubicBezTo>
                  <a:cubicBezTo>
                    <a:pt x="2" y="22"/>
                    <a:pt x="7" y="10"/>
                    <a:pt x="1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9" y="0"/>
                    <a:pt x="102" y="3"/>
                    <a:pt x="101" y="7"/>
                  </a:cubicBezTo>
                  <a:cubicBezTo>
                    <a:pt x="99" y="13"/>
                    <a:pt x="89" y="17"/>
                    <a:pt x="89" y="33"/>
                  </a:cubicBezTo>
                  <a:cubicBezTo>
                    <a:pt x="89" y="46"/>
                    <a:pt x="101" y="61"/>
                    <a:pt x="117" y="62"/>
                  </a:cubicBezTo>
                  <a:cubicBezTo>
                    <a:pt x="117" y="62"/>
                    <a:pt x="118" y="62"/>
                    <a:pt x="119" y="62"/>
                  </a:cubicBezTo>
                  <a:cubicBezTo>
                    <a:pt x="125" y="62"/>
                    <a:pt x="130" y="60"/>
                    <a:pt x="135" y="57"/>
                  </a:cubicBezTo>
                  <a:cubicBezTo>
                    <a:pt x="136" y="56"/>
                    <a:pt x="137" y="55"/>
                    <a:pt x="139" y="54"/>
                  </a:cubicBezTo>
                  <a:cubicBezTo>
                    <a:pt x="145" y="49"/>
                    <a:pt x="150" y="41"/>
                    <a:pt x="150" y="33"/>
                  </a:cubicBezTo>
                  <a:cubicBezTo>
                    <a:pt x="150" y="32"/>
                    <a:pt x="150" y="31"/>
                    <a:pt x="149" y="30"/>
                  </a:cubicBezTo>
                  <a:cubicBezTo>
                    <a:pt x="148" y="16"/>
                    <a:pt x="140" y="12"/>
                    <a:pt x="138" y="7"/>
                  </a:cubicBezTo>
                  <a:cubicBezTo>
                    <a:pt x="137" y="3"/>
                    <a:pt x="140" y="0"/>
                    <a:pt x="149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9"/>
                    <a:pt x="206" y="17"/>
                    <a:pt x="206" y="36"/>
                  </a:cubicBezTo>
                  <a:cubicBezTo>
                    <a:pt x="206" y="45"/>
                    <a:pt x="208" y="48"/>
                    <a:pt x="213" y="47"/>
                  </a:cubicBezTo>
                  <a:cubicBezTo>
                    <a:pt x="219" y="46"/>
                    <a:pt x="222" y="36"/>
                    <a:pt x="239" y="35"/>
                  </a:cubicBezTo>
                  <a:cubicBezTo>
                    <a:pt x="252" y="35"/>
                    <a:pt x="268" y="49"/>
                    <a:pt x="268" y="66"/>
                  </a:cubicBezTo>
                  <a:close/>
                </a:path>
              </a:pathLst>
            </a:custGeom>
            <a:solidFill>
              <a:srgbClr val="D1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8" name="íś1ïḑé">
              <a:extLst>
                <a:ext uri="{FF2B5EF4-FFF2-40B4-BE49-F238E27FC236}">
                  <a16:creationId xmlns:a16="http://schemas.microsoft.com/office/drawing/2014/main" id="{B51755B1-BD46-4DCA-8FA9-CC04DD64CAB1}"/>
                </a:ext>
              </a:extLst>
            </p:cNvPr>
            <p:cNvSpPr/>
            <p:nvPr/>
          </p:nvSpPr>
          <p:spPr bwMode="auto">
            <a:xfrm>
              <a:off x="4430714" y="2860676"/>
              <a:ext cx="387350" cy="912813"/>
            </a:xfrm>
            <a:prstGeom prst="rect">
              <a:avLst/>
            </a:prstGeom>
            <a:solidFill>
              <a:srgbClr val="AAA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9" name="iSḷïḍé">
              <a:extLst>
                <a:ext uri="{FF2B5EF4-FFF2-40B4-BE49-F238E27FC236}">
                  <a16:creationId xmlns:a16="http://schemas.microsoft.com/office/drawing/2014/main" id="{74D1B7D7-A59B-4B68-A122-102CB796EE5C}"/>
                </a:ext>
              </a:extLst>
            </p:cNvPr>
            <p:cNvSpPr/>
            <p:nvPr/>
          </p:nvSpPr>
          <p:spPr bwMode="auto">
            <a:xfrm>
              <a:off x="4430714" y="2860676"/>
              <a:ext cx="3873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0" name="iŝḻïḓé">
              <a:extLst>
                <a:ext uri="{FF2B5EF4-FFF2-40B4-BE49-F238E27FC236}">
                  <a16:creationId xmlns:a16="http://schemas.microsoft.com/office/drawing/2014/main" id="{560D5B2C-7DB3-4C36-AFE3-C58726555307}"/>
                </a:ext>
              </a:extLst>
            </p:cNvPr>
            <p:cNvSpPr/>
            <p:nvPr/>
          </p:nvSpPr>
          <p:spPr bwMode="auto">
            <a:xfrm>
              <a:off x="4452939" y="2879726"/>
              <a:ext cx="165100" cy="115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1" name="íşlîdè">
              <a:extLst>
                <a:ext uri="{FF2B5EF4-FFF2-40B4-BE49-F238E27FC236}">
                  <a16:creationId xmlns:a16="http://schemas.microsoft.com/office/drawing/2014/main" id="{441851D4-2AAA-40AA-A0A5-B634009D6C7F}"/>
                </a:ext>
              </a:extLst>
            </p:cNvPr>
            <p:cNvSpPr/>
            <p:nvPr/>
          </p:nvSpPr>
          <p:spPr bwMode="auto">
            <a:xfrm>
              <a:off x="4630739" y="2879726"/>
              <a:ext cx="168275" cy="115888"/>
            </a:xfrm>
            <a:prstGeom prst="rect">
              <a:avLst/>
            </a:prstGeom>
            <a:solidFill>
              <a:srgbClr val="B8C7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2" name="îṩḷîḋe">
              <a:extLst>
                <a:ext uri="{FF2B5EF4-FFF2-40B4-BE49-F238E27FC236}">
                  <a16:creationId xmlns:a16="http://schemas.microsoft.com/office/drawing/2014/main" id="{319DFBB6-A9B3-496E-A5CA-A2CABAB699C5}"/>
                </a:ext>
              </a:extLst>
            </p:cNvPr>
            <p:cNvSpPr/>
            <p:nvPr/>
          </p:nvSpPr>
          <p:spPr bwMode="auto">
            <a:xfrm>
              <a:off x="4630739" y="2879726"/>
              <a:ext cx="168275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3" name="íşḻîďe">
              <a:extLst>
                <a:ext uri="{FF2B5EF4-FFF2-40B4-BE49-F238E27FC236}">
                  <a16:creationId xmlns:a16="http://schemas.microsoft.com/office/drawing/2014/main" id="{C7069088-F54C-4015-AC62-E12E3EE86E60}"/>
                </a:ext>
              </a:extLst>
            </p:cNvPr>
            <p:cNvSpPr/>
            <p:nvPr/>
          </p:nvSpPr>
          <p:spPr bwMode="auto">
            <a:xfrm>
              <a:off x="4452939" y="3011488"/>
              <a:ext cx="165100" cy="115888"/>
            </a:xfrm>
            <a:prstGeom prst="rect">
              <a:avLst/>
            </a:prstGeom>
            <a:solidFill>
              <a:srgbClr val="ABCD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4" name="îśļiḑè">
              <a:extLst>
                <a:ext uri="{FF2B5EF4-FFF2-40B4-BE49-F238E27FC236}">
                  <a16:creationId xmlns:a16="http://schemas.microsoft.com/office/drawing/2014/main" id="{3216C88E-450F-40AD-88D6-9FA727636C51}"/>
                </a:ext>
              </a:extLst>
            </p:cNvPr>
            <p:cNvSpPr/>
            <p:nvPr/>
          </p:nvSpPr>
          <p:spPr bwMode="auto">
            <a:xfrm>
              <a:off x="4452939" y="3011488"/>
              <a:ext cx="165100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5" name="ïṡlidè">
              <a:extLst>
                <a:ext uri="{FF2B5EF4-FFF2-40B4-BE49-F238E27FC236}">
                  <a16:creationId xmlns:a16="http://schemas.microsoft.com/office/drawing/2014/main" id="{56B2434A-DBF5-4FCB-91D6-23455C163546}"/>
                </a:ext>
              </a:extLst>
            </p:cNvPr>
            <p:cNvSpPr/>
            <p:nvPr/>
          </p:nvSpPr>
          <p:spPr bwMode="auto">
            <a:xfrm>
              <a:off x="4630739" y="3011488"/>
              <a:ext cx="168275" cy="115888"/>
            </a:xfrm>
            <a:prstGeom prst="rect">
              <a:avLst/>
            </a:prstGeom>
            <a:solidFill>
              <a:srgbClr val="7BAF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6" name="ïšḻîde">
              <a:extLst>
                <a:ext uri="{FF2B5EF4-FFF2-40B4-BE49-F238E27FC236}">
                  <a16:creationId xmlns:a16="http://schemas.microsoft.com/office/drawing/2014/main" id="{F17274F1-D5CC-4A3F-A32C-E291783E35C6}"/>
                </a:ext>
              </a:extLst>
            </p:cNvPr>
            <p:cNvSpPr/>
            <p:nvPr/>
          </p:nvSpPr>
          <p:spPr bwMode="auto">
            <a:xfrm>
              <a:off x="4630739" y="3011488"/>
              <a:ext cx="168275" cy="11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7" name="íṧlïḋe">
              <a:extLst>
                <a:ext uri="{FF2B5EF4-FFF2-40B4-BE49-F238E27FC236}">
                  <a16:creationId xmlns:a16="http://schemas.microsoft.com/office/drawing/2014/main" id="{C04786CC-8060-4518-A788-94E714F00178}"/>
                </a:ext>
              </a:extLst>
            </p:cNvPr>
            <p:cNvSpPr/>
            <p:nvPr/>
          </p:nvSpPr>
          <p:spPr bwMode="auto">
            <a:xfrm>
              <a:off x="4452939" y="3140076"/>
              <a:ext cx="165100" cy="117475"/>
            </a:xfrm>
            <a:prstGeom prst="rect">
              <a:avLst/>
            </a:prstGeom>
            <a:solidFill>
              <a:srgbClr val="90A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8" name="ïṩḷîḑè">
              <a:extLst>
                <a:ext uri="{FF2B5EF4-FFF2-40B4-BE49-F238E27FC236}">
                  <a16:creationId xmlns:a16="http://schemas.microsoft.com/office/drawing/2014/main" id="{2DC9D61D-243C-464A-BC9C-F7DE77CF358E}"/>
                </a:ext>
              </a:extLst>
            </p:cNvPr>
            <p:cNvSpPr/>
            <p:nvPr/>
          </p:nvSpPr>
          <p:spPr bwMode="auto">
            <a:xfrm>
              <a:off x="4452939" y="3140076"/>
              <a:ext cx="165100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9" name="îṡḷïdè">
              <a:extLst>
                <a:ext uri="{FF2B5EF4-FFF2-40B4-BE49-F238E27FC236}">
                  <a16:creationId xmlns:a16="http://schemas.microsoft.com/office/drawing/2014/main" id="{A450D7C8-F24E-4585-AF33-E6E08FBEE0D8}"/>
                </a:ext>
              </a:extLst>
            </p:cNvPr>
            <p:cNvSpPr/>
            <p:nvPr/>
          </p:nvSpPr>
          <p:spPr bwMode="auto">
            <a:xfrm>
              <a:off x="4630739" y="3140076"/>
              <a:ext cx="168275" cy="117475"/>
            </a:xfrm>
            <a:prstGeom prst="rect">
              <a:avLst/>
            </a:prstGeom>
            <a:solidFill>
              <a:srgbClr val="6BA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0" name="ïśľïďé">
              <a:extLst>
                <a:ext uri="{FF2B5EF4-FFF2-40B4-BE49-F238E27FC236}">
                  <a16:creationId xmlns:a16="http://schemas.microsoft.com/office/drawing/2014/main" id="{E7B26418-07BD-4BA9-BDE6-79EEA4329018}"/>
                </a:ext>
              </a:extLst>
            </p:cNvPr>
            <p:cNvSpPr/>
            <p:nvPr/>
          </p:nvSpPr>
          <p:spPr bwMode="auto">
            <a:xfrm>
              <a:off x="4630739" y="3140076"/>
              <a:ext cx="168275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1" name="iṡľíḓè">
              <a:extLst>
                <a:ext uri="{FF2B5EF4-FFF2-40B4-BE49-F238E27FC236}">
                  <a16:creationId xmlns:a16="http://schemas.microsoft.com/office/drawing/2014/main" id="{7E89543F-118B-4BB7-8D53-1711539286ED}"/>
                </a:ext>
              </a:extLst>
            </p:cNvPr>
            <p:cNvSpPr/>
            <p:nvPr/>
          </p:nvSpPr>
          <p:spPr bwMode="auto">
            <a:xfrm>
              <a:off x="4452939" y="3271838"/>
              <a:ext cx="165100" cy="117475"/>
            </a:xfrm>
            <a:prstGeom prst="rect">
              <a:avLst/>
            </a:prstGeom>
            <a:solidFill>
              <a:srgbClr val="FE9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2" name="iṧḻîḍe">
              <a:extLst>
                <a:ext uri="{FF2B5EF4-FFF2-40B4-BE49-F238E27FC236}">
                  <a16:creationId xmlns:a16="http://schemas.microsoft.com/office/drawing/2014/main" id="{C4CB8384-0EF3-4340-91EB-8B321192E4FE}"/>
                </a:ext>
              </a:extLst>
            </p:cNvPr>
            <p:cNvSpPr/>
            <p:nvPr/>
          </p:nvSpPr>
          <p:spPr bwMode="auto">
            <a:xfrm>
              <a:off x="4630739" y="3271838"/>
              <a:ext cx="168275" cy="117475"/>
            </a:xfrm>
            <a:prstGeom prst="rect">
              <a:avLst/>
            </a:prstGeom>
            <a:solidFill>
              <a:srgbClr val="F1C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3" name="ïš1íḋe">
              <a:extLst>
                <a:ext uri="{FF2B5EF4-FFF2-40B4-BE49-F238E27FC236}">
                  <a16:creationId xmlns:a16="http://schemas.microsoft.com/office/drawing/2014/main" id="{81C7651E-6E9B-48B7-84CE-B0CCED36C541}"/>
                </a:ext>
              </a:extLst>
            </p:cNvPr>
            <p:cNvSpPr/>
            <p:nvPr/>
          </p:nvSpPr>
          <p:spPr bwMode="auto">
            <a:xfrm>
              <a:off x="4452939" y="3402013"/>
              <a:ext cx="165100" cy="115888"/>
            </a:xfrm>
            <a:prstGeom prst="rect">
              <a:avLst/>
            </a:prstGeom>
            <a:solidFill>
              <a:srgbClr val="FCC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4" name="îsḷïḍé">
              <a:extLst>
                <a:ext uri="{FF2B5EF4-FFF2-40B4-BE49-F238E27FC236}">
                  <a16:creationId xmlns:a16="http://schemas.microsoft.com/office/drawing/2014/main" id="{AAC34AA1-A421-4D92-9934-5CA189D45F07}"/>
                </a:ext>
              </a:extLst>
            </p:cNvPr>
            <p:cNvSpPr/>
            <p:nvPr/>
          </p:nvSpPr>
          <p:spPr bwMode="auto">
            <a:xfrm>
              <a:off x="4630739" y="3402013"/>
              <a:ext cx="168275" cy="115888"/>
            </a:xfrm>
            <a:prstGeom prst="rect">
              <a:avLst/>
            </a:prstGeom>
            <a:solidFill>
              <a:srgbClr val="FFC2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5" name="îsḷíḓê">
              <a:extLst>
                <a:ext uri="{FF2B5EF4-FFF2-40B4-BE49-F238E27FC236}">
                  <a16:creationId xmlns:a16="http://schemas.microsoft.com/office/drawing/2014/main" id="{7554A020-558B-49BA-9CDD-1760FBFDECD7}"/>
                </a:ext>
              </a:extLst>
            </p:cNvPr>
            <p:cNvSpPr/>
            <p:nvPr/>
          </p:nvSpPr>
          <p:spPr bwMode="auto">
            <a:xfrm>
              <a:off x="4452939" y="3533776"/>
              <a:ext cx="165100" cy="115888"/>
            </a:xfrm>
            <a:prstGeom prst="rect">
              <a:avLst/>
            </a:prstGeom>
            <a:solidFill>
              <a:srgbClr val="D1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6" name="ïṩḻîḓê">
              <a:extLst>
                <a:ext uri="{FF2B5EF4-FFF2-40B4-BE49-F238E27FC236}">
                  <a16:creationId xmlns:a16="http://schemas.microsoft.com/office/drawing/2014/main" id="{5CA3BF00-4405-4BF4-8F1C-9EF62941CF1C}"/>
                </a:ext>
              </a:extLst>
            </p:cNvPr>
            <p:cNvSpPr/>
            <p:nvPr/>
          </p:nvSpPr>
          <p:spPr bwMode="auto">
            <a:xfrm>
              <a:off x="4630739" y="3533776"/>
              <a:ext cx="168275" cy="115888"/>
            </a:xfrm>
            <a:prstGeom prst="rect">
              <a:avLst/>
            </a:prstGeom>
            <a:solidFill>
              <a:srgbClr val="E56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7" name="ïṥḷíḍê">
              <a:extLst>
                <a:ext uri="{FF2B5EF4-FFF2-40B4-BE49-F238E27FC236}">
                  <a16:creationId xmlns:a16="http://schemas.microsoft.com/office/drawing/2014/main" id="{69CD6D9E-FA8F-409A-BEBB-2F236C045265}"/>
                </a:ext>
              </a:extLst>
            </p:cNvPr>
            <p:cNvSpPr/>
            <p:nvPr/>
          </p:nvSpPr>
          <p:spPr bwMode="auto">
            <a:xfrm>
              <a:off x="4430714" y="2778126"/>
              <a:ext cx="3198813" cy="55563"/>
            </a:xfrm>
            <a:prstGeom prst="rect">
              <a:avLst/>
            </a:prstGeom>
            <a:solidFill>
              <a:srgbClr val="AAA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8" name="îS1îde">
              <a:extLst>
                <a:ext uri="{FF2B5EF4-FFF2-40B4-BE49-F238E27FC236}">
                  <a16:creationId xmlns:a16="http://schemas.microsoft.com/office/drawing/2014/main" id="{1EB4F73F-273F-4AB7-ACE0-9504829CF7E6}"/>
                </a:ext>
              </a:extLst>
            </p:cNvPr>
            <p:cNvSpPr/>
            <p:nvPr/>
          </p:nvSpPr>
          <p:spPr bwMode="auto">
            <a:xfrm>
              <a:off x="7383464" y="2863851"/>
              <a:ext cx="246063" cy="1344613"/>
            </a:xfrm>
            <a:prstGeom prst="rect">
              <a:avLst/>
            </a:prstGeom>
            <a:solidFill>
              <a:srgbClr val="AAA7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9" name="íṡḻíḋê">
              <a:extLst>
                <a:ext uri="{FF2B5EF4-FFF2-40B4-BE49-F238E27FC236}">
                  <a16:creationId xmlns:a16="http://schemas.microsoft.com/office/drawing/2014/main" id="{C4D4A031-519E-42E3-BADA-FCF8B0F1858A}"/>
                </a:ext>
              </a:extLst>
            </p:cNvPr>
            <p:cNvSpPr/>
            <p:nvPr/>
          </p:nvSpPr>
          <p:spPr bwMode="auto">
            <a:xfrm>
              <a:off x="7383464" y="2863851"/>
              <a:ext cx="246063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0" name="ï$ḻîďé">
              <a:extLst>
                <a:ext uri="{FF2B5EF4-FFF2-40B4-BE49-F238E27FC236}">
                  <a16:creationId xmlns:a16="http://schemas.microsoft.com/office/drawing/2014/main" id="{867D7EC9-2A55-4C9E-A0BB-1EFD70FB84AB}"/>
                </a:ext>
              </a:extLst>
            </p:cNvPr>
            <p:cNvSpPr/>
            <p:nvPr/>
          </p:nvSpPr>
          <p:spPr bwMode="auto">
            <a:xfrm>
              <a:off x="7405689" y="2879726"/>
              <a:ext cx="201613" cy="23813"/>
            </a:xfrm>
            <a:prstGeom prst="rect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1" name="îš1iďê">
              <a:extLst>
                <a:ext uri="{FF2B5EF4-FFF2-40B4-BE49-F238E27FC236}">
                  <a16:creationId xmlns:a16="http://schemas.microsoft.com/office/drawing/2014/main" id="{DCEEBEF6-ECF2-4AF7-A050-698CD905C5AD}"/>
                </a:ext>
              </a:extLst>
            </p:cNvPr>
            <p:cNvSpPr/>
            <p:nvPr/>
          </p:nvSpPr>
          <p:spPr bwMode="auto">
            <a:xfrm>
              <a:off x="7405689" y="2925763"/>
              <a:ext cx="201613" cy="23813"/>
            </a:xfrm>
            <a:prstGeom prst="rect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2" name="ís1iḓé">
              <a:extLst>
                <a:ext uri="{FF2B5EF4-FFF2-40B4-BE49-F238E27FC236}">
                  <a16:creationId xmlns:a16="http://schemas.microsoft.com/office/drawing/2014/main" id="{F1EC8BBE-18FD-4540-8932-5F8215DED484}"/>
                </a:ext>
              </a:extLst>
            </p:cNvPr>
            <p:cNvSpPr/>
            <p:nvPr/>
          </p:nvSpPr>
          <p:spPr bwMode="auto">
            <a:xfrm>
              <a:off x="7405689" y="3219451"/>
              <a:ext cx="201613" cy="22225"/>
            </a:xfrm>
            <a:prstGeom prst="rect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3" name="ísļiḍè">
              <a:extLst>
                <a:ext uri="{FF2B5EF4-FFF2-40B4-BE49-F238E27FC236}">
                  <a16:creationId xmlns:a16="http://schemas.microsoft.com/office/drawing/2014/main" id="{249D9C81-B834-4C1E-B6DE-E6EDC86B581E}"/>
                </a:ext>
              </a:extLst>
            </p:cNvPr>
            <p:cNvSpPr/>
            <p:nvPr/>
          </p:nvSpPr>
          <p:spPr bwMode="auto">
            <a:xfrm>
              <a:off x="7405689" y="4162426"/>
              <a:ext cx="201613" cy="25400"/>
            </a:xfrm>
            <a:prstGeom prst="rect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4" name="îş1îďè">
              <a:extLst>
                <a:ext uri="{FF2B5EF4-FFF2-40B4-BE49-F238E27FC236}">
                  <a16:creationId xmlns:a16="http://schemas.microsoft.com/office/drawing/2014/main" id="{795BD78B-0C08-415E-B34D-82827E72C286}"/>
                </a:ext>
              </a:extLst>
            </p:cNvPr>
            <p:cNvSpPr/>
            <p:nvPr/>
          </p:nvSpPr>
          <p:spPr bwMode="auto">
            <a:xfrm>
              <a:off x="7405689" y="4162426"/>
              <a:ext cx="2016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5" name="ïṩ1iďé">
              <a:extLst>
                <a:ext uri="{FF2B5EF4-FFF2-40B4-BE49-F238E27FC236}">
                  <a16:creationId xmlns:a16="http://schemas.microsoft.com/office/drawing/2014/main" id="{B210A515-2931-4FF0-93E9-8859D1FA8D03}"/>
                </a:ext>
              </a:extLst>
            </p:cNvPr>
            <p:cNvSpPr/>
            <p:nvPr/>
          </p:nvSpPr>
          <p:spPr bwMode="auto">
            <a:xfrm>
              <a:off x="7405689" y="2971801"/>
              <a:ext cx="201613" cy="227013"/>
            </a:xfrm>
            <a:prstGeom prst="rect">
              <a:avLst/>
            </a:prstGeom>
            <a:solidFill>
              <a:srgbClr val="C2C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6" name="ïSḷiďé">
              <a:extLst>
                <a:ext uri="{FF2B5EF4-FFF2-40B4-BE49-F238E27FC236}">
                  <a16:creationId xmlns:a16="http://schemas.microsoft.com/office/drawing/2014/main" id="{BE12A51B-D4CD-4A7D-A9FF-8321954FB020}"/>
                </a:ext>
              </a:extLst>
            </p:cNvPr>
            <p:cNvSpPr/>
            <p:nvPr/>
          </p:nvSpPr>
          <p:spPr bwMode="auto">
            <a:xfrm>
              <a:off x="6781801" y="3527426"/>
              <a:ext cx="269875" cy="546100"/>
            </a:xfrm>
            <a:custGeom>
              <a:avLst/>
              <a:gdLst>
                <a:gd name="T0" fmla="*/ 9 w 170"/>
                <a:gd name="T1" fmla="*/ 344 h 344"/>
                <a:gd name="T2" fmla="*/ 170 w 170"/>
                <a:gd name="T3" fmla="*/ 344 h 344"/>
                <a:gd name="T4" fmla="*/ 170 w 170"/>
                <a:gd name="T5" fmla="*/ 8 h 344"/>
                <a:gd name="T6" fmla="*/ 162 w 170"/>
                <a:gd name="T7" fmla="*/ 0 h 344"/>
                <a:gd name="T8" fmla="*/ 5 w 170"/>
                <a:gd name="T9" fmla="*/ 8 h 344"/>
                <a:gd name="T10" fmla="*/ 0 w 170"/>
                <a:gd name="T11" fmla="*/ 336 h 344"/>
                <a:gd name="T12" fmla="*/ 9 w 170"/>
                <a:gd name="T13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344">
                  <a:moveTo>
                    <a:pt x="9" y="344"/>
                  </a:moveTo>
                  <a:lnTo>
                    <a:pt x="170" y="344"/>
                  </a:lnTo>
                  <a:lnTo>
                    <a:pt x="170" y="8"/>
                  </a:lnTo>
                  <a:lnTo>
                    <a:pt x="162" y="0"/>
                  </a:lnTo>
                  <a:lnTo>
                    <a:pt x="5" y="8"/>
                  </a:lnTo>
                  <a:lnTo>
                    <a:pt x="0" y="336"/>
                  </a:lnTo>
                  <a:lnTo>
                    <a:pt x="9" y="344"/>
                  </a:lnTo>
                  <a:close/>
                </a:path>
              </a:pathLst>
            </a:custGeom>
            <a:solidFill>
              <a:srgbClr val="BAB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7" name="îṡ1iḋê">
              <a:extLst>
                <a:ext uri="{FF2B5EF4-FFF2-40B4-BE49-F238E27FC236}">
                  <a16:creationId xmlns:a16="http://schemas.microsoft.com/office/drawing/2014/main" id="{BE7F4F3E-AB5E-42A8-99FF-A4F27C4A129A}"/>
                </a:ext>
              </a:extLst>
            </p:cNvPr>
            <p:cNvSpPr/>
            <p:nvPr/>
          </p:nvSpPr>
          <p:spPr bwMode="auto">
            <a:xfrm>
              <a:off x="6781801" y="3527426"/>
              <a:ext cx="260350" cy="533400"/>
            </a:xfrm>
            <a:prstGeom prst="rect">
              <a:avLst/>
            </a:prstGeom>
            <a:solidFill>
              <a:srgbClr val="DFE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8" name="iṡļiďe">
              <a:extLst>
                <a:ext uri="{FF2B5EF4-FFF2-40B4-BE49-F238E27FC236}">
                  <a16:creationId xmlns:a16="http://schemas.microsoft.com/office/drawing/2014/main" id="{F2C40B70-250A-49D1-B9F4-36097185C3B9}"/>
                </a:ext>
              </a:extLst>
            </p:cNvPr>
            <p:cNvSpPr/>
            <p:nvPr/>
          </p:nvSpPr>
          <p:spPr bwMode="auto">
            <a:xfrm>
              <a:off x="6796089" y="3543301"/>
              <a:ext cx="230188" cy="17463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9" name="iṧḻîdê">
              <a:extLst>
                <a:ext uri="{FF2B5EF4-FFF2-40B4-BE49-F238E27FC236}">
                  <a16:creationId xmlns:a16="http://schemas.microsoft.com/office/drawing/2014/main" id="{2568BB4C-0184-4198-B685-B572E426EB0E}"/>
                </a:ext>
              </a:extLst>
            </p:cNvPr>
            <p:cNvSpPr/>
            <p:nvPr/>
          </p:nvSpPr>
          <p:spPr bwMode="auto">
            <a:xfrm>
              <a:off x="6796089" y="3594101"/>
              <a:ext cx="230188" cy="19050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0" name="îSḻïḋè">
              <a:extLst>
                <a:ext uri="{FF2B5EF4-FFF2-40B4-BE49-F238E27FC236}">
                  <a16:creationId xmlns:a16="http://schemas.microsoft.com/office/drawing/2014/main" id="{15256723-AF67-4464-9B21-D7C4812C658F}"/>
                </a:ext>
              </a:extLst>
            </p:cNvPr>
            <p:cNvSpPr/>
            <p:nvPr/>
          </p:nvSpPr>
          <p:spPr bwMode="auto">
            <a:xfrm>
              <a:off x="6796089" y="3646488"/>
              <a:ext cx="230188" cy="19050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1" name="ï$lîdé">
              <a:extLst>
                <a:ext uri="{FF2B5EF4-FFF2-40B4-BE49-F238E27FC236}">
                  <a16:creationId xmlns:a16="http://schemas.microsoft.com/office/drawing/2014/main" id="{DFB81BC4-7A70-4D0C-A507-72F79D33E950}"/>
                </a:ext>
              </a:extLst>
            </p:cNvPr>
            <p:cNvSpPr/>
            <p:nvPr/>
          </p:nvSpPr>
          <p:spPr bwMode="auto">
            <a:xfrm>
              <a:off x="6796089" y="3702051"/>
              <a:ext cx="230188" cy="19050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2" name="ï$liḍê">
              <a:extLst>
                <a:ext uri="{FF2B5EF4-FFF2-40B4-BE49-F238E27FC236}">
                  <a16:creationId xmlns:a16="http://schemas.microsoft.com/office/drawing/2014/main" id="{4A64CE92-04DC-45E5-A206-E5D2459A490E}"/>
                </a:ext>
              </a:extLst>
            </p:cNvPr>
            <p:cNvSpPr/>
            <p:nvPr/>
          </p:nvSpPr>
          <p:spPr bwMode="auto">
            <a:xfrm>
              <a:off x="6796089" y="3735388"/>
              <a:ext cx="230188" cy="19050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3" name="íṣḷiḍè">
              <a:extLst>
                <a:ext uri="{FF2B5EF4-FFF2-40B4-BE49-F238E27FC236}">
                  <a16:creationId xmlns:a16="http://schemas.microsoft.com/office/drawing/2014/main" id="{B40F1DBA-1A75-423E-BB5C-83DB7969114D}"/>
                </a:ext>
              </a:extLst>
            </p:cNvPr>
            <p:cNvSpPr/>
            <p:nvPr/>
          </p:nvSpPr>
          <p:spPr bwMode="auto">
            <a:xfrm>
              <a:off x="6796089" y="3773488"/>
              <a:ext cx="230188" cy="17463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4" name="îṣľïde">
              <a:extLst>
                <a:ext uri="{FF2B5EF4-FFF2-40B4-BE49-F238E27FC236}">
                  <a16:creationId xmlns:a16="http://schemas.microsoft.com/office/drawing/2014/main" id="{EC7C523E-B384-4CEA-94D8-65072CE67A7A}"/>
                </a:ext>
              </a:extLst>
            </p:cNvPr>
            <p:cNvSpPr/>
            <p:nvPr/>
          </p:nvSpPr>
          <p:spPr bwMode="auto">
            <a:xfrm>
              <a:off x="6796089" y="3825876"/>
              <a:ext cx="230188" cy="17463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5" name="îṩḻïḑê">
              <a:extLst>
                <a:ext uri="{FF2B5EF4-FFF2-40B4-BE49-F238E27FC236}">
                  <a16:creationId xmlns:a16="http://schemas.microsoft.com/office/drawing/2014/main" id="{D70EA5AF-CF2B-4110-BE9E-165B52BA9B82}"/>
                </a:ext>
              </a:extLst>
            </p:cNvPr>
            <p:cNvSpPr/>
            <p:nvPr/>
          </p:nvSpPr>
          <p:spPr bwMode="auto">
            <a:xfrm>
              <a:off x="6796089" y="3879851"/>
              <a:ext cx="230188" cy="49213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6" name="îṧ1îḋe">
              <a:extLst>
                <a:ext uri="{FF2B5EF4-FFF2-40B4-BE49-F238E27FC236}">
                  <a16:creationId xmlns:a16="http://schemas.microsoft.com/office/drawing/2014/main" id="{A1D35217-F7E5-4EEA-AFBD-6D286F6B0573}"/>
                </a:ext>
              </a:extLst>
            </p:cNvPr>
            <p:cNvSpPr/>
            <p:nvPr/>
          </p:nvSpPr>
          <p:spPr bwMode="auto">
            <a:xfrm>
              <a:off x="6796089" y="3984626"/>
              <a:ext cx="230188" cy="19050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7" name="ïṩlïḋê">
              <a:extLst>
                <a:ext uri="{FF2B5EF4-FFF2-40B4-BE49-F238E27FC236}">
                  <a16:creationId xmlns:a16="http://schemas.microsoft.com/office/drawing/2014/main" id="{03520020-513C-43EC-A08C-53C2C590FE77}"/>
                </a:ext>
              </a:extLst>
            </p:cNvPr>
            <p:cNvSpPr/>
            <p:nvPr/>
          </p:nvSpPr>
          <p:spPr bwMode="auto">
            <a:xfrm>
              <a:off x="6796089" y="4003676"/>
              <a:ext cx="230188" cy="17463"/>
            </a:xfrm>
            <a:prstGeom prst="rect">
              <a:avLst/>
            </a:prstGeom>
            <a:solidFill>
              <a:srgbClr val="EFF0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8" name="ïSľïḋé">
              <a:extLst>
                <a:ext uri="{FF2B5EF4-FFF2-40B4-BE49-F238E27FC236}">
                  <a16:creationId xmlns:a16="http://schemas.microsoft.com/office/drawing/2014/main" id="{F699D20C-8791-40DB-B8EE-A9FEA35BD509}"/>
                </a:ext>
              </a:extLst>
            </p:cNvPr>
            <p:cNvSpPr/>
            <p:nvPr/>
          </p:nvSpPr>
          <p:spPr bwMode="auto">
            <a:xfrm>
              <a:off x="6980239" y="2903538"/>
              <a:ext cx="311150" cy="403225"/>
            </a:xfrm>
            <a:custGeom>
              <a:avLst/>
              <a:gdLst>
                <a:gd name="T0" fmla="*/ 10 w 196"/>
                <a:gd name="T1" fmla="*/ 254 h 254"/>
                <a:gd name="T2" fmla="*/ 196 w 196"/>
                <a:gd name="T3" fmla="*/ 254 h 254"/>
                <a:gd name="T4" fmla="*/ 196 w 196"/>
                <a:gd name="T5" fmla="*/ 6 h 254"/>
                <a:gd name="T6" fmla="*/ 186 w 196"/>
                <a:gd name="T7" fmla="*/ 0 h 254"/>
                <a:gd name="T8" fmla="*/ 8 w 196"/>
                <a:gd name="T9" fmla="*/ 6 h 254"/>
                <a:gd name="T10" fmla="*/ 0 w 196"/>
                <a:gd name="T11" fmla="*/ 250 h 254"/>
                <a:gd name="T12" fmla="*/ 10 w 196"/>
                <a:gd name="T13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254">
                  <a:moveTo>
                    <a:pt x="10" y="254"/>
                  </a:moveTo>
                  <a:lnTo>
                    <a:pt x="196" y="254"/>
                  </a:lnTo>
                  <a:lnTo>
                    <a:pt x="196" y="6"/>
                  </a:lnTo>
                  <a:lnTo>
                    <a:pt x="186" y="0"/>
                  </a:lnTo>
                  <a:lnTo>
                    <a:pt x="8" y="6"/>
                  </a:lnTo>
                  <a:lnTo>
                    <a:pt x="0" y="250"/>
                  </a:lnTo>
                  <a:lnTo>
                    <a:pt x="10" y="254"/>
                  </a:lnTo>
                  <a:close/>
                </a:path>
              </a:pathLst>
            </a:custGeom>
            <a:solidFill>
              <a:srgbClr val="BABF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9" name="iṩļîḋé">
              <a:extLst>
                <a:ext uri="{FF2B5EF4-FFF2-40B4-BE49-F238E27FC236}">
                  <a16:creationId xmlns:a16="http://schemas.microsoft.com/office/drawing/2014/main" id="{0C8082E9-31B4-4AD6-8C23-E3C510660DA0}"/>
                </a:ext>
              </a:extLst>
            </p:cNvPr>
            <p:cNvSpPr/>
            <p:nvPr/>
          </p:nvSpPr>
          <p:spPr bwMode="auto">
            <a:xfrm>
              <a:off x="6980239" y="2903538"/>
              <a:ext cx="298450" cy="396875"/>
            </a:xfrm>
            <a:prstGeom prst="rect">
              <a:avLst/>
            </a:prstGeom>
            <a:solidFill>
              <a:srgbClr val="D0D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0" name="iṧliďé">
              <a:extLst>
                <a:ext uri="{FF2B5EF4-FFF2-40B4-BE49-F238E27FC236}">
                  <a16:creationId xmlns:a16="http://schemas.microsoft.com/office/drawing/2014/main" id="{B258D83F-36BC-4301-AAF7-5710534F2306}"/>
                </a:ext>
              </a:extLst>
            </p:cNvPr>
            <p:cNvSpPr/>
            <p:nvPr/>
          </p:nvSpPr>
          <p:spPr bwMode="auto">
            <a:xfrm>
              <a:off x="6996114" y="2916238"/>
              <a:ext cx="265113" cy="12700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1" name="ïsļíḍé">
              <a:extLst>
                <a:ext uri="{FF2B5EF4-FFF2-40B4-BE49-F238E27FC236}">
                  <a16:creationId xmlns:a16="http://schemas.microsoft.com/office/drawing/2014/main" id="{CC9C1B37-C5AE-4ED7-B59B-78310C1FC133}"/>
                </a:ext>
              </a:extLst>
            </p:cNvPr>
            <p:cNvSpPr/>
            <p:nvPr/>
          </p:nvSpPr>
          <p:spPr bwMode="auto">
            <a:xfrm>
              <a:off x="7045326" y="2955926"/>
              <a:ext cx="215900" cy="12700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2" name="ïṣľîḋê">
              <a:extLst>
                <a:ext uri="{FF2B5EF4-FFF2-40B4-BE49-F238E27FC236}">
                  <a16:creationId xmlns:a16="http://schemas.microsoft.com/office/drawing/2014/main" id="{B058FFC6-EB1A-4994-9CE9-D23EDBCEB477}"/>
                </a:ext>
              </a:extLst>
            </p:cNvPr>
            <p:cNvSpPr/>
            <p:nvPr/>
          </p:nvSpPr>
          <p:spPr bwMode="auto">
            <a:xfrm>
              <a:off x="7051676" y="2995613"/>
              <a:ext cx="209550" cy="12700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3" name="iŝľîdê">
              <a:extLst>
                <a:ext uri="{FF2B5EF4-FFF2-40B4-BE49-F238E27FC236}">
                  <a16:creationId xmlns:a16="http://schemas.microsoft.com/office/drawing/2014/main" id="{4AB93677-A8D4-4D27-9C96-36337844504F}"/>
                </a:ext>
              </a:extLst>
            </p:cNvPr>
            <p:cNvSpPr/>
            <p:nvPr/>
          </p:nvSpPr>
          <p:spPr bwMode="auto">
            <a:xfrm>
              <a:off x="7051676" y="3032126"/>
              <a:ext cx="209550" cy="15875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4" name="îṧlíḓe">
              <a:extLst>
                <a:ext uri="{FF2B5EF4-FFF2-40B4-BE49-F238E27FC236}">
                  <a16:creationId xmlns:a16="http://schemas.microsoft.com/office/drawing/2014/main" id="{09A3B344-2401-43AC-8AD1-AC64E8478E14}"/>
                </a:ext>
              </a:extLst>
            </p:cNvPr>
            <p:cNvSpPr/>
            <p:nvPr/>
          </p:nvSpPr>
          <p:spPr bwMode="auto">
            <a:xfrm>
              <a:off x="7091364" y="3060701"/>
              <a:ext cx="169863" cy="12700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5" name="iSļíḑè">
              <a:extLst>
                <a:ext uri="{FF2B5EF4-FFF2-40B4-BE49-F238E27FC236}">
                  <a16:creationId xmlns:a16="http://schemas.microsoft.com/office/drawing/2014/main" id="{3A55E571-E619-4E5D-A8E0-CBF90C2F9965}"/>
                </a:ext>
              </a:extLst>
            </p:cNvPr>
            <p:cNvSpPr/>
            <p:nvPr/>
          </p:nvSpPr>
          <p:spPr bwMode="auto">
            <a:xfrm>
              <a:off x="7091364" y="3084513"/>
              <a:ext cx="169863" cy="15875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6" name="ïṣļîde">
              <a:extLst>
                <a:ext uri="{FF2B5EF4-FFF2-40B4-BE49-F238E27FC236}">
                  <a16:creationId xmlns:a16="http://schemas.microsoft.com/office/drawing/2014/main" id="{63276D41-BBC0-4516-9AF6-6A912D29E2C8}"/>
                </a:ext>
              </a:extLst>
            </p:cNvPr>
            <p:cNvSpPr/>
            <p:nvPr/>
          </p:nvSpPr>
          <p:spPr bwMode="auto">
            <a:xfrm>
              <a:off x="7091364" y="3124201"/>
              <a:ext cx="169863" cy="15875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7" name="íṩļïdé">
              <a:extLst>
                <a:ext uri="{FF2B5EF4-FFF2-40B4-BE49-F238E27FC236}">
                  <a16:creationId xmlns:a16="http://schemas.microsoft.com/office/drawing/2014/main" id="{D0AE0AB7-5F2B-4DEF-8DD8-0835783FCD37}"/>
                </a:ext>
              </a:extLst>
            </p:cNvPr>
            <p:cNvSpPr/>
            <p:nvPr/>
          </p:nvSpPr>
          <p:spPr bwMode="auto">
            <a:xfrm>
              <a:off x="6996114" y="3168651"/>
              <a:ext cx="265113" cy="33338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8" name="iṡ1îḋè">
              <a:extLst>
                <a:ext uri="{FF2B5EF4-FFF2-40B4-BE49-F238E27FC236}">
                  <a16:creationId xmlns:a16="http://schemas.microsoft.com/office/drawing/2014/main" id="{CCE70394-04C7-461C-81A3-643A6F4FF45C}"/>
                </a:ext>
              </a:extLst>
            </p:cNvPr>
            <p:cNvSpPr/>
            <p:nvPr/>
          </p:nvSpPr>
          <p:spPr bwMode="auto">
            <a:xfrm>
              <a:off x="6996114" y="3244851"/>
              <a:ext cx="265113" cy="12700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9" name="íṩḷiḍe">
              <a:extLst>
                <a:ext uri="{FF2B5EF4-FFF2-40B4-BE49-F238E27FC236}">
                  <a16:creationId xmlns:a16="http://schemas.microsoft.com/office/drawing/2014/main" id="{B84A9A70-E975-4C65-80D7-405770A965E5}"/>
                </a:ext>
              </a:extLst>
            </p:cNvPr>
            <p:cNvSpPr/>
            <p:nvPr/>
          </p:nvSpPr>
          <p:spPr bwMode="auto">
            <a:xfrm>
              <a:off x="6996114" y="3257551"/>
              <a:ext cx="265113" cy="11113"/>
            </a:xfrm>
            <a:prstGeom prst="rect">
              <a:avLst/>
            </a:prstGeom>
            <a:solidFill>
              <a:srgbClr val="ADA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0" name="îṩlíḋè">
              <a:extLst>
                <a:ext uri="{FF2B5EF4-FFF2-40B4-BE49-F238E27FC236}">
                  <a16:creationId xmlns:a16="http://schemas.microsoft.com/office/drawing/2014/main" id="{2C31DBED-D6B9-41AD-BFD9-58F7A8554EC7}"/>
                </a:ext>
              </a:extLst>
            </p:cNvPr>
            <p:cNvSpPr/>
            <p:nvPr/>
          </p:nvSpPr>
          <p:spPr bwMode="auto">
            <a:xfrm>
              <a:off x="7343776" y="3327401"/>
              <a:ext cx="39688" cy="104775"/>
            </a:xfrm>
            <a:custGeom>
              <a:avLst/>
              <a:gdLst>
                <a:gd name="T0" fmla="*/ 0 w 13"/>
                <a:gd name="T1" fmla="*/ 0 h 34"/>
                <a:gd name="T2" fmla="*/ 0 w 13"/>
                <a:gd name="T3" fmla="*/ 26 h 34"/>
                <a:gd name="T4" fmla="*/ 11 w 13"/>
                <a:gd name="T5" fmla="*/ 32 h 34"/>
                <a:gd name="T6" fmla="*/ 13 w 13"/>
                <a:gd name="T7" fmla="*/ 34 h 34"/>
                <a:gd name="T8" fmla="*/ 13 w 13"/>
                <a:gd name="T9" fmla="*/ 12 h 34"/>
                <a:gd name="T10" fmla="*/ 5 w 13"/>
                <a:gd name="T11" fmla="*/ 4 h 34"/>
                <a:gd name="T12" fmla="*/ 0 w 13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4">
                  <a:moveTo>
                    <a:pt x="0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3" y="28"/>
                    <a:pt x="6" y="31"/>
                    <a:pt x="11" y="32"/>
                  </a:cubicBezTo>
                  <a:cubicBezTo>
                    <a:pt x="11" y="32"/>
                    <a:pt x="12" y="33"/>
                    <a:pt x="13" y="3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0" y="10"/>
                    <a:pt x="7" y="6"/>
                    <a:pt x="5" y="4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816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1" name="ïś1ïďé">
              <a:extLst>
                <a:ext uri="{FF2B5EF4-FFF2-40B4-BE49-F238E27FC236}">
                  <a16:creationId xmlns:a16="http://schemas.microsoft.com/office/drawing/2014/main" id="{483514A1-6D48-4595-AAB9-41D39036A456}"/>
                </a:ext>
              </a:extLst>
            </p:cNvPr>
            <p:cNvSpPr/>
            <p:nvPr/>
          </p:nvSpPr>
          <p:spPr bwMode="auto">
            <a:xfrm>
              <a:off x="7307264" y="3317876"/>
              <a:ext cx="36513" cy="88900"/>
            </a:xfrm>
            <a:custGeom>
              <a:avLst/>
              <a:gdLst>
                <a:gd name="T0" fmla="*/ 7 w 12"/>
                <a:gd name="T1" fmla="*/ 0 h 29"/>
                <a:gd name="T2" fmla="*/ 6 w 12"/>
                <a:gd name="T3" fmla="*/ 2 h 29"/>
                <a:gd name="T4" fmla="*/ 2 w 12"/>
                <a:gd name="T5" fmla="*/ 4 h 29"/>
                <a:gd name="T6" fmla="*/ 3 w 12"/>
                <a:gd name="T7" fmla="*/ 6 h 29"/>
                <a:gd name="T8" fmla="*/ 2 w 12"/>
                <a:gd name="T9" fmla="*/ 12 h 29"/>
                <a:gd name="T10" fmla="*/ 8 w 12"/>
                <a:gd name="T11" fmla="*/ 23 h 29"/>
                <a:gd name="T12" fmla="*/ 12 w 12"/>
                <a:gd name="T13" fmla="*/ 29 h 29"/>
                <a:gd name="T14" fmla="*/ 12 w 12"/>
                <a:gd name="T15" fmla="*/ 3 h 29"/>
                <a:gd name="T16" fmla="*/ 7 w 12"/>
                <a:gd name="T17" fmla="*/ 0 h 29"/>
                <a:gd name="T18" fmla="*/ 7 w 12"/>
                <a:gd name="T1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9">
                  <a:moveTo>
                    <a:pt x="7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6" y="2"/>
                    <a:pt x="1" y="2"/>
                    <a:pt x="2" y="4"/>
                  </a:cubicBezTo>
                  <a:cubicBezTo>
                    <a:pt x="2" y="4"/>
                    <a:pt x="2" y="4"/>
                    <a:pt x="3" y="6"/>
                  </a:cubicBezTo>
                  <a:cubicBezTo>
                    <a:pt x="3" y="6"/>
                    <a:pt x="0" y="9"/>
                    <a:pt x="2" y="1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9" y="25"/>
                    <a:pt x="10" y="27"/>
                    <a:pt x="12" y="29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5B3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2" name="íŝļiḋé">
              <a:extLst>
                <a:ext uri="{FF2B5EF4-FFF2-40B4-BE49-F238E27FC236}">
                  <a16:creationId xmlns:a16="http://schemas.microsoft.com/office/drawing/2014/main" id="{0C9FFD65-5AEF-4FD5-8F22-801BFF9582A9}"/>
                </a:ext>
              </a:extLst>
            </p:cNvPr>
            <p:cNvSpPr/>
            <p:nvPr/>
          </p:nvSpPr>
          <p:spPr bwMode="auto">
            <a:xfrm>
              <a:off x="7367589" y="3333751"/>
              <a:ext cx="15875" cy="23813"/>
            </a:xfrm>
            <a:custGeom>
              <a:avLst/>
              <a:gdLst>
                <a:gd name="T0" fmla="*/ 2 w 5"/>
                <a:gd name="T1" fmla="*/ 0 h 8"/>
                <a:gd name="T2" fmla="*/ 1 w 5"/>
                <a:gd name="T3" fmla="*/ 4 h 8"/>
                <a:gd name="T4" fmla="*/ 5 w 5"/>
                <a:gd name="T5" fmla="*/ 8 h 8"/>
                <a:gd name="T6" fmla="*/ 5 w 5"/>
                <a:gd name="T7" fmla="*/ 1 h 8"/>
                <a:gd name="T8" fmla="*/ 2 w 5"/>
                <a:gd name="T9" fmla="*/ 0 h 8"/>
                <a:gd name="T10" fmla="*/ 2 w 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8">
                  <a:moveTo>
                    <a:pt x="2" y="0"/>
                  </a:moveTo>
                  <a:cubicBezTo>
                    <a:pt x="0" y="0"/>
                    <a:pt x="1" y="3"/>
                    <a:pt x="1" y="4"/>
                  </a:cubicBezTo>
                  <a:cubicBezTo>
                    <a:pt x="2" y="5"/>
                    <a:pt x="3" y="7"/>
                    <a:pt x="5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816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3" name="íŝļîḋè">
              <a:extLst>
                <a:ext uri="{FF2B5EF4-FFF2-40B4-BE49-F238E27FC236}">
                  <a16:creationId xmlns:a16="http://schemas.microsoft.com/office/drawing/2014/main" id="{642DFA17-6D4F-49F5-913A-BAFE41E0EC1B}"/>
                </a:ext>
              </a:extLst>
            </p:cNvPr>
            <p:cNvSpPr/>
            <p:nvPr/>
          </p:nvSpPr>
          <p:spPr bwMode="auto">
            <a:xfrm>
              <a:off x="7718426" y="4476751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1 h 1"/>
                <a:gd name="T3" fmla="*/ 1 h 1"/>
                <a:gd name="T4" fmla="*/ 1 h 1"/>
                <a:gd name="T5" fmla="*/ 1 h 1"/>
                <a:gd name="T6" fmla="*/ 1 h 1"/>
                <a:gd name="T7" fmla="*/ 1 h 1"/>
                <a:gd name="T8" fmla="*/ 1 h 1"/>
                <a:gd name="T9" fmla="*/ 0 h 1"/>
                <a:gd name="T10" fmla="*/ 0 h 1"/>
                <a:gd name="T11" fmla="*/ 0 h 1"/>
                <a:gd name="T12" fmla="*/ 0 h 1"/>
                <a:gd name="T13" fmla="*/ 0 h 1"/>
                <a:gd name="T14" fmla="*/ 0 h 1"/>
                <a:gd name="T15" fmla="*/ 0 h 1"/>
                <a:gd name="T16" fmla="*/ 0 h 1"/>
                <a:gd name="T17" fmla="*/ 0 h 1"/>
                <a:gd name="T18" fmla="*/ 0 h 1"/>
                <a:gd name="T19" fmla="*/ 0 h 1"/>
                <a:gd name="T20" fmla="*/ 0 h 1"/>
                <a:gd name="T21" fmla="*/ 0 h 1"/>
                <a:gd name="T22" fmla="*/ 0 h 1"/>
                <a:gd name="T2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BB0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4" name="iṩḷiḋe">
              <a:extLst>
                <a:ext uri="{FF2B5EF4-FFF2-40B4-BE49-F238E27FC236}">
                  <a16:creationId xmlns:a16="http://schemas.microsoft.com/office/drawing/2014/main" id="{AB761E23-6357-4A43-B2F3-EAD62D6FBB7E}"/>
                </a:ext>
              </a:extLst>
            </p:cNvPr>
            <p:cNvSpPr/>
            <p:nvPr/>
          </p:nvSpPr>
          <p:spPr bwMode="auto">
            <a:xfrm>
              <a:off x="7505701" y="4283076"/>
              <a:ext cx="212725" cy="276225"/>
            </a:xfrm>
            <a:custGeom>
              <a:avLst/>
              <a:gdLst>
                <a:gd name="T0" fmla="*/ 69 w 69"/>
                <a:gd name="T1" fmla="*/ 0 h 90"/>
                <a:gd name="T2" fmla="*/ 44 w 69"/>
                <a:gd name="T3" fmla="*/ 0 h 90"/>
                <a:gd name="T4" fmla="*/ 43 w 69"/>
                <a:gd name="T5" fmla="*/ 39 h 90"/>
                <a:gd name="T6" fmla="*/ 27 w 69"/>
                <a:gd name="T7" fmla="*/ 39 h 90"/>
                <a:gd name="T8" fmla="*/ 37 w 69"/>
                <a:gd name="T9" fmla="*/ 0 h 90"/>
                <a:gd name="T10" fmla="*/ 21 w 69"/>
                <a:gd name="T11" fmla="*/ 0 h 90"/>
                <a:gd name="T12" fmla="*/ 0 w 69"/>
                <a:gd name="T13" fmla="*/ 90 h 90"/>
                <a:gd name="T14" fmla="*/ 15 w 69"/>
                <a:gd name="T15" fmla="*/ 90 h 90"/>
                <a:gd name="T16" fmla="*/ 23 w 69"/>
                <a:gd name="T17" fmla="*/ 57 h 90"/>
                <a:gd name="T18" fmla="*/ 43 w 69"/>
                <a:gd name="T19" fmla="*/ 57 h 90"/>
                <a:gd name="T20" fmla="*/ 42 w 69"/>
                <a:gd name="T21" fmla="*/ 90 h 90"/>
                <a:gd name="T22" fmla="*/ 69 w 69"/>
                <a:gd name="T23" fmla="*/ 64 h 90"/>
                <a:gd name="T24" fmla="*/ 69 w 69"/>
                <a:gd name="T25" fmla="*/ 64 h 90"/>
                <a:gd name="T26" fmla="*/ 69 w 69"/>
                <a:gd name="T27" fmla="*/ 64 h 90"/>
                <a:gd name="T28" fmla="*/ 69 w 69"/>
                <a:gd name="T29" fmla="*/ 64 h 90"/>
                <a:gd name="T30" fmla="*/ 69 w 69"/>
                <a:gd name="T31" fmla="*/ 64 h 90"/>
                <a:gd name="T32" fmla="*/ 69 w 69"/>
                <a:gd name="T33" fmla="*/ 64 h 90"/>
                <a:gd name="T34" fmla="*/ 69 w 69"/>
                <a:gd name="T35" fmla="*/ 63 h 90"/>
                <a:gd name="T36" fmla="*/ 69 w 69"/>
                <a:gd name="T37" fmla="*/ 63 h 90"/>
                <a:gd name="T38" fmla="*/ 69 w 69"/>
                <a:gd name="T39" fmla="*/ 63 h 90"/>
                <a:gd name="T40" fmla="*/ 69 w 69"/>
                <a:gd name="T41" fmla="*/ 63 h 90"/>
                <a:gd name="T42" fmla="*/ 69 w 69"/>
                <a:gd name="T43" fmla="*/ 63 h 90"/>
                <a:gd name="T44" fmla="*/ 69 w 69"/>
                <a:gd name="T45" fmla="*/ 63 h 90"/>
                <a:gd name="T46" fmla="*/ 69 w 69"/>
                <a:gd name="T47" fmla="*/ 63 h 90"/>
                <a:gd name="T48" fmla="*/ 69 w 69"/>
                <a:gd name="T49" fmla="*/ 63 h 90"/>
                <a:gd name="T50" fmla="*/ 69 w 69"/>
                <a:gd name="T51" fmla="*/ 63 h 90"/>
                <a:gd name="T52" fmla="*/ 69 w 69"/>
                <a:gd name="T53" fmla="*/ 63 h 90"/>
                <a:gd name="T54" fmla="*/ 69 w 69"/>
                <a:gd name="T55" fmla="*/ 63 h 90"/>
                <a:gd name="T56" fmla="*/ 69 w 69"/>
                <a:gd name="T5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" h="90">
                  <a:moveTo>
                    <a:pt x="69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13"/>
                    <a:pt x="43" y="26"/>
                    <a:pt x="43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5" y="90"/>
                    <a:pt x="15" y="90"/>
                    <a:pt x="15" y="90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2" y="68"/>
                    <a:pt x="42" y="79"/>
                    <a:pt x="42" y="90"/>
                  </a:cubicBezTo>
                  <a:cubicBezTo>
                    <a:pt x="57" y="90"/>
                    <a:pt x="68" y="78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4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5B3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5" name="îṣlíďé">
              <a:extLst>
                <a:ext uri="{FF2B5EF4-FFF2-40B4-BE49-F238E27FC236}">
                  <a16:creationId xmlns:a16="http://schemas.microsoft.com/office/drawing/2014/main" id="{D648FE1D-588E-424A-836E-AD53A9D30552}"/>
                </a:ext>
              </a:extLst>
            </p:cNvPr>
            <p:cNvSpPr/>
            <p:nvPr/>
          </p:nvSpPr>
          <p:spPr bwMode="auto">
            <a:xfrm>
              <a:off x="7570789" y="3521076"/>
              <a:ext cx="147638" cy="762000"/>
            </a:xfrm>
            <a:custGeom>
              <a:avLst/>
              <a:gdLst>
                <a:gd name="T0" fmla="*/ 48 w 48"/>
                <a:gd name="T1" fmla="*/ 0 h 248"/>
                <a:gd name="T2" fmla="*/ 22 w 48"/>
                <a:gd name="T3" fmla="*/ 3 h 248"/>
                <a:gd name="T4" fmla="*/ 19 w 48"/>
                <a:gd name="T5" fmla="*/ 3 h 248"/>
                <a:gd name="T6" fmla="*/ 19 w 48"/>
                <a:gd name="T7" fmla="*/ 40 h 248"/>
                <a:gd name="T8" fmla="*/ 22 w 48"/>
                <a:gd name="T9" fmla="*/ 40 h 248"/>
                <a:gd name="T10" fmla="*/ 27 w 48"/>
                <a:gd name="T11" fmla="*/ 40 h 248"/>
                <a:gd name="T12" fmla="*/ 27 w 48"/>
                <a:gd name="T13" fmla="*/ 40 h 248"/>
                <a:gd name="T14" fmla="*/ 32 w 48"/>
                <a:gd name="T15" fmla="*/ 45 h 248"/>
                <a:gd name="T16" fmla="*/ 25 w 48"/>
                <a:gd name="T17" fmla="*/ 156 h 248"/>
                <a:gd name="T18" fmla="*/ 29 w 48"/>
                <a:gd name="T19" fmla="*/ 162 h 248"/>
                <a:gd name="T20" fmla="*/ 29 w 48"/>
                <a:gd name="T21" fmla="*/ 162 h 248"/>
                <a:gd name="T22" fmla="*/ 26 w 48"/>
                <a:gd name="T23" fmla="*/ 196 h 248"/>
                <a:gd name="T24" fmla="*/ 19 w 48"/>
                <a:gd name="T25" fmla="*/ 196 h 248"/>
                <a:gd name="T26" fmla="*/ 19 w 48"/>
                <a:gd name="T27" fmla="*/ 224 h 248"/>
                <a:gd name="T28" fmla="*/ 6 w 48"/>
                <a:gd name="T29" fmla="*/ 224 h 248"/>
                <a:gd name="T30" fmla="*/ 0 w 48"/>
                <a:gd name="T31" fmla="*/ 248 h 248"/>
                <a:gd name="T32" fmla="*/ 16 w 48"/>
                <a:gd name="T33" fmla="*/ 248 h 248"/>
                <a:gd name="T34" fmla="*/ 23 w 48"/>
                <a:gd name="T35" fmla="*/ 219 h 248"/>
                <a:gd name="T36" fmla="*/ 25 w 48"/>
                <a:gd name="T37" fmla="*/ 219 h 248"/>
                <a:gd name="T38" fmla="*/ 23 w 48"/>
                <a:gd name="T39" fmla="*/ 248 h 248"/>
                <a:gd name="T40" fmla="*/ 48 w 48"/>
                <a:gd name="T41" fmla="*/ 248 h 248"/>
                <a:gd name="T42" fmla="*/ 48 w 48"/>
                <a:gd name="T43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248">
                  <a:moveTo>
                    <a:pt x="48" y="0"/>
                  </a:moveTo>
                  <a:cubicBezTo>
                    <a:pt x="39" y="2"/>
                    <a:pt x="30" y="3"/>
                    <a:pt x="22" y="3"/>
                  </a:cubicBezTo>
                  <a:cubicBezTo>
                    <a:pt x="21" y="3"/>
                    <a:pt x="20" y="3"/>
                    <a:pt x="19" y="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0" y="40"/>
                    <a:pt x="21" y="40"/>
                    <a:pt x="22" y="40"/>
                  </a:cubicBezTo>
                  <a:cubicBezTo>
                    <a:pt x="23" y="40"/>
                    <a:pt x="25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30" y="40"/>
                    <a:pt x="32" y="42"/>
                    <a:pt x="32" y="45"/>
                  </a:cubicBezTo>
                  <a:cubicBezTo>
                    <a:pt x="31" y="94"/>
                    <a:pt x="27" y="138"/>
                    <a:pt x="25" y="156"/>
                  </a:cubicBezTo>
                  <a:cubicBezTo>
                    <a:pt x="25" y="159"/>
                    <a:pt x="26" y="161"/>
                    <a:pt x="29" y="162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8" y="171"/>
                    <a:pt x="27" y="183"/>
                    <a:pt x="26" y="196"/>
                  </a:cubicBezTo>
                  <a:cubicBezTo>
                    <a:pt x="19" y="196"/>
                    <a:pt x="19" y="196"/>
                    <a:pt x="19" y="196"/>
                  </a:cubicBezTo>
                  <a:cubicBezTo>
                    <a:pt x="19" y="224"/>
                    <a:pt x="19" y="224"/>
                    <a:pt x="19" y="224"/>
                  </a:cubicBezTo>
                  <a:cubicBezTo>
                    <a:pt x="6" y="224"/>
                    <a:pt x="6" y="224"/>
                    <a:pt x="6" y="224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16" y="248"/>
                    <a:pt x="16" y="248"/>
                    <a:pt x="16" y="248"/>
                  </a:cubicBezTo>
                  <a:cubicBezTo>
                    <a:pt x="23" y="219"/>
                    <a:pt x="23" y="219"/>
                    <a:pt x="23" y="219"/>
                  </a:cubicBezTo>
                  <a:cubicBezTo>
                    <a:pt x="25" y="219"/>
                    <a:pt x="25" y="219"/>
                    <a:pt x="25" y="219"/>
                  </a:cubicBezTo>
                  <a:cubicBezTo>
                    <a:pt x="24" y="229"/>
                    <a:pt x="24" y="238"/>
                    <a:pt x="23" y="248"/>
                  </a:cubicBezTo>
                  <a:cubicBezTo>
                    <a:pt x="48" y="248"/>
                    <a:pt x="48" y="248"/>
                    <a:pt x="48" y="248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8163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6" name="ïS1idê">
              <a:extLst>
                <a:ext uri="{FF2B5EF4-FFF2-40B4-BE49-F238E27FC236}">
                  <a16:creationId xmlns:a16="http://schemas.microsoft.com/office/drawing/2014/main" id="{17FE5573-4999-45C5-821D-2445E47D32D3}"/>
                </a:ext>
              </a:extLst>
            </p:cNvPr>
            <p:cNvSpPr/>
            <p:nvPr/>
          </p:nvSpPr>
          <p:spPr bwMode="auto">
            <a:xfrm>
              <a:off x="7383464" y="3336926"/>
              <a:ext cx="246063" cy="871538"/>
            </a:xfrm>
            <a:custGeom>
              <a:avLst/>
              <a:gdLst>
                <a:gd name="T0" fmla="*/ 80 w 80"/>
                <a:gd name="T1" fmla="*/ 256 h 284"/>
                <a:gd name="T2" fmla="*/ 63 w 80"/>
                <a:gd name="T3" fmla="*/ 256 h 284"/>
                <a:gd name="T4" fmla="*/ 51 w 80"/>
                <a:gd name="T5" fmla="*/ 268 h 284"/>
                <a:gd name="T6" fmla="*/ 51 w 80"/>
                <a:gd name="T7" fmla="*/ 269 h 284"/>
                <a:gd name="T8" fmla="*/ 73 w 80"/>
                <a:gd name="T9" fmla="*/ 269 h 284"/>
                <a:gd name="T10" fmla="*/ 73 w 80"/>
                <a:gd name="T11" fmla="*/ 277 h 284"/>
                <a:gd name="T12" fmla="*/ 55 w 80"/>
                <a:gd name="T13" fmla="*/ 277 h 284"/>
                <a:gd name="T14" fmla="*/ 63 w 80"/>
                <a:gd name="T15" fmla="*/ 279 h 284"/>
                <a:gd name="T16" fmla="*/ 68 w 80"/>
                <a:gd name="T17" fmla="*/ 279 h 284"/>
                <a:gd name="T18" fmla="*/ 67 w 80"/>
                <a:gd name="T19" fmla="*/ 284 h 284"/>
                <a:gd name="T20" fmla="*/ 80 w 80"/>
                <a:gd name="T21" fmla="*/ 284 h 284"/>
                <a:gd name="T22" fmla="*/ 80 w 80"/>
                <a:gd name="T23" fmla="*/ 256 h 284"/>
                <a:gd name="T24" fmla="*/ 0 w 80"/>
                <a:gd name="T25" fmla="*/ 0 h 284"/>
                <a:gd name="T26" fmla="*/ 0 w 80"/>
                <a:gd name="T27" fmla="*/ 7 h 284"/>
                <a:gd name="T28" fmla="*/ 2 w 80"/>
                <a:gd name="T29" fmla="*/ 10 h 284"/>
                <a:gd name="T30" fmla="*/ 3 w 80"/>
                <a:gd name="T31" fmla="*/ 11 h 284"/>
                <a:gd name="T32" fmla="*/ 3 w 80"/>
                <a:gd name="T33" fmla="*/ 11 h 284"/>
                <a:gd name="T34" fmla="*/ 2 w 80"/>
                <a:gd name="T35" fmla="*/ 11 h 284"/>
                <a:gd name="T36" fmla="*/ 0 w 80"/>
                <a:gd name="T37" fmla="*/ 9 h 284"/>
                <a:gd name="T38" fmla="*/ 0 w 80"/>
                <a:gd name="T39" fmla="*/ 31 h 284"/>
                <a:gd name="T40" fmla="*/ 37 w 80"/>
                <a:gd name="T41" fmla="*/ 77 h 284"/>
                <a:gd name="T42" fmla="*/ 60 w 80"/>
                <a:gd name="T43" fmla="*/ 88 h 284"/>
                <a:gd name="T44" fmla="*/ 59 w 80"/>
                <a:gd name="T45" fmla="*/ 93 h 284"/>
                <a:gd name="T46" fmla="*/ 64 w 80"/>
                <a:gd name="T47" fmla="*/ 98 h 284"/>
                <a:gd name="T48" fmla="*/ 80 w 80"/>
                <a:gd name="T49" fmla="*/ 100 h 284"/>
                <a:gd name="T50" fmla="*/ 80 w 80"/>
                <a:gd name="T51" fmla="*/ 63 h 284"/>
                <a:gd name="T52" fmla="*/ 70 w 80"/>
                <a:gd name="T53" fmla="*/ 62 h 284"/>
                <a:gd name="T54" fmla="*/ 69 w 80"/>
                <a:gd name="T55" fmla="*/ 62 h 284"/>
                <a:gd name="T56" fmla="*/ 65 w 80"/>
                <a:gd name="T57" fmla="*/ 66 h 284"/>
                <a:gd name="T58" fmla="*/ 64 w 80"/>
                <a:gd name="T59" fmla="*/ 66 h 284"/>
                <a:gd name="T60" fmla="*/ 50 w 80"/>
                <a:gd name="T61" fmla="*/ 59 h 284"/>
                <a:gd name="T62" fmla="*/ 8 w 80"/>
                <a:gd name="T63" fmla="*/ 22 h 284"/>
                <a:gd name="T64" fmla="*/ 9 w 80"/>
                <a:gd name="T65" fmla="*/ 9 h 284"/>
                <a:gd name="T66" fmla="*/ 5 w 80"/>
                <a:gd name="T67" fmla="*/ 4 h 284"/>
                <a:gd name="T68" fmla="*/ 0 w 80"/>
                <a:gd name="T6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0" h="284">
                  <a:moveTo>
                    <a:pt x="80" y="256"/>
                  </a:moveTo>
                  <a:cubicBezTo>
                    <a:pt x="63" y="256"/>
                    <a:pt x="63" y="256"/>
                    <a:pt x="63" y="256"/>
                  </a:cubicBezTo>
                  <a:cubicBezTo>
                    <a:pt x="56" y="256"/>
                    <a:pt x="51" y="262"/>
                    <a:pt x="51" y="268"/>
                  </a:cubicBezTo>
                  <a:cubicBezTo>
                    <a:pt x="51" y="268"/>
                    <a:pt x="51" y="269"/>
                    <a:pt x="51" y="269"/>
                  </a:cubicBezTo>
                  <a:cubicBezTo>
                    <a:pt x="73" y="269"/>
                    <a:pt x="73" y="269"/>
                    <a:pt x="73" y="269"/>
                  </a:cubicBezTo>
                  <a:cubicBezTo>
                    <a:pt x="73" y="277"/>
                    <a:pt x="73" y="277"/>
                    <a:pt x="73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57" y="278"/>
                    <a:pt x="60" y="279"/>
                    <a:pt x="63" y="279"/>
                  </a:cubicBezTo>
                  <a:cubicBezTo>
                    <a:pt x="68" y="279"/>
                    <a:pt x="68" y="279"/>
                    <a:pt x="68" y="279"/>
                  </a:cubicBezTo>
                  <a:cubicBezTo>
                    <a:pt x="67" y="284"/>
                    <a:pt x="67" y="284"/>
                    <a:pt x="67" y="284"/>
                  </a:cubicBezTo>
                  <a:cubicBezTo>
                    <a:pt x="80" y="284"/>
                    <a:pt x="80" y="284"/>
                    <a:pt x="80" y="284"/>
                  </a:cubicBezTo>
                  <a:cubicBezTo>
                    <a:pt x="80" y="256"/>
                    <a:pt x="80" y="256"/>
                    <a:pt x="80" y="256"/>
                  </a:cubicBezTo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3" y="10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0"/>
                    <a:pt x="1" y="10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6" y="40"/>
                    <a:pt x="30" y="74"/>
                    <a:pt x="37" y="77"/>
                  </a:cubicBezTo>
                  <a:cubicBezTo>
                    <a:pt x="41" y="79"/>
                    <a:pt x="51" y="84"/>
                    <a:pt x="60" y="88"/>
                  </a:cubicBezTo>
                  <a:cubicBezTo>
                    <a:pt x="60" y="89"/>
                    <a:pt x="59" y="91"/>
                    <a:pt x="59" y="93"/>
                  </a:cubicBezTo>
                  <a:cubicBezTo>
                    <a:pt x="59" y="95"/>
                    <a:pt x="61" y="98"/>
                    <a:pt x="64" y="98"/>
                  </a:cubicBezTo>
                  <a:cubicBezTo>
                    <a:pt x="67" y="99"/>
                    <a:pt x="73" y="99"/>
                    <a:pt x="80" y="100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77" y="63"/>
                    <a:pt x="73" y="63"/>
                    <a:pt x="70" y="62"/>
                  </a:cubicBezTo>
                  <a:cubicBezTo>
                    <a:pt x="70" y="62"/>
                    <a:pt x="70" y="62"/>
                    <a:pt x="69" y="62"/>
                  </a:cubicBezTo>
                  <a:cubicBezTo>
                    <a:pt x="67" y="62"/>
                    <a:pt x="65" y="64"/>
                    <a:pt x="65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9" y="64"/>
                    <a:pt x="53" y="61"/>
                    <a:pt x="50" y="59"/>
                  </a:cubicBezTo>
                  <a:cubicBezTo>
                    <a:pt x="42" y="54"/>
                    <a:pt x="8" y="22"/>
                    <a:pt x="8" y="22"/>
                  </a:cubicBezTo>
                  <a:cubicBezTo>
                    <a:pt x="8" y="22"/>
                    <a:pt x="10" y="12"/>
                    <a:pt x="9" y="9"/>
                  </a:cubicBezTo>
                  <a:cubicBezTo>
                    <a:pt x="8" y="8"/>
                    <a:pt x="7" y="6"/>
                    <a:pt x="5" y="4"/>
                  </a:cubicBezTo>
                  <a:cubicBezTo>
                    <a:pt x="5" y="4"/>
                    <a:pt x="2" y="2"/>
                    <a:pt x="0" y="0"/>
                  </a:cubicBezTo>
                </a:path>
              </a:pathLst>
            </a:custGeom>
            <a:solidFill>
              <a:srgbClr val="9F8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7" name="îśľíḋé">
              <a:extLst>
                <a:ext uri="{FF2B5EF4-FFF2-40B4-BE49-F238E27FC236}">
                  <a16:creationId xmlns:a16="http://schemas.microsoft.com/office/drawing/2014/main" id="{48785434-D3FA-4969-8DD8-D38DC8E53BCF}"/>
                </a:ext>
              </a:extLst>
            </p:cNvPr>
            <p:cNvSpPr/>
            <p:nvPr/>
          </p:nvSpPr>
          <p:spPr bwMode="auto">
            <a:xfrm>
              <a:off x="7540626" y="4162426"/>
              <a:ext cx="66675" cy="25400"/>
            </a:xfrm>
            <a:custGeom>
              <a:avLst/>
              <a:gdLst>
                <a:gd name="T0" fmla="*/ 22 w 22"/>
                <a:gd name="T1" fmla="*/ 0 h 8"/>
                <a:gd name="T2" fmla="*/ 0 w 22"/>
                <a:gd name="T3" fmla="*/ 0 h 8"/>
                <a:gd name="T4" fmla="*/ 4 w 22"/>
                <a:gd name="T5" fmla="*/ 8 h 8"/>
                <a:gd name="T6" fmla="*/ 22 w 22"/>
                <a:gd name="T7" fmla="*/ 8 h 8"/>
                <a:gd name="T8" fmla="*/ 22 w 2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2" y="6"/>
                    <a:pt x="4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5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8" name="ïs1iḓê">
              <a:extLst>
                <a:ext uri="{FF2B5EF4-FFF2-40B4-BE49-F238E27FC236}">
                  <a16:creationId xmlns:a16="http://schemas.microsoft.com/office/drawing/2014/main" id="{48E2F866-F1EE-428F-AFB3-885E772FF099}"/>
                </a:ext>
              </a:extLst>
            </p:cNvPr>
            <p:cNvSpPr/>
            <p:nvPr/>
          </p:nvSpPr>
          <p:spPr bwMode="auto">
            <a:xfrm>
              <a:off x="7974014" y="4135438"/>
              <a:ext cx="282575" cy="976313"/>
            </a:xfrm>
            <a:custGeom>
              <a:avLst/>
              <a:gdLst>
                <a:gd name="T0" fmla="*/ 149 w 178"/>
                <a:gd name="T1" fmla="*/ 615 h 615"/>
                <a:gd name="T2" fmla="*/ 178 w 178"/>
                <a:gd name="T3" fmla="*/ 615 h 615"/>
                <a:gd name="T4" fmla="*/ 31 w 178"/>
                <a:gd name="T5" fmla="*/ 0 h 615"/>
                <a:gd name="T6" fmla="*/ 0 w 178"/>
                <a:gd name="T7" fmla="*/ 0 h 615"/>
                <a:gd name="T8" fmla="*/ 149 w 17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615">
                  <a:moveTo>
                    <a:pt x="149" y="615"/>
                  </a:moveTo>
                  <a:lnTo>
                    <a:pt x="178" y="615"/>
                  </a:lnTo>
                  <a:lnTo>
                    <a:pt x="31" y="0"/>
                  </a:lnTo>
                  <a:lnTo>
                    <a:pt x="0" y="0"/>
                  </a:lnTo>
                  <a:lnTo>
                    <a:pt x="149" y="615"/>
                  </a:lnTo>
                  <a:close/>
                </a:path>
              </a:pathLst>
            </a:custGeom>
            <a:solidFill>
              <a:srgbClr val="7A7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9" name="íşlïdê">
              <a:extLst>
                <a:ext uri="{FF2B5EF4-FFF2-40B4-BE49-F238E27FC236}">
                  <a16:creationId xmlns:a16="http://schemas.microsoft.com/office/drawing/2014/main" id="{D757945A-3151-412E-96DE-10D8472FE1B9}"/>
                </a:ext>
              </a:extLst>
            </p:cNvPr>
            <p:cNvSpPr/>
            <p:nvPr/>
          </p:nvSpPr>
          <p:spPr bwMode="auto">
            <a:xfrm>
              <a:off x="7527926" y="4098926"/>
              <a:ext cx="577850" cy="69850"/>
            </a:xfrm>
            <a:custGeom>
              <a:avLst/>
              <a:gdLst>
                <a:gd name="T0" fmla="*/ 12 w 188"/>
                <a:gd name="T1" fmla="*/ 23 h 23"/>
                <a:gd name="T2" fmla="*/ 177 w 188"/>
                <a:gd name="T3" fmla="*/ 23 h 23"/>
                <a:gd name="T4" fmla="*/ 188 w 188"/>
                <a:gd name="T5" fmla="*/ 12 h 23"/>
                <a:gd name="T6" fmla="*/ 177 w 188"/>
                <a:gd name="T7" fmla="*/ 0 h 23"/>
                <a:gd name="T8" fmla="*/ 12 w 188"/>
                <a:gd name="T9" fmla="*/ 0 h 23"/>
                <a:gd name="T10" fmla="*/ 0 w 188"/>
                <a:gd name="T11" fmla="*/ 12 h 23"/>
                <a:gd name="T12" fmla="*/ 12 w 188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23">
                  <a:moveTo>
                    <a:pt x="12" y="23"/>
                  </a:moveTo>
                  <a:cubicBezTo>
                    <a:pt x="177" y="23"/>
                    <a:pt x="177" y="23"/>
                    <a:pt x="177" y="23"/>
                  </a:cubicBezTo>
                  <a:cubicBezTo>
                    <a:pt x="183" y="23"/>
                    <a:pt x="188" y="18"/>
                    <a:pt x="188" y="12"/>
                  </a:cubicBezTo>
                  <a:cubicBezTo>
                    <a:pt x="188" y="6"/>
                    <a:pt x="183" y="0"/>
                    <a:pt x="17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lose/>
                </a:path>
              </a:pathLst>
            </a:custGeom>
            <a:solidFill>
              <a:srgbClr val="7A7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0" name="îŝ1ïdè">
              <a:extLst>
                <a:ext uri="{FF2B5EF4-FFF2-40B4-BE49-F238E27FC236}">
                  <a16:creationId xmlns:a16="http://schemas.microsoft.com/office/drawing/2014/main" id="{4F357629-0EF5-4328-A187-02663FEB1447}"/>
                </a:ext>
              </a:extLst>
            </p:cNvPr>
            <p:cNvSpPr/>
            <p:nvPr/>
          </p:nvSpPr>
          <p:spPr bwMode="auto">
            <a:xfrm>
              <a:off x="7551739" y="4378326"/>
              <a:ext cx="514350" cy="55563"/>
            </a:xfrm>
            <a:prstGeom prst="rect">
              <a:avLst/>
            </a:prstGeom>
            <a:solidFill>
              <a:srgbClr val="7A7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1" name="íSḷïḍe">
              <a:extLst>
                <a:ext uri="{FF2B5EF4-FFF2-40B4-BE49-F238E27FC236}">
                  <a16:creationId xmlns:a16="http://schemas.microsoft.com/office/drawing/2014/main" id="{2FF8D328-6BED-47AC-96B2-3B0D72293EBE}"/>
                </a:ext>
              </a:extLst>
            </p:cNvPr>
            <p:cNvSpPr/>
            <p:nvPr/>
          </p:nvSpPr>
          <p:spPr bwMode="auto">
            <a:xfrm>
              <a:off x="7494589" y="4641851"/>
              <a:ext cx="644525" cy="55563"/>
            </a:xfrm>
            <a:prstGeom prst="rect">
              <a:avLst/>
            </a:prstGeom>
            <a:solidFill>
              <a:srgbClr val="7A7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2" name="îśļïdê">
              <a:extLst>
                <a:ext uri="{FF2B5EF4-FFF2-40B4-BE49-F238E27FC236}">
                  <a16:creationId xmlns:a16="http://schemas.microsoft.com/office/drawing/2014/main" id="{A5785F47-680F-4DAD-B2EF-3B60FF0EB780}"/>
                </a:ext>
              </a:extLst>
            </p:cNvPr>
            <p:cNvSpPr/>
            <p:nvPr/>
          </p:nvSpPr>
          <p:spPr bwMode="auto">
            <a:xfrm>
              <a:off x="7439026" y="4865688"/>
              <a:ext cx="742950" cy="55563"/>
            </a:xfrm>
            <a:prstGeom prst="rect">
              <a:avLst/>
            </a:prstGeom>
            <a:solidFill>
              <a:srgbClr val="7A7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3" name="ïṣlíḋe">
              <a:extLst>
                <a:ext uri="{FF2B5EF4-FFF2-40B4-BE49-F238E27FC236}">
                  <a16:creationId xmlns:a16="http://schemas.microsoft.com/office/drawing/2014/main" id="{F0B673EA-7DC5-4C7B-8332-8A61B51959E9}"/>
                </a:ext>
              </a:extLst>
            </p:cNvPr>
            <p:cNvSpPr/>
            <p:nvPr/>
          </p:nvSpPr>
          <p:spPr bwMode="auto">
            <a:xfrm>
              <a:off x="7353301" y="4135438"/>
              <a:ext cx="282575" cy="976313"/>
            </a:xfrm>
            <a:custGeom>
              <a:avLst/>
              <a:gdLst>
                <a:gd name="T0" fmla="*/ 31 w 178"/>
                <a:gd name="T1" fmla="*/ 615 h 615"/>
                <a:gd name="T2" fmla="*/ 0 w 178"/>
                <a:gd name="T3" fmla="*/ 615 h 615"/>
                <a:gd name="T4" fmla="*/ 149 w 178"/>
                <a:gd name="T5" fmla="*/ 0 h 615"/>
                <a:gd name="T6" fmla="*/ 178 w 178"/>
                <a:gd name="T7" fmla="*/ 0 h 615"/>
                <a:gd name="T8" fmla="*/ 31 w 178"/>
                <a:gd name="T9" fmla="*/ 615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615">
                  <a:moveTo>
                    <a:pt x="31" y="615"/>
                  </a:moveTo>
                  <a:lnTo>
                    <a:pt x="0" y="615"/>
                  </a:lnTo>
                  <a:lnTo>
                    <a:pt x="149" y="0"/>
                  </a:lnTo>
                  <a:lnTo>
                    <a:pt x="178" y="0"/>
                  </a:lnTo>
                  <a:lnTo>
                    <a:pt x="31" y="615"/>
                  </a:lnTo>
                  <a:close/>
                </a:path>
              </a:pathLst>
            </a:custGeom>
            <a:solidFill>
              <a:srgbClr val="7A7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4" name="iŝḷíďe">
              <a:extLst>
                <a:ext uri="{FF2B5EF4-FFF2-40B4-BE49-F238E27FC236}">
                  <a16:creationId xmlns:a16="http://schemas.microsoft.com/office/drawing/2014/main" id="{C264B343-2890-475D-93B0-6BDA951F5836}"/>
                </a:ext>
              </a:extLst>
            </p:cNvPr>
            <p:cNvSpPr/>
            <p:nvPr/>
          </p:nvSpPr>
          <p:spPr bwMode="auto">
            <a:xfrm>
              <a:off x="4095751" y="3517901"/>
              <a:ext cx="71438" cy="92075"/>
            </a:xfrm>
            <a:custGeom>
              <a:avLst/>
              <a:gdLst>
                <a:gd name="T0" fmla="*/ 0 w 23"/>
                <a:gd name="T1" fmla="*/ 2 h 30"/>
                <a:gd name="T2" fmla="*/ 19 w 23"/>
                <a:gd name="T3" fmla="*/ 10 h 30"/>
                <a:gd name="T4" fmla="*/ 18 w 23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0">
                  <a:moveTo>
                    <a:pt x="0" y="2"/>
                  </a:moveTo>
                  <a:cubicBezTo>
                    <a:pt x="0" y="2"/>
                    <a:pt x="15" y="0"/>
                    <a:pt x="19" y="10"/>
                  </a:cubicBezTo>
                  <a:cubicBezTo>
                    <a:pt x="23" y="20"/>
                    <a:pt x="18" y="30"/>
                    <a:pt x="18" y="30"/>
                  </a:cubicBezTo>
                </a:path>
              </a:pathLst>
            </a:custGeom>
            <a:solidFill>
              <a:srgbClr val="F2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5" name="íşḻiḑè">
              <a:extLst>
                <a:ext uri="{FF2B5EF4-FFF2-40B4-BE49-F238E27FC236}">
                  <a16:creationId xmlns:a16="http://schemas.microsoft.com/office/drawing/2014/main" id="{4820D92D-218C-471C-8ACA-BBC75AEF1D05}"/>
                </a:ext>
              </a:extLst>
            </p:cNvPr>
            <p:cNvSpPr/>
            <p:nvPr/>
          </p:nvSpPr>
          <p:spPr bwMode="auto">
            <a:xfrm>
              <a:off x="3987801" y="3517901"/>
              <a:ext cx="187325" cy="295275"/>
            </a:xfrm>
            <a:custGeom>
              <a:avLst/>
              <a:gdLst>
                <a:gd name="T0" fmla="*/ 1 w 61"/>
                <a:gd name="T1" fmla="*/ 41 h 96"/>
                <a:gd name="T2" fmla="*/ 16 w 61"/>
                <a:gd name="T3" fmla="*/ 69 h 96"/>
                <a:gd name="T4" fmla="*/ 20 w 61"/>
                <a:gd name="T5" fmla="*/ 83 h 96"/>
                <a:gd name="T6" fmla="*/ 30 w 61"/>
                <a:gd name="T7" fmla="*/ 90 h 96"/>
                <a:gd name="T8" fmla="*/ 36 w 61"/>
                <a:gd name="T9" fmla="*/ 96 h 96"/>
                <a:gd name="T10" fmla="*/ 39 w 61"/>
                <a:gd name="T11" fmla="*/ 86 h 96"/>
                <a:gd name="T12" fmla="*/ 39 w 61"/>
                <a:gd name="T13" fmla="*/ 75 h 96"/>
                <a:gd name="T14" fmla="*/ 45 w 61"/>
                <a:gd name="T15" fmla="*/ 70 h 96"/>
                <a:gd name="T16" fmla="*/ 54 w 61"/>
                <a:gd name="T17" fmla="*/ 63 h 96"/>
                <a:gd name="T18" fmla="*/ 55 w 61"/>
                <a:gd name="T19" fmla="*/ 62 h 96"/>
                <a:gd name="T20" fmla="*/ 55 w 61"/>
                <a:gd name="T21" fmla="*/ 62 h 96"/>
                <a:gd name="T22" fmla="*/ 38 w 61"/>
                <a:gd name="T23" fmla="*/ 8 h 96"/>
                <a:gd name="T24" fmla="*/ 1 w 61"/>
                <a:gd name="T25" fmla="*/ 4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96">
                  <a:moveTo>
                    <a:pt x="1" y="41"/>
                  </a:moveTo>
                  <a:cubicBezTo>
                    <a:pt x="3" y="58"/>
                    <a:pt x="16" y="69"/>
                    <a:pt x="16" y="69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3"/>
                    <a:pt x="42" y="70"/>
                    <a:pt x="45" y="70"/>
                  </a:cubicBezTo>
                  <a:cubicBezTo>
                    <a:pt x="47" y="69"/>
                    <a:pt x="51" y="67"/>
                    <a:pt x="54" y="63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2"/>
                    <a:pt x="61" y="17"/>
                    <a:pt x="38" y="8"/>
                  </a:cubicBezTo>
                  <a:cubicBezTo>
                    <a:pt x="13" y="0"/>
                    <a:pt x="0" y="23"/>
                    <a:pt x="1" y="4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6" name="îṣ1iďè">
              <a:extLst>
                <a:ext uri="{FF2B5EF4-FFF2-40B4-BE49-F238E27FC236}">
                  <a16:creationId xmlns:a16="http://schemas.microsoft.com/office/drawing/2014/main" id="{8BE3B980-23C1-437D-9C97-48B901A76F6D}"/>
                </a:ext>
              </a:extLst>
            </p:cNvPr>
            <p:cNvSpPr/>
            <p:nvPr/>
          </p:nvSpPr>
          <p:spPr bwMode="auto">
            <a:xfrm>
              <a:off x="3898901" y="3505201"/>
              <a:ext cx="114300" cy="101600"/>
            </a:xfrm>
            <a:custGeom>
              <a:avLst/>
              <a:gdLst>
                <a:gd name="T0" fmla="*/ 27 w 37"/>
                <a:gd name="T1" fmla="*/ 33 h 33"/>
                <a:gd name="T2" fmla="*/ 5 w 37"/>
                <a:gd name="T3" fmla="*/ 22 h 33"/>
                <a:gd name="T4" fmla="*/ 19 w 37"/>
                <a:gd name="T5" fmla="*/ 1 h 33"/>
                <a:gd name="T6" fmla="*/ 37 w 37"/>
                <a:gd name="T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3">
                  <a:moveTo>
                    <a:pt x="27" y="33"/>
                  </a:moveTo>
                  <a:cubicBezTo>
                    <a:pt x="27" y="33"/>
                    <a:pt x="9" y="33"/>
                    <a:pt x="5" y="22"/>
                  </a:cubicBezTo>
                  <a:cubicBezTo>
                    <a:pt x="0" y="12"/>
                    <a:pt x="9" y="0"/>
                    <a:pt x="19" y="1"/>
                  </a:cubicBezTo>
                  <a:cubicBezTo>
                    <a:pt x="28" y="2"/>
                    <a:pt x="33" y="6"/>
                    <a:pt x="37" y="17"/>
                  </a:cubicBezTo>
                </a:path>
              </a:pathLst>
            </a:custGeom>
            <a:solidFill>
              <a:srgbClr val="F2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7" name="ïşḷïḍè">
              <a:extLst>
                <a:ext uri="{FF2B5EF4-FFF2-40B4-BE49-F238E27FC236}">
                  <a16:creationId xmlns:a16="http://schemas.microsoft.com/office/drawing/2014/main" id="{472F01A3-45CF-4EC7-962D-E6551AE000CB}"/>
                </a:ext>
              </a:extLst>
            </p:cNvPr>
            <p:cNvSpPr/>
            <p:nvPr/>
          </p:nvSpPr>
          <p:spPr bwMode="auto">
            <a:xfrm>
              <a:off x="3963989" y="3478213"/>
              <a:ext cx="184150" cy="252413"/>
            </a:xfrm>
            <a:custGeom>
              <a:avLst/>
              <a:gdLst>
                <a:gd name="T0" fmla="*/ 56 w 60"/>
                <a:gd name="T1" fmla="*/ 29 h 82"/>
                <a:gd name="T2" fmla="*/ 47 w 60"/>
                <a:gd name="T3" fmla="*/ 33 h 82"/>
                <a:gd name="T4" fmla="*/ 31 w 60"/>
                <a:gd name="T5" fmla="*/ 52 h 82"/>
                <a:gd name="T6" fmla="*/ 31 w 60"/>
                <a:gd name="T7" fmla="*/ 53 h 82"/>
                <a:gd name="T8" fmla="*/ 32 w 60"/>
                <a:gd name="T9" fmla="*/ 59 h 82"/>
                <a:gd name="T10" fmla="*/ 32 w 60"/>
                <a:gd name="T11" fmla="*/ 60 h 82"/>
                <a:gd name="T12" fmla="*/ 30 w 60"/>
                <a:gd name="T13" fmla="*/ 63 h 82"/>
                <a:gd name="T14" fmla="*/ 20 w 60"/>
                <a:gd name="T15" fmla="*/ 52 h 82"/>
                <a:gd name="T16" fmla="*/ 24 w 60"/>
                <a:gd name="T17" fmla="*/ 82 h 82"/>
                <a:gd name="T18" fmla="*/ 1 w 60"/>
                <a:gd name="T19" fmla="*/ 50 h 82"/>
                <a:gd name="T20" fmla="*/ 50 w 60"/>
                <a:gd name="T21" fmla="*/ 16 h 82"/>
                <a:gd name="T22" fmla="*/ 56 w 60"/>
                <a:gd name="T23" fmla="*/ 2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82">
                  <a:moveTo>
                    <a:pt x="56" y="29"/>
                  </a:moveTo>
                  <a:cubicBezTo>
                    <a:pt x="54" y="32"/>
                    <a:pt x="51" y="33"/>
                    <a:pt x="47" y="33"/>
                  </a:cubicBezTo>
                  <a:cubicBezTo>
                    <a:pt x="37" y="34"/>
                    <a:pt x="29" y="42"/>
                    <a:pt x="31" y="52"/>
                  </a:cubicBezTo>
                  <a:cubicBezTo>
                    <a:pt x="31" y="52"/>
                    <a:pt x="31" y="53"/>
                    <a:pt x="31" y="53"/>
                  </a:cubicBezTo>
                  <a:cubicBezTo>
                    <a:pt x="31" y="55"/>
                    <a:pt x="32" y="57"/>
                    <a:pt x="32" y="59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1"/>
                    <a:pt x="33" y="66"/>
                    <a:pt x="30" y="63"/>
                  </a:cubicBezTo>
                  <a:cubicBezTo>
                    <a:pt x="26" y="60"/>
                    <a:pt x="26" y="47"/>
                    <a:pt x="20" y="52"/>
                  </a:cubicBezTo>
                  <a:cubicBezTo>
                    <a:pt x="13" y="58"/>
                    <a:pt x="24" y="82"/>
                    <a:pt x="24" y="82"/>
                  </a:cubicBezTo>
                  <a:cubicBezTo>
                    <a:pt x="9" y="81"/>
                    <a:pt x="3" y="66"/>
                    <a:pt x="1" y="50"/>
                  </a:cubicBezTo>
                  <a:cubicBezTo>
                    <a:pt x="0" y="33"/>
                    <a:pt x="19" y="0"/>
                    <a:pt x="50" y="16"/>
                  </a:cubicBezTo>
                  <a:cubicBezTo>
                    <a:pt x="50" y="16"/>
                    <a:pt x="60" y="22"/>
                    <a:pt x="56" y="29"/>
                  </a:cubicBezTo>
                  <a:close/>
                </a:path>
              </a:pathLst>
            </a:custGeom>
            <a:solidFill>
              <a:srgbClr val="FDC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8" name="iṣḻíďé">
              <a:extLst>
                <a:ext uri="{FF2B5EF4-FFF2-40B4-BE49-F238E27FC236}">
                  <a16:creationId xmlns:a16="http://schemas.microsoft.com/office/drawing/2014/main" id="{7732F2EC-BA60-4787-8581-4C219617DEED}"/>
                </a:ext>
              </a:extLst>
            </p:cNvPr>
            <p:cNvSpPr/>
            <p:nvPr/>
          </p:nvSpPr>
          <p:spPr bwMode="auto">
            <a:xfrm>
              <a:off x="4824414" y="3560763"/>
              <a:ext cx="588963" cy="998538"/>
            </a:xfrm>
            <a:custGeom>
              <a:avLst/>
              <a:gdLst>
                <a:gd name="T0" fmla="*/ 102 w 192"/>
                <a:gd name="T1" fmla="*/ 254 h 325"/>
                <a:gd name="T2" fmla="*/ 104 w 192"/>
                <a:gd name="T3" fmla="*/ 243 h 325"/>
                <a:gd name="T4" fmla="*/ 105 w 192"/>
                <a:gd name="T5" fmla="*/ 243 h 325"/>
                <a:gd name="T6" fmla="*/ 161 w 192"/>
                <a:gd name="T7" fmla="*/ 243 h 325"/>
                <a:gd name="T8" fmla="*/ 181 w 192"/>
                <a:gd name="T9" fmla="*/ 223 h 325"/>
                <a:gd name="T10" fmla="*/ 181 w 192"/>
                <a:gd name="T11" fmla="*/ 193 h 325"/>
                <a:gd name="T12" fmla="*/ 186 w 192"/>
                <a:gd name="T13" fmla="*/ 192 h 325"/>
                <a:gd name="T14" fmla="*/ 189 w 192"/>
                <a:gd name="T15" fmla="*/ 187 h 325"/>
                <a:gd name="T16" fmla="*/ 189 w 192"/>
                <a:gd name="T17" fmla="*/ 182 h 325"/>
                <a:gd name="T18" fmla="*/ 189 w 192"/>
                <a:gd name="T19" fmla="*/ 177 h 325"/>
                <a:gd name="T20" fmla="*/ 187 w 192"/>
                <a:gd name="T21" fmla="*/ 173 h 325"/>
                <a:gd name="T22" fmla="*/ 181 w 192"/>
                <a:gd name="T23" fmla="*/ 173 h 325"/>
                <a:gd name="T24" fmla="*/ 181 w 192"/>
                <a:gd name="T25" fmla="*/ 167 h 325"/>
                <a:gd name="T26" fmla="*/ 161 w 192"/>
                <a:gd name="T27" fmla="*/ 147 h 325"/>
                <a:gd name="T28" fmla="*/ 131 w 192"/>
                <a:gd name="T29" fmla="*/ 147 h 325"/>
                <a:gd name="T30" fmla="*/ 115 w 192"/>
                <a:gd name="T31" fmla="*/ 115 h 325"/>
                <a:gd name="T32" fmla="*/ 103 w 192"/>
                <a:gd name="T33" fmla="*/ 88 h 325"/>
                <a:gd name="T34" fmla="*/ 104 w 192"/>
                <a:gd name="T35" fmla="*/ 85 h 325"/>
                <a:gd name="T36" fmla="*/ 121 w 192"/>
                <a:gd name="T37" fmla="*/ 88 h 325"/>
                <a:gd name="T38" fmla="*/ 129 w 192"/>
                <a:gd name="T39" fmla="*/ 76 h 325"/>
                <a:gd name="T40" fmla="*/ 134 w 192"/>
                <a:gd name="T41" fmla="*/ 75 h 325"/>
                <a:gd name="T42" fmla="*/ 133 w 192"/>
                <a:gd name="T43" fmla="*/ 65 h 325"/>
                <a:gd name="T44" fmla="*/ 133 w 192"/>
                <a:gd name="T45" fmla="*/ 59 h 325"/>
                <a:gd name="T46" fmla="*/ 135 w 192"/>
                <a:gd name="T47" fmla="*/ 57 h 325"/>
                <a:gd name="T48" fmla="*/ 137 w 192"/>
                <a:gd name="T49" fmla="*/ 49 h 325"/>
                <a:gd name="T50" fmla="*/ 157 w 192"/>
                <a:gd name="T51" fmla="*/ 25 h 325"/>
                <a:gd name="T52" fmla="*/ 135 w 192"/>
                <a:gd name="T53" fmla="*/ 20 h 325"/>
                <a:gd name="T54" fmla="*/ 96 w 192"/>
                <a:gd name="T55" fmla="*/ 17 h 325"/>
                <a:gd name="T56" fmla="*/ 78 w 192"/>
                <a:gd name="T57" fmla="*/ 36 h 325"/>
                <a:gd name="T58" fmla="*/ 87 w 192"/>
                <a:gd name="T59" fmla="*/ 74 h 325"/>
                <a:gd name="T60" fmla="*/ 86 w 192"/>
                <a:gd name="T61" fmla="*/ 82 h 325"/>
                <a:gd name="T62" fmla="*/ 53 w 192"/>
                <a:gd name="T63" fmla="*/ 98 h 325"/>
                <a:gd name="T64" fmla="*/ 47 w 192"/>
                <a:gd name="T65" fmla="*/ 110 h 325"/>
                <a:gd name="T66" fmla="*/ 46 w 192"/>
                <a:gd name="T67" fmla="*/ 111 h 325"/>
                <a:gd name="T68" fmla="*/ 28 w 192"/>
                <a:gd name="T69" fmla="*/ 151 h 325"/>
                <a:gd name="T70" fmla="*/ 1 w 192"/>
                <a:gd name="T71" fmla="*/ 230 h 325"/>
                <a:gd name="T72" fmla="*/ 4 w 192"/>
                <a:gd name="T73" fmla="*/ 239 h 325"/>
                <a:gd name="T74" fmla="*/ 4 w 192"/>
                <a:gd name="T75" fmla="*/ 325 h 325"/>
                <a:gd name="T76" fmla="*/ 55 w 192"/>
                <a:gd name="T77" fmla="*/ 325 h 325"/>
                <a:gd name="T78" fmla="*/ 56 w 192"/>
                <a:gd name="T79" fmla="*/ 319 h 325"/>
                <a:gd name="T80" fmla="*/ 56 w 192"/>
                <a:gd name="T81" fmla="*/ 325 h 325"/>
                <a:gd name="T82" fmla="*/ 102 w 192"/>
                <a:gd name="T83" fmla="*/ 325 h 325"/>
                <a:gd name="T84" fmla="*/ 100 w 192"/>
                <a:gd name="T85" fmla="*/ 259 h 325"/>
                <a:gd name="T86" fmla="*/ 102 w 192"/>
                <a:gd name="T87" fmla="*/ 25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2" h="325">
                  <a:moveTo>
                    <a:pt x="102" y="254"/>
                  </a:moveTo>
                  <a:cubicBezTo>
                    <a:pt x="103" y="251"/>
                    <a:pt x="103" y="248"/>
                    <a:pt x="104" y="243"/>
                  </a:cubicBezTo>
                  <a:cubicBezTo>
                    <a:pt x="104" y="243"/>
                    <a:pt x="105" y="243"/>
                    <a:pt x="105" y="243"/>
                  </a:cubicBezTo>
                  <a:cubicBezTo>
                    <a:pt x="161" y="243"/>
                    <a:pt x="161" y="243"/>
                    <a:pt x="161" y="243"/>
                  </a:cubicBezTo>
                  <a:cubicBezTo>
                    <a:pt x="172" y="243"/>
                    <a:pt x="181" y="234"/>
                    <a:pt x="181" y="223"/>
                  </a:cubicBezTo>
                  <a:cubicBezTo>
                    <a:pt x="181" y="193"/>
                    <a:pt x="181" y="193"/>
                    <a:pt x="181" y="193"/>
                  </a:cubicBezTo>
                  <a:cubicBezTo>
                    <a:pt x="183" y="193"/>
                    <a:pt x="184" y="193"/>
                    <a:pt x="186" y="192"/>
                  </a:cubicBezTo>
                  <a:cubicBezTo>
                    <a:pt x="191" y="191"/>
                    <a:pt x="189" y="187"/>
                    <a:pt x="189" y="187"/>
                  </a:cubicBezTo>
                  <a:cubicBezTo>
                    <a:pt x="189" y="187"/>
                    <a:pt x="192" y="184"/>
                    <a:pt x="189" y="182"/>
                  </a:cubicBezTo>
                  <a:cubicBezTo>
                    <a:pt x="189" y="182"/>
                    <a:pt x="191" y="179"/>
                    <a:pt x="189" y="177"/>
                  </a:cubicBezTo>
                  <a:cubicBezTo>
                    <a:pt x="189" y="177"/>
                    <a:pt x="191" y="173"/>
                    <a:pt x="187" y="173"/>
                  </a:cubicBezTo>
                  <a:cubicBezTo>
                    <a:pt x="187" y="173"/>
                    <a:pt x="184" y="173"/>
                    <a:pt x="181" y="173"/>
                  </a:cubicBezTo>
                  <a:cubicBezTo>
                    <a:pt x="181" y="167"/>
                    <a:pt x="181" y="167"/>
                    <a:pt x="181" y="167"/>
                  </a:cubicBezTo>
                  <a:cubicBezTo>
                    <a:pt x="181" y="156"/>
                    <a:pt x="172" y="147"/>
                    <a:pt x="161" y="147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26" y="136"/>
                    <a:pt x="120" y="123"/>
                    <a:pt x="115" y="115"/>
                  </a:cubicBezTo>
                  <a:cubicBezTo>
                    <a:pt x="113" y="104"/>
                    <a:pt x="109" y="95"/>
                    <a:pt x="103" y="88"/>
                  </a:cubicBezTo>
                  <a:cubicBezTo>
                    <a:pt x="104" y="87"/>
                    <a:pt x="104" y="86"/>
                    <a:pt x="104" y="85"/>
                  </a:cubicBezTo>
                  <a:cubicBezTo>
                    <a:pt x="111" y="88"/>
                    <a:pt x="117" y="89"/>
                    <a:pt x="121" y="88"/>
                  </a:cubicBezTo>
                  <a:cubicBezTo>
                    <a:pt x="124" y="84"/>
                    <a:pt x="127" y="80"/>
                    <a:pt x="129" y="76"/>
                  </a:cubicBezTo>
                  <a:cubicBezTo>
                    <a:pt x="131" y="76"/>
                    <a:pt x="133" y="76"/>
                    <a:pt x="134" y="75"/>
                  </a:cubicBezTo>
                  <a:cubicBezTo>
                    <a:pt x="135" y="73"/>
                    <a:pt x="134" y="68"/>
                    <a:pt x="133" y="65"/>
                  </a:cubicBezTo>
                  <a:cubicBezTo>
                    <a:pt x="133" y="63"/>
                    <a:pt x="132" y="61"/>
                    <a:pt x="133" y="59"/>
                  </a:cubicBezTo>
                  <a:cubicBezTo>
                    <a:pt x="133" y="58"/>
                    <a:pt x="134" y="57"/>
                    <a:pt x="135" y="57"/>
                  </a:cubicBezTo>
                  <a:cubicBezTo>
                    <a:pt x="137" y="53"/>
                    <a:pt x="137" y="50"/>
                    <a:pt x="137" y="49"/>
                  </a:cubicBezTo>
                  <a:cubicBezTo>
                    <a:pt x="146" y="50"/>
                    <a:pt x="156" y="45"/>
                    <a:pt x="157" y="25"/>
                  </a:cubicBezTo>
                  <a:cubicBezTo>
                    <a:pt x="153" y="27"/>
                    <a:pt x="144" y="25"/>
                    <a:pt x="135" y="20"/>
                  </a:cubicBezTo>
                  <a:cubicBezTo>
                    <a:pt x="130" y="18"/>
                    <a:pt x="110" y="0"/>
                    <a:pt x="96" y="17"/>
                  </a:cubicBezTo>
                  <a:cubicBezTo>
                    <a:pt x="90" y="15"/>
                    <a:pt x="81" y="21"/>
                    <a:pt x="78" y="36"/>
                  </a:cubicBezTo>
                  <a:cubicBezTo>
                    <a:pt x="76" y="51"/>
                    <a:pt x="81" y="72"/>
                    <a:pt x="87" y="74"/>
                  </a:cubicBezTo>
                  <a:cubicBezTo>
                    <a:pt x="87" y="74"/>
                    <a:pt x="87" y="78"/>
                    <a:pt x="86" y="82"/>
                  </a:cubicBezTo>
                  <a:cubicBezTo>
                    <a:pt x="77" y="82"/>
                    <a:pt x="63" y="84"/>
                    <a:pt x="53" y="98"/>
                  </a:cubicBezTo>
                  <a:cubicBezTo>
                    <a:pt x="51" y="101"/>
                    <a:pt x="49" y="105"/>
                    <a:pt x="47" y="110"/>
                  </a:cubicBezTo>
                  <a:cubicBezTo>
                    <a:pt x="46" y="110"/>
                    <a:pt x="46" y="110"/>
                    <a:pt x="46" y="111"/>
                  </a:cubicBezTo>
                  <a:cubicBezTo>
                    <a:pt x="38" y="122"/>
                    <a:pt x="32" y="137"/>
                    <a:pt x="28" y="151"/>
                  </a:cubicBezTo>
                  <a:cubicBezTo>
                    <a:pt x="16" y="181"/>
                    <a:pt x="5" y="213"/>
                    <a:pt x="1" y="230"/>
                  </a:cubicBezTo>
                  <a:cubicBezTo>
                    <a:pt x="0" y="234"/>
                    <a:pt x="1" y="237"/>
                    <a:pt x="4" y="239"/>
                  </a:cubicBezTo>
                  <a:cubicBezTo>
                    <a:pt x="0" y="265"/>
                    <a:pt x="2" y="292"/>
                    <a:pt x="4" y="325"/>
                  </a:cubicBezTo>
                  <a:cubicBezTo>
                    <a:pt x="55" y="325"/>
                    <a:pt x="55" y="325"/>
                    <a:pt x="55" y="325"/>
                  </a:cubicBezTo>
                  <a:cubicBezTo>
                    <a:pt x="55" y="323"/>
                    <a:pt x="55" y="321"/>
                    <a:pt x="56" y="319"/>
                  </a:cubicBezTo>
                  <a:cubicBezTo>
                    <a:pt x="56" y="321"/>
                    <a:pt x="56" y="323"/>
                    <a:pt x="56" y="325"/>
                  </a:cubicBezTo>
                  <a:cubicBezTo>
                    <a:pt x="102" y="325"/>
                    <a:pt x="102" y="325"/>
                    <a:pt x="102" y="325"/>
                  </a:cubicBezTo>
                  <a:cubicBezTo>
                    <a:pt x="101" y="299"/>
                    <a:pt x="101" y="276"/>
                    <a:pt x="100" y="259"/>
                  </a:cubicBezTo>
                  <a:cubicBezTo>
                    <a:pt x="101" y="258"/>
                    <a:pt x="102" y="256"/>
                    <a:pt x="102" y="254"/>
                  </a:cubicBezTo>
                </a:path>
              </a:pathLst>
            </a:custGeom>
            <a:solidFill>
              <a:srgbClr val="E192F4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9" name="îṡľïďè">
              <a:extLst>
                <a:ext uri="{FF2B5EF4-FFF2-40B4-BE49-F238E27FC236}">
                  <a16:creationId xmlns:a16="http://schemas.microsoft.com/office/drawing/2014/main" id="{0914D943-B744-489D-A2B7-0240E2332AF3}"/>
                </a:ext>
              </a:extLst>
            </p:cNvPr>
            <p:cNvSpPr/>
            <p:nvPr/>
          </p:nvSpPr>
          <p:spPr bwMode="auto">
            <a:xfrm>
              <a:off x="4995864" y="4979988"/>
              <a:ext cx="49213" cy="76200"/>
            </a:xfrm>
            <a:custGeom>
              <a:avLst/>
              <a:gdLst>
                <a:gd name="T0" fmla="*/ 8 w 31"/>
                <a:gd name="T1" fmla="*/ 0 h 48"/>
                <a:gd name="T2" fmla="*/ 0 w 31"/>
                <a:gd name="T3" fmla="*/ 46 h 48"/>
                <a:gd name="T4" fmla="*/ 23 w 31"/>
                <a:gd name="T5" fmla="*/ 48 h 48"/>
                <a:gd name="T6" fmla="*/ 31 w 31"/>
                <a:gd name="T7" fmla="*/ 4 h 48"/>
                <a:gd name="T8" fmla="*/ 8 w 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8" y="0"/>
                  </a:moveTo>
                  <a:lnTo>
                    <a:pt x="0" y="46"/>
                  </a:lnTo>
                  <a:lnTo>
                    <a:pt x="23" y="48"/>
                  </a:lnTo>
                  <a:lnTo>
                    <a:pt x="31" y="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0" name="ís1îḍè">
              <a:extLst>
                <a:ext uri="{FF2B5EF4-FFF2-40B4-BE49-F238E27FC236}">
                  <a16:creationId xmlns:a16="http://schemas.microsoft.com/office/drawing/2014/main" id="{BE3AFF2F-01F8-48F3-9341-828E6D6B6093}"/>
                </a:ext>
              </a:extLst>
            </p:cNvPr>
            <p:cNvSpPr/>
            <p:nvPr/>
          </p:nvSpPr>
          <p:spPr bwMode="auto">
            <a:xfrm>
              <a:off x="4995864" y="4979988"/>
              <a:ext cx="49213" cy="76200"/>
            </a:xfrm>
            <a:custGeom>
              <a:avLst/>
              <a:gdLst>
                <a:gd name="T0" fmla="*/ 8 w 31"/>
                <a:gd name="T1" fmla="*/ 0 h 48"/>
                <a:gd name="T2" fmla="*/ 0 w 31"/>
                <a:gd name="T3" fmla="*/ 46 h 48"/>
                <a:gd name="T4" fmla="*/ 23 w 31"/>
                <a:gd name="T5" fmla="*/ 48 h 48"/>
                <a:gd name="T6" fmla="*/ 31 w 31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8" y="0"/>
                  </a:moveTo>
                  <a:lnTo>
                    <a:pt x="0" y="46"/>
                  </a:lnTo>
                  <a:lnTo>
                    <a:pt x="23" y="48"/>
                  </a:lnTo>
                  <a:lnTo>
                    <a:pt x="3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1" name="íśḷídè">
              <a:extLst>
                <a:ext uri="{FF2B5EF4-FFF2-40B4-BE49-F238E27FC236}">
                  <a16:creationId xmlns:a16="http://schemas.microsoft.com/office/drawing/2014/main" id="{8767F879-8CEB-497C-9D25-4E6C2FAB1C29}"/>
                </a:ext>
              </a:extLst>
            </p:cNvPr>
            <p:cNvSpPr/>
            <p:nvPr/>
          </p:nvSpPr>
          <p:spPr bwMode="auto">
            <a:xfrm>
              <a:off x="4986339" y="5035551"/>
              <a:ext cx="173038" cy="73025"/>
            </a:xfrm>
            <a:custGeom>
              <a:avLst/>
              <a:gdLst>
                <a:gd name="T0" fmla="*/ 48 w 56"/>
                <a:gd name="T1" fmla="*/ 21 h 24"/>
                <a:gd name="T2" fmla="*/ 24 w 56"/>
                <a:gd name="T3" fmla="*/ 22 h 24"/>
                <a:gd name="T4" fmla="*/ 8 w 56"/>
                <a:gd name="T5" fmla="*/ 21 h 24"/>
                <a:gd name="T6" fmla="*/ 1 w 56"/>
                <a:gd name="T7" fmla="*/ 12 h 24"/>
                <a:gd name="T8" fmla="*/ 3 w 56"/>
                <a:gd name="T9" fmla="*/ 5 h 24"/>
                <a:gd name="T10" fmla="*/ 13 w 56"/>
                <a:gd name="T11" fmla="*/ 3 h 24"/>
                <a:gd name="T12" fmla="*/ 16 w 56"/>
                <a:gd name="T13" fmla="*/ 0 h 24"/>
                <a:gd name="T14" fmla="*/ 20 w 56"/>
                <a:gd name="T15" fmla="*/ 4 h 24"/>
                <a:gd name="T16" fmla="*/ 33 w 56"/>
                <a:gd name="T17" fmla="*/ 14 h 24"/>
                <a:gd name="T18" fmla="*/ 48 w 56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4">
                  <a:moveTo>
                    <a:pt x="48" y="21"/>
                  </a:moveTo>
                  <a:cubicBezTo>
                    <a:pt x="39" y="24"/>
                    <a:pt x="29" y="23"/>
                    <a:pt x="24" y="22"/>
                  </a:cubicBezTo>
                  <a:cubicBezTo>
                    <a:pt x="19" y="21"/>
                    <a:pt x="14" y="21"/>
                    <a:pt x="8" y="21"/>
                  </a:cubicBezTo>
                  <a:cubicBezTo>
                    <a:pt x="0" y="21"/>
                    <a:pt x="0" y="20"/>
                    <a:pt x="1" y="12"/>
                  </a:cubicBezTo>
                  <a:cubicBezTo>
                    <a:pt x="1" y="9"/>
                    <a:pt x="2" y="6"/>
                    <a:pt x="3" y="5"/>
                  </a:cubicBezTo>
                  <a:cubicBezTo>
                    <a:pt x="7" y="7"/>
                    <a:pt x="12" y="6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7" y="0"/>
                    <a:pt x="19" y="2"/>
                    <a:pt x="20" y="4"/>
                  </a:cubicBezTo>
                  <a:cubicBezTo>
                    <a:pt x="21" y="6"/>
                    <a:pt x="26" y="11"/>
                    <a:pt x="33" y="14"/>
                  </a:cubicBezTo>
                  <a:cubicBezTo>
                    <a:pt x="41" y="17"/>
                    <a:pt x="56" y="19"/>
                    <a:pt x="48" y="21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2" name="ïŝļïḍè">
              <a:extLst>
                <a:ext uri="{FF2B5EF4-FFF2-40B4-BE49-F238E27FC236}">
                  <a16:creationId xmlns:a16="http://schemas.microsoft.com/office/drawing/2014/main" id="{69DA6C92-48A3-4453-AB0D-9F7A4D9A7B00}"/>
                </a:ext>
              </a:extLst>
            </p:cNvPr>
            <p:cNvSpPr/>
            <p:nvPr/>
          </p:nvSpPr>
          <p:spPr bwMode="auto">
            <a:xfrm>
              <a:off x="4824414" y="4979988"/>
              <a:ext cx="49213" cy="76200"/>
            </a:xfrm>
            <a:custGeom>
              <a:avLst/>
              <a:gdLst>
                <a:gd name="T0" fmla="*/ 7 w 31"/>
                <a:gd name="T1" fmla="*/ 0 h 48"/>
                <a:gd name="T2" fmla="*/ 0 w 31"/>
                <a:gd name="T3" fmla="*/ 46 h 48"/>
                <a:gd name="T4" fmla="*/ 23 w 31"/>
                <a:gd name="T5" fmla="*/ 48 h 48"/>
                <a:gd name="T6" fmla="*/ 31 w 31"/>
                <a:gd name="T7" fmla="*/ 4 h 48"/>
                <a:gd name="T8" fmla="*/ 7 w 3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8">
                  <a:moveTo>
                    <a:pt x="7" y="0"/>
                  </a:moveTo>
                  <a:lnTo>
                    <a:pt x="0" y="46"/>
                  </a:lnTo>
                  <a:lnTo>
                    <a:pt x="23" y="48"/>
                  </a:lnTo>
                  <a:lnTo>
                    <a:pt x="31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3" name="íslíḋè">
              <a:extLst>
                <a:ext uri="{FF2B5EF4-FFF2-40B4-BE49-F238E27FC236}">
                  <a16:creationId xmlns:a16="http://schemas.microsoft.com/office/drawing/2014/main" id="{30924057-DCB3-4204-BEDC-22E2CF70C705}"/>
                </a:ext>
              </a:extLst>
            </p:cNvPr>
            <p:cNvSpPr/>
            <p:nvPr/>
          </p:nvSpPr>
          <p:spPr bwMode="auto">
            <a:xfrm>
              <a:off x="4824414" y="4979988"/>
              <a:ext cx="49213" cy="76200"/>
            </a:xfrm>
            <a:custGeom>
              <a:avLst/>
              <a:gdLst>
                <a:gd name="T0" fmla="*/ 7 w 31"/>
                <a:gd name="T1" fmla="*/ 0 h 48"/>
                <a:gd name="T2" fmla="*/ 0 w 31"/>
                <a:gd name="T3" fmla="*/ 46 h 48"/>
                <a:gd name="T4" fmla="*/ 23 w 31"/>
                <a:gd name="T5" fmla="*/ 48 h 48"/>
                <a:gd name="T6" fmla="*/ 31 w 31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48">
                  <a:moveTo>
                    <a:pt x="7" y="0"/>
                  </a:moveTo>
                  <a:lnTo>
                    <a:pt x="0" y="46"/>
                  </a:lnTo>
                  <a:lnTo>
                    <a:pt x="23" y="48"/>
                  </a:lnTo>
                  <a:lnTo>
                    <a:pt x="3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4" name="i$1íḑe">
              <a:extLst>
                <a:ext uri="{FF2B5EF4-FFF2-40B4-BE49-F238E27FC236}">
                  <a16:creationId xmlns:a16="http://schemas.microsoft.com/office/drawing/2014/main" id="{ED29ED2F-A725-4B33-BA45-C5A746D1A8F5}"/>
                </a:ext>
              </a:extLst>
            </p:cNvPr>
            <p:cNvSpPr/>
            <p:nvPr/>
          </p:nvSpPr>
          <p:spPr bwMode="auto">
            <a:xfrm>
              <a:off x="4814889" y="5035551"/>
              <a:ext cx="171450" cy="73025"/>
            </a:xfrm>
            <a:custGeom>
              <a:avLst/>
              <a:gdLst>
                <a:gd name="T0" fmla="*/ 48 w 56"/>
                <a:gd name="T1" fmla="*/ 21 h 24"/>
                <a:gd name="T2" fmla="*/ 24 w 56"/>
                <a:gd name="T3" fmla="*/ 22 h 24"/>
                <a:gd name="T4" fmla="*/ 8 w 56"/>
                <a:gd name="T5" fmla="*/ 21 h 24"/>
                <a:gd name="T6" fmla="*/ 1 w 56"/>
                <a:gd name="T7" fmla="*/ 12 h 24"/>
                <a:gd name="T8" fmla="*/ 3 w 56"/>
                <a:gd name="T9" fmla="*/ 5 h 24"/>
                <a:gd name="T10" fmla="*/ 13 w 56"/>
                <a:gd name="T11" fmla="*/ 3 h 24"/>
                <a:gd name="T12" fmla="*/ 16 w 56"/>
                <a:gd name="T13" fmla="*/ 0 h 24"/>
                <a:gd name="T14" fmla="*/ 20 w 56"/>
                <a:gd name="T15" fmla="*/ 4 h 24"/>
                <a:gd name="T16" fmla="*/ 33 w 56"/>
                <a:gd name="T17" fmla="*/ 14 h 24"/>
                <a:gd name="T18" fmla="*/ 48 w 56"/>
                <a:gd name="T1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24">
                  <a:moveTo>
                    <a:pt x="48" y="21"/>
                  </a:moveTo>
                  <a:cubicBezTo>
                    <a:pt x="39" y="24"/>
                    <a:pt x="29" y="23"/>
                    <a:pt x="24" y="22"/>
                  </a:cubicBezTo>
                  <a:cubicBezTo>
                    <a:pt x="19" y="21"/>
                    <a:pt x="14" y="21"/>
                    <a:pt x="8" y="21"/>
                  </a:cubicBezTo>
                  <a:cubicBezTo>
                    <a:pt x="0" y="21"/>
                    <a:pt x="0" y="20"/>
                    <a:pt x="1" y="12"/>
                  </a:cubicBezTo>
                  <a:cubicBezTo>
                    <a:pt x="1" y="9"/>
                    <a:pt x="2" y="6"/>
                    <a:pt x="3" y="5"/>
                  </a:cubicBezTo>
                  <a:cubicBezTo>
                    <a:pt x="7" y="7"/>
                    <a:pt x="12" y="6"/>
                    <a:pt x="13" y="3"/>
                  </a:cubicBezTo>
                  <a:cubicBezTo>
                    <a:pt x="14" y="1"/>
                    <a:pt x="15" y="0"/>
                    <a:pt x="16" y="0"/>
                  </a:cubicBezTo>
                  <a:cubicBezTo>
                    <a:pt x="17" y="0"/>
                    <a:pt x="19" y="2"/>
                    <a:pt x="20" y="4"/>
                  </a:cubicBezTo>
                  <a:cubicBezTo>
                    <a:pt x="21" y="6"/>
                    <a:pt x="26" y="11"/>
                    <a:pt x="33" y="14"/>
                  </a:cubicBezTo>
                  <a:cubicBezTo>
                    <a:pt x="41" y="17"/>
                    <a:pt x="56" y="19"/>
                    <a:pt x="48" y="21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5" name="ïṧḷîḓê">
              <a:extLst>
                <a:ext uri="{FF2B5EF4-FFF2-40B4-BE49-F238E27FC236}">
                  <a16:creationId xmlns:a16="http://schemas.microsoft.com/office/drawing/2014/main" id="{E43430B7-5355-4FAF-9488-9BAE382CDDC2}"/>
                </a:ext>
              </a:extLst>
            </p:cNvPr>
            <p:cNvSpPr/>
            <p:nvPr/>
          </p:nvSpPr>
          <p:spPr bwMode="auto">
            <a:xfrm>
              <a:off x="5081589" y="3852863"/>
              <a:ext cx="249238" cy="292100"/>
            </a:xfrm>
            <a:custGeom>
              <a:avLst/>
              <a:gdLst>
                <a:gd name="T0" fmla="*/ 0 w 81"/>
                <a:gd name="T1" fmla="*/ 12 h 95"/>
                <a:gd name="T2" fmla="*/ 7 w 81"/>
                <a:gd name="T3" fmla="*/ 53 h 95"/>
                <a:gd name="T4" fmla="*/ 42 w 81"/>
                <a:gd name="T5" fmla="*/ 94 h 95"/>
                <a:gd name="T6" fmla="*/ 70 w 81"/>
                <a:gd name="T7" fmla="*/ 94 h 95"/>
                <a:gd name="T8" fmla="*/ 77 w 81"/>
                <a:gd name="T9" fmla="*/ 93 h 95"/>
                <a:gd name="T10" fmla="*/ 80 w 81"/>
                <a:gd name="T11" fmla="*/ 71 h 95"/>
                <a:gd name="T12" fmla="*/ 75 w 81"/>
                <a:gd name="T13" fmla="*/ 67 h 95"/>
                <a:gd name="T14" fmla="*/ 72 w 81"/>
                <a:gd name="T15" fmla="*/ 68 h 95"/>
                <a:gd name="T16" fmla="*/ 56 w 81"/>
                <a:gd name="T17" fmla="*/ 68 h 95"/>
                <a:gd name="T18" fmla="*/ 46 w 81"/>
                <a:gd name="T19" fmla="*/ 63 h 95"/>
                <a:gd name="T20" fmla="*/ 17 w 81"/>
                <a:gd name="T21" fmla="*/ 7 h 95"/>
                <a:gd name="T22" fmla="*/ 0 w 81"/>
                <a:gd name="T23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95">
                  <a:moveTo>
                    <a:pt x="0" y="12"/>
                  </a:move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32" y="93"/>
                    <a:pt x="42" y="94"/>
                  </a:cubicBezTo>
                  <a:cubicBezTo>
                    <a:pt x="45" y="94"/>
                    <a:pt x="61" y="95"/>
                    <a:pt x="70" y="94"/>
                  </a:cubicBezTo>
                  <a:cubicBezTo>
                    <a:pt x="74" y="94"/>
                    <a:pt x="77" y="94"/>
                    <a:pt x="77" y="93"/>
                  </a:cubicBezTo>
                  <a:cubicBezTo>
                    <a:pt x="81" y="85"/>
                    <a:pt x="80" y="76"/>
                    <a:pt x="80" y="71"/>
                  </a:cubicBezTo>
                  <a:cubicBezTo>
                    <a:pt x="79" y="69"/>
                    <a:pt x="77" y="67"/>
                    <a:pt x="75" y="67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2" y="69"/>
                    <a:pt x="48" y="66"/>
                    <a:pt x="46" y="63"/>
                  </a:cubicBezTo>
                  <a:cubicBezTo>
                    <a:pt x="40" y="50"/>
                    <a:pt x="22" y="11"/>
                    <a:pt x="17" y="7"/>
                  </a:cubicBezTo>
                  <a:cubicBezTo>
                    <a:pt x="11" y="0"/>
                    <a:pt x="0" y="12"/>
                    <a:pt x="0" y="12"/>
                  </a:cubicBezTo>
                  <a:close/>
                </a:path>
              </a:pathLst>
            </a:custGeom>
            <a:solidFill>
              <a:srgbClr val="F2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6" name="isľíḑe">
              <a:extLst>
                <a:ext uri="{FF2B5EF4-FFF2-40B4-BE49-F238E27FC236}">
                  <a16:creationId xmlns:a16="http://schemas.microsoft.com/office/drawing/2014/main" id="{ECA1AEAB-CC76-4DC1-9C50-161E4825047D}"/>
                </a:ext>
              </a:extLst>
            </p:cNvPr>
            <p:cNvSpPr/>
            <p:nvPr/>
          </p:nvSpPr>
          <p:spPr bwMode="auto">
            <a:xfrm>
              <a:off x="4784726" y="4217988"/>
              <a:ext cx="328613" cy="798513"/>
            </a:xfrm>
            <a:custGeom>
              <a:avLst/>
              <a:gdLst>
                <a:gd name="T0" fmla="*/ 11 w 107"/>
                <a:gd name="T1" fmla="*/ 13 h 260"/>
                <a:gd name="T2" fmla="*/ 70 w 107"/>
                <a:gd name="T3" fmla="*/ 5 h 260"/>
                <a:gd name="T4" fmla="*/ 70 w 107"/>
                <a:gd name="T5" fmla="*/ 12 h 260"/>
                <a:gd name="T6" fmla="*/ 103 w 107"/>
                <a:gd name="T7" fmla="*/ 11 h 260"/>
                <a:gd name="T8" fmla="*/ 107 w 107"/>
                <a:gd name="T9" fmla="*/ 111 h 260"/>
                <a:gd name="T10" fmla="*/ 104 w 107"/>
                <a:gd name="T11" fmla="*/ 178 h 260"/>
                <a:gd name="T12" fmla="*/ 90 w 107"/>
                <a:gd name="T13" fmla="*/ 259 h 260"/>
                <a:gd name="T14" fmla="*/ 65 w 107"/>
                <a:gd name="T15" fmla="*/ 259 h 260"/>
                <a:gd name="T16" fmla="*/ 68 w 107"/>
                <a:gd name="T17" fmla="*/ 178 h 260"/>
                <a:gd name="T18" fmla="*/ 61 w 107"/>
                <a:gd name="T19" fmla="*/ 101 h 260"/>
                <a:gd name="T20" fmla="*/ 53 w 107"/>
                <a:gd name="T21" fmla="*/ 179 h 260"/>
                <a:gd name="T22" fmla="*/ 34 w 107"/>
                <a:gd name="T23" fmla="*/ 260 h 260"/>
                <a:gd name="T24" fmla="*/ 10 w 107"/>
                <a:gd name="T25" fmla="*/ 259 h 260"/>
                <a:gd name="T26" fmla="*/ 14 w 107"/>
                <a:gd name="T27" fmla="*/ 179 h 260"/>
                <a:gd name="T28" fmla="*/ 11 w 107"/>
                <a:gd name="T29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260">
                  <a:moveTo>
                    <a:pt x="11" y="13"/>
                  </a:moveTo>
                  <a:cubicBezTo>
                    <a:pt x="14" y="0"/>
                    <a:pt x="70" y="5"/>
                    <a:pt x="70" y="5"/>
                  </a:cubicBezTo>
                  <a:cubicBezTo>
                    <a:pt x="70" y="5"/>
                    <a:pt x="70" y="7"/>
                    <a:pt x="70" y="12"/>
                  </a:cubicBezTo>
                  <a:cubicBezTo>
                    <a:pt x="78" y="9"/>
                    <a:pt x="89" y="8"/>
                    <a:pt x="103" y="11"/>
                  </a:cubicBezTo>
                  <a:cubicBezTo>
                    <a:pt x="103" y="11"/>
                    <a:pt x="107" y="57"/>
                    <a:pt x="107" y="111"/>
                  </a:cubicBezTo>
                  <a:cubicBezTo>
                    <a:pt x="107" y="128"/>
                    <a:pt x="106" y="155"/>
                    <a:pt x="104" y="178"/>
                  </a:cubicBezTo>
                  <a:cubicBezTo>
                    <a:pt x="100" y="220"/>
                    <a:pt x="90" y="259"/>
                    <a:pt x="90" y="259"/>
                  </a:cubicBezTo>
                  <a:cubicBezTo>
                    <a:pt x="65" y="259"/>
                    <a:pt x="65" y="259"/>
                    <a:pt x="65" y="259"/>
                  </a:cubicBezTo>
                  <a:cubicBezTo>
                    <a:pt x="65" y="259"/>
                    <a:pt x="70" y="221"/>
                    <a:pt x="68" y="178"/>
                  </a:cubicBezTo>
                  <a:cubicBezTo>
                    <a:pt x="67" y="155"/>
                    <a:pt x="62" y="119"/>
                    <a:pt x="61" y="101"/>
                  </a:cubicBezTo>
                  <a:cubicBezTo>
                    <a:pt x="58" y="121"/>
                    <a:pt x="57" y="156"/>
                    <a:pt x="53" y="179"/>
                  </a:cubicBezTo>
                  <a:cubicBezTo>
                    <a:pt x="46" y="221"/>
                    <a:pt x="34" y="260"/>
                    <a:pt x="34" y="260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3" y="231"/>
                    <a:pt x="15" y="203"/>
                    <a:pt x="14" y="179"/>
                  </a:cubicBezTo>
                  <a:cubicBezTo>
                    <a:pt x="12" y="106"/>
                    <a:pt x="0" y="60"/>
                    <a:pt x="11" y="13"/>
                  </a:cubicBezTo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7" name="îṧļîḍe">
              <a:extLst>
                <a:ext uri="{FF2B5EF4-FFF2-40B4-BE49-F238E27FC236}">
                  <a16:creationId xmlns:a16="http://schemas.microsoft.com/office/drawing/2014/main" id="{AC0531B5-F5C9-448D-80CB-A34BF08D6AD2}"/>
                </a:ext>
              </a:extLst>
            </p:cNvPr>
            <p:cNvSpPr/>
            <p:nvPr/>
          </p:nvSpPr>
          <p:spPr bwMode="auto">
            <a:xfrm>
              <a:off x="4799014" y="3787776"/>
              <a:ext cx="366713" cy="571500"/>
            </a:xfrm>
            <a:custGeom>
              <a:avLst/>
              <a:gdLst>
                <a:gd name="T0" fmla="*/ 96 w 119"/>
                <a:gd name="T1" fmla="*/ 5 h 186"/>
                <a:gd name="T2" fmla="*/ 95 w 119"/>
                <a:gd name="T3" fmla="*/ 4 h 186"/>
                <a:gd name="T4" fmla="*/ 53 w 119"/>
                <a:gd name="T5" fmla="*/ 20 h 186"/>
                <a:gd name="T6" fmla="*/ 1 w 119"/>
                <a:gd name="T7" fmla="*/ 152 h 186"/>
                <a:gd name="T8" fmla="*/ 5 w 119"/>
                <a:gd name="T9" fmla="*/ 161 h 186"/>
                <a:gd name="T10" fmla="*/ 96 w 119"/>
                <a:gd name="T11" fmla="*/ 183 h 186"/>
                <a:gd name="T12" fmla="*/ 102 w 119"/>
                <a:gd name="T13" fmla="*/ 176 h 186"/>
                <a:gd name="T14" fmla="*/ 116 w 119"/>
                <a:gd name="T15" fmla="*/ 80 h 186"/>
                <a:gd name="T16" fmla="*/ 96 w 119"/>
                <a:gd name="T17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86">
                  <a:moveTo>
                    <a:pt x="96" y="5"/>
                  </a:moveTo>
                  <a:cubicBezTo>
                    <a:pt x="96" y="5"/>
                    <a:pt x="95" y="5"/>
                    <a:pt x="95" y="4"/>
                  </a:cubicBezTo>
                  <a:cubicBezTo>
                    <a:pt x="90" y="4"/>
                    <a:pt x="67" y="0"/>
                    <a:pt x="53" y="20"/>
                  </a:cubicBezTo>
                  <a:cubicBezTo>
                    <a:pt x="40" y="40"/>
                    <a:pt x="8" y="122"/>
                    <a:pt x="1" y="152"/>
                  </a:cubicBezTo>
                  <a:cubicBezTo>
                    <a:pt x="0" y="156"/>
                    <a:pt x="1" y="159"/>
                    <a:pt x="5" y="161"/>
                  </a:cubicBezTo>
                  <a:cubicBezTo>
                    <a:pt x="20" y="168"/>
                    <a:pt x="64" y="186"/>
                    <a:pt x="96" y="183"/>
                  </a:cubicBezTo>
                  <a:cubicBezTo>
                    <a:pt x="99" y="182"/>
                    <a:pt x="102" y="180"/>
                    <a:pt x="102" y="176"/>
                  </a:cubicBezTo>
                  <a:cubicBezTo>
                    <a:pt x="105" y="157"/>
                    <a:pt x="113" y="96"/>
                    <a:pt x="116" y="80"/>
                  </a:cubicBezTo>
                  <a:cubicBezTo>
                    <a:pt x="119" y="62"/>
                    <a:pt x="118" y="15"/>
                    <a:pt x="96" y="5"/>
                  </a:cubicBezTo>
                  <a:close/>
                </a:path>
              </a:pathLst>
            </a:custGeom>
            <a:solidFill>
              <a:srgbClr val="FDC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8" name="ïṧḻiḑé">
              <a:extLst>
                <a:ext uri="{FF2B5EF4-FFF2-40B4-BE49-F238E27FC236}">
                  <a16:creationId xmlns:a16="http://schemas.microsoft.com/office/drawing/2014/main" id="{A710065B-97B9-4F4E-9D60-5F83E597C66B}"/>
                </a:ext>
              </a:extLst>
            </p:cNvPr>
            <p:cNvSpPr/>
            <p:nvPr/>
          </p:nvSpPr>
          <p:spPr bwMode="auto">
            <a:xfrm>
              <a:off x="4975226" y="4583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07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9" name="isḷïḑè">
              <a:extLst>
                <a:ext uri="{FF2B5EF4-FFF2-40B4-BE49-F238E27FC236}">
                  <a16:creationId xmlns:a16="http://schemas.microsoft.com/office/drawing/2014/main" id="{C2D6DC8A-D96F-4CCE-8DD5-AEB0D293EBF4}"/>
                </a:ext>
              </a:extLst>
            </p:cNvPr>
            <p:cNvSpPr/>
            <p:nvPr/>
          </p:nvSpPr>
          <p:spPr bwMode="auto">
            <a:xfrm>
              <a:off x="4972051" y="4418013"/>
              <a:ext cx="23813" cy="165100"/>
            </a:xfrm>
            <a:custGeom>
              <a:avLst/>
              <a:gdLst>
                <a:gd name="T0" fmla="*/ 5 w 8"/>
                <a:gd name="T1" fmla="*/ 0 h 54"/>
                <a:gd name="T2" fmla="*/ 0 w 8"/>
                <a:gd name="T3" fmla="*/ 36 h 54"/>
                <a:gd name="T4" fmla="*/ 1 w 8"/>
                <a:gd name="T5" fmla="*/ 54 h 54"/>
                <a:gd name="T6" fmla="*/ 1 w 8"/>
                <a:gd name="T7" fmla="*/ 54 h 54"/>
                <a:gd name="T8" fmla="*/ 5 w 8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4">
                  <a:moveTo>
                    <a:pt x="5" y="0"/>
                  </a:moveTo>
                  <a:cubicBezTo>
                    <a:pt x="4" y="15"/>
                    <a:pt x="0" y="36"/>
                    <a:pt x="0" y="3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8" y="36"/>
                    <a:pt x="5" y="0"/>
                    <a:pt x="5" y="0"/>
                  </a:cubicBezTo>
                </a:path>
              </a:pathLst>
            </a:custGeom>
            <a:solidFill>
              <a:srgbClr val="221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0" name="íşḷîḍè">
              <a:extLst>
                <a:ext uri="{FF2B5EF4-FFF2-40B4-BE49-F238E27FC236}">
                  <a16:creationId xmlns:a16="http://schemas.microsoft.com/office/drawing/2014/main" id="{09511465-BF62-4A7F-B9E1-27FF55CBA95F}"/>
                </a:ext>
              </a:extLst>
            </p:cNvPr>
            <p:cNvSpPr/>
            <p:nvPr/>
          </p:nvSpPr>
          <p:spPr bwMode="auto">
            <a:xfrm>
              <a:off x="5057776" y="4000501"/>
              <a:ext cx="298450" cy="293688"/>
            </a:xfrm>
            <a:custGeom>
              <a:avLst/>
              <a:gdLst>
                <a:gd name="T0" fmla="*/ 97 w 97"/>
                <a:gd name="T1" fmla="*/ 76 h 96"/>
                <a:gd name="T2" fmla="*/ 77 w 97"/>
                <a:gd name="T3" fmla="*/ 96 h 96"/>
                <a:gd name="T4" fmla="*/ 21 w 97"/>
                <a:gd name="T5" fmla="*/ 96 h 96"/>
                <a:gd name="T6" fmla="*/ 1 w 97"/>
                <a:gd name="T7" fmla="*/ 76 h 96"/>
                <a:gd name="T8" fmla="*/ 1 w 97"/>
                <a:gd name="T9" fmla="*/ 20 h 96"/>
                <a:gd name="T10" fmla="*/ 21 w 97"/>
                <a:gd name="T11" fmla="*/ 0 h 96"/>
                <a:gd name="T12" fmla="*/ 77 w 97"/>
                <a:gd name="T13" fmla="*/ 0 h 96"/>
                <a:gd name="T14" fmla="*/ 97 w 97"/>
                <a:gd name="T15" fmla="*/ 20 h 96"/>
                <a:gd name="T16" fmla="*/ 97 w 97"/>
                <a:gd name="T17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96">
                  <a:moveTo>
                    <a:pt x="97" y="76"/>
                  </a:moveTo>
                  <a:cubicBezTo>
                    <a:pt x="97" y="87"/>
                    <a:pt x="88" y="96"/>
                    <a:pt x="77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10" y="96"/>
                    <a:pt x="1" y="87"/>
                    <a:pt x="1" y="7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8" y="0"/>
                    <a:pt x="97" y="9"/>
                    <a:pt x="97" y="20"/>
                  </a:cubicBezTo>
                  <a:lnTo>
                    <a:pt x="97" y="76"/>
                  </a:lnTo>
                  <a:close/>
                </a:path>
              </a:pathLst>
            </a:custGeom>
            <a:solidFill>
              <a:srgbClr val="FE99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1" name="î$ḻîḓè">
              <a:extLst>
                <a:ext uri="{FF2B5EF4-FFF2-40B4-BE49-F238E27FC236}">
                  <a16:creationId xmlns:a16="http://schemas.microsoft.com/office/drawing/2014/main" id="{46CDD3D8-668E-496F-AF93-95B364CF3AE7}"/>
                </a:ext>
              </a:extLst>
            </p:cNvPr>
            <p:cNvSpPr/>
            <p:nvPr/>
          </p:nvSpPr>
          <p:spPr bwMode="auto">
            <a:xfrm>
              <a:off x="5106989" y="4067176"/>
              <a:ext cx="147638" cy="166688"/>
            </a:xfrm>
            <a:custGeom>
              <a:avLst/>
              <a:gdLst>
                <a:gd name="T0" fmla="*/ 24 w 48"/>
                <a:gd name="T1" fmla="*/ 0 h 54"/>
                <a:gd name="T2" fmla="*/ 31 w 48"/>
                <a:gd name="T3" fmla="*/ 0 h 54"/>
                <a:gd name="T4" fmla="*/ 32 w 48"/>
                <a:gd name="T5" fmla="*/ 2 h 54"/>
                <a:gd name="T6" fmla="*/ 35 w 48"/>
                <a:gd name="T7" fmla="*/ 11 h 54"/>
                <a:gd name="T8" fmla="*/ 38 w 48"/>
                <a:gd name="T9" fmla="*/ 19 h 54"/>
                <a:gd name="T10" fmla="*/ 40 w 48"/>
                <a:gd name="T11" fmla="*/ 26 h 54"/>
                <a:gd name="T12" fmla="*/ 42 w 48"/>
                <a:gd name="T13" fmla="*/ 32 h 54"/>
                <a:gd name="T14" fmla="*/ 44 w 48"/>
                <a:gd name="T15" fmla="*/ 39 h 54"/>
                <a:gd name="T16" fmla="*/ 46 w 48"/>
                <a:gd name="T17" fmla="*/ 45 h 54"/>
                <a:gd name="T18" fmla="*/ 48 w 48"/>
                <a:gd name="T19" fmla="*/ 53 h 54"/>
                <a:gd name="T20" fmla="*/ 48 w 48"/>
                <a:gd name="T21" fmla="*/ 54 h 54"/>
                <a:gd name="T22" fmla="*/ 42 w 48"/>
                <a:gd name="T23" fmla="*/ 54 h 54"/>
                <a:gd name="T24" fmla="*/ 37 w 48"/>
                <a:gd name="T25" fmla="*/ 54 h 54"/>
                <a:gd name="T26" fmla="*/ 35 w 48"/>
                <a:gd name="T27" fmla="*/ 53 h 54"/>
                <a:gd name="T28" fmla="*/ 32 w 48"/>
                <a:gd name="T29" fmla="*/ 43 h 54"/>
                <a:gd name="T30" fmla="*/ 32 w 48"/>
                <a:gd name="T31" fmla="*/ 42 h 54"/>
                <a:gd name="T32" fmla="*/ 30 w 48"/>
                <a:gd name="T33" fmla="*/ 40 h 54"/>
                <a:gd name="T34" fmla="*/ 17 w 48"/>
                <a:gd name="T35" fmla="*/ 40 h 54"/>
                <a:gd name="T36" fmla="*/ 16 w 48"/>
                <a:gd name="T37" fmla="*/ 41 h 54"/>
                <a:gd name="T38" fmla="*/ 13 w 48"/>
                <a:gd name="T39" fmla="*/ 51 h 54"/>
                <a:gd name="T40" fmla="*/ 9 w 48"/>
                <a:gd name="T41" fmla="*/ 54 h 54"/>
                <a:gd name="T42" fmla="*/ 1 w 48"/>
                <a:gd name="T43" fmla="*/ 54 h 54"/>
                <a:gd name="T44" fmla="*/ 0 w 48"/>
                <a:gd name="T45" fmla="*/ 52 h 54"/>
                <a:gd name="T46" fmla="*/ 2 w 48"/>
                <a:gd name="T47" fmla="*/ 46 h 54"/>
                <a:gd name="T48" fmla="*/ 4 w 48"/>
                <a:gd name="T49" fmla="*/ 39 h 54"/>
                <a:gd name="T50" fmla="*/ 6 w 48"/>
                <a:gd name="T51" fmla="*/ 33 h 54"/>
                <a:gd name="T52" fmla="*/ 9 w 48"/>
                <a:gd name="T53" fmla="*/ 24 h 54"/>
                <a:gd name="T54" fmla="*/ 12 w 48"/>
                <a:gd name="T55" fmla="*/ 15 h 54"/>
                <a:gd name="T56" fmla="*/ 14 w 48"/>
                <a:gd name="T57" fmla="*/ 6 h 54"/>
                <a:gd name="T58" fmla="*/ 15 w 48"/>
                <a:gd name="T59" fmla="*/ 2 h 54"/>
                <a:gd name="T60" fmla="*/ 18 w 48"/>
                <a:gd name="T61" fmla="*/ 0 h 54"/>
                <a:gd name="T62" fmla="*/ 24 w 48"/>
                <a:gd name="T63" fmla="*/ 0 h 54"/>
                <a:gd name="T64" fmla="*/ 24 w 48"/>
                <a:gd name="T65" fmla="*/ 10 h 54"/>
                <a:gd name="T66" fmla="*/ 23 w 48"/>
                <a:gd name="T67" fmla="*/ 10 h 54"/>
                <a:gd name="T68" fmla="*/ 22 w 48"/>
                <a:gd name="T69" fmla="*/ 17 h 54"/>
                <a:gd name="T70" fmla="*/ 20 w 48"/>
                <a:gd name="T71" fmla="*/ 25 h 54"/>
                <a:gd name="T72" fmla="*/ 18 w 48"/>
                <a:gd name="T73" fmla="*/ 30 h 54"/>
                <a:gd name="T74" fmla="*/ 19 w 48"/>
                <a:gd name="T75" fmla="*/ 31 h 54"/>
                <a:gd name="T76" fmla="*/ 29 w 48"/>
                <a:gd name="T77" fmla="*/ 31 h 54"/>
                <a:gd name="T78" fmla="*/ 29 w 48"/>
                <a:gd name="T79" fmla="*/ 30 h 54"/>
                <a:gd name="T80" fmla="*/ 28 w 48"/>
                <a:gd name="T81" fmla="*/ 26 h 54"/>
                <a:gd name="T82" fmla="*/ 25 w 48"/>
                <a:gd name="T83" fmla="*/ 13 h 54"/>
                <a:gd name="T84" fmla="*/ 24 w 48"/>
                <a:gd name="T8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" h="54">
                  <a:moveTo>
                    <a:pt x="24" y="0"/>
                  </a:moveTo>
                  <a:cubicBezTo>
                    <a:pt x="26" y="0"/>
                    <a:pt x="28" y="1"/>
                    <a:pt x="31" y="0"/>
                  </a:cubicBezTo>
                  <a:cubicBezTo>
                    <a:pt x="32" y="0"/>
                    <a:pt x="32" y="1"/>
                    <a:pt x="32" y="2"/>
                  </a:cubicBezTo>
                  <a:cubicBezTo>
                    <a:pt x="33" y="5"/>
                    <a:pt x="34" y="8"/>
                    <a:pt x="35" y="11"/>
                  </a:cubicBezTo>
                  <a:cubicBezTo>
                    <a:pt x="36" y="14"/>
                    <a:pt x="37" y="16"/>
                    <a:pt x="38" y="19"/>
                  </a:cubicBezTo>
                  <a:cubicBezTo>
                    <a:pt x="39" y="22"/>
                    <a:pt x="39" y="24"/>
                    <a:pt x="40" y="26"/>
                  </a:cubicBezTo>
                  <a:cubicBezTo>
                    <a:pt x="41" y="28"/>
                    <a:pt x="41" y="30"/>
                    <a:pt x="42" y="32"/>
                  </a:cubicBezTo>
                  <a:cubicBezTo>
                    <a:pt x="43" y="34"/>
                    <a:pt x="43" y="36"/>
                    <a:pt x="44" y="39"/>
                  </a:cubicBezTo>
                  <a:cubicBezTo>
                    <a:pt x="45" y="41"/>
                    <a:pt x="45" y="43"/>
                    <a:pt x="46" y="45"/>
                  </a:cubicBezTo>
                  <a:cubicBezTo>
                    <a:pt x="47" y="47"/>
                    <a:pt x="48" y="50"/>
                    <a:pt x="48" y="53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6" y="54"/>
                    <a:pt x="44" y="54"/>
                    <a:pt x="42" y="54"/>
                  </a:cubicBezTo>
                  <a:cubicBezTo>
                    <a:pt x="40" y="54"/>
                    <a:pt x="38" y="54"/>
                    <a:pt x="37" y="54"/>
                  </a:cubicBezTo>
                  <a:cubicBezTo>
                    <a:pt x="36" y="54"/>
                    <a:pt x="35" y="54"/>
                    <a:pt x="35" y="53"/>
                  </a:cubicBezTo>
                  <a:cubicBezTo>
                    <a:pt x="34" y="49"/>
                    <a:pt x="33" y="46"/>
                    <a:pt x="32" y="43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1"/>
                    <a:pt x="31" y="40"/>
                    <a:pt x="30" y="40"/>
                  </a:cubicBezTo>
                  <a:cubicBezTo>
                    <a:pt x="26" y="40"/>
                    <a:pt x="22" y="40"/>
                    <a:pt x="17" y="40"/>
                  </a:cubicBezTo>
                  <a:cubicBezTo>
                    <a:pt x="17" y="40"/>
                    <a:pt x="16" y="40"/>
                    <a:pt x="16" y="41"/>
                  </a:cubicBezTo>
                  <a:cubicBezTo>
                    <a:pt x="15" y="45"/>
                    <a:pt x="14" y="48"/>
                    <a:pt x="13" y="51"/>
                  </a:cubicBezTo>
                  <a:cubicBezTo>
                    <a:pt x="12" y="54"/>
                    <a:pt x="12" y="54"/>
                    <a:pt x="9" y="54"/>
                  </a:cubicBezTo>
                  <a:cubicBezTo>
                    <a:pt x="7" y="54"/>
                    <a:pt x="4" y="54"/>
                    <a:pt x="1" y="54"/>
                  </a:cubicBezTo>
                  <a:cubicBezTo>
                    <a:pt x="0" y="54"/>
                    <a:pt x="0" y="53"/>
                    <a:pt x="0" y="52"/>
                  </a:cubicBezTo>
                  <a:cubicBezTo>
                    <a:pt x="1" y="50"/>
                    <a:pt x="2" y="48"/>
                    <a:pt x="2" y="46"/>
                  </a:cubicBezTo>
                  <a:cubicBezTo>
                    <a:pt x="3" y="44"/>
                    <a:pt x="4" y="42"/>
                    <a:pt x="4" y="39"/>
                  </a:cubicBezTo>
                  <a:cubicBezTo>
                    <a:pt x="5" y="37"/>
                    <a:pt x="5" y="35"/>
                    <a:pt x="6" y="33"/>
                  </a:cubicBezTo>
                  <a:cubicBezTo>
                    <a:pt x="7" y="30"/>
                    <a:pt x="8" y="27"/>
                    <a:pt x="9" y="24"/>
                  </a:cubicBezTo>
                  <a:cubicBezTo>
                    <a:pt x="10" y="21"/>
                    <a:pt x="11" y="18"/>
                    <a:pt x="12" y="15"/>
                  </a:cubicBezTo>
                  <a:cubicBezTo>
                    <a:pt x="13" y="12"/>
                    <a:pt x="14" y="9"/>
                    <a:pt x="14" y="6"/>
                  </a:cubicBezTo>
                  <a:cubicBezTo>
                    <a:pt x="15" y="4"/>
                    <a:pt x="15" y="3"/>
                    <a:pt x="15" y="2"/>
                  </a:cubicBezTo>
                  <a:cubicBezTo>
                    <a:pt x="16" y="1"/>
                    <a:pt x="17" y="0"/>
                    <a:pt x="18" y="0"/>
                  </a:cubicBezTo>
                  <a:cubicBezTo>
                    <a:pt x="20" y="1"/>
                    <a:pt x="22" y="0"/>
                    <a:pt x="24" y="0"/>
                  </a:cubicBezTo>
                  <a:close/>
                  <a:moveTo>
                    <a:pt x="24" y="10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3" y="13"/>
                    <a:pt x="22" y="15"/>
                    <a:pt x="22" y="17"/>
                  </a:cubicBezTo>
                  <a:cubicBezTo>
                    <a:pt x="21" y="20"/>
                    <a:pt x="20" y="22"/>
                    <a:pt x="20" y="25"/>
                  </a:cubicBezTo>
                  <a:cubicBezTo>
                    <a:pt x="19" y="27"/>
                    <a:pt x="19" y="28"/>
                    <a:pt x="18" y="30"/>
                  </a:cubicBezTo>
                  <a:cubicBezTo>
                    <a:pt x="18" y="31"/>
                    <a:pt x="19" y="31"/>
                    <a:pt x="19" y="31"/>
                  </a:cubicBezTo>
                  <a:cubicBezTo>
                    <a:pt x="22" y="31"/>
                    <a:pt x="26" y="31"/>
                    <a:pt x="29" y="31"/>
                  </a:cubicBezTo>
                  <a:cubicBezTo>
                    <a:pt x="29" y="31"/>
                    <a:pt x="30" y="31"/>
                    <a:pt x="29" y="30"/>
                  </a:cubicBezTo>
                  <a:cubicBezTo>
                    <a:pt x="29" y="28"/>
                    <a:pt x="28" y="27"/>
                    <a:pt x="28" y="26"/>
                  </a:cubicBezTo>
                  <a:cubicBezTo>
                    <a:pt x="27" y="22"/>
                    <a:pt x="26" y="17"/>
                    <a:pt x="25" y="13"/>
                  </a:cubicBezTo>
                  <a:cubicBezTo>
                    <a:pt x="24" y="12"/>
                    <a:pt x="24" y="11"/>
                    <a:pt x="2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2" name="ïSļiḑè">
              <a:extLst>
                <a:ext uri="{FF2B5EF4-FFF2-40B4-BE49-F238E27FC236}">
                  <a16:creationId xmlns:a16="http://schemas.microsoft.com/office/drawing/2014/main" id="{06B2EB27-FE75-4BE1-B6F6-C7E378F37E50}"/>
                </a:ext>
              </a:extLst>
            </p:cNvPr>
            <p:cNvSpPr/>
            <p:nvPr/>
          </p:nvSpPr>
          <p:spPr bwMode="auto">
            <a:xfrm>
              <a:off x="5268914" y="4113213"/>
              <a:ext cx="38100" cy="120650"/>
            </a:xfrm>
            <a:custGeom>
              <a:avLst/>
              <a:gdLst>
                <a:gd name="T0" fmla="*/ 12 w 12"/>
                <a:gd name="T1" fmla="*/ 19 h 39"/>
                <a:gd name="T2" fmla="*/ 12 w 12"/>
                <a:gd name="T3" fmla="*/ 37 h 39"/>
                <a:gd name="T4" fmla="*/ 11 w 12"/>
                <a:gd name="T5" fmla="*/ 39 h 39"/>
                <a:gd name="T6" fmla="*/ 2 w 12"/>
                <a:gd name="T7" fmla="*/ 39 h 39"/>
                <a:gd name="T8" fmla="*/ 0 w 12"/>
                <a:gd name="T9" fmla="*/ 37 h 39"/>
                <a:gd name="T10" fmla="*/ 0 w 12"/>
                <a:gd name="T11" fmla="*/ 2 h 39"/>
                <a:gd name="T12" fmla="*/ 2 w 12"/>
                <a:gd name="T13" fmla="*/ 0 h 39"/>
                <a:gd name="T14" fmla="*/ 11 w 12"/>
                <a:gd name="T15" fmla="*/ 0 h 39"/>
                <a:gd name="T16" fmla="*/ 12 w 12"/>
                <a:gd name="T17" fmla="*/ 2 h 39"/>
                <a:gd name="T18" fmla="*/ 12 w 12"/>
                <a:gd name="T1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39">
                  <a:moveTo>
                    <a:pt x="12" y="19"/>
                  </a:moveTo>
                  <a:cubicBezTo>
                    <a:pt x="12" y="25"/>
                    <a:pt x="12" y="31"/>
                    <a:pt x="12" y="37"/>
                  </a:cubicBezTo>
                  <a:cubicBezTo>
                    <a:pt x="12" y="38"/>
                    <a:pt x="12" y="39"/>
                    <a:pt x="11" y="39"/>
                  </a:cubicBezTo>
                  <a:cubicBezTo>
                    <a:pt x="8" y="39"/>
                    <a:pt x="5" y="39"/>
                    <a:pt x="2" y="39"/>
                  </a:cubicBezTo>
                  <a:cubicBezTo>
                    <a:pt x="1" y="39"/>
                    <a:pt x="0" y="38"/>
                    <a:pt x="0" y="37"/>
                  </a:cubicBezTo>
                  <a:cubicBezTo>
                    <a:pt x="0" y="25"/>
                    <a:pt x="0" y="14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5" y="0"/>
                    <a:pt x="8" y="0"/>
                    <a:pt x="11" y="0"/>
                  </a:cubicBezTo>
                  <a:cubicBezTo>
                    <a:pt x="12" y="0"/>
                    <a:pt x="12" y="0"/>
                    <a:pt x="12" y="2"/>
                  </a:cubicBezTo>
                  <a:cubicBezTo>
                    <a:pt x="12" y="8"/>
                    <a:pt x="12" y="14"/>
                    <a:pt x="12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3" name="îṣḷïḑê">
              <a:extLst>
                <a:ext uri="{FF2B5EF4-FFF2-40B4-BE49-F238E27FC236}">
                  <a16:creationId xmlns:a16="http://schemas.microsoft.com/office/drawing/2014/main" id="{BDA580CC-F3F0-4F00-9858-CDD0C9755816}"/>
                </a:ext>
              </a:extLst>
            </p:cNvPr>
            <p:cNvSpPr/>
            <p:nvPr/>
          </p:nvSpPr>
          <p:spPr bwMode="auto">
            <a:xfrm>
              <a:off x="5268914" y="4060826"/>
              <a:ext cx="41275" cy="38100"/>
            </a:xfrm>
            <a:custGeom>
              <a:avLst/>
              <a:gdLst>
                <a:gd name="T0" fmla="*/ 6 w 13"/>
                <a:gd name="T1" fmla="*/ 0 h 12"/>
                <a:gd name="T2" fmla="*/ 13 w 13"/>
                <a:gd name="T3" fmla="*/ 6 h 12"/>
                <a:gd name="T4" fmla="*/ 6 w 13"/>
                <a:gd name="T5" fmla="*/ 12 h 12"/>
                <a:gd name="T6" fmla="*/ 0 w 13"/>
                <a:gd name="T7" fmla="*/ 6 h 12"/>
                <a:gd name="T8" fmla="*/ 6 w 1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10" y="0"/>
                    <a:pt x="13" y="3"/>
                    <a:pt x="13" y="6"/>
                  </a:cubicBezTo>
                  <a:cubicBezTo>
                    <a:pt x="12" y="10"/>
                    <a:pt x="10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4" name="íṧ1iḍé">
              <a:extLst>
                <a:ext uri="{FF2B5EF4-FFF2-40B4-BE49-F238E27FC236}">
                  <a16:creationId xmlns:a16="http://schemas.microsoft.com/office/drawing/2014/main" id="{7B400425-4124-4460-B038-94AA47EA93A9}"/>
                </a:ext>
              </a:extLst>
            </p:cNvPr>
            <p:cNvSpPr/>
            <p:nvPr/>
          </p:nvSpPr>
          <p:spPr bwMode="auto">
            <a:xfrm>
              <a:off x="5310189" y="4076701"/>
              <a:ext cx="79375" cy="68263"/>
            </a:xfrm>
            <a:custGeom>
              <a:avLst/>
              <a:gdLst>
                <a:gd name="T0" fmla="*/ 21 w 26"/>
                <a:gd name="T1" fmla="*/ 1 h 22"/>
                <a:gd name="T2" fmla="*/ 7 w 26"/>
                <a:gd name="T3" fmla="*/ 1 h 22"/>
                <a:gd name="T4" fmla="*/ 5 w 26"/>
                <a:gd name="T5" fmla="*/ 5 h 22"/>
                <a:gd name="T6" fmla="*/ 2 w 26"/>
                <a:gd name="T7" fmla="*/ 6 h 22"/>
                <a:gd name="T8" fmla="*/ 4 w 26"/>
                <a:gd name="T9" fmla="*/ 11 h 22"/>
                <a:gd name="T10" fmla="*/ 5 w 26"/>
                <a:gd name="T11" fmla="*/ 16 h 22"/>
                <a:gd name="T12" fmla="*/ 6 w 26"/>
                <a:gd name="T13" fmla="*/ 20 h 22"/>
                <a:gd name="T14" fmla="*/ 20 w 26"/>
                <a:gd name="T15" fmla="*/ 20 h 22"/>
                <a:gd name="T16" fmla="*/ 23 w 26"/>
                <a:gd name="T17" fmla="*/ 15 h 22"/>
                <a:gd name="T18" fmla="*/ 23 w 26"/>
                <a:gd name="T19" fmla="*/ 10 h 22"/>
                <a:gd name="T20" fmla="*/ 23 w 26"/>
                <a:gd name="T21" fmla="*/ 5 h 22"/>
                <a:gd name="T22" fmla="*/ 21 w 26"/>
                <a:gd name="T23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2">
                  <a:moveTo>
                    <a:pt x="21" y="1"/>
                  </a:moveTo>
                  <a:cubicBezTo>
                    <a:pt x="21" y="1"/>
                    <a:pt x="10" y="1"/>
                    <a:pt x="7" y="1"/>
                  </a:cubicBezTo>
                  <a:cubicBezTo>
                    <a:pt x="3" y="0"/>
                    <a:pt x="3" y="4"/>
                    <a:pt x="5" y="5"/>
                  </a:cubicBezTo>
                  <a:cubicBezTo>
                    <a:pt x="5" y="5"/>
                    <a:pt x="3" y="5"/>
                    <a:pt x="2" y="6"/>
                  </a:cubicBezTo>
                  <a:cubicBezTo>
                    <a:pt x="1" y="7"/>
                    <a:pt x="2" y="11"/>
                    <a:pt x="4" y="11"/>
                  </a:cubicBezTo>
                  <a:cubicBezTo>
                    <a:pt x="4" y="11"/>
                    <a:pt x="0" y="13"/>
                    <a:pt x="5" y="16"/>
                  </a:cubicBezTo>
                  <a:cubicBezTo>
                    <a:pt x="5" y="16"/>
                    <a:pt x="4" y="19"/>
                    <a:pt x="6" y="20"/>
                  </a:cubicBezTo>
                  <a:cubicBezTo>
                    <a:pt x="9" y="21"/>
                    <a:pt x="14" y="22"/>
                    <a:pt x="20" y="20"/>
                  </a:cubicBezTo>
                  <a:cubicBezTo>
                    <a:pt x="25" y="19"/>
                    <a:pt x="23" y="15"/>
                    <a:pt x="23" y="15"/>
                  </a:cubicBezTo>
                  <a:cubicBezTo>
                    <a:pt x="23" y="15"/>
                    <a:pt x="26" y="12"/>
                    <a:pt x="23" y="10"/>
                  </a:cubicBezTo>
                  <a:cubicBezTo>
                    <a:pt x="23" y="10"/>
                    <a:pt x="25" y="7"/>
                    <a:pt x="23" y="5"/>
                  </a:cubicBezTo>
                  <a:cubicBezTo>
                    <a:pt x="23" y="5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5" name="iśļiďé">
              <a:extLst>
                <a:ext uri="{FF2B5EF4-FFF2-40B4-BE49-F238E27FC236}">
                  <a16:creationId xmlns:a16="http://schemas.microsoft.com/office/drawing/2014/main" id="{A51A27EA-57E1-4CF5-B614-37468ABC250B}"/>
                </a:ext>
              </a:extLst>
            </p:cNvPr>
            <p:cNvSpPr/>
            <p:nvPr/>
          </p:nvSpPr>
          <p:spPr bwMode="auto">
            <a:xfrm>
              <a:off x="4953001" y="4116388"/>
              <a:ext cx="196850" cy="130175"/>
            </a:xfrm>
            <a:custGeom>
              <a:avLst/>
              <a:gdLst>
                <a:gd name="T0" fmla="*/ 63 w 64"/>
                <a:gd name="T1" fmla="*/ 36 h 42"/>
                <a:gd name="T2" fmla="*/ 51 w 64"/>
                <a:gd name="T3" fmla="*/ 28 h 42"/>
                <a:gd name="T4" fmla="*/ 60 w 64"/>
                <a:gd name="T5" fmla="*/ 30 h 42"/>
                <a:gd name="T6" fmla="*/ 55 w 64"/>
                <a:gd name="T7" fmla="*/ 25 h 42"/>
                <a:gd name="T8" fmla="*/ 44 w 64"/>
                <a:gd name="T9" fmla="*/ 19 h 42"/>
                <a:gd name="T10" fmla="*/ 49 w 64"/>
                <a:gd name="T11" fmla="*/ 21 h 42"/>
                <a:gd name="T12" fmla="*/ 55 w 64"/>
                <a:gd name="T13" fmla="*/ 21 h 42"/>
                <a:gd name="T14" fmla="*/ 45 w 64"/>
                <a:gd name="T15" fmla="*/ 13 h 42"/>
                <a:gd name="T16" fmla="*/ 30 w 64"/>
                <a:gd name="T17" fmla="*/ 12 h 42"/>
                <a:gd name="T18" fmla="*/ 23 w 64"/>
                <a:gd name="T19" fmla="*/ 10 h 42"/>
                <a:gd name="T20" fmla="*/ 11 w 64"/>
                <a:gd name="T21" fmla="*/ 4 h 42"/>
                <a:gd name="T22" fmla="*/ 0 w 64"/>
                <a:gd name="T23" fmla="*/ 19 h 42"/>
                <a:gd name="T24" fmla="*/ 16 w 64"/>
                <a:gd name="T25" fmla="*/ 24 h 42"/>
                <a:gd name="T26" fmla="*/ 23 w 64"/>
                <a:gd name="T27" fmla="*/ 29 h 42"/>
                <a:gd name="T28" fmla="*/ 35 w 64"/>
                <a:gd name="T29" fmla="*/ 37 h 42"/>
                <a:gd name="T30" fmla="*/ 53 w 64"/>
                <a:gd name="T31" fmla="*/ 41 h 42"/>
                <a:gd name="T32" fmla="*/ 46 w 64"/>
                <a:gd name="T33" fmla="*/ 37 h 42"/>
                <a:gd name="T34" fmla="*/ 58 w 64"/>
                <a:gd name="T35" fmla="*/ 39 h 42"/>
                <a:gd name="T36" fmla="*/ 49 w 64"/>
                <a:gd name="T37" fmla="*/ 33 h 42"/>
                <a:gd name="T38" fmla="*/ 63 w 64"/>
                <a:gd name="T3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42">
                  <a:moveTo>
                    <a:pt x="63" y="36"/>
                  </a:moveTo>
                  <a:cubicBezTo>
                    <a:pt x="61" y="33"/>
                    <a:pt x="49" y="27"/>
                    <a:pt x="51" y="28"/>
                  </a:cubicBezTo>
                  <a:cubicBezTo>
                    <a:pt x="53" y="29"/>
                    <a:pt x="60" y="31"/>
                    <a:pt x="60" y="30"/>
                  </a:cubicBezTo>
                  <a:cubicBezTo>
                    <a:pt x="60" y="30"/>
                    <a:pt x="59" y="28"/>
                    <a:pt x="55" y="25"/>
                  </a:cubicBezTo>
                  <a:cubicBezTo>
                    <a:pt x="52" y="23"/>
                    <a:pt x="43" y="20"/>
                    <a:pt x="44" y="19"/>
                  </a:cubicBezTo>
                  <a:cubicBezTo>
                    <a:pt x="44" y="19"/>
                    <a:pt x="48" y="20"/>
                    <a:pt x="49" y="21"/>
                  </a:cubicBezTo>
                  <a:cubicBezTo>
                    <a:pt x="50" y="22"/>
                    <a:pt x="56" y="23"/>
                    <a:pt x="55" y="21"/>
                  </a:cubicBezTo>
                  <a:cubicBezTo>
                    <a:pt x="55" y="20"/>
                    <a:pt x="48" y="16"/>
                    <a:pt x="45" y="13"/>
                  </a:cubicBezTo>
                  <a:cubicBezTo>
                    <a:pt x="42" y="11"/>
                    <a:pt x="34" y="11"/>
                    <a:pt x="30" y="12"/>
                  </a:cubicBezTo>
                  <a:cubicBezTo>
                    <a:pt x="27" y="12"/>
                    <a:pt x="25" y="11"/>
                    <a:pt x="23" y="10"/>
                  </a:cubicBezTo>
                  <a:cubicBezTo>
                    <a:pt x="20" y="9"/>
                    <a:pt x="15" y="6"/>
                    <a:pt x="11" y="4"/>
                  </a:cubicBezTo>
                  <a:cubicBezTo>
                    <a:pt x="6" y="0"/>
                    <a:pt x="0" y="19"/>
                    <a:pt x="0" y="19"/>
                  </a:cubicBezTo>
                  <a:cubicBezTo>
                    <a:pt x="0" y="19"/>
                    <a:pt x="10" y="22"/>
                    <a:pt x="16" y="24"/>
                  </a:cubicBezTo>
                  <a:cubicBezTo>
                    <a:pt x="19" y="25"/>
                    <a:pt x="21" y="26"/>
                    <a:pt x="23" y="29"/>
                  </a:cubicBezTo>
                  <a:cubicBezTo>
                    <a:pt x="28" y="36"/>
                    <a:pt x="31" y="36"/>
                    <a:pt x="35" y="37"/>
                  </a:cubicBezTo>
                  <a:cubicBezTo>
                    <a:pt x="39" y="39"/>
                    <a:pt x="53" y="42"/>
                    <a:pt x="53" y="41"/>
                  </a:cubicBezTo>
                  <a:cubicBezTo>
                    <a:pt x="53" y="40"/>
                    <a:pt x="49" y="38"/>
                    <a:pt x="46" y="37"/>
                  </a:cubicBezTo>
                  <a:cubicBezTo>
                    <a:pt x="51" y="38"/>
                    <a:pt x="58" y="40"/>
                    <a:pt x="58" y="39"/>
                  </a:cubicBezTo>
                  <a:cubicBezTo>
                    <a:pt x="58" y="38"/>
                    <a:pt x="52" y="34"/>
                    <a:pt x="49" y="33"/>
                  </a:cubicBezTo>
                  <a:cubicBezTo>
                    <a:pt x="53" y="35"/>
                    <a:pt x="64" y="38"/>
                    <a:pt x="63" y="36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6" name="ísľiďe">
              <a:extLst>
                <a:ext uri="{FF2B5EF4-FFF2-40B4-BE49-F238E27FC236}">
                  <a16:creationId xmlns:a16="http://schemas.microsoft.com/office/drawing/2014/main" id="{D9A14C5D-52B7-4AB5-8734-84D386B64701}"/>
                </a:ext>
              </a:extLst>
            </p:cNvPr>
            <p:cNvSpPr/>
            <p:nvPr/>
          </p:nvSpPr>
          <p:spPr bwMode="auto">
            <a:xfrm>
              <a:off x="4864101" y="3843338"/>
              <a:ext cx="200025" cy="350838"/>
            </a:xfrm>
            <a:custGeom>
              <a:avLst/>
              <a:gdLst>
                <a:gd name="T0" fmla="*/ 5 w 65"/>
                <a:gd name="T1" fmla="*/ 89 h 114"/>
                <a:gd name="T2" fmla="*/ 30 w 65"/>
                <a:gd name="T3" fmla="*/ 111 h 114"/>
                <a:gd name="T4" fmla="*/ 33 w 65"/>
                <a:gd name="T5" fmla="*/ 113 h 114"/>
                <a:gd name="T6" fmla="*/ 40 w 65"/>
                <a:gd name="T7" fmla="*/ 110 h 114"/>
                <a:gd name="T8" fmla="*/ 46 w 65"/>
                <a:gd name="T9" fmla="*/ 93 h 114"/>
                <a:gd name="T10" fmla="*/ 43 w 65"/>
                <a:gd name="T11" fmla="*/ 87 h 114"/>
                <a:gd name="T12" fmla="*/ 43 w 65"/>
                <a:gd name="T13" fmla="*/ 87 h 114"/>
                <a:gd name="T14" fmla="*/ 33 w 65"/>
                <a:gd name="T15" fmla="*/ 74 h 114"/>
                <a:gd name="T16" fmla="*/ 58 w 65"/>
                <a:gd name="T17" fmla="*/ 36 h 114"/>
                <a:gd name="T18" fmla="*/ 61 w 65"/>
                <a:gd name="T19" fmla="*/ 12 h 114"/>
                <a:gd name="T20" fmla="*/ 25 w 65"/>
                <a:gd name="T21" fmla="*/ 15 h 114"/>
                <a:gd name="T22" fmla="*/ 5 w 65"/>
                <a:gd name="T23" fmla="*/ 8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114">
                  <a:moveTo>
                    <a:pt x="5" y="89"/>
                  </a:moveTo>
                  <a:cubicBezTo>
                    <a:pt x="7" y="97"/>
                    <a:pt x="21" y="106"/>
                    <a:pt x="30" y="111"/>
                  </a:cubicBezTo>
                  <a:cubicBezTo>
                    <a:pt x="31" y="112"/>
                    <a:pt x="32" y="112"/>
                    <a:pt x="33" y="113"/>
                  </a:cubicBezTo>
                  <a:cubicBezTo>
                    <a:pt x="35" y="114"/>
                    <a:pt x="39" y="113"/>
                    <a:pt x="40" y="110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7" y="90"/>
                    <a:pt x="46" y="88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38" y="84"/>
                    <a:pt x="30" y="79"/>
                    <a:pt x="33" y="74"/>
                  </a:cubicBezTo>
                  <a:cubicBezTo>
                    <a:pt x="35" y="68"/>
                    <a:pt x="49" y="47"/>
                    <a:pt x="58" y="36"/>
                  </a:cubicBezTo>
                  <a:cubicBezTo>
                    <a:pt x="60" y="32"/>
                    <a:pt x="65" y="20"/>
                    <a:pt x="61" y="12"/>
                  </a:cubicBezTo>
                  <a:cubicBezTo>
                    <a:pt x="55" y="0"/>
                    <a:pt x="34" y="1"/>
                    <a:pt x="25" y="15"/>
                  </a:cubicBezTo>
                  <a:cubicBezTo>
                    <a:pt x="11" y="35"/>
                    <a:pt x="0" y="71"/>
                    <a:pt x="5" y="89"/>
                  </a:cubicBezTo>
                  <a:close/>
                </a:path>
              </a:pathLst>
            </a:custGeom>
            <a:solidFill>
              <a:srgbClr val="F2B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7" name="ísḻîḋé">
              <a:extLst>
                <a:ext uri="{FF2B5EF4-FFF2-40B4-BE49-F238E27FC236}">
                  <a16:creationId xmlns:a16="http://schemas.microsoft.com/office/drawing/2014/main" id="{62FC7134-85A9-425D-B05A-6E72ABC59896}"/>
                </a:ext>
              </a:extLst>
            </p:cNvPr>
            <p:cNvSpPr/>
            <p:nvPr/>
          </p:nvSpPr>
          <p:spPr bwMode="auto">
            <a:xfrm>
              <a:off x="5051426" y="3640138"/>
              <a:ext cx="171450" cy="185738"/>
            </a:xfrm>
            <a:custGeom>
              <a:avLst/>
              <a:gdLst>
                <a:gd name="T0" fmla="*/ 55 w 56"/>
                <a:gd name="T1" fmla="*/ 19 h 60"/>
                <a:gd name="T2" fmla="*/ 53 w 56"/>
                <a:gd name="T3" fmla="*/ 27 h 60"/>
                <a:gd name="T4" fmla="*/ 51 w 56"/>
                <a:gd name="T5" fmla="*/ 29 h 60"/>
                <a:gd name="T6" fmla="*/ 51 w 56"/>
                <a:gd name="T7" fmla="*/ 35 h 60"/>
                <a:gd name="T8" fmla="*/ 39 w 56"/>
                <a:gd name="T9" fmla="*/ 58 h 60"/>
                <a:gd name="T10" fmla="*/ 13 w 56"/>
                <a:gd name="T11" fmla="*/ 51 h 60"/>
                <a:gd name="T12" fmla="*/ 2 w 56"/>
                <a:gd name="T13" fmla="*/ 30 h 60"/>
                <a:gd name="T14" fmla="*/ 17 w 56"/>
                <a:gd name="T15" fmla="*/ 0 h 60"/>
                <a:gd name="T16" fmla="*/ 43 w 56"/>
                <a:gd name="T17" fmla="*/ 4 h 60"/>
                <a:gd name="T18" fmla="*/ 55 w 56"/>
                <a:gd name="T19" fmla="*/ 1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0">
                  <a:moveTo>
                    <a:pt x="55" y="19"/>
                  </a:moveTo>
                  <a:cubicBezTo>
                    <a:pt x="55" y="19"/>
                    <a:pt x="56" y="22"/>
                    <a:pt x="53" y="27"/>
                  </a:cubicBezTo>
                  <a:cubicBezTo>
                    <a:pt x="52" y="27"/>
                    <a:pt x="51" y="28"/>
                    <a:pt x="51" y="29"/>
                  </a:cubicBezTo>
                  <a:cubicBezTo>
                    <a:pt x="50" y="31"/>
                    <a:pt x="51" y="33"/>
                    <a:pt x="51" y="35"/>
                  </a:cubicBezTo>
                  <a:cubicBezTo>
                    <a:pt x="49" y="44"/>
                    <a:pt x="45" y="52"/>
                    <a:pt x="39" y="58"/>
                  </a:cubicBezTo>
                  <a:cubicBezTo>
                    <a:pt x="34" y="60"/>
                    <a:pt x="23" y="56"/>
                    <a:pt x="13" y="51"/>
                  </a:cubicBezTo>
                  <a:cubicBezTo>
                    <a:pt x="11" y="51"/>
                    <a:pt x="0" y="46"/>
                    <a:pt x="2" y="30"/>
                  </a:cubicBezTo>
                  <a:cubicBezTo>
                    <a:pt x="4" y="15"/>
                    <a:pt x="16" y="0"/>
                    <a:pt x="17" y="0"/>
                  </a:cubicBezTo>
                  <a:cubicBezTo>
                    <a:pt x="17" y="0"/>
                    <a:pt x="42" y="4"/>
                    <a:pt x="43" y="4"/>
                  </a:cubicBezTo>
                  <a:cubicBezTo>
                    <a:pt x="43" y="4"/>
                    <a:pt x="55" y="19"/>
                    <a:pt x="55" y="19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8" name="i$ľídê">
              <a:extLst>
                <a:ext uri="{FF2B5EF4-FFF2-40B4-BE49-F238E27FC236}">
                  <a16:creationId xmlns:a16="http://schemas.microsoft.com/office/drawing/2014/main" id="{5B005916-01B9-4F10-A411-FC101C8E2DE9}"/>
                </a:ext>
              </a:extLst>
            </p:cNvPr>
            <p:cNvSpPr/>
            <p:nvPr/>
          </p:nvSpPr>
          <p:spPr bwMode="auto">
            <a:xfrm>
              <a:off x="5032376" y="3548063"/>
              <a:ext cx="249238" cy="231775"/>
            </a:xfrm>
            <a:custGeom>
              <a:avLst/>
              <a:gdLst>
                <a:gd name="T0" fmla="*/ 26 w 81"/>
                <a:gd name="T1" fmla="*/ 55 h 75"/>
                <a:gd name="T2" fmla="*/ 33 w 81"/>
                <a:gd name="T3" fmla="*/ 45 h 75"/>
                <a:gd name="T4" fmla="*/ 39 w 81"/>
                <a:gd name="T5" fmla="*/ 41 h 75"/>
                <a:gd name="T6" fmla="*/ 81 w 81"/>
                <a:gd name="T7" fmla="*/ 25 h 75"/>
                <a:gd name="T8" fmla="*/ 59 w 81"/>
                <a:gd name="T9" fmla="*/ 20 h 75"/>
                <a:gd name="T10" fmla="*/ 20 w 81"/>
                <a:gd name="T11" fmla="*/ 17 h 75"/>
                <a:gd name="T12" fmla="*/ 2 w 81"/>
                <a:gd name="T13" fmla="*/ 36 h 75"/>
                <a:gd name="T14" fmla="*/ 11 w 81"/>
                <a:gd name="T15" fmla="*/ 74 h 75"/>
                <a:gd name="T16" fmla="*/ 17 w 81"/>
                <a:gd name="T17" fmla="*/ 65 h 75"/>
                <a:gd name="T18" fmla="*/ 18 w 81"/>
                <a:gd name="T19" fmla="*/ 45 h 75"/>
                <a:gd name="T20" fmla="*/ 26 w 81"/>
                <a:gd name="T21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75">
                  <a:moveTo>
                    <a:pt x="26" y="55"/>
                  </a:moveTo>
                  <a:cubicBezTo>
                    <a:pt x="26" y="55"/>
                    <a:pt x="32" y="53"/>
                    <a:pt x="33" y="45"/>
                  </a:cubicBezTo>
                  <a:cubicBezTo>
                    <a:pt x="33" y="37"/>
                    <a:pt x="34" y="36"/>
                    <a:pt x="39" y="41"/>
                  </a:cubicBezTo>
                  <a:cubicBezTo>
                    <a:pt x="44" y="46"/>
                    <a:pt x="78" y="64"/>
                    <a:pt x="81" y="25"/>
                  </a:cubicBezTo>
                  <a:cubicBezTo>
                    <a:pt x="77" y="27"/>
                    <a:pt x="68" y="25"/>
                    <a:pt x="59" y="20"/>
                  </a:cubicBezTo>
                  <a:cubicBezTo>
                    <a:pt x="54" y="18"/>
                    <a:pt x="34" y="0"/>
                    <a:pt x="20" y="17"/>
                  </a:cubicBezTo>
                  <a:cubicBezTo>
                    <a:pt x="14" y="15"/>
                    <a:pt x="5" y="21"/>
                    <a:pt x="2" y="36"/>
                  </a:cubicBezTo>
                  <a:cubicBezTo>
                    <a:pt x="0" y="51"/>
                    <a:pt x="5" y="72"/>
                    <a:pt x="11" y="74"/>
                  </a:cubicBezTo>
                  <a:cubicBezTo>
                    <a:pt x="14" y="75"/>
                    <a:pt x="16" y="72"/>
                    <a:pt x="17" y="65"/>
                  </a:cubicBezTo>
                  <a:cubicBezTo>
                    <a:pt x="17" y="61"/>
                    <a:pt x="8" y="54"/>
                    <a:pt x="18" y="45"/>
                  </a:cubicBezTo>
                  <a:cubicBezTo>
                    <a:pt x="22" y="42"/>
                    <a:pt x="31" y="47"/>
                    <a:pt x="26" y="55"/>
                  </a:cubicBezTo>
                  <a:close/>
                </a:path>
              </a:pathLst>
            </a:custGeom>
            <a:solidFill>
              <a:srgbClr val="614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9" name="îṥľïḋé">
              <a:extLst>
                <a:ext uri="{FF2B5EF4-FFF2-40B4-BE49-F238E27FC236}">
                  <a16:creationId xmlns:a16="http://schemas.microsoft.com/office/drawing/2014/main" id="{413FD43F-742E-4D81-A0AA-1D4160A41AF7}"/>
                </a:ext>
              </a:extLst>
            </p:cNvPr>
            <p:cNvSpPr/>
            <p:nvPr/>
          </p:nvSpPr>
          <p:spPr bwMode="auto">
            <a:xfrm>
              <a:off x="5057776" y="3748088"/>
              <a:ext cx="92075" cy="98425"/>
            </a:xfrm>
            <a:custGeom>
              <a:avLst/>
              <a:gdLst>
                <a:gd name="T0" fmla="*/ 3 w 30"/>
                <a:gd name="T1" fmla="*/ 9 h 32"/>
                <a:gd name="T2" fmla="*/ 0 w 30"/>
                <a:gd name="T3" fmla="*/ 23 h 32"/>
                <a:gd name="T4" fmla="*/ 19 w 30"/>
                <a:gd name="T5" fmla="*/ 32 h 32"/>
                <a:gd name="T6" fmla="*/ 23 w 30"/>
                <a:gd name="T7" fmla="*/ 13 h 32"/>
                <a:gd name="T8" fmla="*/ 3 w 30"/>
                <a:gd name="T9" fmla="*/ 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3" y="9"/>
                  </a:moveTo>
                  <a:cubicBezTo>
                    <a:pt x="3" y="9"/>
                    <a:pt x="4" y="20"/>
                    <a:pt x="0" y="23"/>
                  </a:cubicBezTo>
                  <a:cubicBezTo>
                    <a:pt x="6" y="30"/>
                    <a:pt x="19" y="32"/>
                    <a:pt x="19" y="32"/>
                  </a:cubicBezTo>
                  <a:cubicBezTo>
                    <a:pt x="19" y="32"/>
                    <a:pt x="16" y="27"/>
                    <a:pt x="23" y="13"/>
                  </a:cubicBezTo>
                  <a:cubicBezTo>
                    <a:pt x="30" y="0"/>
                    <a:pt x="3" y="9"/>
                    <a:pt x="3" y="9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0" name="iṩḷiḑè">
              <a:extLst>
                <a:ext uri="{FF2B5EF4-FFF2-40B4-BE49-F238E27FC236}">
                  <a16:creationId xmlns:a16="http://schemas.microsoft.com/office/drawing/2014/main" id="{5E762089-C5C2-4D70-9F25-4F116599F5D5}"/>
                </a:ext>
              </a:extLst>
            </p:cNvPr>
            <p:cNvSpPr/>
            <p:nvPr/>
          </p:nvSpPr>
          <p:spPr bwMode="auto">
            <a:xfrm>
              <a:off x="5189539" y="3738563"/>
              <a:ext cx="25400" cy="46038"/>
            </a:xfrm>
            <a:custGeom>
              <a:avLst/>
              <a:gdLst>
                <a:gd name="T0" fmla="*/ 6 w 8"/>
                <a:gd name="T1" fmla="*/ 0 h 15"/>
                <a:gd name="T2" fmla="*/ 7 w 8"/>
                <a:gd name="T3" fmla="*/ 13 h 15"/>
                <a:gd name="T4" fmla="*/ 0 w 8"/>
                <a:gd name="T5" fmla="*/ 14 h 15"/>
                <a:gd name="T6" fmla="*/ 6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6" y="0"/>
                  </a:moveTo>
                  <a:cubicBezTo>
                    <a:pt x="6" y="0"/>
                    <a:pt x="8" y="10"/>
                    <a:pt x="7" y="13"/>
                  </a:cubicBezTo>
                  <a:cubicBezTo>
                    <a:pt x="6" y="15"/>
                    <a:pt x="0" y="14"/>
                    <a:pt x="0" y="1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1" name="îŝ1iḑé">
              <a:extLst>
                <a:ext uri="{FF2B5EF4-FFF2-40B4-BE49-F238E27FC236}">
                  <a16:creationId xmlns:a16="http://schemas.microsoft.com/office/drawing/2014/main" id="{5E164261-C17C-42DD-841B-635F5815C19B}"/>
                </a:ext>
              </a:extLst>
            </p:cNvPr>
            <p:cNvSpPr/>
            <p:nvPr/>
          </p:nvSpPr>
          <p:spPr bwMode="auto">
            <a:xfrm>
              <a:off x="5840414" y="4802188"/>
              <a:ext cx="25400" cy="85725"/>
            </a:xfrm>
            <a:custGeom>
              <a:avLst/>
              <a:gdLst>
                <a:gd name="T0" fmla="*/ 0 w 8"/>
                <a:gd name="T1" fmla="*/ 0 h 28"/>
                <a:gd name="T2" fmla="*/ 0 w 8"/>
                <a:gd name="T3" fmla="*/ 4 h 28"/>
                <a:gd name="T4" fmla="*/ 0 w 8"/>
                <a:gd name="T5" fmla="*/ 28 h 28"/>
                <a:gd name="T6" fmla="*/ 8 w 8"/>
                <a:gd name="T7" fmla="*/ 28 h 28"/>
                <a:gd name="T8" fmla="*/ 8 w 8"/>
                <a:gd name="T9" fmla="*/ 12 h 28"/>
                <a:gd name="T10" fmla="*/ 0 w 8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8">
                  <a:moveTo>
                    <a:pt x="0" y="0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7"/>
                    <a:pt x="5" y="2"/>
                    <a:pt x="0" y="0"/>
                  </a:cubicBezTo>
                </a:path>
              </a:pathLst>
            </a:custGeom>
            <a:solidFill>
              <a:srgbClr val="5B3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2" name="iṩḷîḑè">
              <a:extLst>
                <a:ext uri="{FF2B5EF4-FFF2-40B4-BE49-F238E27FC236}">
                  <a16:creationId xmlns:a16="http://schemas.microsoft.com/office/drawing/2014/main" id="{6B1BC51E-7BAB-42AA-84A6-0BEF1DF1FF0B}"/>
                </a:ext>
              </a:extLst>
            </p:cNvPr>
            <p:cNvSpPr/>
            <p:nvPr/>
          </p:nvSpPr>
          <p:spPr bwMode="auto">
            <a:xfrm>
              <a:off x="5840414" y="4887913"/>
              <a:ext cx="25400" cy="104775"/>
            </a:xfrm>
            <a:custGeom>
              <a:avLst/>
              <a:gdLst>
                <a:gd name="T0" fmla="*/ 8 w 8"/>
                <a:gd name="T1" fmla="*/ 0 h 34"/>
                <a:gd name="T2" fmla="*/ 0 w 8"/>
                <a:gd name="T3" fmla="*/ 0 h 34"/>
                <a:gd name="T4" fmla="*/ 0 w 8"/>
                <a:gd name="T5" fmla="*/ 31 h 34"/>
                <a:gd name="T6" fmla="*/ 0 w 8"/>
                <a:gd name="T7" fmla="*/ 34 h 34"/>
                <a:gd name="T8" fmla="*/ 8 w 8"/>
                <a:gd name="T9" fmla="*/ 34 h 34"/>
                <a:gd name="T10" fmla="*/ 8 w 8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4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422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3" name="ïŝļîdè">
              <a:extLst>
                <a:ext uri="{FF2B5EF4-FFF2-40B4-BE49-F238E27FC236}">
                  <a16:creationId xmlns:a16="http://schemas.microsoft.com/office/drawing/2014/main" id="{68B525F8-9393-4DC3-B5DA-70C5092F159E}"/>
                </a:ext>
              </a:extLst>
            </p:cNvPr>
            <p:cNvSpPr/>
            <p:nvPr/>
          </p:nvSpPr>
          <p:spPr bwMode="auto">
            <a:xfrm>
              <a:off x="5311776" y="4359276"/>
              <a:ext cx="98425" cy="200025"/>
            </a:xfrm>
            <a:custGeom>
              <a:avLst/>
              <a:gdLst>
                <a:gd name="T0" fmla="*/ 7 w 32"/>
                <a:gd name="T1" fmla="*/ 0 h 65"/>
                <a:gd name="T2" fmla="*/ 3 w 32"/>
                <a:gd name="T3" fmla="*/ 2 h 65"/>
                <a:gd name="T4" fmla="*/ 2 w 32"/>
                <a:gd name="T5" fmla="*/ 10 h 65"/>
                <a:gd name="T6" fmla="*/ 19 w 32"/>
                <a:gd name="T7" fmla="*/ 28 h 65"/>
                <a:gd name="T8" fmla="*/ 18 w 32"/>
                <a:gd name="T9" fmla="*/ 65 h 65"/>
                <a:gd name="T10" fmla="*/ 30 w 32"/>
                <a:gd name="T11" fmla="*/ 65 h 65"/>
                <a:gd name="T12" fmla="*/ 32 w 32"/>
                <a:gd name="T13" fmla="*/ 27 h 65"/>
                <a:gd name="T14" fmla="*/ 32 w 32"/>
                <a:gd name="T15" fmla="*/ 26 h 65"/>
                <a:gd name="T16" fmla="*/ 30 w 32"/>
                <a:gd name="T17" fmla="*/ 21 h 65"/>
                <a:gd name="T18" fmla="*/ 11 w 32"/>
                <a:gd name="T19" fmla="*/ 2 h 65"/>
                <a:gd name="T20" fmla="*/ 7 w 32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65">
                  <a:moveTo>
                    <a:pt x="7" y="0"/>
                  </a:moveTo>
                  <a:cubicBezTo>
                    <a:pt x="5" y="0"/>
                    <a:pt x="4" y="0"/>
                    <a:pt x="3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5"/>
                    <a:pt x="31" y="23"/>
                    <a:pt x="30" y="21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solidFill>
              <a:srgbClr val="5B3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4" name="iŝ1îḑè">
              <a:extLst>
                <a:ext uri="{FF2B5EF4-FFF2-40B4-BE49-F238E27FC236}">
                  <a16:creationId xmlns:a16="http://schemas.microsoft.com/office/drawing/2014/main" id="{832648D2-9DB6-44B2-948B-24913B0E52A6}"/>
                </a:ext>
              </a:extLst>
            </p:cNvPr>
            <p:cNvSpPr/>
            <p:nvPr/>
          </p:nvSpPr>
          <p:spPr bwMode="auto">
            <a:xfrm>
              <a:off x="5741989" y="4681538"/>
              <a:ext cx="25400" cy="95250"/>
            </a:xfrm>
            <a:custGeom>
              <a:avLst/>
              <a:gdLst>
                <a:gd name="T0" fmla="*/ 8 w 8"/>
                <a:gd name="T1" fmla="*/ 0 h 31"/>
                <a:gd name="T2" fmla="*/ 0 w 8"/>
                <a:gd name="T3" fmla="*/ 31 h 31"/>
                <a:gd name="T4" fmla="*/ 6 w 8"/>
                <a:gd name="T5" fmla="*/ 31 h 31"/>
                <a:gd name="T6" fmla="*/ 8 w 8"/>
                <a:gd name="T7" fmla="*/ 24 h 31"/>
                <a:gd name="T8" fmla="*/ 8 w 8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8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29"/>
                    <a:pt x="8" y="26"/>
                    <a:pt x="8" y="24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B3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5" name="iṩḷîdè">
              <a:extLst>
                <a:ext uri="{FF2B5EF4-FFF2-40B4-BE49-F238E27FC236}">
                  <a16:creationId xmlns:a16="http://schemas.microsoft.com/office/drawing/2014/main" id="{79686EAD-33EE-446F-94FA-B22CF10F9B84}"/>
                </a:ext>
              </a:extLst>
            </p:cNvPr>
            <p:cNvSpPr/>
            <p:nvPr/>
          </p:nvSpPr>
          <p:spPr bwMode="auto">
            <a:xfrm>
              <a:off x="5505451" y="4540251"/>
              <a:ext cx="228600" cy="230188"/>
            </a:xfrm>
            <a:custGeom>
              <a:avLst/>
              <a:gdLst>
                <a:gd name="T0" fmla="*/ 13 w 74"/>
                <a:gd name="T1" fmla="*/ 75 h 75"/>
                <a:gd name="T2" fmla="*/ 0 w 74"/>
                <a:gd name="T3" fmla="*/ 62 h 75"/>
                <a:gd name="T4" fmla="*/ 0 w 74"/>
                <a:gd name="T5" fmla="*/ 14 h 75"/>
                <a:gd name="T6" fmla="*/ 13 w 74"/>
                <a:gd name="T7" fmla="*/ 0 h 75"/>
                <a:gd name="T8" fmla="*/ 61 w 74"/>
                <a:gd name="T9" fmla="*/ 0 h 75"/>
                <a:gd name="T10" fmla="*/ 74 w 74"/>
                <a:gd name="T11" fmla="*/ 14 h 75"/>
                <a:gd name="T12" fmla="*/ 74 w 74"/>
                <a:gd name="T13" fmla="*/ 62 h 75"/>
                <a:gd name="T14" fmla="*/ 61 w 74"/>
                <a:gd name="T15" fmla="*/ 75 h 75"/>
                <a:gd name="T16" fmla="*/ 13 w 74"/>
                <a:gd name="T1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5">
                  <a:moveTo>
                    <a:pt x="13" y="75"/>
                  </a:moveTo>
                  <a:cubicBezTo>
                    <a:pt x="6" y="75"/>
                    <a:pt x="0" y="69"/>
                    <a:pt x="0" y="6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9" y="0"/>
                    <a:pt x="74" y="6"/>
                    <a:pt x="74" y="14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9"/>
                    <a:pt x="69" y="75"/>
                    <a:pt x="61" y="75"/>
                  </a:cubicBezTo>
                  <a:lnTo>
                    <a:pt x="13" y="75"/>
                  </a:lnTo>
                  <a:close/>
                </a:path>
              </a:pathLst>
            </a:custGeom>
            <a:solidFill>
              <a:srgbClr val="F1C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6" name="ísľîḓè">
              <a:extLst>
                <a:ext uri="{FF2B5EF4-FFF2-40B4-BE49-F238E27FC236}">
                  <a16:creationId xmlns:a16="http://schemas.microsoft.com/office/drawing/2014/main" id="{84D1352C-9C4C-4553-86BE-8A5E0BF0C794}"/>
                </a:ext>
              </a:extLst>
            </p:cNvPr>
            <p:cNvSpPr/>
            <p:nvPr/>
          </p:nvSpPr>
          <p:spPr bwMode="auto">
            <a:xfrm>
              <a:off x="5500689" y="4533901"/>
              <a:ext cx="241300" cy="242888"/>
            </a:xfrm>
            <a:custGeom>
              <a:avLst/>
              <a:gdLst>
                <a:gd name="T0" fmla="*/ 63 w 79"/>
                <a:gd name="T1" fmla="*/ 4 h 79"/>
                <a:gd name="T2" fmla="*/ 74 w 79"/>
                <a:gd name="T3" fmla="*/ 16 h 79"/>
                <a:gd name="T4" fmla="*/ 74 w 79"/>
                <a:gd name="T5" fmla="*/ 64 h 79"/>
                <a:gd name="T6" fmla="*/ 63 w 79"/>
                <a:gd name="T7" fmla="*/ 75 h 79"/>
                <a:gd name="T8" fmla="*/ 15 w 79"/>
                <a:gd name="T9" fmla="*/ 75 h 79"/>
                <a:gd name="T10" fmla="*/ 4 w 79"/>
                <a:gd name="T11" fmla="*/ 64 h 79"/>
                <a:gd name="T12" fmla="*/ 4 w 79"/>
                <a:gd name="T13" fmla="*/ 16 h 79"/>
                <a:gd name="T14" fmla="*/ 15 w 79"/>
                <a:gd name="T15" fmla="*/ 4 h 79"/>
                <a:gd name="T16" fmla="*/ 63 w 79"/>
                <a:gd name="T17" fmla="*/ 4 h 79"/>
                <a:gd name="T18" fmla="*/ 63 w 79"/>
                <a:gd name="T19" fmla="*/ 0 h 79"/>
                <a:gd name="T20" fmla="*/ 15 w 79"/>
                <a:gd name="T21" fmla="*/ 0 h 79"/>
                <a:gd name="T22" fmla="*/ 0 w 79"/>
                <a:gd name="T23" fmla="*/ 16 h 79"/>
                <a:gd name="T24" fmla="*/ 0 w 79"/>
                <a:gd name="T25" fmla="*/ 64 h 79"/>
                <a:gd name="T26" fmla="*/ 15 w 79"/>
                <a:gd name="T27" fmla="*/ 79 h 79"/>
                <a:gd name="T28" fmla="*/ 63 w 79"/>
                <a:gd name="T29" fmla="*/ 79 h 79"/>
                <a:gd name="T30" fmla="*/ 79 w 79"/>
                <a:gd name="T31" fmla="*/ 64 h 79"/>
                <a:gd name="T32" fmla="*/ 79 w 79"/>
                <a:gd name="T33" fmla="*/ 16 h 79"/>
                <a:gd name="T34" fmla="*/ 63 w 79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63" y="4"/>
                  </a:moveTo>
                  <a:cubicBezTo>
                    <a:pt x="69" y="4"/>
                    <a:pt x="74" y="9"/>
                    <a:pt x="74" y="16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70"/>
                    <a:pt x="69" y="75"/>
                    <a:pt x="63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9" y="75"/>
                    <a:pt x="4" y="70"/>
                    <a:pt x="4" y="6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9" y="4"/>
                    <a:pt x="15" y="4"/>
                  </a:cubicBezTo>
                  <a:cubicBezTo>
                    <a:pt x="63" y="4"/>
                    <a:pt x="63" y="4"/>
                    <a:pt x="63" y="4"/>
                  </a:cubicBezTo>
                  <a:moveTo>
                    <a:pt x="63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2"/>
                    <a:pt x="7" y="79"/>
                    <a:pt x="15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72" y="79"/>
                    <a:pt x="79" y="72"/>
                    <a:pt x="79" y="6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7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F1C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7" name="íSļïḍé">
              <a:extLst>
                <a:ext uri="{FF2B5EF4-FFF2-40B4-BE49-F238E27FC236}">
                  <a16:creationId xmlns:a16="http://schemas.microsoft.com/office/drawing/2014/main" id="{093DE9CB-1F94-407F-ABA4-D6B166CFADA8}"/>
                </a:ext>
              </a:extLst>
            </p:cNvPr>
            <p:cNvSpPr/>
            <p:nvPr/>
          </p:nvSpPr>
          <p:spPr bwMode="auto">
            <a:xfrm>
              <a:off x="5546726" y="4589463"/>
              <a:ext cx="146050" cy="147638"/>
            </a:xfrm>
            <a:custGeom>
              <a:avLst/>
              <a:gdLst>
                <a:gd name="T0" fmla="*/ 0 w 48"/>
                <a:gd name="T1" fmla="*/ 7 h 48"/>
                <a:gd name="T2" fmla="*/ 7 w 48"/>
                <a:gd name="T3" fmla="*/ 7 h 48"/>
                <a:gd name="T4" fmla="*/ 7 w 48"/>
                <a:gd name="T5" fmla="*/ 0 h 48"/>
                <a:gd name="T6" fmla="*/ 14 w 48"/>
                <a:gd name="T7" fmla="*/ 0 h 48"/>
                <a:gd name="T8" fmla="*/ 14 w 48"/>
                <a:gd name="T9" fmla="*/ 31 h 48"/>
                <a:gd name="T10" fmla="*/ 30 w 48"/>
                <a:gd name="T11" fmla="*/ 14 h 48"/>
                <a:gd name="T12" fmla="*/ 17 w 48"/>
                <a:gd name="T13" fmla="*/ 14 h 48"/>
                <a:gd name="T14" fmla="*/ 17 w 48"/>
                <a:gd name="T15" fmla="*/ 7 h 48"/>
                <a:gd name="T16" fmla="*/ 17 w 48"/>
                <a:gd name="T17" fmla="*/ 7 h 48"/>
                <a:gd name="T18" fmla="*/ 37 w 48"/>
                <a:gd name="T19" fmla="*/ 7 h 48"/>
                <a:gd name="T20" fmla="*/ 38 w 48"/>
                <a:gd name="T21" fmla="*/ 7 h 48"/>
                <a:gd name="T22" fmla="*/ 45 w 48"/>
                <a:gd name="T23" fmla="*/ 0 h 48"/>
                <a:gd name="T24" fmla="*/ 45 w 48"/>
                <a:gd name="T25" fmla="*/ 0 h 48"/>
                <a:gd name="T26" fmla="*/ 48 w 48"/>
                <a:gd name="T27" fmla="*/ 3 h 48"/>
                <a:gd name="T28" fmla="*/ 48 w 48"/>
                <a:gd name="T29" fmla="*/ 3 h 48"/>
                <a:gd name="T30" fmla="*/ 41 w 48"/>
                <a:gd name="T31" fmla="*/ 10 h 48"/>
                <a:gd name="T32" fmla="*/ 41 w 48"/>
                <a:gd name="T33" fmla="*/ 10 h 48"/>
                <a:gd name="T34" fmla="*/ 41 w 48"/>
                <a:gd name="T35" fmla="*/ 30 h 48"/>
                <a:gd name="T36" fmla="*/ 41 w 48"/>
                <a:gd name="T37" fmla="*/ 31 h 48"/>
                <a:gd name="T38" fmla="*/ 34 w 48"/>
                <a:gd name="T39" fmla="*/ 31 h 48"/>
                <a:gd name="T40" fmla="*/ 34 w 48"/>
                <a:gd name="T41" fmla="*/ 17 h 48"/>
                <a:gd name="T42" fmla="*/ 17 w 48"/>
                <a:gd name="T43" fmla="*/ 34 h 48"/>
                <a:gd name="T44" fmla="*/ 17 w 48"/>
                <a:gd name="T45" fmla="*/ 34 h 48"/>
                <a:gd name="T46" fmla="*/ 48 w 48"/>
                <a:gd name="T47" fmla="*/ 34 h 48"/>
                <a:gd name="T48" fmla="*/ 48 w 48"/>
                <a:gd name="T49" fmla="*/ 41 h 48"/>
                <a:gd name="T50" fmla="*/ 41 w 48"/>
                <a:gd name="T51" fmla="*/ 41 h 48"/>
                <a:gd name="T52" fmla="*/ 41 w 48"/>
                <a:gd name="T53" fmla="*/ 48 h 48"/>
                <a:gd name="T54" fmla="*/ 34 w 48"/>
                <a:gd name="T55" fmla="*/ 48 h 48"/>
                <a:gd name="T56" fmla="*/ 34 w 48"/>
                <a:gd name="T57" fmla="*/ 41 h 48"/>
                <a:gd name="T58" fmla="*/ 7 w 48"/>
                <a:gd name="T59" fmla="*/ 41 h 48"/>
                <a:gd name="T60" fmla="*/ 7 w 48"/>
                <a:gd name="T61" fmla="*/ 14 h 48"/>
                <a:gd name="T62" fmla="*/ 0 w 48"/>
                <a:gd name="T63" fmla="*/ 14 h 48"/>
                <a:gd name="T64" fmla="*/ 0 w 48"/>
                <a:gd name="T65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" h="48">
                  <a:moveTo>
                    <a:pt x="0" y="7"/>
                  </a:moveTo>
                  <a:cubicBezTo>
                    <a:pt x="2" y="7"/>
                    <a:pt x="5" y="7"/>
                    <a:pt x="7" y="7"/>
                  </a:cubicBezTo>
                  <a:cubicBezTo>
                    <a:pt x="7" y="5"/>
                    <a:pt x="7" y="3"/>
                    <a:pt x="7" y="0"/>
                  </a:cubicBezTo>
                  <a:cubicBezTo>
                    <a:pt x="9" y="0"/>
                    <a:pt x="12" y="0"/>
                    <a:pt x="14" y="0"/>
                  </a:cubicBezTo>
                  <a:cubicBezTo>
                    <a:pt x="14" y="10"/>
                    <a:pt x="14" y="20"/>
                    <a:pt x="14" y="31"/>
                  </a:cubicBezTo>
                  <a:cubicBezTo>
                    <a:pt x="20" y="25"/>
                    <a:pt x="25" y="20"/>
                    <a:pt x="30" y="14"/>
                  </a:cubicBezTo>
                  <a:cubicBezTo>
                    <a:pt x="26" y="14"/>
                    <a:pt x="21" y="14"/>
                    <a:pt x="17" y="14"/>
                  </a:cubicBezTo>
                  <a:cubicBezTo>
                    <a:pt x="17" y="12"/>
                    <a:pt x="17" y="10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31" y="7"/>
                    <a:pt x="37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4"/>
                    <a:pt x="43" y="2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1"/>
                    <a:pt x="47" y="2"/>
                    <a:pt x="48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5"/>
                    <a:pt x="43" y="7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7"/>
                    <a:pt x="41" y="24"/>
                    <a:pt x="41" y="30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38" y="31"/>
                    <a:pt x="36" y="31"/>
                    <a:pt x="34" y="31"/>
                  </a:cubicBezTo>
                  <a:cubicBezTo>
                    <a:pt x="34" y="26"/>
                    <a:pt x="34" y="22"/>
                    <a:pt x="34" y="17"/>
                  </a:cubicBezTo>
                  <a:cubicBezTo>
                    <a:pt x="28" y="23"/>
                    <a:pt x="23" y="28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7" y="34"/>
                    <a:pt x="38" y="34"/>
                    <a:pt x="48" y="34"/>
                  </a:cubicBezTo>
                  <a:cubicBezTo>
                    <a:pt x="48" y="36"/>
                    <a:pt x="48" y="38"/>
                    <a:pt x="48" y="41"/>
                  </a:cubicBezTo>
                  <a:cubicBezTo>
                    <a:pt x="45" y="41"/>
                    <a:pt x="43" y="41"/>
                    <a:pt x="41" y="41"/>
                  </a:cubicBezTo>
                  <a:cubicBezTo>
                    <a:pt x="41" y="43"/>
                    <a:pt x="41" y="45"/>
                    <a:pt x="41" y="48"/>
                  </a:cubicBezTo>
                  <a:cubicBezTo>
                    <a:pt x="38" y="48"/>
                    <a:pt x="36" y="48"/>
                    <a:pt x="34" y="48"/>
                  </a:cubicBezTo>
                  <a:cubicBezTo>
                    <a:pt x="34" y="45"/>
                    <a:pt x="34" y="43"/>
                    <a:pt x="34" y="41"/>
                  </a:cubicBezTo>
                  <a:cubicBezTo>
                    <a:pt x="25" y="41"/>
                    <a:pt x="16" y="41"/>
                    <a:pt x="7" y="41"/>
                  </a:cubicBezTo>
                  <a:cubicBezTo>
                    <a:pt x="7" y="32"/>
                    <a:pt x="7" y="23"/>
                    <a:pt x="7" y="14"/>
                  </a:cubicBezTo>
                  <a:cubicBezTo>
                    <a:pt x="5" y="14"/>
                    <a:pt x="2" y="14"/>
                    <a:pt x="0" y="14"/>
                  </a:cubicBezTo>
                  <a:cubicBezTo>
                    <a:pt x="0" y="12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8" name="iS1idé">
              <a:extLst>
                <a:ext uri="{FF2B5EF4-FFF2-40B4-BE49-F238E27FC236}">
                  <a16:creationId xmlns:a16="http://schemas.microsoft.com/office/drawing/2014/main" id="{1CBA5255-2784-4AD1-8957-A349B01C3F3D}"/>
                </a:ext>
              </a:extLst>
            </p:cNvPr>
            <p:cNvSpPr/>
            <p:nvPr/>
          </p:nvSpPr>
          <p:spPr bwMode="auto">
            <a:xfrm>
              <a:off x="5607051" y="4783138"/>
              <a:ext cx="228600" cy="227013"/>
            </a:xfrm>
            <a:custGeom>
              <a:avLst/>
              <a:gdLst>
                <a:gd name="T0" fmla="*/ 10 w 74"/>
                <a:gd name="T1" fmla="*/ 74 h 74"/>
                <a:gd name="T2" fmla="*/ 0 w 74"/>
                <a:gd name="T3" fmla="*/ 65 h 74"/>
                <a:gd name="T4" fmla="*/ 0 w 74"/>
                <a:gd name="T5" fmla="*/ 10 h 74"/>
                <a:gd name="T6" fmla="*/ 10 w 74"/>
                <a:gd name="T7" fmla="*/ 0 h 74"/>
                <a:gd name="T8" fmla="*/ 64 w 74"/>
                <a:gd name="T9" fmla="*/ 0 h 74"/>
                <a:gd name="T10" fmla="*/ 74 w 74"/>
                <a:gd name="T11" fmla="*/ 10 h 74"/>
                <a:gd name="T12" fmla="*/ 74 w 74"/>
                <a:gd name="T13" fmla="*/ 65 h 74"/>
                <a:gd name="T14" fmla="*/ 64 w 74"/>
                <a:gd name="T15" fmla="*/ 74 h 74"/>
                <a:gd name="T16" fmla="*/ 10 w 74"/>
                <a:gd name="T1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4">
                  <a:moveTo>
                    <a:pt x="10" y="74"/>
                  </a:moveTo>
                  <a:cubicBezTo>
                    <a:pt x="4" y="74"/>
                    <a:pt x="0" y="70"/>
                    <a:pt x="0" y="6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74" y="5"/>
                    <a:pt x="74" y="10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70"/>
                    <a:pt x="69" y="74"/>
                    <a:pt x="64" y="74"/>
                  </a:cubicBezTo>
                  <a:cubicBezTo>
                    <a:pt x="10" y="74"/>
                    <a:pt x="10" y="74"/>
                    <a:pt x="10" y="74"/>
                  </a:cubicBezTo>
                </a:path>
              </a:pathLst>
            </a:custGeom>
            <a:solidFill>
              <a:srgbClr val="D1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9" name="iṥľîďê">
              <a:extLst>
                <a:ext uri="{FF2B5EF4-FFF2-40B4-BE49-F238E27FC236}">
                  <a16:creationId xmlns:a16="http://schemas.microsoft.com/office/drawing/2014/main" id="{9C752FFD-DFD4-477F-B8FA-0C20B40E65E0}"/>
                </a:ext>
              </a:extLst>
            </p:cNvPr>
            <p:cNvSpPr/>
            <p:nvPr/>
          </p:nvSpPr>
          <p:spPr bwMode="auto">
            <a:xfrm>
              <a:off x="5597526" y="4776788"/>
              <a:ext cx="242888" cy="242888"/>
            </a:xfrm>
            <a:custGeom>
              <a:avLst/>
              <a:gdLst>
                <a:gd name="T0" fmla="*/ 67 w 79"/>
                <a:gd name="T1" fmla="*/ 5 h 79"/>
                <a:gd name="T2" fmla="*/ 74 w 79"/>
                <a:gd name="T3" fmla="*/ 12 h 79"/>
                <a:gd name="T4" fmla="*/ 74 w 79"/>
                <a:gd name="T5" fmla="*/ 67 h 79"/>
                <a:gd name="T6" fmla="*/ 67 w 79"/>
                <a:gd name="T7" fmla="*/ 74 h 79"/>
                <a:gd name="T8" fmla="*/ 13 w 79"/>
                <a:gd name="T9" fmla="*/ 74 h 79"/>
                <a:gd name="T10" fmla="*/ 6 w 79"/>
                <a:gd name="T11" fmla="*/ 67 h 79"/>
                <a:gd name="T12" fmla="*/ 6 w 79"/>
                <a:gd name="T13" fmla="*/ 12 h 79"/>
                <a:gd name="T14" fmla="*/ 13 w 79"/>
                <a:gd name="T15" fmla="*/ 5 h 79"/>
                <a:gd name="T16" fmla="*/ 67 w 79"/>
                <a:gd name="T17" fmla="*/ 5 h 79"/>
                <a:gd name="T18" fmla="*/ 67 w 79"/>
                <a:gd name="T19" fmla="*/ 0 h 79"/>
                <a:gd name="T20" fmla="*/ 13 w 79"/>
                <a:gd name="T21" fmla="*/ 0 h 79"/>
                <a:gd name="T22" fmla="*/ 0 w 79"/>
                <a:gd name="T23" fmla="*/ 12 h 79"/>
                <a:gd name="T24" fmla="*/ 0 w 79"/>
                <a:gd name="T25" fmla="*/ 67 h 79"/>
                <a:gd name="T26" fmla="*/ 13 w 79"/>
                <a:gd name="T27" fmla="*/ 79 h 79"/>
                <a:gd name="T28" fmla="*/ 67 w 79"/>
                <a:gd name="T29" fmla="*/ 79 h 79"/>
                <a:gd name="T30" fmla="*/ 79 w 79"/>
                <a:gd name="T31" fmla="*/ 67 h 79"/>
                <a:gd name="T32" fmla="*/ 79 w 79"/>
                <a:gd name="T33" fmla="*/ 12 h 79"/>
                <a:gd name="T34" fmla="*/ 67 w 79"/>
                <a:gd name="T3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9" h="79">
                  <a:moveTo>
                    <a:pt x="67" y="5"/>
                  </a:moveTo>
                  <a:cubicBezTo>
                    <a:pt x="71" y="5"/>
                    <a:pt x="74" y="8"/>
                    <a:pt x="74" y="12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70"/>
                    <a:pt x="71" y="74"/>
                    <a:pt x="67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9" y="74"/>
                    <a:pt x="6" y="70"/>
                    <a:pt x="6" y="6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67" y="5"/>
                    <a:pt x="67" y="5"/>
                    <a:pt x="67" y="5"/>
                  </a:cubicBezTo>
                  <a:moveTo>
                    <a:pt x="6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3"/>
                    <a:pt x="6" y="79"/>
                    <a:pt x="13" y="79"/>
                  </a:cubicBezTo>
                  <a:cubicBezTo>
                    <a:pt x="67" y="79"/>
                    <a:pt x="67" y="79"/>
                    <a:pt x="67" y="79"/>
                  </a:cubicBezTo>
                  <a:cubicBezTo>
                    <a:pt x="74" y="79"/>
                    <a:pt x="79" y="73"/>
                    <a:pt x="79" y="67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9" y="5"/>
                    <a:pt x="74" y="0"/>
                    <a:pt x="67" y="0"/>
                  </a:cubicBezTo>
                </a:path>
              </a:pathLst>
            </a:custGeom>
            <a:solidFill>
              <a:srgbClr val="D18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0" name="íS1îďe">
              <a:extLst>
                <a:ext uri="{FF2B5EF4-FFF2-40B4-BE49-F238E27FC236}">
                  <a16:creationId xmlns:a16="http://schemas.microsoft.com/office/drawing/2014/main" id="{CFB3FAA4-8CD7-475A-8B0F-4DF52B9954F7}"/>
                </a:ext>
              </a:extLst>
            </p:cNvPr>
            <p:cNvSpPr/>
            <p:nvPr/>
          </p:nvSpPr>
          <p:spPr bwMode="auto">
            <a:xfrm>
              <a:off x="5646739" y="4854576"/>
              <a:ext cx="117475" cy="115888"/>
            </a:xfrm>
            <a:custGeom>
              <a:avLst/>
              <a:gdLst>
                <a:gd name="T0" fmla="*/ 10 w 74"/>
                <a:gd name="T1" fmla="*/ 73 h 73"/>
                <a:gd name="T2" fmla="*/ 0 w 74"/>
                <a:gd name="T3" fmla="*/ 65 h 73"/>
                <a:gd name="T4" fmla="*/ 66 w 74"/>
                <a:gd name="T5" fmla="*/ 0 h 73"/>
                <a:gd name="T6" fmla="*/ 74 w 74"/>
                <a:gd name="T7" fmla="*/ 9 h 73"/>
                <a:gd name="T8" fmla="*/ 10 w 74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3">
                  <a:moveTo>
                    <a:pt x="10" y="73"/>
                  </a:moveTo>
                  <a:lnTo>
                    <a:pt x="0" y="65"/>
                  </a:lnTo>
                  <a:lnTo>
                    <a:pt x="66" y="0"/>
                  </a:lnTo>
                  <a:lnTo>
                    <a:pt x="74" y="9"/>
                  </a:lnTo>
                  <a:lnTo>
                    <a:pt x="1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1" name="îṡľídè">
              <a:extLst>
                <a:ext uri="{FF2B5EF4-FFF2-40B4-BE49-F238E27FC236}">
                  <a16:creationId xmlns:a16="http://schemas.microsoft.com/office/drawing/2014/main" id="{61E24B44-A013-4A6F-8D3A-6CC87806661E}"/>
                </a:ext>
              </a:extLst>
            </p:cNvPr>
            <p:cNvSpPr/>
            <p:nvPr/>
          </p:nvSpPr>
          <p:spPr bwMode="auto">
            <a:xfrm>
              <a:off x="5727701" y="4872038"/>
              <a:ext cx="20638" cy="19050"/>
            </a:xfrm>
            <a:custGeom>
              <a:avLst/>
              <a:gdLst>
                <a:gd name="T0" fmla="*/ 9 w 13"/>
                <a:gd name="T1" fmla="*/ 12 h 12"/>
                <a:gd name="T2" fmla="*/ 0 w 13"/>
                <a:gd name="T3" fmla="*/ 4 h 12"/>
                <a:gd name="T4" fmla="*/ 4 w 13"/>
                <a:gd name="T5" fmla="*/ 0 h 12"/>
                <a:gd name="T6" fmla="*/ 13 w 13"/>
                <a:gd name="T7" fmla="*/ 10 h 12"/>
                <a:gd name="T8" fmla="*/ 9 w 13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9" y="12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13" y="10"/>
                  </a:lnTo>
                  <a:lnTo>
                    <a:pt x="9" y="12"/>
                  </a:lnTo>
                  <a:close/>
                </a:path>
              </a:pathLst>
            </a:custGeom>
            <a:solidFill>
              <a:srgbClr val="C2E2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2" name="ïśḻiḋê">
              <a:extLst>
                <a:ext uri="{FF2B5EF4-FFF2-40B4-BE49-F238E27FC236}">
                  <a16:creationId xmlns:a16="http://schemas.microsoft.com/office/drawing/2014/main" id="{289D50F3-B692-443C-893D-21BC7150968C}"/>
                </a:ext>
              </a:extLst>
            </p:cNvPr>
            <p:cNvSpPr/>
            <p:nvPr/>
          </p:nvSpPr>
          <p:spPr bwMode="auto">
            <a:xfrm>
              <a:off x="5678489" y="4838701"/>
              <a:ext cx="33338" cy="33338"/>
            </a:xfrm>
            <a:custGeom>
              <a:avLst/>
              <a:gdLst>
                <a:gd name="T0" fmla="*/ 11 w 11"/>
                <a:gd name="T1" fmla="*/ 5 h 11"/>
                <a:gd name="T2" fmla="*/ 5 w 11"/>
                <a:gd name="T3" fmla="*/ 11 h 11"/>
                <a:gd name="T4" fmla="*/ 0 w 11"/>
                <a:gd name="T5" fmla="*/ 5 h 11"/>
                <a:gd name="T6" fmla="*/ 5 w 11"/>
                <a:gd name="T7" fmla="*/ 0 h 11"/>
                <a:gd name="T8" fmla="*/ 11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11" y="5"/>
                  </a:moveTo>
                  <a:cubicBezTo>
                    <a:pt x="7" y="7"/>
                    <a:pt x="7" y="7"/>
                    <a:pt x="5" y="11"/>
                  </a:cubicBezTo>
                  <a:cubicBezTo>
                    <a:pt x="3" y="7"/>
                    <a:pt x="4" y="7"/>
                    <a:pt x="0" y="5"/>
                  </a:cubicBezTo>
                  <a:cubicBezTo>
                    <a:pt x="4" y="3"/>
                    <a:pt x="3" y="3"/>
                    <a:pt x="5" y="0"/>
                  </a:cubicBezTo>
                  <a:cubicBezTo>
                    <a:pt x="7" y="3"/>
                    <a:pt x="7" y="3"/>
                    <a:pt x="1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3" name="î$líḑé">
              <a:extLst>
                <a:ext uri="{FF2B5EF4-FFF2-40B4-BE49-F238E27FC236}">
                  <a16:creationId xmlns:a16="http://schemas.microsoft.com/office/drawing/2014/main" id="{8EE0FD6D-199D-449B-8843-C32BC1CBCD62}"/>
                </a:ext>
              </a:extLst>
            </p:cNvPr>
            <p:cNvSpPr/>
            <p:nvPr/>
          </p:nvSpPr>
          <p:spPr bwMode="auto">
            <a:xfrm>
              <a:off x="5754689" y="4897438"/>
              <a:ext cx="39688" cy="36513"/>
            </a:xfrm>
            <a:custGeom>
              <a:avLst/>
              <a:gdLst>
                <a:gd name="T0" fmla="*/ 13 w 13"/>
                <a:gd name="T1" fmla="*/ 6 h 12"/>
                <a:gd name="T2" fmla="*/ 7 w 13"/>
                <a:gd name="T3" fmla="*/ 12 h 12"/>
                <a:gd name="T4" fmla="*/ 0 w 13"/>
                <a:gd name="T5" fmla="*/ 6 h 12"/>
                <a:gd name="T6" fmla="*/ 7 w 13"/>
                <a:gd name="T7" fmla="*/ 0 h 12"/>
                <a:gd name="T8" fmla="*/ 13 w 13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6"/>
                  </a:moveTo>
                  <a:cubicBezTo>
                    <a:pt x="9" y="8"/>
                    <a:pt x="9" y="8"/>
                    <a:pt x="7" y="12"/>
                  </a:cubicBezTo>
                  <a:cubicBezTo>
                    <a:pt x="5" y="8"/>
                    <a:pt x="5" y="8"/>
                    <a:pt x="0" y="6"/>
                  </a:cubicBezTo>
                  <a:cubicBezTo>
                    <a:pt x="5" y="4"/>
                    <a:pt x="5" y="4"/>
                    <a:pt x="7" y="0"/>
                  </a:cubicBezTo>
                  <a:cubicBezTo>
                    <a:pt x="9" y="4"/>
                    <a:pt x="9" y="4"/>
                    <a:pt x="1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4" name="íSliḑé">
              <a:extLst>
                <a:ext uri="{FF2B5EF4-FFF2-40B4-BE49-F238E27FC236}">
                  <a16:creationId xmlns:a16="http://schemas.microsoft.com/office/drawing/2014/main" id="{DE45BAE2-0A2F-454D-ADBF-C34D6A96D11A}"/>
                </a:ext>
              </a:extLst>
            </p:cNvPr>
            <p:cNvSpPr/>
            <p:nvPr/>
          </p:nvSpPr>
          <p:spPr bwMode="auto">
            <a:xfrm>
              <a:off x="5730876" y="4822826"/>
              <a:ext cx="20638" cy="25400"/>
            </a:xfrm>
            <a:custGeom>
              <a:avLst/>
              <a:gdLst>
                <a:gd name="T0" fmla="*/ 7 w 7"/>
                <a:gd name="T1" fmla="*/ 4 h 8"/>
                <a:gd name="T2" fmla="*/ 4 w 7"/>
                <a:gd name="T3" fmla="*/ 8 h 8"/>
                <a:gd name="T4" fmla="*/ 0 w 7"/>
                <a:gd name="T5" fmla="*/ 4 h 8"/>
                <a:gd name="T6" fmla="*/ 4 w 7"/>
                <a:gd name="T7" fmla="*/ 0 h 8"/>
                <a:gd name="T8" fmla="*/ 7 w 7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4"/>
                  </a:moveTo>
                  <a:cubicBezTo>
                    <a:pt x="5" y="5"/>
                    <a:pt x="5" y="5"/>
                    <a:pt x="4" y="8"/>
                  </a:cubicBezTo>
                  <a:cubicBezTo>
                    <a:pt x="2" y="5"/>
                    <a:pt x="2" y="5"/>
                    <a:pt x="0" y="4"/>
                  </a:cubicBezTo>
                  <a:cubicBezTo>
                    <a:pt x="2" y="3"/>
                    <a:pt x="2" y="3"/>
                    <a:pt x="4" y="0"/>
                  </a:cubicBezTo>
                  <a:cubicBezTo>
                    <a:pt x="5" y="3"/>
                    <a:pt x="5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5" name="ïş1íḋê">
              <a:extLst>
                <a:ext uri="{FF2B5EF4-FFF2-40B4-BE49-F238E27FC236}">
                  <a16:creationId xmlns:a16="http://schemas.microsoft.com/office/drawing/2014/main" id="{6C8C68DA-DC7F-45A0-9757-8A233CA028A8}"/>
                </a:ext>
              </a:extLst>
            </p:cNvPr>
            <p:cNvSpPr/>
            <p:nvPr/>
          </p:nvSpPr>
          <p:spPr bwMode="auto">
            <a:xfrm>
              <a:off x="5616576" y="4805363"/>
              <a:ext cx="15875" cy="195263"/>
            </a:xfrm>
            <a:custGeom>
              <a:avLst/>
              <a:gdLst>
                <a:gd name="T0" fmla="*/ 0 w 5"/>
                <a:gd name="T1" fmla="*/ 0 h 64"/>
                <a:gd name="T2" fmla="*/ 0 w 5"/>
                <a:gd name="T3" fmla="*/ 3 h 64"/>
                <a:gd name="T4" fmla="*/ 0 w 5"/>
                <a:gd name="T5" fmla="*/ 58 h 64"/>
                <a:gd name="T6" fmla="*/ 4 w 5"/>
                <a:gd name="T7" fmla="*/ 64 h 64"/>
                <a:gd name="T8" fmla="*/ 5 w 5"/>
                <a:gd name="T9" fmla="*/ 58 h 64"/>
                <a:gd name="T10" fmla="*/ 5 w 5"/>
                <a:gd name="T11" fmla="*/ 12 h 64"/>
                <a:gd name="T12" fmla="*/ 0 w 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1" y="63"/>
                    <a:pt x="4" y="64"/>
                  </a:cubicBezTo>
                  <a:cubicBezTo>
                    <a:pt x="4" y="62"/>
                    <a:pt x="5" y="60"/>
                    <a:pt x="5" y="5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7"/>
                    <a:pt x="3" y="3"/>
                    <a:pt x="0" y="0"/>
                  </a:cubicBezTo>
                </a:path>
              </a:pathLst>
            </a:custGeom>
            <a:solidFill>
              <a:srgbClr val="C36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6" name="íŝ1íḋê">
              <a:extLst>
                <a:ext uri="{FF2B5EF4-FFF2-40B4-BE49-F238E27FC236}">
                  <a16:creationId xmlns:a16="http://schemas.microsoft.com/office/drawing/2014/main" id="{101C1E58-67D4-472A-BC48-C71D8C16278E}"/>
                </a:ext>
              </a:extLst>
            </p:cNvPr>
            <p:cNvSpPr/>
            <p:nvPr/>
          </p:nvSpPr>
          <p:spPr bwMode="auto">
            <a:xfrm>
              <a:off x="5600701" y="4795838"/>
              <a:ext cx="28575" cy="217488"/>
            </a:xfrm>
            <a:custGeom>
              <a:avLst/>
              <a:gdLst>
                <a:gd name="T0" fmla="*/ 1 w 9"/>
                <a:gd name="T1" fmla="*/ 0 h 71"/>
                <a:gd name="T2" fmla="*/ 0 w 9"/>
                <a:gd name="T3" fmla="*/ 3 h 71"/>
                <a:gd name="T4" fmla="*/ 2 w 9"/>
                <a:gd name="T5" fmla="*/ 11 h 71"/>
                <a:gd name="T6" fmla="*/ 2 w 9"/>
                <a:gd name="T7" fmla="*/ 57 h 71"/>
                <a:gd name="T8" fmla="*/ 0 w 9"/>
                <a:gd name="T9" fmla="*/ 65 h 71"/>
                <a:gd name="T10" fmla="*/ 6 w 9"/>
                <a:gd name="T11" fmla="*/ 71 h 71"/>
                <a:gd name="T12" fmla="*/ 9 w 9"/>
                <a:gd name="T13" fmla="*/ 67 h 71"/>
                <a:gd name="T14" fmla="*/ 5 w 9"/>
                <a:gd name="T15" fmla="*/ 61 h 71"/>
                <a:gd name="T16" fmla="*/ 5 w 9"/>
                <a:gd name="T17" fmla="*/ 6 h 71"/>
                <a:gd name="T18" fmla="*/ 5 w 9"/>
                <a:gd name="T19" fmla="*/ 3 h 71"/>
                <a:gd name="T20" fmla="*/ 1 w 9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71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5"/>
                    <a:pt x="2" y="8"/>
                    <a:pt x="2" y="11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60"/>
                    <a:pt x="1" y="62"/>
                    <a:pt x="0" y="65"/>
                  </a:cubicBezTo>
                  <a:cubicBezTo>
                    <a:pt x="1" y="68"/>
                    <a:pt x="3" y="70"/>
                    <a:pt x="6" y="71"/>
                  </a:cubicBezTo>
                  <a:cubicBezTo>
                    <a:pt x="7" y="70"/>
                    <a:pt x="8" y="69"/>
                    <a:pt x="9" y="67"/>
                  </a:cubicBezTo>
                  <a:cubicBezTo>
                    <a:pt x="6" y="66"/>
                    <a:pt x="5" y="63"/>
                    <a:pt x="5" y="6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5" y="3"/>
                  </a:cubicBezTo>
                  <a:cubicBezTo>
                    <a:pt x="4" y="2"/>
                    <a:pt x="3" y="1"/>
                    <a:pt x="1" y="0"/>
                  </a:cubicBezTo>
                </a:path>
              </a:pathLst>
            </a:custGeom>
            <a:solidFill>
              <a:srgbClr val="C367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7" name="íš1îḋê">
              <a:extLst>
                <a:ext uri="{FF2B5EF4-FFF2-40B4-BE49-F238E27FC236}">
                  <a16:creationId xmlns:a16="http://schemas.microsoft.com/office/drawing/2014/main" id="{0E51D9CA-DD96-4363-A7FE-DB5B0FAE00E7}"/>
                </a:ext>
              </a:extLst>
            </p:cNvPr>
            <p:cNvSpPr/>
            <p:nvPr/>
          </p:nvSpPr>
          <p:spPr bwMode="auto">
            <a:xfrm>
              <a:off x="5360989" y="4776788"/>
              <a:ext cx="246063" cy="246063"/>
            </a:xfrm>
            <a:custGeom>
              <a:avLst/>
              <a:gdLst>
                <a:gd name="T0" fmla="*/ 80 w 80"/>
                <a:gd name="T1" fmla="*/ 63 h 80"/>
                <a:gd name="T2" fmla="*/ 63 w 80"/>
                <a:gd name="T3" fmla="*/ 80 h 80"/>
                <a:gd name="T4" fmla="*/ 17 w 80"/>
                <a:gd name="T5" fmla="*/ 80 h 80"/>
                <a:gd name="T6" fmla="*/ 0 w 80"/>
                <a:gd name="T7" fmla="*/ 63 h 80"/>
                <a:gd name="T8" fmla="*/ 0 w 80"/>
                <a:gd name="T9" fmla="*/ 17 h 80"/>
                <a:gd name="T10" fmla="*/ 16 w 80"/>
                <a:gd name="T11" fmla="*/ 0 h 80"/>
                <a:gd name="T12" fmla="*/ 63 w 80"/>
                <a:gd name="T13" fmla="*/ 0 h 80"/>
                <a:gd name="T14" fmla="*/ 80 w 80"/>
                <a:gd name="T15" fmla="*/ 17 h 80"/>
                <a:gd name="T16" fmla="*/ 80 w 80"/>
                <a:gd name="T17" fmla="*/ 6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80" y="63"/>
                  </a:moveTo>
                  <a:cubicBezTo>
                    <a:pt x="80" y="72"/>
                    <a:pt x="72" y="80"/>
                    <a:pt x="63" y="80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7" y="80"/>
                    <a:pt x="0" y="72"/>
                    <a:pt x="0" y="6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2" y="0"/>
                    <a:pt x="80" y="7"/>
                    <a:pt x="80" y="17"/>
                  </a:cubicBezTo>
                  <a:cubicBezTo>
                    <a:pt x="80" y="63"/>
                    <a:pt x="80" y="63"/>
                    <a:pt x="80" y="63"/>
                  </a:cubicBezTo>
                </a:path>
              </a:pathLst>
            </a:custGeom>
            <a:solidFill>
              <a:srgbClr val="FDC3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8" name="îSlîḓê">
              <a:extLst>
                <a:ext uri="{FF2B5EF4-FFF2-40B4-BE49-F238E27FC236}">
                  <a16:creationId xmlns:a16="http://schemas.microsoft.com/office/drawing/2014/main" id="{9B60D56D-CAA6-4C78-AC56-CCA63838D63C}"/>
                </a:ext>
              </a:extLst>
            </p:cNvPr>
            <p:cNvSpPr/>
            <p:nvPr/>
          </p:nvSpPr>
          <p:spPr bwMode="auto">
            <a:xfrm>
              <a:off x="5405439" y="4832351"/>
              <a:ext cx="95250" cy="131763"/>
            </a:xfrm>
            <a:custGeom>
              <a:avLst/>
              <a:gdLst>
                <a:gd name="T0" fmla="*/ 0 w 31"/>
                <a:gd name="T1" fmla="*/ 2 h 43"/>
                <a:gd name="T2" fmla="*/ 20 w 31"/>
                <a:gd name="T3" fmla="*/ 1 h 43"/>
                <a:gd name="T4" fmla="*/ 30 w 31"/>
                <a:gd name="T5" fmla="*/ 12 h 43"/>
                <a:gd name="T6" fmla="*/ 23 w 31"/>
                <a:gd name="T7" fmla="*/ 26 h 43"/>
                <a:gd name="T8" fmla="*/ 13 w 31"/>
                <a:gd name="T9" fmla="*/ 28 h 43"/>
                <a:gd name="T10" fmla="*/ 10 w 31"/>
                <a:gd name="T11" fmla="*/ 28 h 43"/>
                <a:gd name="T12" fmla="*/ 10 w 31"/>
                <a:gd name="T13" fmla="*/ 43 h 43"/>
                <a:gd name="T14" fmla="*/ 0 w 31"/>
                <a:gd name="T15" fmla="*/ 43 h 43"/>
                <a:gd name="T16" fmla="*/ 0 w 31"/>
                <a:gd name="T17" fmla="*/ 2 h 43"/>
                <a:gd name="T18" fmla="*/ 10 w 31"/>
                <a:gd name="T19" fmla="*/ 21 h 43"/>
                <a:gd name="T20" fmla="*/ 17 w 31"/>
                <a:gd name="T21" fmla="*/ 20 h 43"/>
                <a:gd name="T22" fmla="*/ 21 w 31"/>
                <a:gd name="T23" fmla="*/ 13 h 43"/>
                <a:gd name="T24" fmla="*/ 16 w 31"/>
                <a:gd name="T25" fmla="*/ 8 h 43"/>
                <a:gd name="T26" fmla="*/ 10 w 31"/>
                <a:gd name="T27" fmla="*/ 8 h 43"/>
                <a:gd name="T28" fmla="*/ 10 w 31"/>
                <a:gd name="T2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3">
                  <a:moveTo>
                    <a:pt x="0" y="2"/>
                  </a:moveTo>
                  <a:cubicBezTo>
                    <a:pt x="7" y="1"/>
                    <a:pt x="14" y="0"/>
                    <a:pt x="20" y="1"/>
                  </a:cubicBezTo>
                  <a:cubicBezTo>
                    <a:pt x="26" y="3"/>
                    <a:pt x="30" y="7"/>
                    <a:pt x="30" y="12"/>
                  </a:cubicBezTo>
                  <a:cubicBezTo>
                    <a:pt x="31" y="18"/>
                    <a:pt x="28" y="24"/>
                    <a:pt x="23" y="26"/>
                  </a:cubicBezTo>
                  <a:cubicBezTo>
                    <a:pt x="20" y="28"/>
                    <a:pt x="16" y="28"/>
                    <a:pt x="13" y="28"/>
                  </a:cubicBezTo>
                  <a:cubicBezTo>
                    <a:pt x="12" y="28"/>
                    <a:pt x="11" y="28"/>
                    <a:pt x="10" y="28"/>
                  </a:cubicBezTo>
                  <a:cubicBezTo>
                    <a:pt x="10" y="33"/>
                    <a:pt x="10" y="38"/>
                    <a:pt x="10" y="43"/>
                  </a:cubicBezTo>
                  <a:cubicBezTo>
                    <a:pt x="7" y="43"/>
                    <a:pt x="4" y="43"/>
                    <a:pt x="0" y="43"/>
                  </a:cubicBezTo>
                  <a:cubicBezTo>
                    <a:pt x="0" y="29"/>
                    <a:pt x="0" y="16"/>
                    <a:pt x="0" y="2"/>
                  </a:cubicBezTo>
                  <a:close/>
                  <a:moveTo>
                    <a:pt x="10" y="21"/>
                  </a:moveTo>
                  <a:cubicBezTo>
                    <a:pt x="12" y="21"/>
                    <a:pt x="15" y="21"/>
                    <a:pt x="17" y="20"/>
                  </a:cubicBezTo>
                  <a:cubicBezTo>
                    <a:pt x="20" y="19"/>
                    <a:pt x="21" y="16"/>
                    <a:pt x="21" y="13"/>
                  </a:cubicBezTo>
                  <a:cubicBezTo>
                    <a:pt x="21" y="11"/>
                    <a:pt x="19" y="9"/>
                    <a:pt x="16" y="8"/>
                  </a:cubicBezTo>
                  <a:cubicBezTo>
                    <a:pt x="14" y="8"/>
                    <a:pt x="12" y="8"/>
                    <a:pt x="10" y="8"/>
                  </a:cubicBezTo>
                  <a:cubicBezTo>
                    <a:pt x="10" y="12"/>
                    <a:pt x="10" y="17"/>
                    <a:pt x="10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9" name="îšļîḋê">
              <a:extLst>
                <a:ext uri="{FF2B5EF4-FFF2-40B4-BE49-F238E27FC236}">
                  <a16:creationId xmlns:a16="http://schemas.microsoft.com/office/drawing/2014/main" id="{96489915-567F-45DF-BBFC-2FD3940F9F9F}"/>
                </a:ext>
              </a:extLst>
            </p:cNvPr>
            <p:cNvSpPr/>
            <p:nvPr/>
          </p:nvSpPr>
          <p:spPr bwMode="auto">
            <a:xfrm>
              <a:off x="5497514" y="4865688"/>
              <a:ext cx="79375" cy="101600"/>
            </a:xfrm>
            <a:custGeom>
              <a:avLst/>
              <a:gdLst>
                <a:gd name="T0" fmla="*/ 23 w 26"/>
                <a:gd name="T1" fmla="*/ 3 h 33"/>
                <a:gd name="T2" fmla="*/ 21 w 26"/>
                <a:gd name="T3" fmla="*/ 9 h 33"/>
                <a:gd name="T4" fmla="*/ 15 w 26"/>
                <a:gd name="T5" fmla="*/ 7 h 33"/>
                <a:gd name="T6" fmla="*/ 13 w 26"/>
                <a:gd name="T7" fmla="*/ 8 h 33"/>
                <a:gd name="T8" fmla="*/ 11 w 26"/>
                <a:gd name="T9" fmla="*/ 10 h 33"/>
                <a:gd name="T10" fmla="*/ 12 w 26"/>
                <a:gd name="T11" fmla="*/ 12 h 33"/>
                <a:gd name="T12" fmla="*/ 16 w 26"/>
                <a:gd name="T13" fmla="*/ 13 h 33"/>
                <a:gd name="T14" fmla="*/ 20 w 26"/>
                <a:gd name="T15" fmla="*/ 15 h 33"/>
                <a:gd name="T16" fmla="*/ 20 w 26"/>
                <a:gd name="T17" fmla="*/ 30 h 33"/>
                <a:gd name="T18" fmla="*/ 9 w 26"/>
                <a:gd name="T19" fmla="*/ 33 h 33"/>
                <a:gd name="T20" fmla="*/ 1 w 26"/>
                <a:gd name="T21" fmla="*/ 31 h 33"/>
                <a:gd name="T22" fmla="*/ 2 w 26"/>
                <a:gd name="T23" fmla="*/ 24 h 33"/>
                <a:gd name="T24" fmla="*/ 11 w 26"/>
                <a:gd name="T25" fmla="*/ 26 h 33"/>
                <a:gd name="T26" fmla="*/ 13 w 26"/>
                <a:gd name="T27" fmla="*/ 26 h 33"/>
                <a:gd name="T28" fmla="*/ 15 w 26"/>
                <a:gd name="T29" fmla="*/ 24 h 33"/>
                <a:gd name="T30" fmla="*/ 14 w 26"/>
                <a:gd name="T31" fmla="*/ 22 h 33"/>
                <a:gd name="T32" fmla="*/ 11 w 26"/>
                <a:gd name="T33" fmla="*/ 20 h 33"/>
                <a:gd name="T34" fmla="*/ 6 w 26"/>
                <a:gd name="T35" fmla="*/ 18 h 33"/>
                <a:gd name="T36" fmla="*/ 5 w 26"/>
                <a:gd name="T37" fmla="*/ 3 h 33"/>
                <a:gd name="T38" fmla="*/ 23 w 26"/>
                <a:gd name="T3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" h="33">
                  <a:moveTo>
                    <a:pt x="23" y="3"/>
                  </a:moveTo>
                  <a:cubicBezTo>
                    <a:pt x="22" y="5"/>
                    <a:pt x="22" y="7"/>
                    <a:pt x="21" y="9"/>
                  </a:cubicBezTo>
                  <a:cubicBezTo>
                    <a:pt x="19" y="8"/>
                    <a:pt x="17" y="8"/>
                    <a:pt x="15" y="7"/>
                  </a:cubicBezTo>
                  <a:cubicBezTo>
                    <a:pt x="14" y="7"/>
                    <a:pt x="13" y="7"/>
                    <a:pt x="13" y="8"/>
                  </a:cubicBezTo>
                  <a:cubicBezTo>
                    <a:pt x="12" y="8"/>
                    <a:pt x="11" y="9"/>
                    <a:pt x="11" y="10"/>
                  </a:cubicBezTo>
                  <a:cubicBezTo>
                    <a:pt x="11" y="10"/>
                    <a:pt x="11" y="11"/>
                    <a:pt x="12" y="12"/>
                  </a:cubicBezTo>
                  <a:cubicBezTo>
                    <a:pt x="13" y="12"/>
                    <a:pt x="15" y="13"/>
                    <a:pt x="16" y="13"/>
                  </a:cubicBezTo>
                  <a:cubicBezTo>
                    <a:pt x="17" y="14"/>
                    <a:pt x="19" y="15"/>
                    <a:pt x="20" y="15"/>
                  </a:cubicBezTo>
                  <a:cubicBezTo>
                    <a:pt x="26" y="19"/>
                    <a:pt x="25" y="27"/>
                    <a:pt x="20" y="30"/>
                  </a:cubicBezTo>
                  <a:cubicBezTo>
                    <a:pt x="17" y="33"/>
                    <a:pt x="13" y="33"/>
                    <a:pt x="9" y="33"/>
                  </a:cubicBezTo>
                  <a:cubicBezTo>
                    <a:pt x="6" y="32"/>
                    <a:pt x="4" y="32"/>
                    <a:pt x="1" y="31"/>
                  </a:cubicBezTo>
                  <a:cubicBezTo>
                    <a:pt x="2" y="28"/>
                    <a:pt x="2" y="26"/>
                    <a:pt x="2" y="24"/>
                  </a:cubicBezTo>
                  <a:cubicBezTo>
                    <a:pt x="5" y="25"/>
                    <a:pt x="8" y="26"/>
                    <a:pt x="11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4" y="25"/>
                    <a:pt x="15" y="24"/>
                    <a:pt x="15" y="24"/>
                  </a:cubicBezTo>
                  <a:cubicBezTo>
                    <a:pt x="15" y="23"/>
                    <a:pt x="14" y="22"/>
                    <a:pt x="14" y="22"/>
                  </a:cubicBezTo>
                  <a:cubicBezTo>
                    <a:pt x="13" y="21"/>
                    <a:pt x="12" y="21"/>
                    <a:pt x="11" y="20"/>
                  </a:cubicBezTo>
                  <a:cubicBezTo>
                    <a:pt x="9" y="19"/>
                    <a:pt x="7" y="19"/>
                    <a:pt x="6" y="18"/>
                  </a:cubicBezTo>
                  <a:cubicBezTo>
                    <a:pt x="0" y="14"/>
                    <a:pt x="0" y="7"/>
                    <a:pt x="5" y="3"/>
                  </a:cubicBezTo>
                  <a:cubicBezTo>
                    <a:pt x="10" y="0"/>
                    <a:pt x="18" y="0"/>
                    <a:pt x="2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0" name="ïṥḷïḍe">
              <a:extLst>
                <a:ext uri="{FF2B5EF4-FFF2-40B4-BE49-F238E27FC236}">
                  <a16:creationId xmlns:a16="http://schemas.microsoft.com/office/drawing/2014/main" id="{1C869150-1F2B-4DEC-966A-A4AC9B8690C2}"/>
                </a:ext>
              </a:extLst>
            </p:cNvPr>
            <p:cNvSpPr/>
            <p:nvPr/>
          </p:nvSpPr>
          <p:spPr bwMode="auto">
            <a:xfrm>
              <a:off x="5413376" y="5022851"/>
              <a:ext cx="38100" cy="0"/>
            </a:xfrm>
            <a:custGeom>
              <a:avLst/>
              <a:gdLst>
                <a:gd name="T0" fmla="*/ 0 w 12"/>
                <a:gd name="T1" fmla="*/ 0 w 12"/>
                <a:gd name="T2" fmla="*/ 0 w 12"/>
                <a:gd name="T3" fmla="*/ 0 w 12"/>
                <a:gd name="T4" fmla="*/ 12 w 12"/>
                <a:gd name="T5" fmla="*/ 0 w 12"/>
                <a:gd name="T6" fmla="*/ 12 w 12"/>
                <a:gd name="T7" fmla="*/ 12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1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B594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1" name="íṡ1iḓé">
              <a:extLst>
                <a:ext uri="{FF2B5EF4-FFF2-40B4-BE49-F238E27FC236}">
                  <a16:creationId xmlns:a16="http://schemas.microsoft.com/office/drawing/2014/main" id="{E7C8F64E-8F72-4035-BF5C-25C98CB42E2A}"/>
                </a:ext>
              </a:extLst>
            </p:cNvPr>
            <p:cNvSpPr/>
            <p:nvPr/>
          </p:nvSpPr>
          <p:spPr bwMode="auto">
            <a:xfrm>
              <a:off x="5360989" y="4779963"/>
              <a:ext cx="90488" cy="242888"/>
            </a:xfrm>
            <a:custGeom>
              <a:avLst/>
              <a:gdLst>
                <a:gd name="T0" fmla="*/ 12 w 29"/>
                <a:gd name="T1" fmla="*/ 0 h 79"/>
                <a:gd name="T2" fmla="*/ 0 w 29"/>
                <a:gd name="T3" fmla="*/ 16 h 79"/>
                <a:gd name="T4" fmla="*/ 0 w 29"/>
                <a:gd name="T5" fmla="*/ 16 h 79"/>
                <a:gd name="T6" fmla="*/ 0 w 29"/>
                <a:gd name="T7" fmla="*/ 16 h 79"/>
                <a:gd name="T8" fmla="*/ 0 w 29"/>
                <a:gd name="T9" fmla="*/ 62 h 79"/>
                <a:gd name="T10" fmla="*/ 17 w 29"/>
                <a:gd name="T11" fmla="*/ 79 h 79"/>
                <a:gd name="T12" fmla="*/ 17 w 29"/>
                <a:gd name="T13" fmla="*/ 79 h 79"/>
                <a:gd name="T14" fmla="*/ 17 w 29"/>
                <a:gd name="T15" fmla="*/ 79 h 79"/>
                <a:gd name="T16" fmla="*/ 17 w 29"/>
                <a:gd name="T17" fmla="*/ 79 h 79"/>
                <a:gd name="T18" fmla="*/ 29 w 29"/>
                <a:gd name="T19" fmla="*/ 79 h 79"/>
                <a:gd name="T20" fmla="*/ 10 w 29"/>
                <a:gd name="T21" fmla="*/ 65 h 79"/>
                <a:gd name="T22" fmla="*/ 12 w 29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79">
                  <a:moveTo>
                    <a:pt x="12" y="0"/>
                  </a:moveTo>
                  <a:cubicBezTo>
                    <a:pt x="5" y="1"/>
                    <a:pt x="0" y="8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71"/>
                    <a:pt x="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6" y="72"/>
                    <a:pt x="19" y="66"/>
                    <a:pt x="10" y="65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ED95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2" name="ïśḻídé">
              <a:extLst>
                <a:ext uri="{FF2B5EF4-FFF2-40B4-BE49-F238E27FC236}">
                  <a16:creationId xmlns:a16="http://schemas.microsoft.com/office/drawing/2014/main" id="{ADAF17B8-BFBD-42EB-979A-2ADAFC5BD5C4}"/>
                </a:ext>
              </a:extLst>
            </p:cNvPr>
            <p:cNvSpPr/>
            <p:nvPr/>
          </p:nvSpPr>
          <p:spPr bwMode="auto">
            <a:xfrm>
              <a:off x="5287964" y="4332288"/>
              <a:ext cx="571500" cy="727075"/>
            </a:xfrm>
            <a:custGeom>
              <a:avLst/>
              <a:gdLst>
                <a:gd name="T0" fmla="*/ 180 w 186"/>
                <a:gd name="T1" fmla="*/ 224 h 237"/>
                <a:gd name="T2" fmla="*/ 26 w 186"/>
                <a:gd name="T3" fmla="*/ 223 h 237"/>
                <a:gd name="T4" fmla="*/ 32 w 186"/>
                <a:gd name="T5" fmla="*/ 28 h 237"/>
                <a:gd name="T6" fmla="*/ 32 w 186"/>
                <a:gd name="T7" fmla="*/ 27 h 237"/>
                <a:gd name="T8" fmla="*/ 30 w 186"/>
                <a:gd name="T9" fmla="*/ 22 h 237"/>
                <a:gd name="T10" fmla="*/ 11 w 186"/>
                <a:gd name="T11" fmla="*/ 3 h 237"/>
                <a:gd name="T12" fmla="*/ 3 w 186"/>
                <a:gd name="T13" fmla="*/ 3 h 237"/>
                <a:gd name="T14" fmla="*/ 2 w 186"/>
                <a:gd name="T15" fmla="*/ 11 h 237"/>
                <a:gd name="T16" fmla="*/ 19 w 186"/>
                <a:gd name="T17" fmla="*/ 29 h 237"/>
                <a:gd name="T18" fmla="*/ 13 w 186"/>
                <a:gd name="T19" fmla="*/ 229 h 237"/>
                <a:gd name="T20" fmla="*/ 19 w 186"/>
                <a:gd name="T21" fmla="*/ 235 h 237"/>
                <a:gd name="T22" fmla="*/ 180 w 186"/>
                <a:gd name="T23" fmla="*/ 237 h 237"/>
                <a:gd name="T24" fmla="*/ 186 w 186"/>
                <a:gd name="T25" fmla="*/ 231 h 237"/>
                <a:gd name="T26" fmla="*/ 180 w 186"/>
                <a:gd name="T27" fmla="*/ 22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6" h="237">
                  <a:moveTo>
                    <a:pt x="180" y="224"/>
                  </a:moveTo>
                  <a:cubicBezTo>
                    <a:pt x="26" y="223"/>
                    <a:pt x="26" y="223"/>
                    <a:pt x="26" y="223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1" y="24"/>
                    <a:pt x="30" y="2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13" y="233"/>
                    <a:pt x="16" y="235"/>
                    <a:pt x="19" y="235"/>
                  </a:cubicBezTo>
                  <a:cubicBezTo>
                    <a:pt x="180" y="237"/>
                    <a:pt x="180" y="237"/>
                    <a:pt x="180" y="237"/>
                  </a:cubicBezTo>
                  <a:cubicBezTo>
                    <a:pt x="183" y="237"/>
                    <a:pt x="186" y="234"/>
                    <a:pt x="186" y="231"/>
                  </a:cubicBezTo>
                  <a:cubicBezTo>
                    <a:pt x="186" y="227"/>
                    <a:pt x="184" y="224"/>
                    <a:pt x="180" y="224"/>
                  </a:cubicBezTo>
                  <a:close/>
                </a:path>
              </a:pathLst>
            </a:custGeom>
            <a:solidFill>
              <a:srgbClr val="8A8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3" name="îṧḻíḑé">
              <a:extLst>
                <a:ext uri="{FF2B5EF4-FFF2-40B4-BE49-F238E27FC236}">
                  <a16:creationId xmlns:a16="http://schemas.microsoft.com/office/drawing/2014/main" id="{C0F318C6-4FED-4D92-9C22-4B8FB03A2161}"/>
                </a:ext>
              </a:extLst>
            </p:cNvPr>
            <p:cNvSpPr/>
            <p:nvPr/>
          </p:nvSpPr>
          <p:spPr bwMode="auto">
            <a:xfrm>
              <a:off x="5711826" y="5032376"/>
              <a:ext cx="74613" cy="82550"/>
            </a:xfrm>
            <a:custGeom>
              <a:avLst/>
              <a:gdLst>
                <a:gd name="T0" fmla="*/ 21 w 24"/>
                <a:gd name="T1" fmla="*/ 26 h 27"/>
                <a:gd name="T2" fmla="*/ 22 w 24"/>
                <a:gd name="T3" fmla="*/ 25 h 27"/>
                <a:gd name="T4" fmla="*/ 22 w 24"/>
                <a:gd name="T5" fmla="*/ 19 h 27"/>
                <a:gd name="T6" fmla="*/ 8 w 24"/>
                <a:gd name="T7" fmla="*/ 2 h 27"/>
                <a:gd name="T8" fmla="*/ 3 w 24"/>
                <a:gd name="T9" fmla="*/ 2 h 27"/>
                <a:gd name="T10" fmla="*/ 2 w 24"/>
                <a:gd name="T11" fmla="*/ 2 h 27"/>
                <a:gd name="T12" fmla="*/ 1 w 24"/>
                <a:gd name="T13" fmla="*/ 8 h 27"/>
                <a:gd name="T14" fmla="*/ 15 w 24"/>
                <a:gd name="T15" fmla="*/ 25 h 27"/>
                <a:gd name="T16" fmla="*/ 21 w 24"/>
                <a:gd name="T17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7">
                  <a:moveTo>
                    <a:pt x="21" y="26"/>
                  </a:moveTo>
                  <a:cubicBezTo>
                    <a:pt x="22" y="25"/>
                    <a:pt x="22" y="25"/>
                    <a:pt x="22" y="25"/>
                  </a:cubicBezTo>
                  <a:cubicBezTo>
                    <a:pt x="24" y="24"/>
                    <a:pt x="24" y="21"/>
                    <a:pt x="22" y="1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4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0" y="6"/>
                    <a:pt x="1" y="8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7"/>
                    <a:pt x="19" y="27"/>
                    <a:pt x="21" y="26"/>
                  </a:cubicBezTo>
                  <a:close/>
                </a:path>
              </a:pathLst>
            </a:custGeom>
            <a:solidFill>
              <a:srgbClr val="8A81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4" name="iṡlíďè">
              <a:extLst>
                <a:ext uri="{FF2B5EF4-FFF2-40B4-BE49-F238E27FC236}">
                  <a16:creationId xmlns:a16="http://schemas.microsoft.com/office/drawing/2014/main" id="{AF9F809B-CA60-47B0-BF22-D0FB5E4A8EAB}"/>
                </a:ext>
              </a:extLst>
            </p:cNvPr>
            <p:cNvSpPr/>
            <p:nvPr/>
          </p:nvSpPr>
          <p:spPr bwMode="auto">
            <a:xfrm>
              <a:off x="5278439" y="4951413"/>
              <a:ext cx="157163" cy="157163"/>
            </a:xfrm>
            <a:custGeom>
              <a:avLst/>
              <a:gdLst>
                <a:gd name="T0" fmla="*/ 51 w 51"/>
                <a:gd name="T1" fmla="*/ 26 h 51"/>
                <a:gd name="T2" fmla="*/ 25 w 51"/>
                <a:gd name="T3" fmla="*/ 51 h 51"/>
                <a:gd name="T4" fmla="*/ 0 w 51"/>
                <a:gd name="T5" fmla="*/ 26 h 51"/>
                <a:gd name="T6" fmla="*/ 25 w 51"/>
                <a:gd name="T7" fmla="*/ 1 h 51"/>
                <a:gd name="T8" fmla="*/ 51 w 51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51" y="26"/>
                  </a:moveTo>
                  <a:cubicBezTo>
                    <a:pt x="51" y="40"/>
                    <a:pt x="39" y="51"/>
                    <a:pt x="25" y="51"/>
                  </a:cubicBez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1"/>
                  </a:cubicBezTo>
                  <a:cubicBezTo>
                    <a:pt x="39" y="1"/>
                    <a:pt x="51" y="12"/>
                    <a:pt x="51" y="26"/>
                  </a:cubicBezTo>
                  <a:close/>
                </a:path>
              </a:pathLst>
            </a:custGeom>
            <a:solidFill>
              <a:srgbClr val="4437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5" name="iŝľíḑê">
              <a:extLst>
                <a:ext uri="{FF2B5EF4-FFF2-40B4-BE49-F238E27FC236}">
                  <a16:creationId xmlns:a16="http://schemas.microsoft.com/office/drawing/2014/main" id="{3DC72913-6F7A-4278-9C34-C0E3B17554CC}"/>
                </a:ext>
              </a:extLst>
            </p:cNvPr>
            <p:cNvSpPr/>
            <p:nvPr/>
          </p:nvSpPr>
          <p:spPr bwMode="auto">
            <a:xfrm>
              <a:off x="5324476" y="4997451"/>
              <a:ext cx="65088" cy="68263"/>
            </a:xfrm>
            <a:prstGeom prst="ellipse">
              <a:avLst/>
            </a:prstGeom>
            <a:solidFill>
              <a:srgbClr val="2F2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6" name="iṩļïḍê">
              <a:extLst>
                <a:ext uri="{FF2B5EF4-FFF2-40B4-BE49-F238E27FC236}">
                  <a16:creationId xmlns:a16="http://schemas.microsoft.com/office/drawing/2014/main" id="{A5301915-CD21-470C-930B-32999DEBD9E7}"/>
                </a:ext>
              </a:extLst>
            </p:cNvPr>
            <p:cNvSpPr/>
            <p:nvPr/>
          </p:nvSpPr>
          <p:spPr bwMode="auto">
            <a:xfrm>
              <a:off x="7642226" y="4764088"/>
              <a:ext cx="53975" cy="84138"/>
            </a:xfrm>
            <a:custGeom>
              <a:avLst/>
              <a:gdLst>
                <a:gd name="T0" fmla="*/ 34 w 34"/>
                <a:gd name="T1" fmla="*/ 2 h 53"/>
                <a:gd name="T2" fmla="*/ 29 w 34"/>
                <a:gd name="T3" fmla="*/ 53 h 53"/>
                <a:gd name="T4" fmla="*/ 0 w 34"/>
                <a:gd name="T5" fmla="*/ 51 h 53"/>
                <a:gd name="T6" fmla="*/ 3 w 34"/>
                <a:gd name="T7" fmla="*/ 0 h 53"/>
                <a:gd name="T8" fmla="*/ 34 w 34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3">
                  <a:moveTo>
                    <a:pt x="34" y="2"/>
                  </a:moveTo>
                  <a:lnTo>
                    <a:pt x="29" y="53"/>
                  </a:lnTo>
                  <a:lnTo>
                    <a:pt x="0" y="51"/>
                  </a:lnTo>
                  <a:lnTo>
                    <a:pt x="3" y="0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7" name="ïṩlïḓé">
              <a:extLst>
                <a:ext uri="{FF2B5EF4-FFF2-40B4-BE49-F238E27FC236}">
                  <a16:creationId xmlns:a16="http://schemas.microsoft.com/office/drawing/2014/main" id="{46E078CB-766A-45EA-849B-A03AE7C85347}"/>
                </a:ext>
              </a:extLst>
            </p:cNvPr>
            <p:cNvSpPr/>
            <p:nvPr/>
          </p:nvSpPr>
          <p:spPr bwMode="auto">
            <a:xfrm>
              <a:off x="7642226" y="4764088"/>
              <a:ext cx="53975" cy="84138"/>
            </a:xfrm>
            <a:custGeom>
              <a:avLst/>
              <a:gdLst>
                <a:gd name="T0" fmla="*/ 34 w 34"/>
                <a:gd name="T1" fmla="*/ 2 h 53"/>
                <a:gd name="T2" fmla="*/ 29 w 34"/>
                <a:gd name="T3" fmla="*/ 53 h 53"/>
                <a:gd name="T4" fmla="*/ 0 w 34"/>
                <a:gd name="T5" fmla="*/ 51 h 53"/>
                <a:gd name="T6" fmla="*/ 3 w 34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53">
                  <a:moveTo>
                    <a:pt x="34" y="2"/>
                  </a:moveTo>
                  <a:lnTo>
                    <a:pt x="29" y="53"/>
                  </a:lnTo>
                  <a:lnTo>
                    <a:pt x="0" y="5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8" name="ïśḷïdè">
              <a:extLst>
                <a:ext uri="{FF2B5EF4-FFF2-40B4-BE49-F238E27FC236}">
                  <a16:creationId xmlns:a16="http://schemas.microsoft.com/office/drawing/2014/main" id="{C2FB8851-7FFF-4AB0-8986-D63C4857A3A8}"/>
                </a:ext>
              </a:extLst>
            </p:cNvPr>
            <p:cNvSpPr/>
            <p:nvPr/>
          </p:nvSpPr>
          <p:spPr bwMode="auto">
            <a:xfrm>
              <a:off x="7540626" y="4822826"/>
              <a:ext cx="158750" cy="77788"/>
            </a:xfrm>
            <a:custGeom>
              <a:avLst/>
              <a:gdLst>
                <a:gd name="T0" fmla="*/ 30 w 52"/>
                <a:gd name="T1" fmla="*/ 24 h 25"/>
                <a:gd name="T2" fmla="*/ 44 w 52"/>
                <a:gd name="T3" fmla="*/ 23 h 25"/>
                <a:gd name="T4" fmla="*/ 51 w 52"/>
                <a:gd name="T5" fmla="*/ 13 h 25"/>
                <a:gd name="T6" fmla="*/ 48 w 52"/>
                <a:gd name="T7" fmla="*/ 5 h 25"/>
                <a:gd name="T8" fmla="*/ 38 w 52"/>
                <a:gd name="T9" fmla="*/ 4 h 25"/>
                <a:gd name="T10" fmla="*/ 35 w 52"/>
                <a:gd name="T11" fmla="*/ 0 h 25"/>
                <a:gd name="T12" fmla="*/ 31 w 52"/>
                <a:gd name="T13" fmla="*/ 5 h 25"/>
                <a:gd name="T14" fmla="*/ 20 w 52"/>
                <a:gd name="T15" fmla="*/ 16 h 25"/>
                <a:gd name="T16" fmla="*/ 30 w 52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30" y="24"/>
                  </a:moveTo>
                  <a:cubicBezTo>
                    <a:pt x="36" y="23"/>
                    <a:pt x="37" y="23"/>
                    <a:pt x="44" y="23"/>
                  </a:cubicBezTo>
                  <a:cubicBezTo>
                    <a:pt x="52" y="23"/>
                    <a:pt x="52" y="22"/>
                    <a:pt x="51" y="13"/>
                  </a:cubicBezTo>
                  <a:cubicBezTo>
                    <a:pt x="51" y="10"/>
                    <a:pt x="50" y="7"/>
                    <a:pt x="48" y="5"/>
                  </a:cubicBezTo>
                  <a:cubicBezTo>
                    <a:pt x="45" y="8"/>
                    <a:pt x="39" y="6"/>
                    <a:pt x="38" y="4"/>
                  </a:cubicBezTo>
                  <a:cubicBezTo>
                    <a:pt x="37" y="1"/>
                    <a:pt x="35" y="0"/>
                    <a:pt x="35" y="0"/>
                  </a:cubicBezTo>
                  <a:cubicBezTo>
                    <a:pt x="33" y="1"/>
                    <a:pt x="32" y="3"/>
                    <a:pt x="31" y="5"/>
                  </a:cubicBezTo>
                  <a:cubicBezTo>
                    <a:pt x="30" y="7"/>
                    <a:pt x="28" y="13"/>
                    <a:pt x="20" y="16"/>
                  </a:cubicBezTo>
                  <a:cubicBezTo>
                    <a:pt x="0" y="22"/>
                    <a:pt x="19" y="25"/>
                    <a:pt x="30" y="24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9" name="iṡḻiḑê">
              <a:extLst>
                <a:ext uri="{FF2B5EF4-FFF2-40B4-BE49-F238E27FC236}">
                  <a16:creationId xmlns:a16="http://schemas.microsoft.com/office/drawing/2014/main" id="{B85AA3D7-3789-4A40-BB3B-D112E848503E}"/>
                </a:ext>
              </a:extLst>
            </p:cNvPr>
            <p:cNvSpPr/>
            <p:nvPr/>
          </p:nvSpPr>
          <p:spPr bwMode="auto">
            <a:xfrm>
              <a:off x="7862889" y="4764088"/>
              <a:ext cx="55563" cy="84138"/>
            </a:xfrm>
            <a:custGeom>
              <a:avLst/>
              <a:gdLst>
                <a:gd name="T0" fmla="*/ 35 w 35"/>
                <a:gd name="T1" fmla="*/ 2 h 53"/>
                <a:gd name="T2" fmla="*/ 29 w 35"/>
                <a:gd name="T3" fmla="*/ 53 h 53"/>
                <a:gd name="T4" fmla="*/ 0 w 35"/>
                <a:gd name="T5" fmla="*/ 51 h 53"/>
                <a:gd name="T6" fmla="*/ 6 w 35"/>
                <a:gd name="T7" fmla="*/ 0 h 53"/>
                <a:gd name="T8" fmla="*/ 35 w 35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3">
                  <a:moveTo>
                    <a:pt x="35" y="2"/>
                  </a:moveTo>
                  <a:lnTo>
                    <a:pt x="29" y="53"/>
                  </a:lnTo>
                  <a:lnTo>
                    <a:pt x="0" y="51"/>
                  </a:lnTo>
                  <a:lnTo>
                    <a:pt x="6" y="0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0" name="ïšļïďe">
              <a:extLst>
                <a:ext uri="{FF2B5EF4-FFF2-40B4-BE49-F238E27FC236}">
                  <a16:creationId xmlns:a16="http://schemas.microsoft.com/office/drawing/2014/main" id="{CAD8DEBC-8353-42B3-B14A-0B8E05A54E9C}"/>
                </a:ext>
              </a:extLst>
            </p:cNvPr>
            <p:cNvSpPr/>
            <p:nvPr/>
          </p:nvSpPr>
          <p:spPr bwMode="auto">
            <a:xfrm>
              <a:off x="7862889" y="4764088"/>
              <a:ext cx="55563" cy="84138"/>
            </a:xfrm>
            <a:custGeom>
              <a:avLst/>
              <a:gdLst>
                <a:gd name="T0" fmla="*/ 35 w 35"/>
                <a:gd name="T1" fmla="*/ 2 h 53"/>
                <a:gd name="T2" fmla="*/ 29 w 35"/>
                <a:gd name="T3" fmla="*/ 53 h 53"/>
                <a:gd name="T4" fmla="*/ 0 w 35"/>
                <a:gd name="T5" fmla="*/ 51 h 53"/>
                <a:gd name="T6" fmla="*/ 6 w 3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53">
                  <a:moveTo>
                    <a:pt x="35" y="2"/>
                  </a:moveTo>
                  <a:lnTo>
                    <a:pt x="29" y="53"/>
                  </a:lnTo>
                  <a:lnTo>
                    <a:pt x="0" y="5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1" name="iṥḷidé">
              <a:extLst>
                <a:ext uri="{FF2B5EF4-FFF2-40B4-BE49-F238E27FC236}">
                  <a16:creationId xmlns:a16="http://schemas.microsoft.com/office/drawing/2014/main" id="{406BA874-430D-4815-B7E5-F70D1AAAE88F}"/>
                </a:ext>
              </a:extLst>
            </p:cNvPr>
            <p:cNvSpPr/>
            <p:nvPr/>
          </p:nvSpPr>
          <p:spPr bwMode="auto">
            <a:xfrm>
              <a:off x="7804151" y="4822826"/>
              <a:ext cx="120650" cy="77788"/>
            </a:xfrm>
            <a:custGeom>
              <a:avLst/>
              <a:gdLst>
                <a:gd name="T0" fmla="*/ 16 w 39"/>
                <a:gd name="T1" fmla="*/ 24 h 25"/>
                <a:gd name="T2" fmla="*/ 30 w 39"/>
                <a:gd name="T3" fmla="*/ 23 h 25"/>
                <a:gd name="T4" fmla="*/ 37 w 39"/>
                <a:gd name="T5" fmla="*/ 13 h 25"/>
                <a:gd name="T6" fmla="*/ 35 w 39"/>
                <a:gd name="T7" fmla="*/ 5 h 25"/>
                <a:gd name="T8" fmla="*/ 24 w 39"/>
                <a:gd name="T9" fmla="*/ 4 h 25"/>
                <a:gd name="T10" fmla="*/ 21 w 39"/>
                <a:gd name="T11" fmla="*/ 0 h 25"/>
                <a:gd name="T12" fmla="*/ 17 w 39"/>
                <a:gd name="T13" fmla="*/ 5 h 25"/>
                <a:gd name="T14" fmla="*/ 6 w 39"/>
                <a:gd name="T15" fmla="*/ 16 h 25"/>
                <a:gd name="T16" fmla="*/ 16 w 39"/>
                <a:gd name="T17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5">
                  <a:moveTo>
                    <a:pt x="16" y="24"/>
                  </a:moveTo>
                  <a:cubicBezTo>
                    <a:pt x="22" y="23"/>
                    <a:pt x="23" y="23"/>
                    <a:pt x="30" y="23"/>
                  </a:cubicBezTo>
                  <a:cubicBezTo>
                    <a:pt x="38" y="23"/>
                    <a:pt x="39" y="22"/>
                    <a:pt x="37" y="13"/>
                  </a:cubicBezTo>
                  <a:cubicBezTo>
                    <a:pt x="37" y="10"/>
                    <a:pt x="36" y="7"/>
                    <a:pt x="35" y="5"/>
                  </a:cubicBezTo>
                  <a:cubicBezTo>
                    <a:pt x="31" y="8"/>
                    <a:pt x="25" y="6"/>
                    <a:pt x="24" y="4"/>
                  </a:cubicBezTo>
                  <a:cubicBezTo>
                    <a:pt x="23" y="1"/>
                    <a:pt x="21" y="0"/>
                    <a:pt x="21" y="0"/>
                  </a:cubicBezTo>
                  <a:cubicBezTo>
                    <a:pt x="19" y="1"/>
                    <a:pt x="18" y="3"/>
                    <a:pt x="17" y="5"/>
                  </a:cubicBezTo>
                  <a:cubicBezTo>
                    <a:pt x="16" y="7"/>
                    <a:pt x="14" y="12"/>
                    <a:pt x="6" y="16"/>
                  </a:cubicBezTo>
                  <a:cubicBezTo>
                    <a:pt x="0" y="18"/>
                    <a:pt x="5" y="25"/>
                    <a:pt x="16" y="24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2" name="iṥľiḑe">
              <a:extLst>
                <a:ext uri="{FF2B5EF4-FFF2-40B4-BE49-F238E27FC236}">
                  <a16:creationId xmlns:a16="http://schemas.microsoft.com/office/drawing/2014/main" id="{D86CBFB8-FBD7-466B-A70C-F3C1F02BB461}"/>
                </a:ext>
              </a:extLst>
            </p:cNvPr>
            <p:cNvSpPr/>
            <p:nvPr/>
          </p:nvSpPr>
          <p:spPr bwMode="auto">
            <a:xfrm>
              <a:off x="7294564" y="3294063"/>
              <a:ext cx="325438" cy="312738"/>
            </a:xfrm>
            <a:custGeom>
              <a:avLst/>
              <a:gdLst>
                <a:gd name="T0" fmla="*/ 75 w 106"/>
                <a:gd name="T1" fmla="*/ 65 h 102"/>
                <a:gd name="T2" fmla="*/ 33 w 106"/>
                <a:gd name="T3" fmla="*/ 28 h 102"/>
                <a:gd name="T4" fmla="*/ 34 w 106"/>
                <a:gd name="T5" fmla="*/ 15 h 102"/>
                <a:gd name="T6" fmla="*/ 30 w 106"/>
                <a:gd name="T7" fmla="*/ 10 h 102"/>
                <a:gd name="T8" fmla="*/ 22 w 106"/>
                <a:gd name="T9" fmla="*/ 5 h 102"/>
                <a:gd name="T10" fmla="*/ 21 w 106"/>
                <a:gd name="T11" fmla="*/ 9 h 102"/>
                <a:gd name="T12" fmla="*/ 27 w 106"/>
                <a:gd name="T13" fmla="*/ 16 h 102"/>
                <a:gd name="T14" fmla="*/ 28 w 106"/>
                <a:gd name="T15" fmla="*/ 17 h 102"/>
                <a:gd name="T16" fmla="*/ 27 w 106"/>
                <a:gd name="T17" fmla="*/ 17 h 102"/>
                <a:gd name="T18" fmla="*/ 17 w 106"/>
                <a:gd name="T19" fmla="*/ 7 h 102"/>
                <a:gd name="T20" fmla="*/ 7 w 106"/>
                <a:gd name="T21" fmla="*/ 0 h 102"/>
                <a:gd name="T22" fmla="*/ 6 w 106"/>
                <a:gd name="T23" fmla="*/ 2 h 102"/>
                <a:gd name="T24" fmla="*/ 2 w 106"/>
                <a:gd name="T25" fmla="*/ 4 h 102"/>
                <a:gd name="T26" fmla="*/ 3 w 106"/>
                <a:gd name="T27" fmla="*/ 6 h 102"/>
                <a:gd name="T28" fmla="*/ 2 w 106"/>
                <a:gd name="T29" fmla="*/ 12 h 102"/>
                <a:gd name="T30" fmla="*/ 8 w 106"/>
                <a:gd name="T31" fmla="*/ 23 h 102"/>
                <a:gd name="T32" fmla="*/ 23 w 106"/>
                <a:gd name="T33" fmla="*/ 35 h 102"/>
                <a:gd name="T34" fmla="*/ 62 w 106"/>
                <a:gd name="T35" fmla="*/ 83 h 102"/>
                <a:gd name="T36" fmla="*/ 103 w 106"/>
                <a:gd name="T37" fmla="*/ 102 h 102"/>
                <a:gd name="T38" fmla="*/ 106 w 106"/>
                <a:gd name="T39" fmla="*/ 78 h 102"/>
                <a:gd name="T40" fmla="*/ 75 w 106"/>
                <a:gd name="T41" fmla="*/ 6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102">
                  <a:moveTo>
                    <a:pt x="75" y="65"/>
                  </a:moveTo>
                  <a:cubicBezTo>
                    <a:pt x="67" y="60"/>
                    <a:pt x="33" y="28"/>
                    <a:pt x="33" y="28"/>
                  </a:cubicBezTo>
                  <a:cubicBezTo>
                    <a:pt x="33" y="28"/>
                    <a:pt x="35" y="18"/>
                    <a:pt x="34" y="15"/>
                  </a:cubicBezTo>
                  <a:cubicBezTo>
                    <a:pt x="33" y="14"/>
                    <a:pt x="32" y="12"/>
                    <a:pt x="30" y="10"/>
                  </a:cubicBezTo>
                  <a:cubicBezTo>
                    <a:pt x="30" y="10"/>
                    <a:pt x="24" y="5"/>
                    <a:pt x="22" y="5"/>
                  </a:cubicBezTo>
                  <a:cubicBezTo>
                    <a:pt x="20" y="5"/>
                    <a:pt x="21" y="8"/>
                    <a:pt x="21" y="9"/>
                  </a:cubicBezTo>
                  <a:cubicBezTo>
                    <a:pt x="22" y="11"/>
                    <a:pt x="27" y="16"/>
                    <a:pt x="27" y="16"/>
                  </a:cubicBezTo>
                  <a:cubicBezTo>
                    <a:pt x="28" y="16"/>
                    <a:pt x="28" y="17"/>
                    <a:pt x="28" y="17"/>
                  </a:cubicBezTo>
                  <a:cubicBezTo>
                    <a:pt x="28" y="17"/>
                    <a:pt x="27" y="17"/>
                    <a:pt x="27" y="17"/>
                  </a:cubicBezTo>
                  <a:cubicBezTo>
                    <a:pt x="25" y="15"/>
                    <a:pt x="20" y="10"/>
                    <a:pt x="17" y="7"/>
                  </a:cubicBezTo>
                  <a:cubicBezTo>
                    <a:pt x="13" y="3"/>
                    <a:pt x="9" y="0"/>
                    <a:pt x="7" y="0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6" y="2"/>
                    <a:pt x="1" y="2"/>
                    <a:pt x="2" y="4"/>
                  </a:cubicBezTo>
                  <a:cubicBezTo>
                    <a:pt x="2" y="4"/>
                    <a:pt x="2" y="4"/>
                    <a:pt x="3" y="6"/>
                  </a:cubicBezTo>
                  <a:cubicBezTo>
                    <a:pt x="3" y="6"/>
                    <a:pt x="0" y="9"/>
                    <a:pt x="2" y="1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6"/>
                    <a:pt x="14" y="33"/>
                    <a:pt x="23" y="35"/>
                  </a:cubicBezTo>
                  <a:cubicBezTo>
                    <a:pt x="23" y="35"/>
                    <a:pt x="54" y="80"/>
                    <a:pt x="62" y="83"/>
                  </a:cubicBezTo>
                  <a:cubicBezTo>
                    <a:pt x="71" y="87"/>
                    <a:pt x="103" y="102"/>
                    <a:pt x="103" y="102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82" y="71"/>
                    <a:pt x="75" y="65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3" name="íṩļîḑé">
              <a:extLst>
                <a:ext uri="{FF2B5EF4-FFF2-40B4-BE49-F238E27FC236}">
                  <a16:creationId xmlns:a16="http://schemas.microsoft.com/office/drawing/2014/main" id="{0F33389B-9083-4759-8181-CBF262B22418}"/>
                </a:ext>
              </a:extLst>
            </p:cNvPr>
            <p:cNvSpPr/>
            <p:nvPr/>
          </p:nvSpPr>
          <p:spPr bwMode="auto">
            <a:xfrm>
              <a:off x="7620001" y="3975101"/>
              <a:ext cx="371475" cy="838200"/>
            </a:xfrm>
            <a:custGeom>
              <a:avLst/>
              <a:gdLst>
                <a:gd name="T0" fmla="*/ 10 w 121"/>
                <a:gd name="T1" fmla="*/ 0 h 273"/>
                <a:gd name="T2" fmla="*/ 117 w 121"/>
                <a:gd name="T3" fmla="*/ 10 h 273"/>
                <a:gd name="T4" fmla="*/ 100 w 121"/>
                <a:gd name="T5" fmla="*/ 273 h 273"/>
                <a:gd name="T6" fmla="*/ 76 w 121"/>
                <a:gd name="T7" fmla="*/ 272 h 273"/>
                <a:gd name="T8" fmla="*/ 65 w 121"/>
                <a:gd name="T9" fmla="*/ 67 h 273"/>
                <a:gd name="T10" fmla="*/ 60 w 121"/>
                <a:gd name="T11" fmla="*/ 66 h 273"/>
                <a:gd name="T12" fmla="*/ 28 w 121"/>
                <a:gd name="T13" fmla="*/ 273 h 273"/>
                <a:gd name="T14" fmla="*/ 0 w 121"/>
                <a:gd name="T15" fmla="*/ 272 h 273"/>
                <a:gd name="T16" fmla="*/ 10 w 121"/>
                <a:gd name="T1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73">
                  <a:moveTo>
                    <a:pt x="10" y="0"/>
                  </a:moveTo>
                  <a:cubicBezTo>
                    <a:pt x="10" y="0"/>
                    <a:pt x="70" y="19"/>
                    <a:pt x="117" y="10"/>
                  </a:cubicBezTo>
                  <a:cubicBezTo>
                    <a:pt x="117" y="10"/>
                    <a:pt x="121" y="74"/>
                    <a:pt x="100" y="273"/>
                  </a:cubicBezTo>
                  <a:cubicBezTo>
                    <a:pt x="76" y="272"/>
                    <a:pt x="76" y="272"/>
                    <a:pt x="76" y="272"/>
                  </a:cubicBezTo>
                  <a:cubicBezTo>
                    <a:pt x="76" y="272"/>
                    <a:pt x="69" y="231"/>
                    <a:pt x="65" y="67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41" y="206"/>
                    <a:pt x="28" y="273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72"/>
                    <a:pt x="0" y="60"/>
                    <a:pt x="10" y="0"/>
                  </a:cubicBezTo>
                  <a:close/>
                </a:path>
              </a:pathLst>
            </a:custGeom>
            <a:solidFill>
              <a:srgbClr val="3E32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4" name="íṡļiḋe">
              <a:extLst>
                <a:ext uri="{FF2B5EF4-FFF2-40B4-BE49-F238E27FC236}">
                  <a16:creationId xmlns:a16="http://schemas.microsoft.com/office/drawing/2014/main" id="{498E190C-1165-4E75-BE2F-65B8E7E93A97}"/>
                </a:ext>
              </a:extLst>
            </p:cNvPr>
            <p:cNvSpPr/>
            <p:nvPr/>
          </p:nvSpPr>
          <p:spPr bwMode="auto">
            <a:xfrm>
              <a:off x="7951789" y="3638551"/>
              <a:ext cx="147638" cy="260350"/>
            </a:xfrm>
            <a:custGeom>
              <a:avLst/>
              <a:gdLst>
                <a:gd name="T0" fmla="*/ 26 w 48"/>
                <a:gd name="T1" fmla="*/ 0 h 85"/>
                <a:gd name="T2" fmla="*/ 46 w 48"/>
                <a:gd name="T3" fmla="*/ 56 h 85"/>
                <a:gd name="T4" fmla="*/ 6 w 48"/>
                <a:gd name="T5" fmla="*/ 85 h 85"/>
                <a:gd name="T6" fmla="*/ 0 w 48"/>
                <a:gd name="T7" fmla="*/ 72 h 85"/>
                <a:gd name="T8" fmla="*/ 23 w 48"/>
                <a:gd name="T9" fmla="*/ 54 h 85"/>
                <a:gd name="T10" fmla="*/ 0 w 48"/>
                <a:gd name="T11" fmla="*/ 8 h 85"/>
                <a:gd name="T12" fmla="*/ 26 w 4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5">
                  <a:moveTo>
                    <a:pt x="26" y="0"/>
                  </a:moveTo>
                  <a:cubicBezTo>
                    <a:pt x="26" y="0"/>
                    <a:pt x="44" y="44"/>
                    <a:pt x="46" y="56"/>
                  </a:cubicBezTo>
                  <a:cubicBezTo>
                    <a:pt x="48" y="68"/>
                    <a:pt x="6" y="85"/>
                    <a:pt x="6" y="8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5" name="ïşḷîdè">
              <a:extLst>
                <a:ext uri="{FF2B5EF4-FFF2-40B4-BE49-F238E27FC236}">
                  <a16:creationId xmlns:a16="http://schemas.microsoft.com/office/drawing/2014/main" id="{AD9E6A01-7E36-47F0-9EC2-33E7BCC0EC9E}"/>
                </a:ext>
              </a:extLst>
            </p:cNvPr>
            <p:cNvSpPr/>
            <p:nvPr/>
          </p:nvSpPr>
          <p:spPr bwMode="auto">
            <a:xfrm>
              <a:off x="7551739" y="3478213"/>
              <a:ext cx="504825" cy="561975"/>
            </a:xfrm>
            <a:custGeom>
              <a:avLst/>
              <a:gdLst>
                <a:gd name="T0" fmla="*/ 0 w 164"/>
                <a:gd name="T1" fmla="*/ 38 h 183"/>
                <a:gd name="T2" fmla="*/ 6 w 164"/>
                <a:gd name="T3" fmla="*/ 12 h 183"/>
                <a:gd name="T4" fmla="*/ 11 w 164"/>
                <a:gd name="T5" fmla="*/ 8 h 183"/>
                <a:gd name="T6" fmla="*/ 87 w 164"/>
                <a:gd name="T7" fmla="*/ 0 h 183"/>
                <a:gd name="T8" fmla="*/ 133 w 164"/>
                <a:gd name="T9" fmla="*/ 9 h 183"/>
                <a:gd name="T10" fmla="*/ 163 w 164"/>
                <a:gd name="T11" fmla="*/ 50 h 183"/>
                <a:gd name="T12" fmla="*/ 159 w 164"/>
                <a:gd name="T13" fmla="*/ 57 h 183"/>
                <a:gd name="T14" fmla="*/ 149 w 164"/>
                <a:gd name="T15" fmla="*/ 59 h 183"/>
                <a:gd name="T16" fmla="*/ 144 w 164"/>
                <a:gd name="T17" fmla="*/ 64 h 183"/>
                <a:gd name="T18" fmla="*/ 147 w 164"/>
                <a:gd name="T19" fmla="*/ 175 h 183"/>
                <a:gd name="T20" fmla="*/ 142 w 164"/>
                <a:gd name="T21" fmla="*/ 180 h 183"/>
                <a:gd name="T22" fmla="*/ 31 w 164"/>
                <a:gd name="T23" fmla="*/ 168 h 183"/>
                <a:gd name="T24" fmla="*/ 27 w 164"/>
                <a:gd name="T25" fmla="*/ 162 h 183"/>
                <a:gd name="T26" fmla="*/ 34 w 164"/>
                <a:gd name="T27" fmla="*/ 51 h 183"/>
                <a:gd name="T28" fmla="*/ 29 w 164"/>
                <a:gd name="T29" fmla="*/ 46 h 183"/>
                <a:gd name="T30" fmla="*/ 5 w 164"/>
                <a:gd name="T31" fmla="*/ 44 h 183"/>
                <a:gd name="T32" fmla="*/ 0 w 164"/>
                <a:gd name="T33" fmla="*/ 3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183">
                  <a:moveTo>
                    <a:pt x="0" y="38"/>
                  </a:moveTo>
                  <a:cubicBezTo>
                    <a:pt x="1" y="28"/>
                    <a:pt x="4" y="18"/>
                    <a:pt x="6" y="12"/>
                  </a:cubicBezTo>
                  <a:cubicBezTo>
                    <a:pt x="6" y="9"/>
                    <a:pt x="9" y="8"/>
                    <a:pt x="11" y="8"/>
                  </a:cubicBezTo>
                  <a:cubicBezTo>
                    <a:pt x="35" y="12"/>
                    <a:pt x="60" y="3"/>
                    <a:pt x="87" y="0"/>
                  </a:cubicBezTo>
                  <a:cubicBezTo>
                    <a:pt x="94" y="0"/>
                    <a:pt x="119" y="0"/>
                    <a:pt x="133" y="9"/>
                  </a:cubicBezTo>
                  <a:cubicBezTo>
                    <a:pt x="147" y="17"/>
                    <a:pt x="158" y="38"/>
                    <a:pt x="163" y="50"/>
                  </a:cubicBezTo>
                  <a:cubicBezTo>
                    <a:pt x="164" y="53"/>
                    <a:pt x="162" y="56"/>
                    <a:pt x="159" y="57"/>
                  </a:cubicBezTo>
                  <a:cubicBezTo>
                    <a:pt x="156" y="58"/>
                    <a:pt x="152" y="58"/>
                    <a:pt x="149" y="59"/>
                  </a:cubicBezTo>
                  <a:cubicBezTo>
                    <a:pt x="146" y="59"/>
                    <a:pt x="144" y="61"/>
                    <a:pt x="144" y="64"/>
                  </a:cubicBezTo>
                  <a:cubicBezTo>
                    <a:pt x="146" y="100"/>
                    <a:pt x="147" y="158"/>
                    <a:pt x="147" y="175"/>
                  </a:cubicBezTo>
                  <a:cubicBezTo>
                    <a:pt x="147" y="178"/>
                    <a:pt x="145" y="180"/>
                    <a:pt x="142" y="180"/>
                  </a:cubicBezTo>
                  <a:cubicBezTo>
                    <a:pt x="100" y="183"/>
                    <a:pt x="46" y="171"/>
                    <a:pt x="31" y="168"/>
                  </a:cubicBezTo>
                  <a:cubicBezTo>
                    <a:pt x="28" y="167"/>
                    <a:pt x="27" y="165"/>
                    <a:pt x="27" y="162"/>
                  </a:cubicBezTo>
                  <a:cubicBezTo>
                    <a:pt x="29" y="144"/>
                    <a:pt x="33" y="100"/>
                    <a:pt x="34" y="51"/>
                  </a:cubicBezTo>
                  <a:cubicBezTo>
                    <a:pt x="34" y="48"/>
                    <a:pt x="32" y="45"/>
                    <a:pt x="29" y="46"/>
                  </a:cubicBezTo>
                  <a:cubicBezTo>
                    <a:pt x="19" y="46"/>
                    <a:pt x="10" y="45"/>
                    <a:pt x="5" y="44"/>
                  </a:cubicBezTo>
                  <a:cubicBezTo>
                    <a:pt x="2" y="44"/>
                    <a:pt x="0" y="41"/>
                    <a:pt x="0" y="38"/>
                  </a:cubicBezTo>
                  <a:close/>
                </a:path>
              </a:pathLst>
            </a:custGeom>
            <a:solidFill>
              <a:srgbClr val="C4B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6" name="işļiḓe">
              <a:extLst>
                <a:ext uri="{FF2B5EF4-FFF2-40B4-BE49-F238E27FC236}">
                  <a16:creationId xmlns:a16="http://schemas.microsoft.com/office/drawing/2014/main" id="{F1FF28BF-646C-4EEC-B95E-956043605B90}"/>
                </a:ext>
              </a:extLst>
            </p:cNvPr>
            <p:cNvSpPr/>
            <p:nvPr/>
          </p:nvSpPr>
          <p:spPr bwMode="auto">
            <a:xfrm>
              <a:off x="7702551" y="3281363"/>
              <a:ext cx="187325" cy="233363"/>
            </a:xfrm>
            <a:custGeom>
              <a:avLst/>
              <a:gdLst>
                <a:gd name="T0" fmla="*/ 13 w 61"/>
                <a:gd name="T1" fmla="*/ 10 h 76"/>
                <a:gd name="T2" fmla="*/ 9 w 61"/>
                <a:gd name="T3" fmla="*/ 24 h 76"/>
                <a:gd name="T4" fmla="*/ 4 w 61"/>
                <a:gd name="T5" fmla="*/ 30 h 76"/>
                <a:gd name="T6" fmla="*/ 6 w 61"/>
                <a:gd name="T7" fmla="*/ 35 h 76"/>
                <a:gd name="T8" fmla="*/ 4 w 61"/>
                <a:gd name="T9" fmla="*/ 51 h 76"/>
                <a:gd name="T10" fmla="*/ 22 w 61"/>
                <a:gd name="T11" fmla="*/ 55 h 76"/>
                <a:gd name="T12" fmla="*/ 22 w 61"/>
                <a:gd name="T13" fmla="*/ 68 h 76"/>
                <a:gd name="T14" fmla="*/ 50 w 61"/>
                <a:gd name="T15" fmla="*/ 66 h 76"/>
                <a:gd name="T16" fmla="*/ 50 w 61"/>
                <a:gd name="T17" fmla="*/ 54 h 76"/>
                <a:gd name="T18" fmla="*/ 51 w 61"/>
                <a:gd name="T19" fmla="*/ 14 h 76"/>
                <a:gd name="T20" fmla="*/ 13 w 61"/>
                <a:gd name="T21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76">
                  <a:moveTo>
                    <a:pt x="13" y="10"/>
                  </a:moveTo>
                  <a:cubicBezTo>
                    <a:pt x="13" y="10"/>
                    <a:pt x="10" y="19"/>
                    <a:pt x="9" y="24"/>
                  </a:cubicBezTo>
                  <a:cubicBezTo>
                    <a:pt x="8" y="28"/>
                    <a:pt x="4" y="29"/>
                    <a:pt x="4" y="30"/>
                  </a:cubicBezTo>
                  <a:cubicBezTo>
                    <a:pt x="3" y="31"/>
                    <a:pt x="6" y="35"/>
                    <a:pt x="6" y="35"/>
                  </a:cubicBezTo>
                  <a:cubicBezTo>
                    <a:pt x="6" y="35"/>
                    <a:pt x="0" y="47"/>
                    <a:pt x="4" y="51"/>
                  </a:cubicBezTo>
                  <a:cubicBezTo>
                    <a:pt x="7" y="55"/>
                    <a:pt x="22" y="55"/>
                    <a:pt x="22" y="55"/>
                  </a:cubicBezTo>
                  <a:cubicBezTo>
                    <a:pt x="22" y="68"/>
                    <a:pt x="22" y="68"/>
                    <a:pt x="22" y="68"/>
                  </a:cubicBezTo>
                  <a:cubicBezTo>
                    <a:pt x="22" y="68"/>
                    <a:pt x="34" y="76"/>
                    <a:pt x="50" y="66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61" y="29"/>
                    <a:pt x="51" y="14"/>
                  </a:cubicBezTo>
                  <a:cubicBezTo>
                    <a:pt x="41" y="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FBD4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7" name="ïŝ1iḓè">
              <a:extLst>
                <a:ext uri="{FF2B5EF4-FFF2-40B4-BE49-F238E27FC236}">
                  <a16:creationId xmlns:a16="http://schemas.microsoft.com/office/drawing/2014/main" id="{6BA3A7D4-A27B-4092-A02C-E3B2BCEA8A72}"/>
                </a:ext>
              </a:extLst>
            </p:cNvPr>
            <p:cNvSpPr/>
            <p:nvPr/>
          </p:nvSpPr>
          <p:spPr bwMode="auto">
            <a:xfrm>
              <a:off x="7724776" y="3235326"/>
              <a:ext cx="203200" cy="227013"/>
            </a:xfrm>
            <a:custGeom>
              <a:avLst/>
              <a:gdLst>
                <a:gd name="T0" fmla="*/ 14 w 66"/>
                <a:gd name="T1" fmla="*/ 34 h 74"/>
                <a:gd name="T2" fmla="*/ 17 w 66"/>
                <a:gd name="T3" fmla="*/ 39 h 74"/>
                <a:gd name="T4" fmla="*/ 17 w 66"/>
                <a:gd name="T5" fmla="*/ 51 h 74"/>
                <a:gd name="T6" fmla="*/ 19 w 66"/>
                <a:gd name="T7" fmla="*/ 52 h 74"/>
                <a:gd name="T8" fmla="*/ 21 w 66"/>
                <a:gd name="T9" fmla="*/ 51 h 74"/>
                <a:gd name="T10" fmla="*/ 22 w 66"/>
                <a:gd name="T11" fmla="*/ 43 h 74"/>
                <a:gd name="T12" fmla="*/ 29 w 66"/>
                <a:gd name="T13" fmla="*/ 39 h 74"/>
                <a:gd name="T14" fmla="*/ 31 w 66"/>
                <a:gd name="T15" fmla="*/ 41 h 74"/>
                <a:gd name="T16" fmla="*/ 25 w 66"/>
                <a:gd name="T17" fmla="*/ 55 h 74"/>
                <a:gd name="T18" fmla="*/ 24 w 66"/>
                <a:gd name="T19" fmla="*/ 67 h 74"/>
                <a:gd name="T20" fmla="*/ 43 w 66"/>
                <a:gd name="T21" fmla="*/ 71 h 74"/>
                <a:gd name="T22" fmla="*/ 62 w 66"/>
                <a:gd name="T23" fmla="*/ 43 h 74"/>
                <a:gd name="T24" fmla="*/ 59 w 66"/>
                <a:gd name="T25" fmla="*/ 21 h 74"/>
                <a:gd name="T26" fmla="*/ 56 w 66"/>
                <a:gd name="T27" fmla="*/ 19 h 74"/>
                <a:gd name="T28" fmla="*/ 55 w 66"/>
                <a:gd name="T29" fmla="*/ 17 h 74"/>
                <a:gd name="T30" fmla="*/ 34 w 66"/>
                <a:gd name="T31" fmla="*/ 2 h 74"/>
                <a:gd name="T32" fmla="*/ 2 w 66"/>
                <a:gd name="T33" fmla="*/ 19 h 74"/>
                <a:gd name="T34" fmla="*/ 6 w 66"/>
                <a:gd name="T35" fmla="*/ 25 h 74"/>
                <a:gd name="T36" fmla="*/ 9 w 66"/>
                <a:gd name="T37" fmla="*/ 28 h 74"/>
                <a:gd name="T38" fmla="*/ 14 w 66"/>
                <a:gd name="T39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74">
                  <a:moveTo>
                    <a:pt x="14" y="34"/>
                  </a:moveTo>
                  <a:cubicBezTo>
                    <a:pt x="16" y="34"/>
                    <a:pt x="18" y="37"/>
                    <a:pt x="17" y="39"/>
                  </a:cubicBezTo>
                  <a:cubicBezTo>
                    <a:pt x="17" y="43"/>
                    <a:pt x="16" y="48"/>
                    <a:pt x="17" y="51"/>
                  </a:cubicBezTo>
                  <a:cubicBezTo>
                    <a:pt x="17" y="51"/>
                    <a:pt x="18" y="52"/>
                    <a:pt x="19" y="52"/>
                  </a:cubicBezTo>
                  <a:cubicBezTo>
                    <a:pt x="20" y="52"/>
                    <a:pt x="20" y="51"/>
                    <a:pt x="21" y="51"/>
                  </a:cubicBezTo>
                  <a:cubicBezTo>
                    <a:pt x="21" y="49"/>
                    <a:pt x="22" y="46"/>
                    <a:pt x="22" y="43"/>
                  </a:cubicBezTo>
                  <a:cubicBezTo>
                    <a:pt x="23" y="40"/>
                    <a:pt x="25" y="38"/>
                    <a:pt x="29" y="39"/>
                  </a:cubicBezTo>
                  <a:cubicBezTo>
                    <a:pt x="29" y="40"/>
                    <a:pt x="31" y="41"/>
                    <a:pt x="31" y="41"/>
                  </a:cubicBezTo>
                  <a:cubicBezTo>
                    <a:pt x="35" y="45"/>
                    <a:pt x="28" y="51"/>
                    <a:pt x="25" y="55"/>
                  </a:cubicBezTo>
                  <a:cubicBezTo>
                    <a:pt x="24" y="57"/>
                    <a:pt x="23" y="65"/>
                    <a:pt x="24" y="67"/>
                  </a:cubicBezTo>
                  <a:cubicBezTo>
                    <a:pt x="28" y="71"/>
                    <a:pt x="36" y="74"/>
                    <a:pt x="43" y="71"/>
                  </a:cubicBezTo>
                  <a:cubicBezTo>
                    <a:pt x="49" y="69"/>
                    <a:pt x="59" y="54"/>
                    <a:pt x="62" y="43"/>
                  </a:cubicBezTo>
                  <a:cubicBezTo>
                    <a:pt x="66" y="32"/>
                    <a:pt x="61" y="23"/>
                    <a:pt x="59" y="21"/>
                  </a:cubicBezTo>
                  <a:cubicBezTo>
                    <a:pt x="58" y="20"/>
                    <a:pt x="57" y="19"/>
                    <a:pt x="56" y="19"/>
                  </a:cubicBezTo>
                  <a:cubicBezTo>
                    <a:pt x="55" y="18"/>
                    <a:pt x="55" y="18"/>
                    <a:pt x="55" y="17"/>
                  </a:cubicBezTo>
                  <a:cubicBezTo>
                    <a:pt x="53" y="13"/>
                    <a:pt x="49" y="4"/>
                    <a:pt x="34" y="2"/>
                  </a:cubicBezTo>
                  <a:cubicBezTo>
                    <a:pt x="16" y="0"/>
                    <a:pt x="5" y="12"/>
                    <a:pt x="2" y="19"/>
                  </a:cubicBezTo>
                  <a:cubicBezTo>
                    <a:pt x="0" y="23"/>
                    <a:pt x="3" y="24"/>
                    <a:pt x="6" y="25"/>
                  </a:cubicBezTo>
                  <a:cubicBezTo>
                    <a:pt x="7" y="25"/>
                    <a:pt x="8" y="26"/>
                    <a:pt x="9" y="28"/>
                  </a:cubicBezTo>
                  <a:cubicBezTo>
                    <a:pt x="9" y="29"/>
                    <a:pt x="11" y="32"/>
                    <a:pt x="14" y="34"/>
                  </a:cubicBezTo>
                  <a:close/>
                </a:path>
              </a:pathLst>
            </a:custGeom>
            <a:solidFill>
              <a:srgbClr val="324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8" name="ïşḷïďe">
              <a:extLst>
                <a:ext uri="{FF2B5EF4-FFF2-40B4-BE49-F238E27FC236}">
                  <a16:creationId xmlns:a16="http://schemas.microsoft.com/office/drawing/2014/main" id="{3B40D885-A6CA-4A1E-880A-970E2D47FE22}"/>
                </a:ext>
              </a:extLst>
            </p:cNvPr>
            <p:cNvSpPr/>
            <p:nvPr/>
          </p:nvSpPr>
          <p:spPr bwMode="auto">
            <a:xfrm>
              <a:off x="3835401" y="2397126"/>
              <a:ext cx="149225" cy="144463"/>
            </a:xfrm>
            <a:custGeom>
              <a:avLst/>
              <a:gdLst>
                <a:gd name="T0" fmla="*/ 48 w 49"/>
                <a:gd name="T1" fmla="*/ 25 h 47"/>
                <a:gd name="T2" fmla="*/ 26 w 49"/>
                <a:gd name="T3" fmla="*/ 46 h 47"/>
                <a:gd name="T4" fmla="*/ 23 w 49"/>
                <a:gd name="T5" fmla="*/ 46 h 47"/>
                <a:gd name="T6" fmla="*/ 1 w 49"/>
                <a:gd name="T7" fmla="*/ 25 h 47"/>
                <a:gd name="T8" fmla="*/ 1 w 49"/>
                <a:gd name="T9" fmla="*/ 22 h 47"/>
                <a:gd name="T10" fmla="*/ 23 w 49"/>
                <a:gd name="T11" fmla="*/ 1 h 47"/>
                <a:gd name="T12" fmla="*/ 26 w 49"/>
                <a:gd name="T13" fmla="*/ 1 h 47"/>
                <a:gd name="T14" fmla="*/ 48 w 49"/>
                <a:gd name="T15" fmla="*/ 22 h 47"/>
                <a:gd name="T16" fmla="*/ 48 w 49"/>
                <a:gd name="T17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47">
                  <a:moveTo>
                    <a:pt x="48" y="25"/>
                  </a:moveTo>
                  <a:cubicBezTo>
                    <a:pt x="32" y="25"/>
                    <a:pt x="26" y="31"/>
                    <a:pt x="26" y="46"/>
                  </a:cubicBezTo>
                  <a:cubicBezTo>
                    <a:pt x="26" y="47"/>
                    <a:pt x="23" y="47"/>
                    <a:pt x="23" y="46"/>
                  </a:cubicBezTo>
                  <a:cubicBezTo>
                    <a:pt x="23" y="31"/>
                    <a:pt x="18" y="25"/>
                    <a:pt x="1" y="25"/>
                  </a:cubicBezTo>
                  <a:cubicBezTo>
                    <a:pt x="0" y="25"/>
                    <a:pt x="0" y="22"/>
                    <a:pt x="1" y="22"/>
                  </a:cubicBezTo>
                  <a:cubicBezTo>
                    <a:pt x="19" y="22"/>
                    <a:pt x="23" y="14"/>
                    <a:pt x="23" y="1"/>
                  </a:cubicBezTo>
                  <a:cubicBezTo>
                    <a:pt x="23" y="0"/>
                    <a:pt x="26" y="0"/>
                    <a:pt x="26" y="1"/>
                  </a:cubicBezTo>
                  <a:cubicBezTo>
                    <a:pt x="26" y="16"/>
                    <a:pt x="32" y="22"/>
                    <a:pt x="48" y="22"/>
                  </a:cubicBezTo>
                  <a:cubicBezTo>
                    <a:pt x="49" y="22"/>
                    <a:pt x="49" y="25"/>
                    <a:pt x="48" y="25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9" name="í$ľiḋé">
              <a:extLst>
                <a:ext uri="{FF2B5EF4-FFF2-40B4-BE49-F238E27FC236}">
                  <a16:creationId xmlns:a16="http://schemas.microsoft.com/office/drawing/2014/main" id="{E1DD38AD-74D5-4212-9DCC-9C7E32534F9F}"/>
                </a:ext>
              </a:extLst>
            </p:cNvPr>
            <p:cNvSpPr/>
            <p:nvPr/>
          </p:nvSpPr>
          <p:spPr bwMode="auto">
            <a:xfrm>
              <a:off x="5730876" y="2160588"/>
              <a:ext cx="152400" cy="141288"/>
            </a:xfrm>
            <a:custGeom>
              <a:avLst/>
              <a:gdLst>
                <a:gd name="T0" fmla="*/ 48 w 50"/>
                <a:gd name="T1" fmla="*/ 24 h 46"/>
                <a:gd name="T2" fmla="*/ 26 w 50"/>
                <a:gd name="T3" fmla="*/ 45 h 46"/>
                <a:gd name="T4" fmla="*/ 24 w 50"/>
                <a:gd name="T5" fmla="*/ 45 h 46"/>
                <a:gd name="T6" fmla="*/ 1 w 50"/>
                <a:gd name="T7" fmla="*/ 24 h 46"/>
                <a:gd name="T8" fmla="*/ 1 w 50"/>
                <a:gd name="T9" fmla="*/ 22 h 46"/>
                <a:gd name="T10" fmla="*/ 24 w 50"/>
                <a:gd name="T11" fmla="*/ 1 h 46"/>
                <a:gd name="T12" fmla="*/ 26 w 50"/>
                <a:gd name="T13" fmla="*/ 1 h 46"/>
                <a:gd name="T14" fmla="*/ 48 w 50"/>
                <a:gd name="T15" fmla="*/ 22 h 46"/>
                <a:gd name="T16" fmla="*/ 48 w 50"/>
                <a:gd name="T1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6">
                  <a:moveTo>
                    <a:pt x="48" y="24"/>
                  </a:moveTo>
                  <a:cubicBezTo>
                    <a:pt x="32" y="24"/>
                    <a:pt x="26" y="31"/>
                    <a:pt x="26" y="45"/>
                  </a:cubicBezTo>
                  <a:cubicBezTo>
                    <a:pt x="26" y="46"/>
                    <a:pt x="24" y="46"/>
                    <a:pt x="24" y="45"/>
                  </a:cubicBezTo>
                  <a:cubicBezTo>
                    <a:pt x="24" y="31"/>
                    <a:pt x="19" y="24"/>
                    <a:pt x="1" y="24"/>
                  </a:cubicBezTo>
                  <a:cubicBezTo>
                    <a:pt x="0" y="24"/>
                    <a:pt x="0" y="22"/>
                    <a:pt x="1" y="22"/>
                  </a:cubicBezTo>
                  <a:cubicBezTo>
                    <a:pt x="19" y="22"/>
                    <a:pt x="24" y="14"/>
                    <a:pt x="24" y="1"/>
                  </a:cubicBezTo>
                  <a:cubicBezTo>
                    <a:pt x="24" y="0"/>
                    <a:pt x="26" y="0"/>
                    <a:pt x="26" y="1"/>
                  </a:cubicBezTo>
                  <a:cubicBezTo>
                    <a:pt x="26" y="16"/>
                    <a:pt x="32" y="22"/>
                    <a:pt x="48" y="22"/>
                  </a:cubicBezTo>
                  <a:cubicBezTo>
                    <a:pt x="50" y="22"/>
                    <a:pt x="50" y="24"/>
                    <a:pt x="48" y="24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0" name="íSlíḍe">
              <a:extLst>
                <a:ext uri="{FF2B5EF4-FFF2-40B4-BE49-F238E27FC236}">
                  <a16:creationId xmlns:a16="http://schemas.microsoft.com/office/drawing/2014/main" id="{1DDEE988-3751-4F75-8540-D744BD4607CE}"/>
                </a:ext>
              </a:extLst>
            </p:cNvPr>
            <p:cNvSpPr/>
            <p:nvPr/>
          </p:nvSpPr>
          <p:spPr bwMode="auto">
            <a:xfrm>
              <a:off x="4421189" y="2052638"/>
              <a:ext cx="227013" cy="215900"/>
            </a:xfrm>
            <a:custGeom>
              <a:avLst/>
              <a:gdLst>
                <a:gd name="T0" fmla="*/ 72 w 74"/>
                <a:gd name="T1" fmla="*/ 37 h 70"/>
                <a:gd name="T2" fmla="*/ 39 w 74"/>
                <a:gd name="T3" fmla="*/ 68 h 70"/>
                <a:gd name="T4" fmla="*/ 35 w 74"/>
                <a:gd name="T5" fmla="*/ 68 h 70"/>
                <a:gd name="T6" fmla="*/ 2 w 74"/>
                <a:gd name="T7" fmla="*/ 37 h 70"/>
                <a:gd name="T8" fmla="*/ 2 w 74"/>
                <a:gd name="T9" fmla="*/ 33 h 70"/>
                <a:gd name="T10" fmla="*/ 35 w 74"/>
                <a:gd name="T11" fmla="*/ 2 h 70"/>
                <a:gd name="T12" fmla="*/ 39 w 74"/>
                <a:gd name="T13" fmla="*/ 2 h 70"/>
                <a:gd name="T14" fmla="*/ 72 w 74"/>
                <a:gd name="T15" fmla="*/ 33 h 70"/>
                <a:gd name="T16" fmla="*/ 72 w 74"/>
                <a:gd name="T17" fmla="*/ 3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0">
                  <a:moveTo>
                    <a:pt x="72" y="37"/>
                  </a:moveTo>
                  <a:cubicBezTo>
                    <a:pt x="48" y="37"/>
                    <a:pt x="39" y="47"/>
                    <a:pt x="39" y="68"/>
                  </a:cubicBezTo>
                  <a:cubicBezTo>
                    <a:pt x="39" y="70"/>
                    <a:pt x="35" y="70"/>
                    <a:pt x="35" y="68"/>
                  </a:cubicBezTo>
                  <a:cubicBezTo>
                    <a:pt x="35" y="47"/>
                    <a:pt x="28" y="37"/>
                    <a:pt x="2" y="37"/>
                  </a:cubicBezTo>
                  <a:cubicBezTo>
                    <a:pt x="0" y="37"/>
                    <a:pt x="0" y="33"/>
                    <a:pt x="2" y="33"/>
                  </a:cubicBezTo>
                  <a:cubicBezTo>
                    <a:pt x="28" y="33"/>
                    <a:pt x="35" y="21"/>
                    <a:pt x="35" y="2"/>
                  </a:cubicBezTo>
                  <a:cubicBezTo>
                    <a:pt x="35" y="0"/>
                    <a:pt x="39" y="0"/>
                    <a:pt x="39" y="2"/>
                  </a:cubicBezTo>
                  <a:cubicBezTo>
                    <a:pt x="39" y="24"/>
                    <a:pt x="48" y="33"/>
                    <a:pt x="72" y="33"/>
                  </a:cubicBezTo>
                  <a:cubicBezTo>
                    <a:pt x="74" y="33"/>
                    <a:pt x="74" y="37"/>
                    <a:pt x="72" y="37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1" name="ïṣľïḓé">
              <a:extLst>
                <a:ext uri="{FF2B5EF4-FFF2-40B4-BE49-F238E27FC236}">
                  <a16:creationId xmlns:a16="http://schemas.microsoft.com/office/drawing/2014/main" id="{FF23EFA8-E592-48FA-A5D1-9A9A91513967}"/>
                </a:ext>
              </a:extLst>
            </p:cNvPr>
            <p:cNvSpPr/>
            <p:nvPr/>
          </p:nvSpPr>
          <p:spPr bwMode="auto">
            <a:xfrm>
              <a:off x="6667501" y="1900238"/>
              <a:ext cx="227013" cy="214313"/>
            </a:xfrm>
            <a:custGeom>
              <a:avLst/>
              <a:gdLst>
                <a:gd name="T0" fmla="*/ 72 w 74"/>
                <a:gd name="T1" fmla="*/ 37 h 70"/>
                <a:gd name="T2" fmla="*/ 39 w 74"/>
                <a:gd name="T3" fmla="*/ 68 h 70"/>
                <a:gd name="T4" fmla="*/ 35 w 74"/>
                <a:gd name="T5" fmla="*/ 68 h 70"/>
                <a:gd name="T6" fmla="*/ 2 w 74"/>
                <a:gd name="T7" fmla="*/ 37 h 70"/>
                <a:gd name="T8" fmla="*/ 2 w 74"/>
                <a:gd name="T9" fmla="*/ 33 h 70"/>
                <a:gd name="T10" fmla="*/ 35 w 74"/>
                <a:gd name="T11" fmla="*/ 2 h 70"/>
                <a:gd name="T12" fmla="*/ 39 w 74"/>
                <a:gd name="T13" fmla="*/ 2 h 70"/>
                <a:gd name="T14" fmla="*/ 72 w 74"/>
                <a:gd name="T15" fmla="*/ 33 h 70"/>
                <a:gd name="T16" fmla="*/ 72 w 74"/>
                <a:gd name="T17" fmla="*/ 3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0">
                  <a:moveTo>
                    <a:pt x="72" y="37"/>
                  </a:moveTo>
                  <a:cubicBezTo>
                    <a:pt x="48" y="37"/>
                    <a:pt x="39" y="46"/>
                    <a:pt x="39" y="68"/>
                  </a:cubicBezTo>
                  <a:cubicBezTo>
                    <a:pt x="39" y="70"/>
                    <a:pt x="35" y="70"/>
                    <a:pt x="35" y="68"/>
                  </a:cubicBezTo>
                  <a:cubicBezTo>
                    <a:pt x="35" y="46"/>
                    <a:pt x="27" y="37"/>
                    <a:pt x="2" y="37"/>
                  </a:cubicBezTo>
                  <a:cubicBezTo>
                    <a:pt x="0" y="37"/>
                    <a:pt x="0" y="33"/>
                    <a:pt x="2" y="33"/>
                  </a:cubicBezTo>
                  <a:cubicBezTo>
                    <a:pt x="28" y="33"/>
                    <a:pt x="35" y="20"/>
                    <a:pt x="35" y="2"/>
                  </a:cubicBezTo>
                  <a:cubicBezTo>
                    <a:pt x="35" y="0"/>
                    <a:pt x="39" y="0"/>
                    <a:pt x="39" y="2"/>
                  </a:cubicBezTo>
                  <a:cubicBezTo>
                    <a:pt x="39" y="24"/>
                    <a:pt x="48" y="33"/>
                    <a:pt x="72" y="33"/>
                  </a:cubicBezTo>
                  <a:cubicBezTo>
                    <a:pt x="74" y="33"/>
                    <a:pt x="74" y="37"/>
                    <a:pt x="72" y="37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2" name="í$ḷíḓê">
              <a:extLst>
                <a:ext uri="{FF2B5EF4-FFF2-40B4-BE49-F238E27FC236}">
                  <a16:creationId xmlns:a16="http://schemas.microsoft.com/office/drawing/2014/main" id="{A744AADB-1E8C-45A5-A498-7B4B5FDDC3F5}"/>
                </a:ext>
              </a:extLst>
            </p:cNvPr>
            <p:cNvSpPr/>
            <p:nvPr/>
          </p:nvSpPr>
          <p:spPr bwMode="auto">
            <a:xfrm>
              <a:off x="7924801" y="2538413"/>
              <a:ext cx="227013" cy="214313"/>
            </a:xfrm>
            <a:custGeom>
              <a:avLst/>
              <a:gdLst>
                <a:gd name="T0" fmla="*/ 73 w 74"/>
                <a:gd name="T1" fmla="*/ 37 h 70"/>
                <a:gd name="T2" fmla="*/ 39 w 74"/>
                <a:gd name="T3" fmla="*/ 68 h 70"/>
                <a:gd name="T4" fmla="*/ 36 w 74"/>
                <a:gd name="T5" fmla="*/ 68 h 70"/>
                <a:gd name="T6" fmla="*/ 2 w 74"/>
                <a:gd name="T7" fmla="*/ 37 h 70"/>
                <a:gd name="T8" fmla="*/ 2 w 74"/>
                <a:gd name="T9" fmla="*/ 33 h 70"/>
                <a:gd name="T10" fmla="*/ 36 w 74"/>
                <a:gd name="T11" fmla="*/ 2 h 70"/>
                <a:gd name="T12" fmla="*/ 39 w 74"/>
                <a:gd name="T13" fmla="*/ 2 h 70"/>
                <a:gd name="T14" fmla="*/ 73 w 74"/>
                <a:gd name="T15" fmla="*/ 33 h 70"/>
                <a:gd name="T16" fmla="*/ 73 w 74"/>
                <a:gd name="T17" fmla="*/ 3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0">
                  <a:moveTo>
                    <a:pt x="73" y="37"/>
                  </a:moveTo>
                  <a:cubicBezTo>
                    <a:pt x="49" y="37"/>
                    <a:pt x="39" y="47"/>
                    <a:pt x="39" y="68"/>
                  </a:cubicBezTo>
                  <a:cubicBezTo>
                    <a:pt x="39" y="70"/>
                    <a:pt x="36" y="70"/>
                    <a:pt x="36" y="68"/>
                  </a:cubicBezTo>
                  <a:cubicBezTo>
                    <a:pt x="36" y="47"/>
                    <a:pt x="28" y="37"/>
                    <a:pt x="2" y="37"/>
                  </a:cubicBezTo>
                  <a:cubicBezTo>
                    <a:pt x="0" y="37"/>
                    <a:pt x="0" y="33"/>
                    <a:pt x="2" y="33"/>
                  </a:cubicBezTo>
                  <a:cubicBezTo>
                    <a:pt x="29" y="33"/>
                    <a:pt x="36" y="21"/>
                    <a:pt x="36" y="2"/>
                  </a:cubicBezTo>
                  <a:cubicBezTo>
                    <a:pt x="36" y="0"/>
                    <a:pt x="39" y="0"/>
                    <a:pt x="39" y="2"/>
                  </a:cubicBezTo>
                  <a:cubicBezTo>
                    <a:pt x="39" y="25"/>
                    <a:pt x="48" y="33"/>
                    <a:pt x="73" y="33"/>
                  </a:cubicBezTo>
                  <a:cubicBezTo>
                    <a:pt x="74" y="33"/>
                    <a:pt x="74" y="37"/>
                    <a:pt x="73" y="37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3" name="íṡḷide">
              <a:extLst>
                <a:ext uri="{FF2B5EF4-FFF2-40B4-BE49-F238E27FC236}">
                  <a16:creationId xmlns:a16="http://schemas.microsoft.com/office/drawing/2014/main" id="{804F6326-9BFB-40A5-B802-0D0869E736C4}"/>
                </a:ext>
              </a:extLst>
            </p:cNvPr>
            <p:cNvSpPr/>
            <p:nvPr/>
          </p:nvSpPr>
          <p:spPr bwMode="auto">
            <a:xfrm>
              <a:off x="4071938" y="2925763"/>
              <a:ext cx="174625" cy="165100"/>
            </a:xfrm>
            <a:custGeom>
              <a:avLst/>
              <a:gdLst>
                <a:gd name="T0" fmla="*/ 55 w 57"/>
                <a:gd name="T1" fmla="*/ 28 h 54"/>
                <a:gd name="T2" fmla="*/ 30 w 57"/>
                <a:gd name="T3" fmla="*/ 52 h 54"/>
                <a:gd name="T4" fmla="*/ 27 w 57"/>
                <a:gd name="T5" fmla="*/ 52 h 54"/>
                <a:gd name="T6" fmla="*/ 1 w 57"/>
                <a:gd name="T7" fmla="*/ 28 h 54"/>
                <a:gd name="T8" fmla="*/ 1 w 57"/>
                <a:gd name="T9" fmla="*/ 25 h 54"/>
                <a:gd name="T10" fmla="*/ 27 w 57"/>
                <a:gd name="T11" fmla="*/ 2 h 54"/>
                <a:gd name="T12" fmla="*/ 30 w 57"/>
                <a:gd name="T13" fmla="*/ 2 h 54"/>
                <a:gd name="T14" fmla="*/ 55 w 57"/>
                <a:gd name="T15" fmla="*/ 25 h 54"/>
                <a:gd name="T16" fmla="*/ 55 w 57"/>
                <a:gd name="T1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4">
                  <a:moveTo>
                    <a:pt x="55" y="28"/>
                  </a:moveTo>
                  <a:cubicBezTo>
                    <a:pt x="37" y="28"/>
                    <a:pt x="30" y="36"/>
                    <a:pt x="30" y="52"/>
                  </a:cubicBezTo>
                  <a:cubicBezTo>
                    <a:pt x="30" y="54"/>
                    <a:pt x="27" y="54"/>
                    <a:pt x="27" y="52"/>
                  </a:cubicBezTo>
                  <a:cubicBezTo>
                    <a:pt x="27" y="36"/>
                    <a:pt x="21" y="28"/>
                    <a:pt x="1" y="28"/>
                  </a:cubicBezTo>
                  <a:cubicBezTo>
                    <a:pt x="0" y="28"/>
                    <a:pt x="0" y="25"/>
                    <a:pt x="1" y="25"/>
                  </a:cubicBezTo>
                  <a:cubicBezTo>
                    <a:pt x="22" y="25"/>
                    <a:pt x="27" y="16"/>
                    <a:pt x="27" y="2"/>
                  </a:cubicBezTo>
                  <a:cubicBezTo>
                    <a:pt x="27" y="0"/>
                    <a:pt x="30" y="0"/>
                    <a:pt x="30" y="2"/>
                  </a:cubicBezTo>
                  <a:cubicBezTo>
                    <a:pt x="30" y="19"/>
                    <a:pt x="37" y="25"/>
                    <a:pt x="55" y="25"/>
                  </a:cubicBezTo>
                  <a:cubicBezTo>
                    <a:pt x="57" y="25"/>
                    <a:pt x="57" y="28"/>
                    <a:pt x="55" y="28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4" name="îš1îḋê">
              <a:extLst>
                <a:ext uri="{FF2B5EF4-FFF2-40B4-BE49-F238E27FC236}">
                  <a16:creationId xmlns:a16="http://schemas.microsoft.com/office/drawing/2014/main" id="{9F1416F7-81C7-496C-91FF-EC9F8C639BC5}"/>
                </a:ext>
              </a:extLst>
            </p:cNvPr>
            <p:cNvSpPr/>
            <p:nvPr/>
          </p:nvSpPr>
          <p:spPr bwMode="auto">
            <a:xfrm>
              <a:off x="3684588" y="3268663"/>
              <a:ext cx="174625" cy="163513"/>
            </a:xfrm>
            <a:custGeom>
              <a:avLst/>
              <a:gdLst>
                <a:gd name="T0" fmla="*/ 55 w 57"/>
                <a:gd name="T1" fmla="*/ 28 h 53"/>
                <a:gd name="T2" fmla="*/ 30 w 57"/>
                <a:gd name="T3" fmla="*/ 51 h 53"/>
                <a:gd name="T4" fmla="*/ 27 w 57"/>
                <a:gd name="T5" fmla="*/ 51 h 53"/>
                <a:gd name="T6" fmla="*/ 1 w 57"/>
                <a:gd name="T7" fmla="*/ 28 h 53"/>
                <a:gd name="T8" fmla="*/ 1 w 57"/>
                <a:gd name="T9" fmla="*/ 25 h 53"/>
                <a:gd name="T10" fmla="*/ 27 w 57"/>
                <a:gd name="T11" fmla="*/ 1 h 53"/>
                <a:gd name="T12" fmla="*/ 30 w 57"/>
                <a:gd name="T13" fmla="*/ 1 h 53"/>
                <a:gd name="T14" fmla="*/ 55 w 57"/>
                <a:gd name="T15" fmla="*/ 25 h 53"/>
                <a:gd name="T16" fmla="*/ 55 w 57"/>
                <a:gd name="T17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3">
                  <a:moveTo>
                    <a:pt x="55" y="28"/>
                  </a:moveTo>
                  <a:cubicBezTo>
                    <a:pt x="37" y="28"/>
                    <a:pt x="30" y="35"/>
                    <a:pt x="30" y="51"/>
                  </a:cubicBezTo>
                  <a:cubicBezTo>
                    <a:pt x="30" y="53"/>
                    <a:pt x="27" y="53"/>
                    <a:pt x="27" y="51"/>
                  </a:cubicBezTo>
                  <a:cubicBezTo>
                    <a:pt x="27" y="35"/>
                    <a:pt x="21" y="28"/>
                    <a:pt x="1" y="28"/>
                  </a:cubicBezTo>
                  <a:cubicBezTo>
                    <a:pt x="0" y="28"/>
                    <a:pt x="0" y="25"/>
                    <a:pt x="1" y="25"/>
                  </a:cubicBezTo>
                  <a:cubicBezTo>
                    <a:pt x="22" y="25"/>
                    <a:pt x="27" y="15"/>
                    <a:pt x="27" y="1"/>
                  </a:cubicBezTo>
                  <a:cubicBezTo>
                    <a:pt x="27" y="0"/>
                    <a:pt x="30" y="0"/>
                    <a:pt x="30" y="1"/>
                  </a:cubicBezTo>
                  <a:cubicBezTo>
                    <a:pt x="30" y="18"/>
                    <a:pt x="36" y="25"/>
                    <a:pt x="55" y="25"/>
                  </a:cubicBezTo>
                  <a:cubicBezTo>
                    <a:pt x="57" y="25"/>
                    <a:pt x="57" y="28"/>
                    <a:pt x="55" y="28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5" name="i$ļiḓé">
              <a:extLst>
                <a:ext uri="{FF2B5EF4-FFF2-40B4-BE49-F238E27FC236}">
                  <a16:creationId xmlns:a16="http://schemas.microsoft.com/office/drawing/2014/main" id="{D73CF6D6-8B34-4B0C-BFD4-11A2BCE258F6}"/>
                </a:ext>
              </a:extLst>
            </p:cNvPr>
            <p:cNvSpPr/>
            <p:nvPr/>
          </p:nvSpPr>
          <p:spPr bwMode="auto">
            <a:xfrm>
              <a:off x="8302626" y="3300413"/>
              <a:ext cx="174625" cy="161925"/>
            </a:xfrm>
            <a:custGeom>
              <a:avLst/>
              <a:gdLst>
                <a:gd name="T0" fmla="*/ 55 w 57"/>
                <a:gd name="T1" fmla="*/ 28 h 53"/>
                <a:gd name="T2" fmla="*/ 30 w 57"/>
                <a:gd name="T3" fmla="*/ 52 h 53"/>
                <a:gd name="T4" fmla="*/ 27 w 57"/>
                <a:gd name="T5" fmla="*/ 52 h 53"/>
                <a:gd name="T6" fmla="*/ 2 w 57"/>
                <a:gd name="T7" fmla="*/ 28 h 53"/>
                <a:gd name="T8" fmla="*/ 2 w 57"/>
                <a:gd name="T9" fmla="*/ 25 h 53"/>
                <a:gd name="T10" fmla="*/ 27 w 57"/>
                <a:gd name="T11" fmla="*/ 2 h 53"/>
                <a:gd name="T12" fmla="*/ 30 w 57"/>
                <a:gd name="T13" fmla="*/ 2 h 53"/>
                <a:gd name="T14" fmla="*/ 55 w 57"/>
                <a:gd name="T15" fmla="*/ 25 h 53"/>
                <a:gd name="T16" fmla="*/ 55 w 57"/>
                <a:gd name="T17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3">
                  <a:moveTo>
                    <a:pt x="55" y="28"/>
                  </a:moveTo>
                  <a:cubicBezTo>
                    <a:pt x="37" y="28"/>
                    <a:pt x="30" y="36"/>
                    <a:pt x="30" y="52"/>
                  </a:cubicBezTo>
                  <a:cubicBezTo>
                    <a:pt x="30" y="53"/>
                    <a:pt x="27" y="53"/>
                    <a:pt x="27" y="52"/>
                  </a:cubicBezTo>
                  <a:cubicBezTo>
                    <a:pt x="27" y="36"/>
                    <a:pt x="21" y="28"/>
                    <a:pt x="2" y="28"/>
                  </a:cubicBezTo>
                  <a:cubicBezTo>
                    <a:pt x="0" y="28"/>
                    <a:pt x="0" y="25"/>
                    <a:pt x="2" y="25"/>
                  </a:cubicBezTo>
                  <a:cubicBezTo>
                    <a:pt x="22" y="25"/>
                    <a:pt x="27" y="16"/>
                    <a:pt x="27" y="2"/>
                  </a:cubicBezTo>
                  <a:cubicBezTo>
                    <a:pt x="27" y="0"/>
                    <a:pt x="30" y="0"/>
                    <a:pt x="30" y="2"/>
                  </a:cubicBezTo>
                  <a:cubicBezTo>
                    <a:pt x="30" y="19"/>
                    <a:pt x="37" y="25"/>
                    <a:pt x="55" y="25"/>
                  </a:cubicBezTo>
                  <a:cubicBezTo>
                    <a:pt x="57" y="25"/>
                    <a:pt x="57" y="28"/>
                    <a:pt x="55" y="28"/>
                  </a:cubicBezTo>
                  <a:close/>
                </a:path>
              </a:pathLst>
            </a:custGeom>
            <a:solidFill>
              <a:srgbClr val="A79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26" name="矩形 2125">
            <a:extLst>
              <a:ext uri="{FF2B5EF4-FFF2-40B4-BE49-F238E27FC236}">
                <a16:creationId xmlns:a16="http://schemas.microsoft.com/office/drawing/2014/main" id="{2E9A8CCA-CD5E-4362-9CF0-9C27F8B24A13}"/>
              </a:ext>
            </a:extLst>
          </p:cNvPr>
          <p:cNvSpPr/>
          <p:nvPr/>
        </p:nvSpPr>
        <p:spPr>
          <a:xfrm>
            <a:off x="7247435" y="5723113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目标增量交付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27" name="箭头: 下 2126">
            <a:extLst>
              <a:ext uri="{FF2B5EF4-FFF2-40B4-BE49-F238E27FC236}">
                <a16:creationId xmlns:a16="http://schemas.microsoft.com/office/drawing/2014/main" id="{093E5D27-987B-4BAF-92D8-0D6DADC4807E}"/>
              </a:ext>
            </a:extLst>
          </p:cNvPr>
          <p:cNvSpPr>
            <a:spLocks/>
          </p:cNvSpPr>
          <p:nvPr/>
        </p:nvSpPr>
        <p:spPr>
          <a:xfrm rot="16200000">
            <a:off x="6882352" y="4960226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0A2C563B-999E-4BD5-8350-22045A2FE4B7}"/>
              </a:ext>
            </a:extLst>
          </p:cNvPr>
          <p:cNvCxnSpPr>
            <a:stCxn id="1915" idx="2"/>
            <a:endCxn id="70" idx="2"/>
          </p:cNvCxnSpPr>
          <p:nvPr/>
        </p:nvCxnSpPr>
        <p:spPr>
          <a:xfrm rot="5400000">
            <a:off x="7011094" y="3726416"/>
            <a:ext cx="1503" cy="4809483"/>
          </a:xfrm>
          <a:prstGeom prst="bentConnector3">
            <a:avLst>
              <a:gd name="adj1" fmla="val 19718164"/>
            </a:avLst>
          </a:prstGeom>
          <a:ln w="222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8" name="文本框 2127">
            <a:extLst>
              <a:ext uri="{FF2B5EF4-FFF2-40B4-BE49-F238E27FC236}">
                <a16:creationId xmlns:a16="http://schemas.microsoft.com/office/drawing/2014/main" id="{86BF72EF-481E-43CE-9BE9-334192881A62}"/>
              </a:ext>
            </a:extLst>
          </p:cNvPr>
          <p:cNvSpPr txBox="1"/>
          <p:nvPr/>
        </p:nvSpPr>
        <p:spPr>
          <a:xfrm>
            <a:off x="6647529" y="6447907"/>
            <a:ext cx="83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更新会议</a:t>
            </a:r>
          </a:p>
        </p:txBody>
      </p:sp>
      <p:sp>
        <p:nvSpPr>
          <p:cNvPr id="2129" name="箭头: 下 2128">
            <a:extLst>
              <a:ext uri="{FF2B5EF4-FFF2-40B4-BE49-F238E27FC236}">
                <a16:creationId xmlns:a16="http://schemas.microsoft.com/office/drawing/2014/main" id="{8E7925C2-56ED-4C22-BB75-E9128D30FDF0}"/>
              </a:ext>
            </a:extLst>
          </p:cNvPr>
          <p:cNvSpPr>
            <a:spLocks/>
          </p:cNvSpPr>
          <p:nvPr/>
        </p:nvSpPr>
        <p:spPr>
          <a:xfrm rot="16200000">
            <a:off x="10146913" y="4964708"/>
            <a:ext cx="207986" cy="450310"/>
          </a:xfrm>
          <a:prstGeom prst="downArrow">
            <a:avLst/>
          </a:prstGeom>
          <a:gradFill>
            <a:gsLst>
              <a:gs pos="0">
                <a:schemeClr val="accent3">
                  <a:tint val="50000"/>
                  <a:satMod val="300000"/>
                  <a:lumMod val="91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 w="0" cap="sq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79" name="矩形 2278">
            <a:extLst>
              <a:ext uri="{FF2B5EF4-FFF2-40B4-BE49-F238E27FC236}">
                <a16:creationId xmlns:a16="http://schemas.microsoft.com/office/drawing/2014/main" id="{FFDD6CD4-8111-4C5B-B108-17719C688311}"/>
              </a:ext>
            </a:extLst>
          </p:cNvPr>
          <p:cNvSpPr/>
          <p:nvPr/>
        </p:nvSpPr>
        <p:spPr>
          <a:xfrm>
            <a:off x="10476061" y="5725354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全部交付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80" name="矩形 2279">
            <a:extLst>
              <a:ext uri="{FF2B5EF4-FFF2-40B4-BE49-F238E27FC236}">
                <a16:creationId xmlns:a16="http://schemas.microsoft.com/office/drawing/2014/main" id="{DD4969DA-424B-45E4-B658-89F604CA8CED}"/>
              </a:ext>
            </a:extLst>
          </p:cNvPr>
          <p:cNvSpPr/>
          <p:nvPr/>
        </p:nvSpPr>
        <p:spPr>
          <a:xfrm>
            <a:off x="6905615" y="3932873"/>
            <a:ext cx="1144197" cy="405052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目标迭代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81" name="fa0dce76-2f1c-4870-a6ad-6310a7e5ce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3C2741F-78EE-4A68-B467-3C06789B1491}"/>
              </a:ext>
            </a:extLst>
          </p:cNvPr>
          <p:cNvGrpSpPr>
            <a:grpSpLocks/>
          </p:cNvGrpSpPr>
          <p:nvPr>
            <p:custDataLst>
              <p:tags r:id="rId9"/>
            </p:custDataLst>
          </p:nvPr>
        </p:nvGrpSpPr>
        <p:grpSpPr>
          <a:xfrm>
            <a:off x="10667650" y="4923465"/>
            <a:ext cx="761018" cy="576540"/>
            <a:chOff x="2440900" y="2390202"/>
            <a:chExt cx="7310200" cy="2077597"/>
          </a:xfrm>
        </p:grpSpPr>
        <p:sp>
          <p:nvSpPr>
            <p:cNvPr id="2282" name="ïṡlïde">
              <a:extLst>
                <a:ext uri="{FF2B5EF4-FFF2-40B4-BE49-F238E27FC236}">
                  <a16:creationId xmlns:a16="http://schemas.microsoft.com/office/drawing/2014/main" id="{769ADE84-A3E6-4F4A-BCA3-EE8CEA0E01C4}"/>
                </a:ext>
              </a:extLst>
            </p:cNvPr>
            <p:cNvSpPr/>
            <p:nvPr/>
          </p:nvSpPr>
          <p:spPr bwMode="auto">
            <a:xfrm>
              <a:off x="2473994" y="4169949"/>
              <a:ext cx="7277106" cy="297850"/>
            </a:xfrm>
            <a:custGeom>
              <a:avLst/>
              <a:gdLst>
                <a:gd name="T0" fmla="*/ 1490 w 1520"/>
                <a:gd name="T1" fmla="*/ 0 h 62"/>
                <a:gd name="T2" fmla="*/ 31 w 1520"/>
                <a:gd name="T3" fmla="*/ 0 h 62"/>
                <a:gd name="T4" fmla="*/ 0 w 1520"/>
                <a:gd name="T5" fmla="*/ 31 h 62"/>
                <a:gd name="T6" fmla="*/ 31 w 1520"/>
                <a:gd name="T7" fmla="*/ 62 h 62"/>
                <a:gd name="T8" fmla="*/ 1490 w 1520"/>
                <a:gd name="T9" fmla="*/ 62 h 62"/>
                <a:gd name="T10" fmla="*/ 1520 w 1520"/>
                <a:gd name="T11" fmla="*/ 31 h 62"/>
                <a:gd name="T12" fmla="*/ 1490 w 1520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0" h="62">
                  <a:moveTo>
                    <a:pt x="149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1490" y="62"/>
                    <a:pt x="1490" y="62"/>
                    <a:pt x="1490" y="62"/>
                  </a:cubicBezTo>
                  <a:cubicBezTo>
                    <a:pt x="1507" y="62"/>
                    <a:pt x="1520" y="48"/>
                    <a:pt x="1520" y="31"/>
                  </a:cubicBezTo>
                  <a:cubicBezTo>
                    <a:pt x="1520" y="14"/>
                    <a:pt x="1507" y="0"/>
                    <a:pt x="1490" y="0"/>
                  </a:cubicBezTo>
                </a:path>
              </a:pathLst>
            </a:custGeom>
            <a:solidFill>
              <a:srgbClr val="BBBB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3" name="iSliḍé">
              <a:extLst>
                <a:ext uri="{FF2B5EF4-FFF2-40B4-BE49-F238E27FC236}">
                  <a16:creationId xmlns:a16="http://schemas.microsoft.com/office/drawing/2014/main" id="{20533CBE-8961-4183-B95D-8FA6097D5580}"/>
                </a:ext>
              </a:extLst>
            </p:cNvPr>
            <p:cNvSpPr/>
            <p:nvPr/>
          </p:nvSpPr>
          <p:spPr bwMode="auto">
            <a:xfrm>
              <a:off x="2790230" y="3693756"/>
              <a:ext cx="3465727" cy="332784"/>
            </a:xfrm>
            <a:custGeom>
              <a:avLst/>
              <a:gdLst>
                <a:gd name="T0" fmla="*/ 724 w 724"/>
                <a:gd name="T1" fmla="*/ 1 h 69"/>
                <a:gd name="T2" fmla="*/ 24 w 724"/>
                <a:gd name="T3" fmla="*/ 1 h 69"/>
                <a:gd name="T4" fmla="*/ 0 w 724"/>
                <a:gd name="T5" fmla="*/ 8 h 69"/>
                <a:gd name="T6" fmla="*/ 0 w 724"/>
                <a:gd name="T7" fmla="*/ 34 h 69"/>
                <a:gd name="T8" fmla="*/ 25 w 724"/>
                <a:gd name="T9" fmla="*/ 57 h 69"/>
                <a:gd name="T10" fmla="*/ 39 w 724"/>
                <a:gd name="T11" fmla="*/ 58 h 69"/>
                <a:gd name="T12" fmla="*/ 136 w 724"/>
                <a:gd name="T13" fmla="*/ 58 h 69"/>
                <a:gd name="T14" fmla="*/ 152 w 724"/>
                <a:gd name="T15" fmla="*/ 69 h 69"/>
                <a:gd name="T16" fmla="*/ 172 w 724"/>
                <a:gd name="T17" fmla="*/ 44 h 69"/>
                <a:gd name="T18" fmla="*/ 724 w 724"/>
                <a:gd name="T19" fmla="*/ 44 h 69"/>
                <a:gd name="T20" fmla="*/ 724 w 724"/>
                <a:gd name="T21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4" h="69">
                  <a:moveTo>
                    <a:pt x="724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11" y="1"/>
                    <a:pt x="0" y="0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5"/>
                    <a:pt x="11" y="53"/>
                    <a:pt x="25" y="57"/>
                  </a:cubicBezTo>
                  <a:cubicBezTo>
                    <a:pt x="30" y="58"/>
                    <a:pt x="34" y="58"/>
                    <a:pt x="39" y="58"/>
                  </a:cubicBezTo>
                  <a:cubicBezTo>
                    <a:pt x="136" y="58"/>
                    <a:pt x="136" y="58"/>
                    <a:pt x="136" y="5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72" y="44"/>
                    <a:pt x="172" y="44"/>
                    <a:pt x="172" y="44"/>
                  </a:cubicBezTo>
                  <a:cubicBezTo>
                    <a:pt x="724" y="44"/>
                    <a:pt x="724" y="44"/>
                    <a:pt x="724" y="44"/>
                  </a:cubicBezTo>
                  <a:cubicBezTo>
                    <a:pt x="724" y="1"/>
                    <a:pt x="724" y="1"/>
                    <a:pt x="724" y="1"/>
                  </a:cubicBezTo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4" name="îšľîḑê">
              <a:extLst>
                <a:ext uri="{FF2B5EF4-FFF2-40B4-BE49-F238E27FC236}">
                  <a16:creationId xmlns:a16="http://schemas.microsoft.com/office/drawing/2014/main" id="{43C01ACD-D83B-4995-B582-D80EEC59EB02}"/>
                </a:ext>
              </a:extLst>
            </p:cNvPr>
            <p:cNvSpPr/>
            <p:nvPr/>
          </p:nvSpPr>
          <p:spPr bwMode="auto">
            <a:xfrm>
              <a:off x="2440900" y="2390202"/>
              <a:ext cx="5227088" cy="1413870"/>
            </a:xfrm>
            <a:prstGeom prst="rect">
              <a:avLst/>
            </a:prstGeom>
            <a:solidFill>
              <a:srgbClr val="EBAB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5" name="ïśḻiďé">
              <a:extLst>
                <a:ext uri="{FF2B5EF4-FFF2-40B4-BE49-F238E27FC236}">
                  <a16:creationId xmlns:a16="http://schemas.microsoft.com/office/drawing/2014/main" id="{ECDC5B75-6495-4F7D-A4A6-562D4F48F715}"/>
                </a:ext>
              </a:extLst>
            </p:cNvPr>
            <p:cNvSpPr/>
            <p:nvPr/>
          </p:nvSpPr>
          <p:spPr bwMode="auto">
            <a:xfrm>
              <a:off x="2440900" y="2390202"/>
              <a:ext cx="5227088" cy="1413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6" name="iṡľîďé">
              <a:extLst>
                <a:ext uri="{FF2B5EF4-FFF2-40B4-BE49-F238E27FC236}">
                  <a16:creationId xmlns:a16="http://schemas.microsoft.com/office/drawing/2014/main" id="{8BAB1261-267F-4897-A7CF-07B95A0CCB0C}"/>
                </a:ext>
              </a:extLst>
            </p:cNvPr>
            <p:cNvSpPr/>
            <p:nvPr/>
          </p:nvSpPr>
          <p:spPr bwMode="auto">
            <a:xfrm>
              <a:off x="2440900" y="3098055"/>
              <a:ext cx="4068781" cy="706015"/>
            </a:xfrm>
            <a:custGeom>
              <a:avLst/>
              <a:gdLst>
                <a:gd name="T0" fmla="*/ 411 w 850"/>
                <a:gd name="T1" fmla="*/ 0 h 147"/>
                <a:gd name="T2" fmla="*/ 0 w 850"/>
                <a:gd name="T3" fmla="*/ 0 h 147"/>
                <a:gd name="T4" fmla="*/ 0 w 850"/>
                <a:gd name="T5" fmla="*/ 147 h 147"/>
                <a:gd name="T6" fmla="*/ 850 w 850"/>
                <a:gd name="T7" fmla="*/ 147 h 147"/>
                <a:gd name="T8" fmla="*/ 658 w 850"/>
                <a:gd name="T9" fmla="*/ 0 h 147"/>
                <a:gd name="T10" fmla="*/ 658 w 850"/>
                <a:gd name="T11" fmla="*/ 2 h 147"/>
                <a:gd name="T12" fmla="*/ 625 w 850"/>
                <a:gd name="T13" fmla="*/ 87 h 147"/>
                <a:gd name="T14" fmla="*/ 663 w 850"/>
                <a:gd name="T15" fmla="*/ 87 h 147"/>
                <a:gd name="T16" fmla="*/ 813 w 850"/>
                <a:gd name="T17" fmla="*/ 147 h 147"/>
                <a:gd name="T18" fmla="*/ 0 w 850"/>
                <a:gd name="T19" fmla="*/ 147 h 147"/>
                <a:gd name="T20" fmla="*/ 0 w 850"/>
                <a:gd name="T21" fmla="*/ 87 h 147"/>
                <a:gd name="T22" fmla="*/ 444 w 850"/>
                <a:gd name="T23" fmla="*/ 87 h 147"/>
                <a:gd name="T24" fmla="*/ 411 w 850"/>
                <a:gd name="T25" fmla="*/ 2 h 147"/>
                <a:gd name="T26" fmla="*/ 411 w 850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0" h="147">
                  <a:moveTo>
                    <a:pt x="4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850" y="147"/>
                    <a:pt x="850" y="147"/>
                    <a:pt x="850" y="147"/>
                  </a:cubicBezTo>
                  <a:cubicBezTo>
                    <a:pt x="821" y="64"/>
                    <a:pt x="745" y="6"/>
                    <a:pt x="658" y="0"/>
                  </a:cubicBezTo>
                  <a:cubicBezTo>
                    <a:pt x="658" y="1"/>
                    <a:pt x="658" y="2"/>
                    <a:pt x="658" y="2"/>
                  </a:cubicBezTo>
                  <a:cubicBezTo>
                    <a:pt x="658" y="35"/>
                    <a:pt x="645" y="64"/>
                    <a:pt x="625" y="87"/>
                  </a:cubicBezTo>
                  <a:cubicBezTo>
                    <a:pt x="663" y="87"/>
                    <a:pt x="663" y="87"/>
                    <a:pt x="663" y="87"/>
                  </a:cubicBezTo>
                  <a:cubicBezTo>
                    <a:pt x="720" y="87"/>
                    <a:pt x="773" y="109"/>
                    <a:pt x="813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44" y="87"/>
                    <a:pt x="444" y="87"/>
                    <a:pt x="444" y="87"/>
                  </a:cubicBezTo>
                  <a:cubicBezTo>
                    <a:pt x="424" y="64"/>
                    <a:pt x="411" y="35"/>
                    <a:pt x="411" y="2"/>
                  </a:cubicBezTo>
                  <a:cubicBezTo>
                    <a:pt x="411" y="1"/>
                    <a:pt x="411" y="0"/>
                    <a:pt x="411" y="0"/>
                  </a:cubicBezTo>
                </a:path>
              </a:pathLst>
            </a:custGeom>
            <a:solidFill>
              <a:srgbClr val="DA9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7" name="iṩļïḑè">
              <a:extLst>
                <a:ext uri="{FF2B5EF4-FFF2-40B4-BE49-F238E27FC236}">
                  <a16:creationId xmlns:a16="http://schemas.microsoft.com/office/drawing/2014/main" id="{156DC10D-F311-4C58-B63D-A0800A8782FE}"/>
                </a:ext>
              </a:extLst>
            </p:cNvPr>
            <p:cNvSpPr/>
            <p:nvPr/>
          </p:nvSpPr>
          <p:spPr bwMode="auto">
            <a:xfrm>
              <a:off x="2440900" y="3515414"/>
              <a:ext cx="3890438" cy="288658"/>
            </a:xfrm>
            <a:custGeom>
              <a:avLst/>
              <a:gdLst>
                <a:gd name="T0" fmla="*/ 663 w 813"/>
                <a:gd name="T1" fmla="*/ 0 h 60"/>
                <a:gd name="T2" fmla="*/ 625 w 813"/>
                <a:gd name="T3" fmla="*/ 0 h 60"/>
                <a:gd name="T4" fmla="*/ 535 w 813"/>
                <a:gd name="T5" fmla="*/ 39 h 60"/>
                <a:gd name="T6" fmla="*/ 444 w 813"/>
                <a:gd name="T7" fmla="*/ 0 h 60"/>
                <a:gd name="T8" fmla="*/ 0 w 813"/>
                <a:gd name="T9" fmla="*/ 0 h 60"/>
                <a:gd name="T10" fmla="*/ 0 w 813"/>
                <a:gd name="T11" fmla="*/ 60 h 60"/>
                <a:gd name="T12" fmla="*/ 813 w 813"/>
                <a:gd name="T13" fmla="*/ 60 h 60"/>
                <a:gd name="T14" fmla="*/ 663 w 813"/>
                <a:gd name="T1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3" h="60">
                  <a:moveTo>
                    <a:pt x="663" y="0"/>
                  </a:moveTo>
                  <a:cubicBezTo>
                    <a:pt x="625" y="0"/>
                    <a:pt x="625" y="0"/>
                    <a:pt x="625" y="0"/>
                  </a:cubicBezTo>
                  <a:cubicBezTo>
                    <a:pt x="602" y="24"/>
                    <a:pt x="570" y="39"/>
                    <a:pt x="535" y="39"/>
                  </a:cubicBezTo>
                  <a:cubicBezTo>
                    <a:pt x="499" y="39"/>
                    <a:pt x="467" y="24"/>
                    <a:pt x="4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813" y="60"/>
                    <a:pt x="813" y="60"/>
                    <a:pt x="813" y="60"/>
                  </a:cubicBezTo>
                  <a:cubicBezTo>
                    <a:pt x="773" y="22"/>
                    <a:pt x="720" y="0"/>
                    <a:pt x="663" y="0"/>
                  </a:cubicBezTo>
                </a:path>
              </a:pathLst>
            </a:custGeom>
            <a:solidFill>
              <a:srgbClr val="E5B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8" name="íṩlîde">
              <a:extLst>
                <a:ext uri="{FF2B5EF4-FFF2-40B4-BE49-F238E27FC236}">
                  <a16:creationId xmlns:a16="http://schemas.microsoft.com/office/drawing/2014/main" id="{BCB483CA-D600-4171-9293-BD1A2197FAB5}"/>
                </a:ext>
              </a:extLst>
            </p:cNvPr>
            <p:cNvSpPr/>
            <p:nvPr/>
          </p:nvSpPr>
          <p:spPr bwMode="auto">
            <a:xfrm>
              <a:off x="2861935" y="3708464"/>
              <a:ext cx="674760" cy="369555"/>
            </a:xfrm>
            <a:custGeom>
              <a:avLst/>
              <a:gdLst>
                <a:gd name="T0" fmla="*/ 141 w 141"/>
                <a:gd name="T1" fmla="*/ 77 h 77"/>
                <a:gd name="T2" fmla="*/ 122 w 141"/>
                <a:gd name="T3" fmla="*/ 77 h 77"/>
                <a:gd name="T4" fmla="*/ 120 w 141"/>
                <a:gd name="T5" fmla="*/ 65 h 77"/>
                <a:gd name="T6" fmla="*/ 117 w 141"/>
                <a:gd name="T7" fmla="*/ 44 h 77"/>
                <a:gd name="T8" fmla="*/ 116 w 141"/>
                <a:gd name="T9" fmla="*/ 42 h 77"/>
                <a:gd name="T10" fmla="*/ 96 w 141"/>
                <a:gd name="T11" fmla="*/ 20 h 77"/>
                <a:gd name="T12" fmla="*/ 85 w 141"/>
                <a:gd name="T13" fmla="*/ 18 h 77"/>
                <a:gd name="T14" fmla="*/ 53 w 141"/>
                <a:gd name="T15" fmla="*/ 18 h 77"/>
                <a:gd name="T16" fmla="*/ 43 w 141"/>
                <a:gd name="T17" fmla="*/ 20 h 77"/>
                <a:gd name="T18" fmla="*/ 24 w 141"/>
                <a:gd name="T19" fmla="*/ 42 h 77"/>
                <a:gd name="T20" fmla="*/ 20 w 141"/>
                <a:gd name="T21" fmla="*/ 65 h 77"/>
                <a:gd name="T22" fmla="*/ 18 w 141"/>
                <a:gd name="T23" fmla="*/ 77 h 77"/>
                <a:gd name="T24" fmla="*/ 9 w 141"/>
                <a:gd name="T25" fmla="*/ 77 h 77"/>
                <a:gd name="T26" fmla="*/ 0 w 141"/>
                <a:gd name="T27" fmla="*/ 75 h 77"/>
                <a:gd name="T28" fmla="*/ 3 w 141"/>
                <a:gd name="T29" fmla="*/ 63 h 77"/>
                <a:gd name="T30" fmla="*/ 7 w 141"/>
                <a:gd name="T31" fmla="*/ 39 h 77"/>
                <a:gd name="T32" fmla="*/ 15 w 141"/>
                <a:gd name="T33" fmla="*/ 20 h 77"/>
                <a:gd name="T34" fmla="*/ 53 w 141"/>
                <a:gd name="T35" fmla="*/ 0 h 77"/>
                <a:gd name="T36" fmla="*/ 85 w 141"/>
                <a:gd name="T37" fmla="*/ 0 h 77"/>
                <a:gd name="T38" fmla="*/ 125 w 141"/>
                <a:gd name="T39" fmla="*/ 20 h 77"/>
                <a:gd name="T40" fmla="*/ 134 w 141"/>
                <a:gd name="T41" fmla="*/ 40 h 77"/>
                <a:gd name="T42" fmla="*/ 134 w 141"/>
                <a:gd name="T43" fmla="*/ 40 h 77"/>
                <a:gd name="T44" fmla="*/ 134 w 141"/>
                <a:gd name="T45" fmla="*/ 41 h 77"/>
                <a:gd name="T46" fmla="*/ 138 w 141"/>
                <a:gd name="T47" fmla="*/ 62 h 77"/>
                <a:gd name="T48" fmla="*/ 138 w 141"/>
                <a:gd name="T49" fmla="*/ 62 h 77"/>
                <a:gd name="T50" fmla="*/ 138 w 141"/>
                <a:gd name="T51" fmla="*/ 63 h 77"/>
                <a:gd name="T52" fmla="*/ 141 w 141"/>
                <a:gd name="T5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1" h="77">
                  <a:moveTo>
                    <a:pt x="141" y="77"/>
                  </a:moveTo>
                  <a:cubicBezTo>
                    <a:pt x="122" y="77"/>
                    <a:pt x="122" y="77"/>
                    <a:pt x="122" y="77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6" y="43"/>
                    <a:pt x="116" y="43"/>
                    <a:pt x="116" y="42"/>
                  </a:cubicBezTo>
                  <a:cubicBezTo>
                    <a:pt x="114" y="32"/>
                    <a:pt x="106" y="23"/>
                    <a:pt x="96" y="20"/>
                  </a:cubicBezTo>
                  <a:cubicBezTo>
                    <a:pt x="93" y="19"/>
                    <a:pt x="89" y="18"/>
                    <a:pt x="85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9" y="18"/>
                    <a:pt x="46" y="19"/>
                    <a:pt x="43" y="20"/>
                  </a:cubicBezTo>
                  <a:cubicBezTo>
                    <a:pt x="33" y="23"/>
                    <a:pt x="26" y="31"/>
                    <a:pt x="24" y="42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6" y="77"/>
                    <a:pt x="3" y="76"/>
                    <a:pt x="0" y="75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2"/>
                    <a:pt x="11" y="25"/>
                    <a:pt x="15" y="20"/>
                  </a:cubicBezTo>
                  <a:cubicBezTo>
                    <a:pt x="23" y="8"/>
                    <a:pt x="37" y="0"/>
                    <a:pt x="53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01" y="0"/>
                    <a:pt x="116" y="8"/>
                    <a:pt x="125" y="20"/>
                  </a:cubicBezTo>
                  <a:cubicBezTo>
                    <a:pt x="129" y="26"/>
                    <a:pt x="133" y="33"/>
                    <a:pt x="134" y="40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38" y="63"/>
                    <a:pt x="138" y="63"/>
                    <a:pt x="138" y="63"/>
                  </a:cubicBezTo>
                  <a:lnTo>
                    <a:pt x="141" y="77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9" name="iṩľídè">
              <a:extLst>
                <a:ext uri="{FF2B5EF4-FFF2-40B4-BE49-F238E27FC236}">
                  <a16:creationId xmlns:a16="http://schemas.microsoft.com/office/drawing/2014/main" id="{9C522ABC-B3F3-4B06-A300-01E462534A9C}"/>
                </a:ext>
              </a:extLst>
            </p:cNvPr>
            <p:cNvSpPr/>
            <p:nvPr/>
          </p:nvSpPr>
          <p:spPr bwMode="auto">
            <a:xfrm>
              <a:off x="3507277" y="3708464"/>
              <a:ext cx="674760" cy="369555"/>
            </a:xfrm>
            <a:custGeom>
              <a:avLst/>
              <a:gdLst>
                <a:gd name="T0" fmla="*/ 141 w 141"/>
                <a:gd name="T1" fmla="*/ 77 h 77"/>
                <a:gd name="T2" fmla="*/ 123 w 141"/>
                <a:gd name="T3" fmla="*/ 77 h 77"/>
                <a:gd name="T4" fmla="*/ 120 w 141"/>
                <a:gd name="T5" fmla="*/ 65 h 77"/>
                <a:gd name="T6" fmla="*/ 117 w 141"/>
                <a:gd name="T7" fmla="*/ 44 h 77"/>
                <a:gd name="T8" fmla="*/ 116 w 141"/>
                <a:gd name="T9" fmla="*/ 42 h 77"/>
                <a:gd name="T10" fmla="*/ 96 w 141"/>
                <a:gd name="T11" fmla="*/ 20 h 77"/>
                <a:gd name="T12" fmla="*/ 86 w 141"/>
                <a:gd name="T13" fmla="*/ 18 h 77"/>
                <a:gd name="T14" fmla="*/ 53 w 141"/>
                <a:gd name="T15" fmla="*/ 18 h 77"/>
                <a:gd name="T16" fmla="*/ 43 w 141"/>
                <a:gd name="T17" fmla="*/ 20 h 77"/>
                <a:gd name="T18" fmla="*/ 25 w 141"/>
                <a:gd name="T19" fmla="*/ 42 h 77"/>
                <a:gd name="T20" fmla="*/ 20 w 141"/>
                <a:gd name="T21" fmla="*/ 65 h 77"/>
                <a:gd name="T22" fmla="*/ 18 w 141"/>
                <a:gd name="T23" fmla="*/ 77 h 77"/>
                <a:gd name="T24" fmla="*/ 0 w 141"/>
                <a:gd name="T25" fmla="*/ 77 h 77"/>
                <a:gd name="T26" fmla="*/ 3 w 141"/>
                <a:gd name="T27" fmla="*/ 63 h 77"/>
                <a:gd name="T28" fmla="*/ 3 w 141"/>
                <a:gd name="T29" fmla="*/ 62 h 77"/>
                <a:gd name="T30" fmla="*/ 3 w 141"/>
                <a:gd name="T31" fmla="*/ 62 h 77"/>
                <a:gd name="T32" fmla="*/ 7 w 141"/>
                <a:gd name="T33" fmla="*/ 39 h 77"/>
                <a:gd name="T34" fmla="*/ 15 w 141"/>
                <a:gd name="T35" fmla="*/ 20 h 77"/>
                <a:gd name="T36" fmla="*/ 53 w 141"/>
                <a:gd name="T37" fmla="*/ 0 h 77"/>
                <a:gd name="T38" fmla="*/ 86 w 141"/>
                <a:gd name="T39" fmla="*/ 0 h 77"/>
                <a:gd name="T40" fmla="*/ 125 w 141"/>
                <a:gd name="T41" fmla="*/ 20 h 77"/>
                <a:gd name="T42" fmla="*/ 134 w 141"/>
                <a:gd name="T43" fmla="*/ 40 h 77"/>
                <a:gd name="T44" fmla="*/ 138 w 141"/>
                <a:gd name="T45" fmla="*/ 63 h 77"/>
                <a:gd name="T46" fmla="*/ 141 w 141"/>
                <a:gd name="T47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1" h="77">
                  <a:moveTo>
                    <a:pt x="141" y="77"/>
                  </a:moveTo>
                  <a:cubicBezTo>
                    <a:pt x="123" y="77"/>
                    <a:pt x="123" y="77"/>
                    <a:pt x="123" y="77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17" y="44"/>
                    <a:pt x="117" y="44"/>
                    <a:pt x="117" y="44"/>
                  </a:cubicBezTo>
                  <a:cubicBezTo>
                    <a:pt x="117" y="43"/>
                    <a:pt x="116" y="43"/>
                    <a:pt x="116" y="42"/>
                  </a:cubicBezTo>
                  <a:cubicBezTo>
                    <a:pt x="114" y="32"/>
                    <a:pt x="106" y="23"/>
                    <a:pt x="96" y="20"/>
                  </a:cubicBezTo>
                  <a:cubicBezTo>
                    <a:pt x="93" y="19"/>
                    <a:pt x="89" y="18"/>
                    <a:pt x="86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49" y="18"/>
                    <a:pt x="46" y="19"/>
                    <a:pt x="43" y="20"/>
                  </a:cubicBezTo>
                  <a:cubicBezTo>
                    <a:pt x="34" y="23"/>
                    <a:pt x="26" y="31"/>
                    <a:pt x="25" y="42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8" y="77"/>
                    <a:pt x="18" y="77"/>
                    <a:pt x="18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2"/>
                    <a:pt x="11" y="25"/>
                    <a:pt x="15" y="20"/>
                  </a:cubicBezTo>
                  <a:cubicBezTo>
                    <a:pt x="23" y="8"/>
                    <a:pt x="37" y="0"/>
                    <a:pt x="5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101" y="0"/>
                    <a:pt x="116" y="8"/>
                    <a:pt x="125" y="20"/>
                  </a:cubicBezTo>
                  <a:cubicBezTo>
                    <a:pt x="129" y="26"/>
                    <a:pt x="133" y="33"/>
                    <a:pt x="134" y="40"/>
                  </a:cubicBezTo>
                  <a:cubicBezTo>
                    <a:pt x="138" y="63"/>
                    <a:pt x="138" y="63"/>
                    <a:pt x="138" y="63"/>
                  </a:cubicBezTo>
                  <a:lnTo>
                    <a:pt x="141" y="77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0" name="íṩļïḋè">
              <a:extLst>
                <a:ext uri="{FF2B5EF4-FFF2-40B4-BE49-F238E27FC236}">
                  <a16:creationId xmlns:a16="http://schemas.microsoft.com/office/drawing/2014/main" id="{79852693-97E1-408F-AE1E-C4041F4CD241}"/>
                </a:ext>
              </a:extLst>
            </p:cNvPr>
            <p:cNvSpPr/>
            <p:nvPr/>
          </p:nvSpPr>
          <p:spPr bwMode="auto">
            <a:xfrm>
              <a:off x="2924446" y="3770976"/>
              <a:ext cx="549736" cy="307044"/>
            </a:xfrm>
            <a:custGeom>
              <a:avLst/>
              <a:gdLst>
                <a:gd name="T0" fmla="*/ 40 w 115"/>
                <a:gd name="T1" fmla="*/ 0 h 64"/>
                <a:gd name="T2" fmla="*/ 72 w 115"/>
                <a:gd name="T3" fmla="*/ 0 h 64"/>
                <a:gd name="T4" fmla="*/ 109 w 115"/>
                <a:gd name="T5" fmla="*/ 30 h 64"/>
                <a:gd name="T6" fmla="*/ 115 w 115"/>
                <a:gd name="T7" fmla="*/ 64 h 64"/>
                <a:gd name="T8" fmla="*/ 0 w 115"/>
                <a:gd name="T9" fmla="*/ 64 h 64"/>
                <a:gd name="T10" fmla="*/ 0 w 115"/>
                <a:gd name="T11" fmla="*/ 63 h 64"/>
                <a:gd name="T12" fmla="*/ 6 w 115"/>
                <a:gd name="T13" fmla="*/ 28 h 64"/>
                <a:gd name="T14" fmla="*/ 40 w 115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4">
                  <a:moveTo>
                    <a:pt x="4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90" y="0"/>
                    <a:pt x="106" y="12"/>
                    <a:pt x="109" y="30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12"/>
                    <a:pt x="23" y="0"/>
                    <a:pt x="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1" name="ïṧľïḓé">
              <a:extLst>
                <a:ext uri="{FF2B5EF4-FFF2-40B4-BE49-F238E27FC236}">
                  <a16:creationId xmlns:a16="http://schemas.microsoft.com/office/drawing/2014/main" id="{6E331C15-54D2-4C16-A653-0A684076B6E6}"/>
                </a:ext>
              </a:extLst>
            </p:cNvPr>
            <p:cNvSpPr/>
            <p:nvPr/>
          </p:nvSpPr>
          <p:spPr bwMode="auto">
            <a:xfrm>
              <a:off x="2885837" y="3732366"/>
              <a:ext cx="621441" cy="345653"/>
            </a:xfrm>
            <a:custGeom>
              <a:avLst/>
              <a:gdLst>
                <a:gd name="T0" fmla="*/ 128 w 130"/>
                <a:gd name="T1" fmla="*/ 59 h 72"/>
                <a:gd name="T2" fmla="*/ 124 w 130"/>
                <a:gd name="T3" fmla="*/ 37 h 72"/>
                <a:gd name="T4" fmla="*/ 124 w 130"/>
                <a:gd name="T5" fmla="*/ 36 h 72"/>
                <a:gd name="T6" fmla="*/ 80 w 130"/>
                <a:gd name="T7" fmla="*/ 0 h 72"/>
                <a:gd name="T8" fmla="*/ 48 w 130"/>
                <a:gd name="T9" fmla="*/ 0 h 72"/>
                <a:gd name="T10" fmla="*/ 7 w 130"/>
                <a:gd name="T11" fmla="*/ 35 h 72"/>
                <a:gd name="T12" fmla="*/ 7 w 130"/>
                <a:gd name="T13" fmla="*/ 36 h 72"/>
                <a:gd name="T14" fmla="*/ 3 w 130"/>
                <a:gd name="T15" fmla="*/ 59 h 72"/>
                <a:gd name="T16" fmla="*/ 0 w 130"/>
                <a:gd name="T17" fmla="*/ 72 h 72"/>
                <a:gd name="T18" fmla="*/ 8 w 130"/>
                <a:gd name="T19" fmla="*/ 72 h 72"/>
                <a:gd name="T20" fmla="*/ 8 w 130"/>
                <a:gd name="T21" fmla="*/ 71 h 72"/>
                <a:gd name="T22" fmla="*/ 10 w 130"/>
                <a:gd name="T23" fmla="*/ 59 h 72"/>
                <a:gd name="T24" fmla="*/ 14 w 130"/>
                <a:gd name="T25" fmla="*/ 36 h 72"/>
                <a:gd name="T26" fmla="*/ 14 w 130"/>
                <a:gd name="T27" fmla="*/ 36 h 72"/>
                <a:gd name="T28" fmla="*/ 48 w 130"/>
                <a:gd name="T29" fmla="*/ 8 h 72"/>
                <a:gd name="T30" fmla="*/ 80 w 130"/>
                <a:gd name="T31" fmla="*/ 8 h 72"/>
                <a:gd name="T32" fmla="*/ 116 w 130"/>
                <a:gd name="T33" fmla="*/ 36 h 72"/>
                <a:gd name="T34" fmla="*/ 117 w 130"/>
                <a:gd name="T35" fmla="*/ 38 h 72"/>
                <a:gd name="T36" fmla="*/ 120 w 130"/>
                <a:gd name="T37" fmla="*/ 59 h 72"/>
                <a:gd name="T38" fmla="*/ 123 w 130"/>
                <a:gd name="T39" fmla="*/ 72 h 72"/>
                <a:gd name="T40" fmla="*/ 130 w 130"/>
                <a:gd name="T41" fmla="*/ 72 h 72"/>
                <a:gd name="T42" fmla="*/ 128 w 130"/>
                <a:gd name="T43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72">
                  <a:moveTo>
                    <a:pt x="128" y="59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4" y="36"/>
                    <a:pt x="124" y="36"/>
                    <a:pt x="124" y="36"/>
                  </a:cubicBezTo>
                  <a:cubicBezTo>
                    <a:pt x="120" y="15"/>
                    <a:pt x="102" y="0"/>
                    <a:pt x="8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11" y="15"/>
                    <a:pt x="7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7" y="20"/>
                    <a:pt x="31" y="8"/>
                    <a:pt x="48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98" y="8"/>
                    <a:pt x="113" y="20"/>
                    <a:pt x="116" y="36"/>
                  </a:cubicBezTo>
                  <a:cubicBezTo>
                    <a:pt x="117" y="37"/>
                    <a:pt x="117" y="37"/>
                    <a:pt x="117" y="38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30" y="72"/>
                    <a:pt x="130" y="72"/>
                    <a:pt x="130" y="72"/>
                  </a:cubicBezTo>
                  <a:lnTo>
                    <a:pt x="128" y="59"/>
                  </a:ln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2" name="îṡ1îďe">
              <a:extLst>
                <a:ext uri="{FF2B5EF4-FFF2-40B4-BE49-F238E27FC236}">
                  <a16:creationId xmlns:a16="http://schemas.microsoft.com/office/drawing/2014/main" id="{C956CFA2-F5B7-4713-A6F3-4745DEBACB28}"/>
                </a:ext>
              </a:extLst>
            </p:cNvPr>
            <p:cNvSpPr/>
            <p:nvPr/>
          </p:nvSpPr>
          <p:spPr bwMode="auto">
            <a:xfrm>
              <a:off x="3569789" y="3770976"/>
              <a:ext cx="551574" cy="307044"/>
            </a:xfrm>
            <a:custGeom>
              <a:avLst/>
              <a:gdLst>
                <a:gd name="T0" fmla="*/ 40 w 115"/>
                <a:gd name="T1" fmla="*/ 0 h 64"/>
                <a:gd name="T2" fmla="*/ 73 w 115"/>
                <a:gd name="T3" fmla="*/ 0 h 64"/>
                <a:gd name="T4" fmla="*/ 109 w 115"/>
                <a:gd name="T5" fmla="*/ 30 h 64"/>
                <a:gd name="T6" fmla="*/ 115 w 115"/>
                <a:gd name="T7" fmla="*/ 64 h 64"/>
                <a:gd name="T8" fmla="*/ 0 w 115"/>
                <a:gd name="T9" fmla="*/ 64 h 64"/>
                <a:gd name="T10" fmla="*/ 0 w 115"/>
                <a:gd name="T11" fmla="*/ 63 h 64"/>
                <a:gd name="T12" fmla="*/ 6 w 115"/>
                <a:gd name="T13" fmla="*/ 28 h 64"/>
                <a:gd name="T14" fmla="*/ 40 w 115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64">
                  <a:moveTo>
                    <a:pt x="40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90" y="0"/>
                    <a:pt x="106" y="12"/>
                    <a:pt x="109" y="30"/>
                  </a:cubicBezTo>
                  <a:cubicBezTo>
                    <a:pt x="115" y="64"/>
                    <a:pt x="115" y="64"/>
                    <a:pt x="115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12"/>
                    <a:pt x="23" y="0"/>
                    <a:pt x="4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3" name="iṥľide">
              <a:extLst>
                <a:ext uri="{FF2B5EF4-FFF2-40B4-BE49-F238E27FC236}">
                  <a16:creationId xmlns:a16="http://schemas.microsoft.com/office/drawing/2014/main" id="{5745A461-CF75-4BA6-9389-69C1331E1723}"/>
                </a:ext>
              </a:extLst>
            </p:cNvPr>
            <p:cNvSpPr/>
            <p:nvPr/>
          </p:nvSpPr>
          <p:spPr bwMode="auto">
            <a:xfrm>
              <a:off x="3536695" y="3732366"/>
              <a:ext cx="617763" cy="345653"/>
            </a:xfrm>
            <a:custGeom>
              <a:avLst/>
              <a:gdLst>
                <a:gd name="T0" fmla="*/ 127 w 129"/>
                <a:gd name="T1" fmla="*/ 59 h 72"/>
                <a:gd name="T2" fmla="*/ 123 w 129"/>
                <a:gd name="T3" fmla="*/ 37 h 72"/>
                <a:gd name="T4" fmla="*/ 123 w 129"/>
                <a:gd name="T5" fmla="*/ 36 h 72"/>
                <a:gd name="T6" fmla="*/ 80 w 129"/>
                <a:gd name="T7" fmla="*/ 0 h 72"/>
                <a:gd name="T8" fmla="*/ 47 w 129"/>
                <a:gd name="T9" fmla="*/ 0 h 72"/>
                <a:gd name="T10" fmla="*/ 6 w 129"/>
                <a:gd name="T11" fmla="*/ 35 h 72"/>
                <a:gd name="T12" fmla="*/ 6 w 129"/>
                <a:gd name="T13" fmla="*/ 36 h 72"/>
                <a:gd name="T14" fmla="*/ 2 w 129"/>
                <a:gd name="T15" fmla="*/ 59 h 72"/>
                <a:gd name="T16" fmla="*/ 0 w 129"/>
                <a:gd name="T17" fmla="*/ 72 h 72"/>
                <a:gd name="T18" fmla="*/ 7 w 129"/>
                <a:gd name="T19" fmla="*/ 72 h 72"/>
                <a:gd name="T20" fmla="*/ 7 w 129"/>
                <a:gd name="T21" fmla="*/ 71 h 72"/>
                <a:gd name="T22" fmla="*/ 9 w 129"/>
                <a:gd name="T23" fmla="*/ 59 h 72"/>
                <a:gd name="T24" fmla="*/ 13 w 129"/>
                <a:gd name="T25" fmla="*/ 36 h 72"/>
                <a:gd name="T26" fmla="*/ 13 w 129"/>
                <a:gd name="T27" fmla="*/ 36 h 72"/>
                <a:gd name="T28" fmla="*/ 47 w 129"/>
                <a:gd name="T29" fmla="*/ 8 h 72"/>
                <a:gd name="T30" fmla="*/ 80 w 129"/>
                <a:gd name="T31" fmla="*/ 8 h 72"/>
                <a:gd name="T32" fmla="*/ 116 w 129"/>
                <a:gd name="T33" fmla="*/ 36 h 72"/>
                <a:gd name="T34" fmla="*/ 116 w 129"/>
                <a:gd name="T35" fmla="*/ 38 h 72"/>
                <a:gd name="T36" fmla="*/ 120 w 129"/>
                <a:gd name="T37" fmla="*/ 59 h 72"/>
                <a:gd name="T38" fmla="*/ 122 w 129"/>
                <a:gd name="T39" fmla="*/ 72 h 72"/>
                <a:gd name="T40" fmla="*/ 129 w 129"/>
                <a:gd name="T41" fmla="*/ 72 h 72"/>
                <a:gd name="T42" fmla="*/ 127 w 129"/>
                <a:gd name="T43" fmla="*/ 5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9" h="72">
                  <a:moveTo>
                    <a:pt x="127" y="59"/>
                  </a:moveTo>
                  <a:cubicBezTo>
                    <a:pt x="123" y="37"/>
                    <a:pt x="123" y="37"/>
                    <a:pt x="123" y="37"/>
                  </a:cubicBezTo>
                  <a:cubicBezTo>
                    <a:pt x="123" y="36"/>
                    <a:pt x="123" y="36"/>
                    <a:pt x="123" y="36"/>
                  </a:cubicBezTo>
                  <a:cubicBezTo>
                    <a:pt x="119" y="15"/>
                    <a:pt x="101" y="0"/>
                    <a:pt x="8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7" y="0"/>
                    <a:pt x="10" y="1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6" y="20"/>
                    <a:pt x="30" y="8"/>
                    <a:pt x="47" y="8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97" y="8"/>
                    <a:pt x="112" y="20"/>
                    <a:pt x="116" y="36"/>
                  </a:cubicBezTo>
                  <a:cubicBezTo>
                    <a:pt x="116" y="37"/>
                    <a:pt x="116" y="37"/>
                    <a:pt x="116" y="38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9" y="72"/>
                    <a:pt x="129" y="72"/>
                    <a:pt x="129" y="72"/>
                  </a:cubicBezTo>
                  <a:lnTo>
                    <a:pt x="127" y="59"/>
                  </a:ln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4" name="î$1ïdè">
              <a:extLst>
                <a:ext uri="{FF2B5EF4-FFF2-40B4-BE49-F238E27FC236}">
                  <a16:creationId xmlns:a16="http://schemas.microsoft.com/office/drawing/2014/main" id="{F7F48DF9-0FAF-44BC-BD7F-B4DD7AAE6F81}"/>
                </a:ext>
              </a:extLst>
            </p:cNvPr>
            <p:cNvSpPr/>
            <p:nvPr/>
          </p:nvSpPr>
          <p:spPr bwMode="auto">
            <a:xfrm>
              <a:off x="3086242" y="3919902"/>
              <a:ext cx="224307" cy="220630"/>
            </a:xfrm>
            <a:prstGeom prst="ellipse">
              <a:avLst/>
            </a:prstGeom>
            <a:solidFill>
              <a:srgbClr val="36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5" name="išľiḋè">
              <a:extLst>
                <a:ext uri="{FF2B5EF4-FFF2-40B4-BE49-F238E27FC236}">
                  <a16:creationId xmlns:a16="http://schemas.microsoft.com/office/drawing/2014/main" id="{BD14F280-A6BD-410E-B1A5-E13075228DE7}"/>
                </a:ext>
              </a:extLst>
            </p:cNvPr>
            <p:cNvSpPr/>
            <p:nvPr/>
          </p:nvSpPr>
          <p:spPr bwMode="auto">
            <a:xfrm>
              <a:off x="2957541" y="3789362"/>
              <a:ext cx="483548" cy="481708"/>
            </a:xfrm>
            <a:custGeom>
              <a:avLst/>
              <a:gdLst>
                <a:gd name="T0" fmla="*/ 0 w 101"/>
                <a:gd name="T1" fmla="*/ 50 h 100"/>
                <a:gd name="T2" fmla="*/ 50 w 101"/>
                <a:gd name="T3" fmla="*/ 100 h 100"/>
                <a:gd name="T4" fmla="*/ 100 w 101"/>
                <a:gd name="T5" fmla="*/ 50 h 100"/>
                <a:gd name="T6" fmla="*/ 50 w 101"/>
                <a:gd name="T7" fmla="*/ 0 h 100"/>
                <a:gd name="T8" fmla="*/ 0 w 101"/>
                <a:gd name="T9" fmla="*/ 50 h 100"/>
                <a:gd name="T10" fmla="*/ 19 w 101"/>
                <a:gd name="T11" fmla="*/ 50 h 100"/>
                <a:gd name="T12" fmla="*/ 50 w 101"/>
                <a:gd name="T13" fmla="*/ 19 h 100"/>
                <a:gd name="T14" fmla="*/ 81 w 101"/>
                <a:gd name="T15" fmla="*/ 50 h 100"/>
                <a:gd name="T16" fmla="*/ 50 w 101"/>
                <a:gd name="T17" fmla="*/ 81 h 100"/>
                <a:gd name="T18" fmla="*/ 19 w 101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0">
                  <a:moveTo>
                    <a:pt x="0" y="50"/>
                  </a:move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1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lose/>
                  <a:moveTo>
                    <a:pt x="19" y="50"/>
                  </a:moveTo>
                  <a:cubicBezTo>
                    <a:pt x="19" y="33"/>
                    <a:pt x="33" y="19"/>
                    <a:pt x="50" y="19"/>
                  </a:cubicBezTo>
                  <a:cubicBezTo>
                    <a:pt x="67" y="19"/>
                    <a:pt x="81" y="33"/>
                    <a:pt x="81" y="50"/>
                  </a:cubicBezTo>
                  <a:cubicBezTo>
                    <a:pt x="81" y="67"/>
                    <a:pt x="67" y="81"/>
                    <a:pt x="50" y="81"/>
                  </a:cubicBezTo>
                  <a:cubicBezTo>
                    <a:pt x="33" y="81"/>
                    <a:pt x="19" y="67"/>
                    <a:pt x="19" y="50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6" name="ïśliḋé">
              <a:extLst>
                <a:ext uri="{FF2B5EF4-FFF2-40B4-BE49-F238E27FC236}">
                  <a16:creationId xmlns:a16="http://schemas.microsoft.com/office/drawing/2014/main" id="{E922EA99-724E-477F-8F73-2DAABD8E2FBF}"/>
                </a:ext>
              </a:extLst>
            </p:cNvPr>
            <p:cNvSpPr/>
            <p:nvPr/>
          </p:nvSpPr>
          <p:spPr bwMode="auto">
            <a:xfrm>
              <a:off x="3047632" y="3881291"/>
              <a:ext cx="297850" cy="297850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4 w 62"/>
                <a:gd name="T11" fmla="*/ 31 h 62"/>
                <a:gd name="T12" fmla="*/ 31 w 62"/>
                <a:gd name="T13" fmla="*/ 4 h 62"/>
                <a:gd name="T14" fmla="*/ 59 w 62"/>
                <a:gd name="T15" fmla="*/ 31 h 62"/>
                <a:gd name="T16" fmla="*/ 31 w 62"/>
                <a:gd name="T17" fmla="*/ 59 h 62"/>
                <a:gd name="T18" fmla="*/ 4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1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4" y="31"/>
                  </a:moveTo>
                  <a:cubicBezTo>
                    <a:pt x="4" y="16"/>
                    <a:pt x="16" y="4"/>
                    <a:pt x="31" y="4"/>
                  </a:cubicBezTo>
                  <a:cubicBezTo>
                    <a:pt x="46" y="4"/>
                    <a:pt x="59" y="16"/>
                    <a:pt x="59" y="31"/>
                  </a:cubicBezTo>
                  <a:cubicBezTo>
                    <a:pt x="59" y="46"/>
                    <a:pt x="46" y="59"/>
                    <a:pt x="31" y="59"/>
                  </a:cubicBezTo>
                  <a:cubicBezTo>
                    <a:pt x="16" y="59"/>
                    <a:pt x="4" y="46"/>
                    <a:pt x="4" y="3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7" name="ïṣḷîdê">
              <a:extLst>
                <a:ext uri="{FF2B5EF4-FFF2-40B4-BE49-F238E27FC236}">
                  <a16:creationId xmlns:a16="http://schemas.microsoft.com/office/drawing/2014/main" id="{7AAACC1E-31A1-43E8-BBB0-D9539A139E70}"/>
                </a:ext>
              </a:extLst>
            </p:cNvPr>
            <p:cNvSpPr/>
            <p:nvPr/>
          </p:nvSpPr>
          <p:spPr bwMode="auto">
            <a:xfrm>
              <a:off x="3104627" y="3940126"/>
              <a:ext cx="182020" cy="182020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7 w 38"/>
                <a:gd name="T11" fmla="*/ 19 h 38"/>
                <a:gd name="T12" fmla="*/ 19 w 38"/>
                <a:gd name="T13" fmla="*/ 7 h 38"/>
                <a:gd name="T14" fmla="*/ 31 w 38"/>
                <a:gd name="T15" fmla="*/ 19 h 38"/>
                <a:gd name="T16" fmla="*/ 19 w 38"/>
                <a:gd name="T17" fmla="*/ 31 h 38"/>
                <a:gd name="T18" fmla="*/ 7 w 38"/>
                <a:gd name="T1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8" y="2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lose/>
                  <a:moveTo>
                    <a:pt x="7" y="19"/>
                  </a:moveTo>
                  <a:cubicBezTo>
                    <a:pt x="7" y="13"/>
                    <a:pt x="13" y="7"/>
                    <a:pt x="19" y="7"/>
                  </a:cubicBezTo>
                  <a:cubicBezTo>
                    <a:pt x="26" y="7"/>
                    <a:pt x="31" y="12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7" y="26"/>
                    <a:pt x="7" y="1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8" name="ïṩľídè">
              <a:extLst>
                <a:ext uri="{FF2B5EF4-FFF2-40B4-BE49-F238E27FC236}">
                  <a16:creationId xmlns:a16="http://schemas.microsoft.com/office/drawing/2014/main" id="{2A3BC78C-A58F-4E6A-8076-2CEEAC95B632}"/>
                </a:ext>
              </a:extLst>
            </p:cNvPr>
            <p:cNvSpPr/>
            <p:nvPr/>
          </p:nvSpPr>
          <p:spPr bwMode="auto">
            <a:xfrm>
              <a:off x="3139561" y="3973220"/>
              <a:ext cx="113992" cy="115831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  <a:gd name="T10" fmla="*/ 8 w 24"/>
                <a:gd name="T11" fmla="*/ 8 h 24"/>
                <a:gd name="T12" fmla="*/ 5 w 24"/>
                <a:gd name="T13" fmla="*/ 8 h 24"/>
                <a:gd name="T14" fmla="*/ 5 w 24"/>
                <a:gd name="T15" fmla="*/ 5 h 24"/>
                <a:gd name="T16" fmla="*/ 8 w 24"/>
                <a:gd name="T17" fmla="*/ 5 h 24"/>
                <a:gd name="T18" fmla="*/ 8 w 24"/>
                <a:gd name="T19" fmla="*/ 8 h 24"/>
                <a:gd name="T20" fmla="*/ 13 w 24"/>
                <a:gd name="T21" fmla="*/ 5 h 24"/>
                <a:gd name="T22" fmla="*/ 12 w 24"/>
                <a:gd name="T23" fmla="*/ 6 h 24"/>
                <a:gd name="T24" fmla="*/ 11 w 24"/>
                <a:gd name="T25" fmla="*/ 5 h 24"/>
                <a:gd name="T26" fmla="*/ 12 w 24"/>
                <a:gd name="T27" fmla="*/ 4 h 24"/>
                <a:gd name="T28" fmla="*/ 13 w 24"/>
                <a:gd name="T29" fmla="*/ 5 h 24"/>
                <a:gd name="T30" fmla="*/ 19 w 24"/>
                <a:gd name="T31" fmla="*/ 8 h 24"/>
                <a:gd name="T32" fmla="*/ 17 w 24"/>
                <a:gd name="T33" fmla="*/ 8 h 24"/>
                <a:gd name="T34" fmla="*/ 17 w 24"/>
                <a:gd name="T35" fmla="*/ 5 h 24"/>
                <a:gd name="T36" fmla="*/ 19 w 24"/>
                <a:gd name="T37" fmla="*/ 5 h 24"/>
                <a:gd name="T38" fmla="*/ 19 w 24"/>
                <a:gd name="T39" fmla="*/ 8 h 24"/>
                <a:gd name="T40" fmla="*/ 20 w 24"/>
                <a:gd name="T41" fmla="*/ 13 h 24"/>
                <a:gd name="T42" fmla="*/ 19 w 24"/>
                <a:gd name="T43" fmla="*/ 12 h 24"/>
                <a:gd name="T44" fmla="*/ 20 w 24"/>
                <a:gd name="T45" fmla="*/ 11 h 24"/>
                <a:gd name="T46" fmla="*/ 21 w 24"/>
                <a:gd name="T47" fmla="*/ 12 h 24"/>
                <a:gd name="T48" fmla="*/ 20 w 24"/>
                <a:gd name="T49" fmla="*/ 13 h 24"/>
                <a:gd name="T50" fmla="*/ 17 w 24"/>
                <a:gd name="T51" fmla="*/ 17 h 24"/>
                <a:gd name="T52" fmla="*/ 19 w 24"/>
                <a:gd name="T53" fmla="*/ 17 h 24"/>
                <a:gd name="T54" fmla="*/ 19 w 24"/>
                <a:gd name="T55" fmla="*/ 19 h 24"/>
                <a:gd name="T56" fmla="*/ 17 w 24"/>
                <a:gd name="T57" fmla="*/ 19 h 24"/>
                <a:gd name="T58" fmla="*/ 17 w 24"/>
                <a:gd name="T59" fmla="*/ 17 h 24"/>
                <a:gd name="T60" fmla="*/ 11 w 24"/>
                <a:gd name="T61" fmla="*/ 19 h 24"/>
                <a:gd name="T62" fmla="*/ 12 w 24"/>
                <a:gd name="T63" fmla="*/ 18 h 24"/>
                <a:gd name="T64" fmla="*/ 13 w 24"/>
                <a:gd name="T65" fmla="*/ 19 h 24"/>
                <a:gd name="T66" fmla="*/ 12 w 24"/>
                <a:gd name="T67" fmla="*/ 20 h 24"/>
                <a:gd name="T68" fmla="*/ 11 w 24"/>
                <a:gd name="T69" fmla="*/ 19 h 24"/>
                <a:gd name="T70" fmla="*/ 8 w 24"/>
                <a:gd name="T71" fmla="*/ 12 h 24"/>
                <a:gd name="T72" fmla="*/ 12 w 24"/>
                <a:gd name="T73" fmla="*/ 8 h 24"/>
                <a:gd name="T74" fmla="*/ 17 w 24"/>
                <a:gd name="T75" fmla="*/ 12 h 24"/>
                <a:gd name="T76" fmla="*/ 12 w 24"/>
                <a:gd name="T77" fmla="*/ 17 h 24"/>
                <a:gd name="T78" fmla="*/ 8 w 24"/>
                <a:gd name="T79" fmla="*/ 12 h 24"/>
                <a:gd name="T80" fmla="*/ 5 w 24"/>
                <a:gd name="T81" fmla="*/ 17 h 24"/>
                <a:gd name="T82" fmla="*/ 8 w 24"/>
                <a:gd name="T83" fmla="*/ 17 h 24"/>
                <a:gd name="T84" fmla="*/ 8 w 24"/>
                <a:gd name="T85" fmla="*/ 19 h 24"/>
                <a:gd name="T86" fmla="*/ 5 w 24"/>
                <a:gd name="T87" fmla="*/ 19 h 24"/>
                <a:gd name="T88" fmla="*/ 5 w 24"/>
                <a:gd name="T89" fmla="*/ 17 h 24"/>
                <a:gd name="T90" fmla="*/ 4 w 24"/>
                <a:gd name="T91" fmla="*/ 12 h 24"/>
                <a:gd name="T92" fmla="*/ 5 w 24"/>
                <a:gd name="T93" fmla="*/ 11 h 24"/>
                <a:gd name="T94" fmla="*/ 6 w 24"/>
                <a:gd name="T95" fmla="*/ 12 h 24"/>
                <a:gd name="T96" fmla="*/ 5 w 24"/>
                <a:gd name="T97" fmla="*/ 13 h 24"/>
                <a:gd name="T98" fmla="*/ 4 w 24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  <a:moveTo>
                    <a:pt x="8" y="8"/>
                  </a:moveTo>
                  <a:cubicBezTo>
                    <a:pt x="7" y="8"/>
                    <a:pt x="6" y="8"/>
                    <a:pt x="5" y="8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6" y="4"/>
                    <a:pt x="7" y="4"/>
                    <a:pt x="8" y="5"/>
                  </a:cubicBezTo>
                  <a:cubicBezTo>
                    <a:pt x="8" y="6"/>
                    <a:pt x="8" y="7"/>
                    <a:pt x="8" y="8"/>
                  </a:cubicBezTo>
                  <a:close/>
                  <a:moveTo>
                    <a:pt x="13" y="5"/>
                  </a:moveTo>
                  <a:cubicBezTo>
                    <a:pt x="13" y="5"/>
                    <a:pt x="13" y="6"/>
                    <a:pt x="12" y="6"/>
                  </a:cubicBezTo>
                  <a:cubicBezTo>
                    <a:pt x="12" y="6"/>
                    <a:pt x="11" y="5"/>
                    <a:pt x="11" y="5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3" y="4"/>
                    <a:pt x="13" y="4"/>
                    <a:pt x="13" y="5"/>
                  </a:cubicBezTo>
                  <a:close/>
                  <a:moveTo>
                    <a:pt x="19" y="8"/>
                  </a:moveTo>
                  <a:cubicBezTo>
                    <a:pt x="19" y="8"/>
                    <a:pt x="17" y="8"/>
                    <a:pt x="17" y="8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9" y="4"/>
                    <a:pt x="19" y="5"/>
                  </a:cubicBezTo>
                  <a:cubicBezTo>
                    <a:pt x="20" y="6"/>
                    <a:pt x="20" y="7"/>
                    <a:pt x="19" y="8"/>
                  </a:cubicBezTo>
                  <a:close/>
                  <a:moveTo>
                    <a:pt x="20" y="13"/>
                  </a:moveTo>
                  <a:cubicBezTo>
                    <a:pt x="19" y="13"/>
                    <a:pt x="19" y="13"/>
                    <a:pt x="19" y="12"/>
                  </a:cubicBezTo>
                  <a:cubicBezTo>
                    <a:pt x="19" y="12"/>
                    <a:pt x="19" y="11"/>
                    <a:pt x="20" y="11"/>
                  </a:cubicBezTo>
                  <a:cubicBezTo>
                    <a:pt x="20" y="11"/>
                    <a:pt x="21" y="12"/>
                    <a:pt x="21" y="12"/>
                  </a:cubicBezTo>
                  <a:cubicBezTo>
                    <a:pt x="21" y="13"/>
                    <a:pt x="20" y="13"/>
                    <a:pt x="20" y="13"/>
                  </a:cubicBezTo>
                  <a:close/>
                  <a:moveTo>
                    <a:pt x="17" y="17"/>
                  </a:moveTo>
                  <a:cubicBezTo>
                    <a:pt x="18" y="16"/>
                    <a:pt x="19" y="16"/>
                    <a:pt x="19" y="17"/>
                  </a:cubicBezTo>
                  <a:cubicBezTo>
                    <a:pt x="20" y="17"/>
                    <a:pt x="20" y="18"/>
                    <a:pt x="19" y="19"/>
                  </a:cubicBezTo>
                  <a:cubicBezTo>
                    <a:pt x="19" y="20"/>
                    <a:pt x="18" y="20"/>
                    <a:pt x="17" y="19"/>
                  </a:cubicBezTo>
                  <a:cubicBezTo>
                    <a:pt x="16" y="18"/>
                    <a:pt x="16" y="17"/>
                    <a:pt x="17" y="17"/>
                  </a:cubicBezTo>
                  <a:close/>
                  <a:moveTo>
                    <a:pt x="11" y="19"/>
                  </a:moveTo>
                  <a:cubicBezTo>
                    <a:pt x="11" y="19"/>
                    <a:pt x="12" y="18"/>
                    <a:pt x="12" y="18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3" y="20"/>
                    <a:pt x="13" y="20"/>
                    <a:pt x="12" y="20"/>
                  </a:cubicBezTo>
                  <a:cubicBezTo>
                    <a:pt x="12" y="20"/>
                    <a:pt x="11" y="20"/>
                    <a:pt x="11" y="19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7" y="10"/>
                    <a:pt x="17" y="12"/>
                  </a:cubicBezTo>
                  <a:cubicBezTo>
                    <a:pt x="17" y="15"/>
                    <a:pt x="15" y="17"/>
                    <a:pt x="12" y="17"/>
                  </a:cubicBezTo>
                  <a:cubicBezTo>
                    <a:pt x="10" y="17"/>
                    <a:pt x="8" y="15"/>
                    <a:pt x="8" y="12"/>
                  </a:cubicBezTo>
                  <a:close/>
                  <a:moveTo>
                    <a:pt x="5" y="17"/>
                  </a:moveTo>
                  <a:cubicBezTo>
                    <a:pt x="6" y="16"/>
                    <a:pt x="7" y="16"/>
                    <a:pt x="8" y="17"/>
                  </a:cubicBezTo>
                  <a:cubicBezTo>
                    <a:pt x="8" y="17"/>
                    <a:pt x="8" y="18"/>
                    <a:pt x="8" y="19"/>
                  </a:cubicBezTo>
                  <a:cubicBezTo>
                    <a:pt x="7" y="20"/>
                    <a:pt x="6" y="20"/>
                    <a:pt x="5" y="19"/>
                  </a:cubicBezTo>
                  <a:cubicBezTo>
                    <a:pt x="5" y="18"/>
                    <a:pt x="5" y="17"/>
                    <a:pt x="5" y="17"/>
                  </a:cubicBezTo>
                  <a:close/>
                  <a:moveTo>
                    <a:pt x="4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4" y="13"/>
                    <a:pt x="4" y="13"/>
                    <a:pt x="4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9" name="ïṡľíde">
              <a:extLst>
                <a:ext uri="{FF2B5EF4-FFF2-40B4-BE49-F238E27FC236}">
                  <a16:creationId xmlns:a16="http://schemas.microsoft.com/office/drawing/2014/main" id="{AAAA60BB-93CA-4E3D-98A8-927F2BCD05C6}"/>
                </a:ext>
              </a:extLst>
            </p:cNvPr>
            <p:cNvSpPr/>
            <p:nvPr/>
          </p:nvSpPr>
          <p:spPr bwMode="auto">
            <a:xfrm>
              <a:off x="3067856" y="3901516"/>
              <a:ext cx="262918" cy="262918"/>
            </a:xfrm>
            <a:custGeom>
              <a:avLst/>
              <a:gdLst>
                <a:gd name="T0" fmla="*/ 27 w 55"/>
                <a:gd name="T1" fmla="*/ 55 h 55"/>
                <a:gd name="T2" fmla="*/ 27 w 55"/>
                <a:gd name="T3" fmla="*/ 0 h 55"/>
                <a:gd name="T4" fmla="*/ 10 w 55"/>
                <a:gd name="T5" fmla="*/ 17 h 55"/>
                <a:gd name="T6" fmla="*/ 5 w 55"/>
                <a:gd name="T7" fmla="*/ 14 h 55"/>
                <a:gd name="T8" fmla="*/ 10 w 55"/>
                <a:gd name="T9" fmla="*/ 17 h 55"/>
                <a:gd name="T10" fmla="*/ 46 w 55"/>
                <a:gd name="T11" fmla="*/ 27 h 55"/>
                <a:gd name="T12" fmla="*/ 8 w 55"/>
                <a:gd name="T13" fmla="*/ 27 h 55"/>
                <a:gd name="T14" fmla="*/ 17 w 55"/>
                <a:gd name="T15" fmla="*/ 10 h 55"/>
                <a:gd name="T16" fmla="*/ 14 w 55"/>
                <a:gd name="T17" fmla="*/ 4 h 55"/>
                <a:gd name="T18" fmla="*/ 17 w 55"/>
                <a:gd name="T19" fmla="*/ 10 h 55"/>
                <a:gd name="T20" fmla="*/ 27 w 55"/>
                <a:gd name="T21" fmla="*/ 7 h 55"/>
                <a:gd name="T22" fmla="*/ 27 w 55"/>
                <a:gd name="T23" fmla="*/ 1 h 55"/>
                <a:gd name="T24" fmla="*/ 41 w 55"/>
                <a:gd name="T25" fmla="*/ 8 h 55"/>
                <a:gd name="T26" fmla="*/ 37 w 55"/>
                <a:gd name="T27" fmla="*/ 6 h 55"/>
                <a:gd name="T28" fmla="*/ 41 w 55"/>
                <a:gd name="T29" fmla="*/ 8 h 55"/>
                <a:gd name="T30" fmla="*/ 45 w 55"/>
                <a:gd name="T31" fmla="*/ 17 h 55"/>
                <a:gd name="T32" fmla="*/ 50 w 55"/>
                <a:gd name="T33" fmla="*/ 14 h 55"/>
                <a:gd name="T34" fmla="*/ 50 w 55"/>
                <a:gd name="T35" fmla="*/ 30 h 55"/>
                <a:gd name="T36" fmla="*/ 50 w 55"/>
                <a:gd name="T37" fmla="*/ 24 h 55"/>
                <a:gd name="T38" fmla="*/ 50 w 55"/>
                <a:gd name="T39" fmla="*/ 30 h 55"/>
                <a:gd name="T40" fmla="*/ 49 w 55"/>
                <a:gd name="T41" fmla="*/ 36 h 55"/>
                <a:gd name="T42" fmla="*/ 46 w 55"/>
                <a:gd name="T43" fmla="*/ 41 h 55"/>
                <a:gd name="T44" fmla="*/ 37 w 55"/>
                <a:gd name="T45" fmla="*/ 45 h 55"/>
                <a:gd name="T46" fmla="*/ 40 w 55"/>
                <a:gd name="T47" fmla="*/ 50 h 55"/>
                <a:gd name="T48" fmla="*/ 37 w 55"/>
                <a:gd name="T49" fmla="*/ 45 h 55"/>
                <a:gd name="T50" fmla="*/ 27 w 55"/>
                <a:gd name="T51" fmla="*/ 47 h 55"/>
                <a:gd name="T52" fmla="*/ 27 w 55"/>
                <a:gd name="T53" fmla="*/ 53 h 55"/>
                <a:gd name="T54" fmla="*/ 13 w 55"/>
                <a:gd name="T55" fmla="*/ 46 h 55"/>
                <a:gd name="T56" fmla="*/ 18 w 55"/>
                <a:gd name="T57" fmla="*/ 48 h 55"/>
                <a:gd name="T58" fmla="*/ 13 w 55"/>
                <a:gd name="T59" fmla="*/ 46 h 55"/>
                <a:gd name="T60" fmla="*/ 10 w 55"/>
                <a:gd name="T61" fmla="*/ 37 h 55"/>
                <a:gd name="T62" fmla="*/ 5 w 55"/>
                <a:gd name="T63" fmla="*/ 40 h 55"/>
                <a:gd name="T64" fmla="*/ 1 w 55"/>
                <a:gd name="T65" fmla="*/ 27 h 55"/>
                <a:gd name="T66" fmla="*/ 7 w 55"/>
                <a:gd name="T67" fmla="*/ 27 h 55"/>
                <a:gd name="T68" fmla="*/ 1 w 55"/>
                <a:gd name="T6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cubicBezTo>
                    <a:pt x="0" y="42"/>
                    <a:pt x="12" y="55"/>
                    <a:pt x="27" y="55"/>
                  </a:cubicBezTo>
                  <a:cubicBezTo>
                    <a:pt x="42" y="55"/>
                    <a:pt x="55" y="42"/>
                    <a:pt x="55" y="27"/>
                  </a:cubicBezTo>
                  <a:cubicBezTo>
                    <a:pt x="55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lose/>
                  <a:moveTo>
                    <a:pt x="10" y="17"/>
                  </a:moveTo>
                  <a:cubicBezTo>
                    <a:pt x="9" y="18"/>
                    <a:pt x="7" y="19"/>
                    <a:pt x="6" y="18"/>
                  </a:cubicBezTo>
                  <a:cubicBezTo>
                    <a:pt x="4" y="17"/>
                    <a:pt x="4" y="15"/>
                    <a:pt x="5" y="14"/>
                  </a:cubicBezTo>
                  <a:cubicBezTo>
                    <a:pt x="5" y="13"/>
                    <a:pt x="7" y="12"/>
                    <a:pt x="8" y="13"/>
                  </a:cubicBezTo>
                  <a:cubicBezTo>
                    <a:pt x="10" y="14"/>
                    <a:pt x="11" y="16"/>
                    <a:pt x="10" y="17"/>
                  </a:cubicBezTo>
                  <a:close/>
                  <a:moveTo>
                    <a:pt x="27" y="8"/>
                  </a:moveTo>
                  <a:cubicBezTo>
                    <a:pt x="38" y="8"/>
                    <a:pt x="46" y="17"/>
                    <a:pt x="46" y="27"/>
                  </a:cubicBezTo>
                  <a:cubicBezTo>
                    <a:pt x="46" y="37"/>
                    <a:pt x="38" y="46"/>
                    <a:pt x="27" y="46"/>
                  </a:cubicBezTo>
                  <a:cubicBezTo>
                    <a:pt x="17" y="46"/>
                    <a:pt x="8" y="38"/>
                    <a:pt x="8" y="27"/>
                  </a:cubicBezTo>
                  <a:cubicBezTo>
                    <a:pt x="8" y="17"/>
                    <a:pt x="17" y="8"/>
                    <a:pt x="27" y="8"/>
                  </a:cubicBezTo>
                  <a:close/>
                  <a:moveTo>
                    <a:pt x="17" y="10"/>
                  </a:moveTo>
                  <a:cubicBezTo>
                    <a:pt x="16" y="10"/>
                    <a:pt x="14" y="10"/>
                    <a:pt x="13" y="8"/>
                  </a:cubicBezTo>
                  <a:cubicBezTo>
                    <a:pt x="13" y="7"/>
                    <a:pt x="13" y="5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19" y="7"/>
                    <a:pt x="18" y="9"/>
                    <a:pt x="17" y="10"/>
                  </a:cubicBezTo>
                  <a:close/>
                  <a:moveTo>
                    <a:pt x="30" y="4"/>
                  </a:moveTo>
                  <a:cubicBezTo>
                    <a:pt x="30" y="6"/>
                    <a:pt x="29" y="7"/>
                    <a:pt x="27" y="7"/>
                  </a:cubicBezTo>
                  <a:cubicBezTo>
                    <a:pt x="26" y="7"/>
                    <a:pt x="25" y="6"/>
                    <a:pt x="25" y="4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29" y="1"/>
                    <a:pt x="30" y="2"/>
                    <a:pt x="30" y="4"/>
                  </a:cubicBezTo>
                  <a:close/>
                  <a:moveTo>
                    <a:pt x="41" y="8"/>
                  </a:moveTo>
                  <a:cubicBezTo>
                    <a:pt x="40" y="10"/>
                    <a:pt x="39" y="10"/>
                    <a:pt x="37" y="10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7" y="4"/>
                    <a:pt x="39" y="4"/>
                    <a:pt x="40" y="4"/>
                  </a:cubicBezTo>
                  <a:cubicBezTo>
                    <a:pt x="42" y="5"/>
                    <a:pt x="42" y="7"/>
                    <a:pt x="41" y="8"/>
                  </a:cubicBezTo>
                  <a:close/>
                  <a:moveTo>
                    <a:pt x="49" y="18"/>
                  </a:moveTo>
                  <a:cubicBezTo>
                    <a:pt x="47" y="19"/>
                    <a:pt x="45" y="18"/>
                    <a:pt x="45" y="17"/>
                  </a:cubicBezTo>
                  <a:cubicBezTo>
                    <a:pt x="44" y="16"/>
                    <a:pt x="45" y="14"/>
                    <a:pt x="46" y="13"/>
                  </a:cubicBezTo>
                  <a:cubicBezTo>
                    <a:pt x="48" y="12"/>
                    <a:pt x="49" y="13"/>
                    <a:pt x="50" y="14"/>
                  </a:cubicBezTo>
                  <a:cubicBezTo>
                    <a:pt x="51" y="15"/>
                    <a:pt x="50" y="17"/>
                    <a:pt x="49" y="18"/>
                  </a:cubicBezTo>
                  <a:close/>
                  <a:moveTo>
                    <a:pt x="50" y="30"/>
                  </a:moveTo>
                  <a:cubicBezTo>
                    <a:pt x="49" y="30"/>
                    <a:pt x="47" y="28"/>
                    <a:pt x="47" y="27"/>
                  </a:cubicBezTo>
                  <a:cubicBezTo>
                    <a:pt x="47" y="26"/>
                    <a:pt x="49" y="24"/>
                    <a:pt x="50" y="24"/>
                  </a:cubicBezTo>
                  <a:cubicBezTo>
                    <a:pt x="52" y="24"/>
                    <a:pt x="54" y="26"/>
                    <a:pt x="54" y="27"/>
                  </a:cubicBezTo>
                  <a:cubicBezTo>
                    <a:pt x="54" y="28"/>
                    <a:pt x="52" y="30"/>
                    <a:pt x="50" y="30"/>
                  </a:cubicBezTo>
                  <a:close/>
                  <a:moveTo>
                    <a:pt x="45" y="37"/>
                  </a:moveTo>
                  <a:cubicBezTo>
                    <a:pt x="45" y="36"/>
                    <a:pt x="47" y="36"/>
                    <a:pt x="49" y="36"/>
                  </a:cubicBezTo>
                  <a:cubicBezTo>
                    <a:pt x="50" y="37"/>
                    <a:pt x="51" y="39"/>
                    <a:pt x="50" y="40"/>
                  </a:cubicBezTo>
                  <a:cubicBezTo>
                    <a:pt x="49" y="41"/>
                    <a:pt x="48" y="42"/>
                    <a:pt x="46" y="41"/>
                  </a:cubicBezTo>
                  <a:cubicBezTo>
                    <a:pt x="45" y="40"/>
                    <a:pt x="44" y="38"/>
                    <a:pt x="45" y="37"/>
                  </a:cubicBezTo>
                  <a:close/>
                  <a:moveTo>
                    <a:pt x="37" y="45"/>
                  </a:moveTo>
                  <a:cubicBezTo>
                    <a:pt x="39" y="44"/>
                    <a:pt x="40" y="44"/>
                    <a:pt x="41" y="46"/>
                  </a:cubicBezTo>
                  <a:cubicBezTo>
                    <a:pt x="42" y="47"/>
                    <a:pt x="42" y="49"/>
                    <a:pt x="40" y="50"/>
                  </a:cubicBezTo>
                  <a:cubicBezTo>
                    <a:pt x="39" y="50"/>
                    <a:pt x="38" y="50"/>
                    <a:pt x="37" y="48"/>
                  </a:cubicBezTo>
                  <a:cubicBezTo>
                    <a:pt x="36" y="47"/>
                    <a:pt x="36" y="45"/>
                    <a:pt x="37" y="45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7"/>
                    <a:pt x="27" y="47"/>
                  </a:cubicBezTo>
                  <a:cubicBezTo>
                    <a:pt x="29" y="47"/>
                    <a:pt x="30" y="49"/>
                    <a:pt x="30" y="50"/>
                  </a:cubicBezTo>
                  <a:cubicBezTo>
                    <a:pt x="30" y="52"/>
                    <a:pt x="29" y="53"/>
                    <a:pt x="27" y="53"/>
                  </a:cubicBezTo>
                  <a:cubicBezTo>
                    <a:pt x="26" y="53"/>
                    <a:pt x="25" y="52"/>
                    <a:pt x="25" y="50"/>
                  </a:cubicBezTo>
                  <a:close/>
                  <a:moveTo>
                    <a:pt x="13" y="46"/>
                  </a:moveTo>
                  <a:cubicBezTo>
                    <a:pt x="14" y="44"/>
                    <a:pt x="16" y="44"/>
                    <a:pt x="17" y="45"/>
                  </a:cubicBezTo>
                  <a:cubicBezTo>
                    <a:pt x="18" y="45"/>
                    <a:pt x="19" y="47"/>
                    <a:pt x="18" y="48"/>
                  </a:cubicBezTo>
                  <a:cubicBezTo>
                    <a:pt x="17" y="50"/>
                    <a:pt x="15" y="50"/>
                    <a:pt x="14" y="50"/>
                  </a:cubicBezTo>
                  <a:cubicBezTo>
                    <a:pt x="13" y="49"/>
                    <a:pt x="13" y="47"/>
                    <a:pt x="13" y="46"/>
                  </a:cubicBezTo>
                  <a:close/>
                  <a:moveTo>
                    <a:pt x="6" y="36"/>
                  </a:moveTo>
                  <a:cubicBezTo>
                    <a:pt x="7" y="36"/>
                    <a:pt x="9" y="36"/>
                    <a:pt x="10" y="37"/>
                  </a:cubicBezTo>
                  <a:cubicBezTo>
                    <a:pt x="11" y="38"/>
                    <a:pt x="10" y="40"/>
                    <a:pt x="9" y="41"/>
                  </a:cubicBezTo>
                  <a:cubicBezTo>
                    <a:pt x="7" y="42"/>
                    <a:pt x="5" y="41"/>
                    <a:pt x="5" y="40"/>
                  </a:cubicBezTo>
                  <a:cubicBezTo>
                    <a:pt x="4" y="39"/>
                    <a:pt x="4" y="37"/>
                    <a:pt x="6" y="36"/>
                  </a:cubicBezTo>
                  <a:close/>
                  <a:moveTo>
                    <a:pt x="1" y="27"/>
                  </a:moveTo>
                  <a:cubicBezTo>
                    <a:pt x="1" y="26"/>
                    <a:pt x="2" y="24"/>
                    <a:pt x="4" y="24"/>
                  </a:cubicBezTo>
                  <a:cubicBezTo>
                    <a:pt x="6" y="24"/>
                    <a:pt x="7" y="26"/>
                    <a:pt x="7" y="27"/>
                  </a:cubicBezTo>
                  <a:cubicBezTo>
                    <a:pt x="7" y="29"/>
                    <a:pt x="6" y="30"/>
                    <a:pt x="4" y="30"/>
                  </a:cubicBezTo>
                  <a:cubicBezTo>
                    <a:pt x="2" y="30"/>
                    <a:pt x="1" y="29"/>
                    <a:pt x="1" y="2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0" name="íšḷïḓê">
              <a:extLst>
                <a:ext uri="{FF2B5EF4-FFF2-40B4-BE49-F238E27FC236}">
                  <a16:creationId xmlns:a16="http://schemas.microsoft.com/office/drawing/2014/main" id="{6FB08C82-9539-4AE1-8C50-16D14AD37FE6}"/>
                </a:ext>
              </a:extLst>
            </p:cNvPr>
            <p:cNvSpPr/>
            <p:nvPr/>
          </p:nvSpPr>
          <p:spPr bwMode="auto">
            <a:xfrm>
              <a:off x="3733422" y="3919902"/>
              <a:ext cx="224307" cy="220630"/>
            </a:xfrm>
            <a:prstGeom prst="ellipse">
              <a:avLst/>
            </a:prstGeom>
            <a:solidFill>
              <a:srgbClr val="36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1" name="íṥ1îḓé">
              <a:extLst>
                <a:ext uri="{FF2B5EF4-FFF2-40B4-BE49-F238E27FC236}">
                  <a16:creationId xmlns:a16="http://schemas.microsoft.com/office/drawing/2014/main" id="{5E63D6DE-4557-4A8F-8CE4-676E7B93BC24}"/>
                </a:ext>
              </a:extLst>
            </p:cNvPr>
            <p:cNvSpPr/>
            <p:nvPr/>
          </p:nvSpPr>
          <p:spPr bwMode="auto">
            <a:xfrm>
              <a:off x="3602884" y="3789362"/>
              <a:ext cx="483548" cy="481708"/>
            </a:xfrm>
            <a:custGeom>
              <a:avLst/>
              <a:gdLst>
                <a:gd name="T0" fmla="*/ 0 w 101"/>
                <a:gd name="T1" fmla="*/ 50 h 100"/>
                <a:gd name="T2" fmla="*/ 50 w 101"/>
                <a:gd name="T3" fmla="*/ 100 h 100"/>
                <a:gd name="T4" fmla="*/ 101 w 101"/>
                <a:gd name="T5" fmla="*/ 50 h 100"/>
                <a:gd name="T6" fmla="*/ 50 w 101"/>
                <a:gd name="T7" fmla="*/ 0 h 100"/>
                <a:gd name="T8" fmla="*/ 0 w 101"/>
                <a:gd name="T9" fmla="*/ 50 h 100"/>
                <a:gd name="T10" fmla="*/ 20 w 101"/>
                <a:gd name="T11" fmla="*/ 50 h 100"/>
                <a:gd name="T12" fmla="*/ 50 w 101"/>
                <a:gd name="T13" fmla="*/ 19 h 100"/>
                <a:gd name="T14" fmla="*/ 81 w 101"/>
                <a:gd name="T15" fmla="*/ 50 h 100"/>
                <a:gd name="T16" fmla="*/ 50 w 101"/>
                <a:gd name="T17" fmla="*/ 81 h 100"/>
                <a:gd name="T18" fmla="*/ 20 w 101"/>
                <a:gd name="T19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100">
                  <a:moveTo>
                    <a:pt x="0" y="50"/>
                  </a:move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1" y="78"/>
                    <a:pt x="101" y="50"/>
                  </a:cubicBezTo>
                  <a:cubicBezTo>
                    <a:pt x="101" y="22"/>
                    <a:pt x="78" y="0"/>
                    <a:pt x="50" y="0"/>
                  </a:cubicBezTo>
                  <a:cubicBezTo>
                    <a:pt x="23" y="0"/>
                    <a:pt x="0" y="22"/>
                    <a:pt x="0" y="50"/>
                  </a:cubicBezTo>
                  <a:close/>
                  <a:moveTo>
                    <a:pt x="20" y="50"/>
                  </a:moveTo>
                  <a:cubicBezTo>
                    <a:pt x="20" y="33"/>
                    <a:pt x="33" y="19"/>
                    <a:pt x="50" y="19"/>
                  </a:cubicBezTo>
                  <a:cubicBezTo>
                    <a:pt x="67" y="19"/>
                    <a:pt x="81" y="33"/>
                    <a:pt x="81" y="50"/>
                  </a:cubicBezTo>
                  <a:cubicBezTo>
                    <a:pt x="81" y="67"/>
                    <a:pt x="67" y="81"/>
                    <a:pt x="50" y="81"/>
                  </a:cubicBezTo>
                  <a:cubicBezTo>
                    <a:pt x="33" y="81"/>
                    <a:pt x="20" y="67"/>
                    <a:pt x="20" y="50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2" name="ïSľîdè">
              <a:extLst>
                <a:ext uri="{FF2B5EF4-FFF2-40B4-BE49-F238E27FC236}">
                  <a16:creationId xmlns:a16="http://schemas.microsoft.com/office/drawing/2014/main" id="{B8309471-2885-4EAE-A9A9-223E658346A0}"/>
                </a:ext>
              </a:extLst>
            </p:cNvPr>
            <p:cNvSpPr/>
            <p:nvPr/>
          </p:nvSpPr>
          <p:spPr bwMode="auto">
            <a:xfrm>
              <a:off x="3698490" y="3881291"/>
              <a:ext cx="292335" cy="297850"/>
            </a:xfrm>
            <a:custGeom>
              <a:avLst/>
              <a:gdLst>
                <a:gd name="T0" fmla="*/ 0 w 61"/>
                <a:gd name="T1" fmla="*/ 31 h 62"/>
                <a:gd name="T2" fmla="*/ 30 w 61"/>
                <a:gd name="T3" fmla="*/ 62 h 62"/>
                <a:gd name="T4" fmla="*/ 61 w 61"/>
                <a:gd name="T5" fmla="*/ 31 h 62"/>
                <a:gd name="T6" fmla="*/ 30 w 61"/>
                <a:gd name="T7" fmla="*/ 0 h 62"/>
                <a:gd name="T8" fmla="*/ 0 w 61"/>
                <a:gd name="T9" fmla="*/ 31 h 62"/>
                <a:gd name="T10" fmla="*/ 3 w 61"/>
                <a:gd name="T11" fmla="*/ 31 h 62"/>
                <a:gd name="T12" fmla="*/ 30 w 61"/>
                <a:gd name="T13" fmla="*/ 4 h 62"/>
                <a:gd name="T14" fmla="*/ 58 w 61"/>
                <a:gd name="T15" fmla="*/ 31 h 62"/>
                <a:gd name="T16" fmla="*/ 30 w 61"/>
                <a:gd name="T17" fmla="*/ 59 h 62"/>
                <a:gd name="T18" fmla="*/ 3 w 61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2">
                  <a:moveTo>
                    <a:pt x="0" y="31"/>
                  </a:moveTo>
                  <a:cubicBezTo>
                    <a:pt x="0" y="48"/>
                    <a:pt x="13" y="62"/>
                    <a:pt x="30" y="62"/>
                  </a:cubicBezTo>
                  <a:cubicBezTo>
                    <a:pt x="47" y="62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lose/>
                  <a:moveTo>
                    <a:pt x="3" y="31"/>
                  </a:moveTo>
                  <a:cubicBezTo>
                    <a:pt x="3" y="16"/>
                    <a:pt x="15" y="4"/>
                    <a:pt x="30" y="4"/>
                  </a:cubicBezTo>
                  <a:cubicBezTo>
                    <a:pt x="46" y="4"/>
                    <a:pt x="58" y="16"/>
                    <a:pt x="58" y="31"/>
                  </a:cubicBezTo>
                  <a:cubicBezTo>
                    <a:pt x="58" y="46"/>
                    <a:pt x="46" y="59"/>
                    <a:pt x="30" y="59"/>
                  </a:cubicBezTo>
                  <a:cubicBezTo>
                    <a:pt x="15" y="59"/>
                    <a:pt x="3" y="46"/>
                    <a:pt x="3" y="3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3" name="ís1íďé">
              <a:extLst>
                <a:ext uri="{FF2B5EF4-FFF2-40B4-BE49-F238E27FC236}">
                  <a16:creationId xmlns:a16="http://schemas.microsoft.com/office/drawing/2014/main" id="{A991E9D5-EEA6-4111-A5E3-C7FD17645371}"/>
                </a:ext>
              </a:extLst>
            </p:cNvPr>
            <p:cNvSpPr/>
            <p:nvPr/>
          </p:nvSpPr>
          <p:spPr bwMode="auto">
            <a:xfrm>
              <a:off x="3757324" y="3940126"/>
              <a:ext cx="176504" cy="182020"/>
            </a:xfrm>
            <a:custGeom>
              <a:avLst/>
              <a:gdLst>
                <a:gd name="T0" fmla="*/ 0 w 37"/>
                <a:gd name="T1" fmla="*/ 19 h 38"/>
                <a:gd name="T2" fmla="*/ 18 w 37"/>
                <a:gd name="T3" fmla="*/ 38 h 38"/>
                <a:gd name="T4" fmla="*/ 37 w 37"/>
                <a:gd name="T5" fmla="*/ 19 h 38"/>
                <a:gd name="T6" fmla="*/ 18 w 37"/>
                <a:gd name="T7" fmla="*/ 0 h 38"/>
                <a:gd name="T8" fmla="*/ 0 w 37"/>
                <a:gd name="T9" fmla="*/ 19 h 38"/>
                <a:gd name="T10" fmla="*/ 7 w 37"/>
                <a:gd name="T11" fmla="*/ 19 h 38"/>
                <a:gd name="T12" fmla="*/ 18 w 37"/>
                <a:gd name="T13" fmla="*/ 7 h 38"/>
                <a:gd name="T14" fmla="*/ 30 w 37"/>
                <a:gd name="T15" fmla="*/ 19 h 38"/>
                <a:gd name="T16" fmla="*/ 18 w 37"/>
                <a:gd name="T17" fmla="*/ 31 h 38"/>
                <a:gd name="T18" fmla="*/ 7 w 37"/>
                <a:gd name="T1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38">
                  <a:moveTo>
                    <a:pt x="0" y="19"/>
                  </a:moveTo>
                  <a:cubicBezTo>
                    <a:pt x="0" y="30"/>
                    <a:pt x="8" y="38"/>
                    <a:pt x="18" y="38"/>
                  </a:cubicBezTo>
                  <a:cubicBezTo>
                    <a:pt x="29" y="38"/>
                    <a:pt x="37" y="2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8" y="0"/>
                    <a:pt x="0" y="9"/>
                    <a:pt x="0" y="19"/>
                  </a:cubicBezTo>
                  <a:close/>
                  <a:moveTo>
                    <a:pt x="7" y="19"/>
                  </a:moveTo>
                  <a:cubicBezTo>
                    <a:pt x="7" y="13"/>
                    <a:pt x="12" y="7"/>
                    <a:pt x="18" y="7"/>
                  </a:cubicBezTo>
                  <a:cubicBezTo>
                    <a:pt x="25" y="7"/>
                    <a:pt x="30" y="12"/>
                    <a:pt x="30" y="19"/>
                  </a:cubicBezTo>
                  <a:cubicBezTo>
                    <a:pt x="30" y="26"/>
                    <a:pt x="25" y="31"/>
                    <a:pt x="18" y="31"/>
                  </a:cubicBezTo>
                  <a:cubicBezTo>
                    <a:pt x="12" y="31"/>
                    <a:pt x="7" y="26"/>
                    <a:pt x="7" y="1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4" name="ïṧḷïdê">
              <a:extLst>
                <a:ext uri="{FF2B5EF4-FFF2-40B4-BE49-F238E27FC236}">
                  <a16:creationId xmlns:a16="http://schemas.microsoft.com/office/drawing/2014/main" id="{8F3B1EF7-0C07-4973-A27E-EFEE010653CE}"/>
                </a:ext>
              </a:extLst>
            </p:cNvPr>
            <p:cNvSpPr/>
            <p:nvPr/>
          </p:nvSpPr>
          <p:spPr bwMode="auto">
            <a:xfrm>
              <a:off x="3790419" y="3973220"/>
              <a:ext cx="110315" cy="115831"/>
            </a:xfrm>
            <a:custGeom>
              <a:avLst/>
              <a:gdLst>
                <a:gd name="T0" fmla="*/ 0 w 23"/>
                <a:gd name="T1" fmla="*/ 12 h 24"/>
                <a:gd name="T2" fmla="*/ 11 w 23"/>
                <a:gd name="T3" fmla="*/ 24 h 24"/>
                <a:gd name="T4" fmla="*/ 23 w 23"/>
                <a:gd name="T5" fmla="*/ 12 h 24"/>
                <a:gd name="T6" fmla="*/ 11 w 23"/>
                <a:gd name="T7" fmla="*/ 0 h 24"/>
                <a:gd name="T8" fmla="*/ 0 w 23"/>
                <a:gd name="T9" fmla="*/ 12 h 24"/>
                <a:gd name="T10" fmla="*/ 7 w 23"/>
                <a:gd name="T11" fmla="*/ 8 h 24"/>
                <a:gd name="T12" fmla="*/ 4 w 23"/>
                <a:gd name="T13" fmla="*/ 8 h 24"/>
                <a:gd name="T14" fmla="*/ 4 w 23"/>
                <a:gd name="T15" fmla="*/ 5 h 24"/>
                <a:gd name="T16" fmla="*/ 7 w 23"/>
                <a:gd name="T17" fmla="*/ 5 h 24"/>
                <a:gd name="T18" fmla="*/ 7 w 23"/>
                <a:gd name="T19" fmla="*/ 8 h 24"/>
                <a:gd name="T20" fmla="*/ 12 w 23"/>
                <a:gd name="T21" fmla="*/ 5 h 24"/>
                <a:gd name="T22" fmla="*/ 11 w 23"/>
                <a:gd name="T23" fmla="*/ 6 h 24"/>
                <a:gd name="T24" fmla="*/ 10 w 23"/>
                <a:gd name="T25" fmla="*/ 5 h 24"/>
                <a:gd name="T26" fmla="*/ 11 w 23"/>
                <a:gd name="T27" fmla="*/ 4 h 24"/>
                <a:gd name="T28" fmla="*/ 12 w 23"/>
                <a:gd name="T29" fmla="*/ 5 h 24"/>
                <a:gd name="T30" fmla="*/ 18 w 23"/>
                <a:gd name="T31" fmla="*/ 8 h 24"/>
                <a:gd name="T32" fmla="*/ 16 w 23"/>
                <a:gd name="T33" fmla="*/ 8 h 24"/>
                <a:gd name="T34" fmla="*/ 16 w 23"/>
                <a:gd name="T35" fmla="*/ 5 h 24"/>
                <a:gd name="T36" fmla="*/ 18 w 23"/>
                <a:gd name="T37" fmla="*/ 5 h 24"/>
                <a:gd name="T38" fmla="*/ 18 w 23"/>
                <a:gd name="T39" fmla="*/ 8 h 24"/>
                <a:gd name="T40" fmla="*/ 19 w 23"/>
                <a:gd name="T41" fmla="*/ 13 h 24"/>
                <a:gd name="T42" fmla="*/ 18 w 23"/>
                <a:gd name="T43" fmla="*/ 12 h 24"/>
                <a:gd name="T44" fmla="*/ 19 w 23"/>
                <a:gd name="T45" fmla="*/ 11 h 24"/>
                <a:gd name="T46" fmla="*/ 20 w 23"/>
                <a:gd name="T47" fmla="*/ 12 h 24"/>
                <a:gd name="T48" fmla="*/ 19 w 23"/>
                <a:gd name="T49" fmla="*/ 13 h 24"/>
                <a:gd name="T50" fmla="*/ 16 w 23"/>
                <a:gd name="T51" fmla="*/ 17 h 24"/>
                <a:gd name="T52" fmla="*/ 18 w 23"/>
                <a:gd name="T53" fmla="*/ 17 h 24"/>
                <a:gd name="T54" fmla="*/ 18 w 23"/>
                <a:gd name="T55" fmla="*/ 19 h 24"/>
                <a:gd name="T56" fmla="*/ 16 w 23"/>
                <a:gd name="T57" fmla="*/ 19 h 24"/>
                <a:gd name="T58" fmla="*/ 16 w 23"/>
                <a:gd name="T59" fmla="*/ 17 h 24"/>
                <a:gd name="T60" fmla="*/ 10 w 23"/>
                <a:gd name="T61" fmla="*/ 19 h 24"/>
                <a:gd name="T62" fmla="*/ 11 w 23"/>
                <a:gd name="T63" fmla="*/ 18 h 24"/>
                <a:gd name="T64" fmla="*/ 12 w 23"/>
                <a:gd name="T65" fmla="*/ 19 h 24"/>
                <a:gd name="T66" fmla="*/ 11 w 23"/>
                <a:gd name="T67" fmla="*/ 20 h 24"/>
                <a:gd name="T68" fmla="*/ 10 w 23"/>
                <a:gd name="T69" fmla="*/ 19 h 24"/>
                <a:gd name="T70" fmla="*/ 7 w 23"/>
                <a:gd name="T71" fmla="*/ 12 h 24"/>
                <a:gd name="T72" fmla="*/ 11 w 23"/>
                <a:gd name="T73" fmla="*/ 8 h 24"/>
                <a:gd name="T74" fmla="*/ 16 w 23"/>
                <a:gd name="T75" fmla="*/ 12 h 24"/>
                <a:gd name="T76" fmla="*/ 11 w 23"/>
                <a:gd name="T77" fmla="*/ 17 h 24"/>
                <a:gd name="T78" fmla="*/ 7 w 23"/>
                <a:gd name="T79" fmla="*/ 12 h 24"/>
                <a:gd name="T80" fmla="*/ 4 w 23"/>
                <a:gd name="T81" fmla="*/ 17 h 24"/>
                <a:gd name="T82" fmla="*/ 7 w 23"/>
                <a:gd name="T83" fmla="*/ 17 h 24"/>
                <a:gd name="T84" fmla="*/ 7 w 23"/>
                <a:gd name="T85" fmla="*/ 19 h 24"/>
                <a:gd name="T86" fmla="*/ 4 w 23"/>
                <a:gd name="T87" fmla="*/ 19 h 24"/>
                <a:gd name="T88" fmla="*/ 4 w 23"/>
                <a:gd name="T89" fmla="*/ 17 h 24"/>
                <a:gd name="T90" fmla="*/ 3 w 23"/>
                <a:gd name="T91" fmla="*/ 12 h 24"/>
                <a:gd name="T92" fmla="*/ 4 w 23"/>
                <a:gd name="T93" fmla="*/ 11 h 24"/>
                <a:gd name="T94" fmla="*/ 5 w 23"/>
                <a:gd name="T95" fmla="*/ 12 h 24"/>
                <a:gd name="T96" fmla="*/ 4 w 23"/>
                <a:gd name="T97" fmla="*/ 13 h 24"/>
                <a:gd name="T98" fmla="*/ 3 w 23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" h="24">
                  <a:moveTo>
                    <a:pt x="0" y="12"/>
                  </a:moveTo>
                  <a:cubicBezTo>
                    <a:pt x="0" y="19"/>
                    <a:pt x="5" y="24"/>
                    <a:pt x="11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lose/>
                  <a:moveTo>
                    <a:pt x="7" y="8"/>
                  </a:moveTo>
                  <a:cubicBezTo>
                    <a:pt x="6" y="8"/>
                    <a:pt x="5" y="8"/>
                    <a:pt x="4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5" y="4"/>
                    <a:pt x="6" y="4"/>
                    <a:pt x="7" y="5"/>
                  </a:cubicBezTo>
                  <a:cubicBezTo>
                    <a:pt x="8" y="6"/>
                    <a:pt x="8" y="7"/>
                    <a:pt x="7" y="8"/>
                  </a:cubicBezTo>
                  <a:close/>
                  <a:moveTo>
                    <a:pt x="12" y="5"/>
                  </a:moveTo>
                  <a:cubicBezTo>
                    <a:pt x="12" y="5"/>
                    <a:pt x="12" y="6"/>
                    <a:pt x="11" y="6"/>
                  </a:cubicBezTo>
                  <a:cubicBezTo>
                    <a:pt x="11" y="6"/>
                    <a:pt x="10" y="5"/>
                    <a:pt x="10" y="5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4"/>
                    <a:pt x="12" y="5"/>
                  </a:cubicBezTo>
                  <a:close/>
                  <a:moveTo>
                    <a:pt x="18" y="8"/>
                  </a:moveTo>
                  <a:cubicBezTo>
                    <a:pt x="18" y="8"/>
                    <a:pt x="17" y="8"/>
                    <a:pt x="16" y="8"/>
                  </a:cubicBezTo>
                  <a:cubicBezTo>
                    <a:pt x="15" y="7"/>
                    <a:pt x="15" y="6"/>
                    <a:pt x="16" y="5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7"/>
                    <a:pt x="18" y="8"/>
                  </a:cubicBezTo>
                  <a:close/>
                  <a:moveTo>
                    <a:pt x="19" y="13"/>
                  </a:moveTo>
                  <a:cubicBezTo>
                    <a:pt x="18" y="13"/>
                    <a:pt x="18" y="13"/>
                    <a:pt x="18" y="12"/>
                  </a:cubicBezTo>
                  <a:cubicBezTo>
                    <a:pt x="18" y="12"/>
                    <a:pt x="18" y="11"/>
                    <a:pt x="19" y="11"/>
                  </a:cubicBezTo>
                  <a:cubicBezTo>
                    <a:pt x="19" y="11"/>
                    <a:pt x="20" y="12"/>
                    <a:pt x="20" y="12"/>
                  </a:cubicBezTo>
                  <a:cubicBezTo>
                    <a:pt x="20" y="13"/>
                    <a:pt x="19" y="13"/>
                    <a:pt x="19" y="13"/>
                  </a:cubicBezTo>
                  <a:close/>
                  <a:moveTo>
                    <a:pt x="16" y="17"/>
                  </a:moveTo>
                  <a:cubicBezTo>
                    <a:pt x="17" y="16"/>
                    <a:pt x="18" y="16"/>
                    <a:pt x="18" y="17"/>
                  </a:cubicBezTo>
                  <a:cubicBezTo>
                    <a:pt x="19" y="17"/>
                    <a:pt x="19" y="18"/>
                    <a:pt x="18" y="19"/>
                  </a:cubicBezTo>
                  <a:cubicBezTo>
                    <a:pt x="18" y="20"/>
                    <a:pt x="17" y="20"/>
                    <a:pt x="16" y="19"/>
                  </a:cubicBezTo>
                  <a:cubicBezTo>
                    <a:pt x="15" y="18"/>
                    <a:pt x="15" y="17"/>
                    <a:pt x="16" y="17"/>
                  </a:cubicBezTo>
                  <a:close/>
                  <a:moveTo>
                    <a:pt x="10" y="19"/>
                  </a:moveTo>
                  <a:cubicBezTo>
                    <a:pt x="10" y="19"/>
                    <a:pt x="11" y="18"/>
                    <a:pt x="11" y="18"/>
                  </a:cubicBezTo>
                  <a:cubicBezTo>
                    <a:pt x="12" y="18"/>
                    <a:pt x="12" y="19"/>
                    <a:pt x="12" y="19"/>
                  </a:cubicBezTo>
                  <a:cubicBezTo>
                    <a:pt x="12" y="20"/>
                    <a:pt x="12" y="20"/>
                    <a:pt x="11" y="20"/>
                  </a:cubicBezTo>
                  <a:cubicBezTo>
                    <a:pt x="11" y="20"/>
                    <a:pt x="10" y="20"/>
                    <a:pt x="10" y="19"/>
                  </a:cubicBezTo>
                  <a:close/>
                  <a:moveTo>
                    <a:pt x="7" y="12"/>
                  </a:moveTo>
                  <a:cubicBezTo>
                    <a:pt x="7" y="10"/>
                    <a:pt x="9" y="8"/>
                    <a:pt x="11" y="8"/>
                  </a:cubicBezTo>
                  <a:cubicBezTo>
                    <a:pt x="14" y="8"/>
                    <a:pt x="16" y="10"/>
                    <a:pt x="16" y="12"/>
                  </a:cubicBezTo>
                  <a:cubicBezTo>
                    <a:pt x="16" y="15"/>
                    <a:pt x="14" y="17"/>
                    <a:pt x="11" y="17"/>
                  </a:cubicBezTo>
                  <a:cubicBezTo>
                    <a:pt x="9" y="17"/>
                    <a:pt x="7" y="15"/>
                    <a:pt x="7" y="12"/>
                  </a:cubicBezTo>
                  <a:close/>
                  <a:moveTo>
                    <a:pt x="4" y="17"/>
                  </a:moveTo>
                  <a:cubicBezTo>
                    <a:pt x="5" y="16"/>
                    <a:pt x="6" y="16"/>
                    <a:pt x="7" y="17"/>
                  </a:cubicBezTo>
                  <a:cubicBezTo>
                    <a:pt x="8" y="17"/>
                    <a:pt x="8" y="18"/>
                    <a:pt x="7" y="19"/>
                  </a:cubicBezTo>
                  <a:cubicBezTo>
                    <a:pt x="6" y="20"/>
                    <a:pt x="5" y="20"/>
                    <a:pt x="4" y="19"/>
                  </a:cubicBezTo>
                  <a:cubicBezTo>
                    <a:pt x="4" y="18"/>
                    <a:pt x="4" y="17"/>
                    <a:pt x="4" y="17"/>
                  </a:cubicBezTo>
                  <a:close/>
                  <a:moveTo>
                    <a:pt x="3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3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5" name="iṩ1iďè">
              <a:extLst>
                <a:ext uri="{FF2B5EF4-FFF2-40B4-BE49-F238E27FC236}">
                  <a16:creationId xmlns:a16="http://schemas.microsoft.com/office/drawing/2014/main" id="{FC917021-C8C6-4BD4-A126-16F26A6D2B99}"/>
                </a:ext>
              </a:extLst>
            </p:cNvPr>
            <p:cNvSpPr/>
            <p:nvPr/>
          </p:nvSpPr>
          <p:spPr bwMode="auto">
            <a:xfrm>
              <a:off x="3713198" y="3901516"/>
              <a:ext cx="262918" cy="262918"/>
            </a:xfrm>
            <a:custGeom>
              <a:avLst/>
              <a:gdLst>
                <a:gd name="T0" fmla="*/ 27 w 55"/>
                <a:gd name="T1" fmla="*/ 55 h 55"/>
                <a:gd name="T2" fmla="*/ 27 w 55"/>
                <a:gd name="T3" fmla="*/ 0 h 55"/>
                <a:gd name="T4" fmla="*/ 10 w 55"/>
                <a:gd name="T5" fmla="*/ 17 h 55"/>
                <a:gd name="T6" fmla="*/ 5 w 55"/>
                <a:gd name="T7" fmla="*/ 14 h 55"/>
                <a:gd name="T8" fmla="*/ 10 w 55"/>
                <a:gd name="T9" fmla="*/ 17 h 55"/>
                <a:gd name="T10" fmla="*/ 46 w 55"/>
                <a:gd name="T11" fmla="*/ 27 h 55"/>
                <a:gd name="T12" fmla="*/ 9 w 55"/>
                <a:gd name="T13" fmla="*/ 27 h 55"/>
                <a:gd name="T14" fmla="*/ 17 w 55"/>
                <a:gd name="T15" fmla="*/ 10 h 55"/>
                <a:gd name="T16" fmla="*/ 14 w 55"/>
                <a:gd name="T17" fmla="*/ 4 h 55"/>
                <a:gd name="T18" fmla="*/ 17 w 55"/>
                <a:gd name="T19" fmla="*/ 10 h 55"/>
                <a:gd name="T20" fmla="*/ 27 w 55"/>
                <a:gd name="T21" fmla="*/ 7 h 55"/>
                <a:gd name="T22" fmla="*/ 27 w 55"/>
                <a:gd name="T23" fmla="*/ 1 h 55"/>
                <a:gd name="T24" fmla="*/ 41 w 55"/>
                <a:gd name="T25" fmla="*/ 8 h 55"/>
                <a:gd name="T26" fmla="*/ 37 w 55"/>
                <a:gd name="T27" fmla="*/ 6 h 55"/>
                <a:gd name="T28" fmla="*/ 41 w 55"/>
                <a:gd name="T29" fmla="*/ 8 h 55"/>
                <a:gd name="T30" fmla="*/ 45 w 55"/>
                <a:gd name="T31" fmla="*/ 17 h 55"/>
                <a:gd name="T32" fmla="*/ 50 w 55"/>
                <a:gd name="T33" fmla="*/ 14 h 55"/>
                <a:gd name="T34" fmla="*/ 51 w 55"/>
                <a:gd name="T35" fmla="*/ 30 h 55"/>
                <a:gd name="T36" fmla="*/ 51 w 55"/>
                <a:gd name="T37" fmla="*/ 24 h 55"/>
                <a:gd name="T38" fmla="*/ 51 w 55"/>
                <a:gd name="T39" fmla="*/ 30 h 55"/>
                <a:gd name="T40" fmla="*/ 49 w 55"/>
                <a:gd name="T41" fmla="*/ 36 h 55"/>
                <a:gd name="T42" fmla="*/ 46 w 55"/>
                <a:gd name="T43" fmla="*/ 41 h 55"/>
                <a:gd name="T44" fmla="*/ 38 w 55"/>
                <a:gd name="T45" fmla="*/ 45 h 55"/>
                <a:gd name="T46" fmla="*/ 41 w 55"/>
                <a:gd name="T47" fmla="*/ 50 h 55"/>
                <a:gd name="T48" fmla="*/ 38 w 55"/>
                <a:gd name="T49" fmla="*/ 45 h 55"/>
                <a:gd name="T50" fmla="*/ 27 w 55"/>
                <a:gd name="T51" fmla="*/ 47 h 55"/>
                <a:gd name="T52" fmla="*/ 27 w 55"/>
                <a:gd name="T53" fmla="*/ 53 h 55"/>
                <a:gd name="T54" fmla="*/ 14 w 55"/>
                <a:gd name="T55" fmla="*/ 46 h 55"/>
                <a:gd name="T56" fmla="*/ 18 w 55"/>
                <a:gd name="T57" fmla="*/ 48 h 55"/>
                <a:gd name="T58" fmla="*/ 14 w 55"/>
                <a:gd name="T59" fmla="*/ 46 h 55"/>
                <a:gd name="T60" fmla="*/ 10 w 55"/>
                <a:gd name="T61" fmla="*/ 37 h 55"/>
                <a:gd name="T62" fmla="*/ 5 w 55"/>
                <a:gd name="T63" fmla="*/ 40 h 55"/>
                <a:gd name="T64" fmla="*/ 1 w 55"/>
                <a:gd name="T65" fmla="*/ 27 h 55"/>
                <a:gd name="T66" fmla="*/ 7 w 55"/>
                <a:gd name="T67" fmla="*/ 27 h 55"/>
                <a:gd name="T68" fmla="*/ 1 w 55"/>
                <a:gd name="T6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" h="55">
                  <a:moveTo>
                    <a:pt x="0" y="27"/>
                  </a:moveTo>
                  <a:cubicBezTo>
                    <a:pt x="0" y="42"/>
                    <a:pt x="12" y="55"/>
                    <a:pt x="27" y="55"/>
                  </a:cubicBezTo>
                  <a:cubicBezTo>
                    <a:pt x="43" y="55"/>
                    <a:pt x="55" y="42"/>
                    <a:pt x="55" y="27"/>
                  </a:cubicBezTo>
                  <a:cubicBezTo>
                    <a:pt x="55" y="12"/>
                    <a:pt x="43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lose/>
                  <a:moveTo>
                    <a:pt x="10" y="17"/>
                  </a:moveTo>
                  <a:cubicBezTo>
                    <a:pt x="9" y="18"/>
                    <a:pt x="7" y="19"/>
                    <a:pt x="6" y="18"/>
                  </a:cubicBezTo>
                  <a:cubicBezTo>
                    <a:pt x="5" y="17"/>
                    <a:pt x="4" y="15"/>
                    <a:pt x="5" y="14"/>
                  </a:cubicBezTo>
                  <a:cubicBezTo>
                    <a:pt x="5" y="13"/>
                    <a:pt x="7" y="12"/>
                    <a:pt x="9" y="13"/>
                  </a:cubicBezTo>
                  <a:cubicBezTo>
                    <a:pt x="10" y="14"/>
                    <a:pt x="11" y="16"/>
                    <a:pt x="10" y="17"/>
                  </a:cubicBezTo>
                  <a:close/>
                  <a:moveTo>
                    <a:pt x="27" y="8"/>
                  </a:moveTo>
                  <a:cubicBezTo>
                    <a:pt x="38" y="8"/>
                    <a:pt x="46" y="17"/>
                    <a:pt x="46" y="27"/>
                  </a:cubicBezTo>
                  <a:cubicBezTo>
                    <a:pt x="46" y="37"/>
                    <a:pt x="38" y="46"/>
                    <a:pt x="27" y="46"/>
                  </a:cubicBezTo>
                  <a:cubicBezTo>
                    <a:pt x="17" y="46"/>
                    <a:pt x="9" y="38"/>
                    <a:pt x="9" y="27"/>
                  </a:cubicBezTo>
                  <a:cubicBezTo>
                    <a:pt x="9" y="17"/>
                    <a:pt x="17" y="8"/>
                    <a:pt x="27" y="8"/>
                  </a:cubicBezTo>
                  <a:close/>
                  <a:moveTo>
                    <a:pt x="17" y="10"/>
                  </a:moveTo>
                  <a:cubicBezTo>
                    <a:pt x="16" y="10"/>
                    <a:pt x="14" y="10"/>
                    <a:pt x="14" y="8"/>
                  </a:cubicBezTo>
                  <a:cubicBezTo>
                    <a:pt x="13" y="7"/>
                    <a:pt x="13" y="5"/>
                    <a:pt x="14" y="4"/>
                  </a:cubicBezTo>
                  <a:cubicBezTo>
                    <a:pt x="16" y="4"/>
                    <a:pt x="17" y="4"/>
                    <a:pt x="18" y="6"/>
                  </a:cubicBezTo>
                  <a:cubicBezTo>
                    <a:pt x="19" y="7"/>
                    <a:pt x="19" y="9"/>
                    <a:pt x="17" y="10"/>
                  </a:cubicBezTo>
                  <a:close/>
                  <a:moveTo>
                    <a:pt x="30" y="4"/>
                  </a:moveTo>
                  <a:cubicBezTo>
                    <a:pt x="30" y="6"/>
                    <a:pt x="29" y="7"/>
                    <a:pt x="27" y="7"/>
                  </a:cubicBezTo>
                  <a:cubicBezTo>
                    <a:pt x="26" y="7"/>
                    <a:pt x="25" y="6"/>
                    <a:pt x="25" y="4"/>
                  </a:cubicBezTo>
                  <a:cubicBezTo>
                    <a:pt x="25" y="2"/>
                    <a:pt x="26" y="1"/>
                    <a:pt x="27" y="1"/>
                  </a:cubicBezTo>
                  <a:cubicBezTo>
                    <a:pt x="29" y="1"/>
                    <a:pt x="30" y="2"/>
                    <a:pt x="30" y="4"/>
                  </a:cubicBezTo>
                  <a:close/>
                  <a:moveTo>
                    <a:pt x="41" y="8"/>
                  </a:moveTo>
                  <a:cubicBezTo>
                    <a:pt x="40" y="10"/>
                    <a:pt x="39" y="10"/>
                    <a:pt x="37" y="10"/>
                  </a:cubicBezTo>
                  <a:cubicBezTo>
                    <a:pt x="36" y="9"/>
                    <a:pt x="36" y="7"/>
                    <a:pt x="37" y="6"/>
                  </a:cubicBezTo>
                  <a:cubicBezTo>
                    <a:pt x="38" y="4"/>
                    <a:pt x="39" y="4"/>
                    <a:pt x="41" y="4"/>
                  </a:cubicBezTo>
                  <a:cubicBezTo>
                    <a:pt x="42" y="5"/>
                    <a:pt x="42" y="7"/>
                    <a:pt x="41" y="8"/>
                  </a:cubicBezTo>
                  <a:close/>
                  <a:moveTo>
                    <a:pt x="49" y="18"/>
                  </a:moveTo>
                  <a:cubicBezTo>
                    <a:pt x="47" y="19"/>
                    <a:pt x="46" y="18"/>
                    <a:pt x="45" y="17"/>
                  </a:cubicBezTo>
                  <a:cubicBezTo>
                    <a:pt x="44" y="16"/>
                    <a:pt x="45" y="14"/>
                    <a:pt x="46" y="13"/>
                  </a:cubicBezTo>
                  <a:cubicBezTo>
                    <a:pt x="48" y="12"/>
                    <a:pt x="49" y="13"/>
                    <a:pt x="50" y="14"/>
                  </a:cubicBezTo>
                  <a:cubicBezTo>
                    <a:pt x="51" y="15"/>
                    <a:pt x="50" y="17"/>
                    <a:pt x="49" y="18"/>
                  </a:cubicBezTo>
                  <a:close/>
                  <a:moveTo>
                    <a:pt x="51" y="30"/>
                  </a:moveTo>
                  <a:cubicBezTo>
                    <a:pt x="49" y="30"/>
                    <a:pt x="48" y="28"/>
                    <a:pt x="48" y="27"/>
                  </a:cubicBezTo>
                  <a:cubicBezTo>
                    <a:pt x="48" y="26"/>
                    <a:pt x="49" y="24"/>
                    <a:pt x="51" y="24"/>
                  </a:cubicBezTo>
                  <a:cubicBezTo>
                    <a:pt x="52" y="24"/>
                    <a:pt x="54" y="26"/>
                    <a:pt x="54" y="27"/>
                  </a:cubicBezTo>
                  <a:cubicBezTo>
                    <a:pt x="54" y="28"/>
                    <a:pt x="52" y="30"/>
                    <a:pt x="51" y="30"/>
                  </a:cubicBezTo>
                  <a:close/>
                  <a:moveTo>
                    <a:pt x="45" y="37"/>
                  </a:moveTo>
                  <a:cubicBezTo>
                    <a:pt x="46" y="36"/>
                    <a:pt x="47" y="36"/>
                    <a:pt x="49" y="36"/>
                  </a:cubicBezTo>
                  <a:cubicBezTo>
                    <a:pt x="50" y="37"/>
                    <a:pt x="51" y="39"/>
                    <a:pt x="50" y="40"/>
                  </a:cubicBezTo>
                  <a:cubicBezTo>
                    <a:pt x="49" y="41"/>
                    <a:pt x="48" y="42"/>
                    <a:pt x="46" y="41"/>
                  </a:cubicBezTo>
                  <a:cubicBezTo>
                    <a:pt x="45" y="40"/>
                    <a:pt x="44" y="38"/>
                    <a:pt x="45" y="37"/>
                  </a:cubicBezTo>
                  <a:close/>
                  <a:moveTo>
                    <a:pt x="38" y="45"/>
                  </a:moveTo>
                  <a:cubicBezTo>
                    <a:pt x="39" y="44"/>
                    <a:pt x="40" y="44"/>
                    <a:pt x="41" y="46"/>
                  </a:cubicBezTo>
                  <a:cubicBezTo>
                    <a:pt x="42" y="47"/>
                    <a:pt x="42" y="49"/>
                    <a:pt x="41" y="50"/>
                  </a:cubicBezTo>
                  <a:cubicBezTo>
                    <a:pt x="39" y="50"/>
                    <a:pt x="38" y="50"/>
                    <a:pt x="37" y="48"/>
                  </a:cubicBezTo>
                  <a:cubicBezTo>
                    <a:pt x="36" y="47"/>
                    <a:pt x="36" y="45"/>
                    <a:pt x="38" y="45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7"/>
                    <a:pt x="27" y="47"/>
                  </a:cubicBezTo>
                  <a:cubicBezTo>
                    <a:pt x="29" y="47"/>
                    <a:pt x="30" y="49"/>
                    <a:pt x="30" y="50"/>
                  </a:cubicBezTo>
                  <a:cubicBezTo>
                    <a:pt x="30" y="52"/>
                    <a:pt x="29" y="53"/>
                    <a:pt x="27" y="53"/>
                  </a:cubicBezTo>
                  <a:cubicBezTo>
                    <a:pt x="26" y="53"/>
                    <a:pt x="25" y="52"/>
                    <a:pt x="25" y="50"/>
                  </a:cubicBezTo>
                  <a:close/>
                  <a:moveTo>
                    <a:pt x="14" y="46"/>
                  </a:moveTo>
                  <a:cubicBezTo>
                    <a:pt x="14" y="44"/>
                    <a:pt x="16" y="44"/>
                    <a:pt x="17" y="45"/>
                  </a:cubicBezTo>
                  <a:cubicBezTo>
                    <a:pt x="19" y="45"/>
                    <a:pt x="19" y="47"/>
                    <a:pt x="18" y="48"/>
                  </a:cubicBezTo>
                  <a:cubicBezTo>
                    <a:pt x="17" y="50"/>
                    <a:pt x="16" y="50"/>
                    <a:pt x="14" y="50"/>
                  </a:cubicBezTo>
                  <a:cubicBezTo>
                    <a:pt x="13" y="49"/>
                    <a:pt x="13" y="47"/>
                    <a:pt x="14" y="46"/>
                  </a:cubicBezTo>
                  <a:close/>
                  <a:moveTo>
                    <a:pt x="6" y="36"/>
                  </a:moveTo>
                  <a:cubicBezTo>
                    <a:pt x="7" y="36"/>
                    <a:pt x="9" y="36"/>
                    <a:pt x="10" y="37"/>
                  </a:cubicBezTo>
                  <a:cubicBezTo>
                    <a:pt x="11" y="38"/>
                    <a:pt x="10" y="40"/>
                    <a:pt x="9" y="41"/>
                  </a:cubicBezTo>
                  <a:cubicBezTo>
                    <a:pt x="7" y="42"/>
                    <a:pt x="5" y="41"/>
                    <a:pt x="5" y="40"/>
                  </a:cubicBezTo>
                  <a:cubicBezTo>
                    <a:pt x="4" y="39"/>
                    <a:pt x="5" y="37"/>
                    <a:pt x="6" y="36"/>
                  </a:cubicBezTo>
                  <a:close/>
                  <a:moveTo>
                    <a:pt x="1" y="27"/>
                  </a:moveTo>
                  <a:cubicBezTo>
                    <a:pt x="1" y="26"/>
                    <a:pt x="3" y="24"/>
                    <a:pt x="4" y="24"/>
                  </a:cubicBezTo>
                  <a:cubicBezTo>
                    <a:pt x="6" y="24"/>
                    <a:pt x="7" y="26"/>
                    <a:pt x="7" y="27"/>
                  </a:cubicBezTo>
                  <a:cubicBezTo>
                    <a:pt x="7" y="29"/>
                    <a:pt x="6" y="30"/>
                    <a:pt x="4" y="30"/>
                  </a:cubicBezTo>
                  <a:cubicBezTo>
                    <a:pt x="3" y="30"/>
                    <a:pt x="1" y="29"/>
                    <a:pt x="1" y="27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6" name="ïSḻïḋè">
              <a:extLst>
                <a:ext uri="{FF2B5EF4-FFF2-40B4-BE49-F238E27FC236}">
                  <a16:creationId xmlns:a16="http://schemas.microsoft.com/office/drawing/2014/main" id="{F57A50F8-83C3-44E9-89A0-CFD990658B40}"/>
                </a:ext>
              </a:extLst>
            </p:cNvPr>
            <p:cNvSpPr/>
            <p:nvPr/>
          </p:nvSpPr>
          <p:spPr bwMode="auto">
            <a:xfrm>
              <a:off x="7563188" y="2756079"/>
              <a:ext cx="167311" cy="380587"/>
            </a:xfrm>
            <a:custGeom>
              <a:avLst/>
              <a:gdLst>
                <a:gd name="T0" fmla="*/ 23 w 35"/>
                <a:gd name="T1" fmla="*/ 79 h 79"/>
                <a:gd name="T2" fmla="*/ 34 w 35"/>
                <a:gd name="T3" fmla="*/ 79 h 79"/>
                <a:gd name="T4" fmla="*/ 35 w 35"/>
                <a:gd name="T5" fmla="*/ 26 h 79"/>
                <a:gd name="T6" fmla="*/ 9 w 35"/>
                <a:gd name="T7" fmla="*/ 0 h 79"/>
                <a:gd name="T8" fmla="*/ 0 w 35"/>
                <a:gd name="T9" fmla="*/ 0 h 79"/>
                <a:gd name="T10" fmla="*/ 3 w 35"/>
                <a:gd name="T11" fmla="*/ 11 h 79"/>
                <a:gd name="T12" fmla="*/ 9 w 35"/>
                <a:gd name="T13" fmla="*/ 11 h 79"/>
                <a:gd name="T14" fmla="*/ 24 w 35"/>
                <a:gd name="T15" fmla="*/ 26 h 79"/>
                <a:gd name="T16" fmla="*/ 23 w 35"/>
                <a:gd name="T1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79">
                  <a:moveTo>
                    <a:pt x="23" y="79"/>
                  </a:moveTo>
                  <a:cubicBezTo>
                    <a:pt x="34" y="79"/>
                    <a:pt x="34" y="79"/>
                    <a:pt x="34" y="7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12"/>
                    <a:pt x="23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7" y="11"/>
                    <a:pt x="24" y="18"/>
                    <a:pt x="24" y="26"/>
                  </a:cubicBezTo>
                  <a:lnTo>
                    <a:pt x="23" y="79"/>
                  </a:lnTo>
                  <a:close/>
                </a:path>
              </a:pathLst>
            </a:custGeom>
            <a:solidFill>
              <a:srgbClr val="DAD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7" name="î$ḷïḑe">
              <a:extLst>
                <a:ext uri="{FF2B5EF4-FFF2-40B4-BE49-F238E27FC236}">
                  <a16:creationId xmlns:a16="http://schemas.microsoft.com/office/drawing/2014/main" id="{70C1A939-F148-4893-BAC0-F5B08EF18399}"/>
                </a:ext>
              </a:extLst>
            </p:cNvPr>
            <p:cNvSpPr/>
            <p:nvPr/>
          </p:nvSpPr>
          <p:spPr bwMode="auto">
            <a:xfrm>
              <a:off x="6151157" y="3789362"/>
              <a:ext cx="1737460" cy="288658"/>
            </a:xfrm>
            <a:custGeom>
              <a:avLst/>
              <a:gdLst>
                <a:gd name="T0" fmla="*/ 0 w 363"/>
                <a:gd name="T1" fmla="*/ 8 h 60"/>
                <a:gd name="T2" fmla="*/ 0 w 363"/>
                <a:gd name="T3" fmla="*/ 35 h 60"/>
                <a:gd name="T4" fmla="*/ 1 w 363"/>
                <a:gd name="T5" fmla="*/ 43 h 60"/>
                <a:gd name="T6" fmla="*/ 15 w 363"/>
                <a:gd name="T7" fmla="*/ 57 h 60"/>
                <a:gd name="T8" fmla="*/ 24 w 363"/>
                <a:gd name="T9" fmla="*/ 59 h 60"/>
                <a:gd name="T10" fmla="*/ 363 w 363"/>
                <a:gd name="T11" fmla="*/ 60 h 60"/>
                <a:gd name="T12" fmla="*/ 363 w 363"/>
                <a:gd name="T13" fmla="*/ 1 h 60"/>
                <a:gd name="T14" fmla="*/ 14 w 363"/>
                <a:gd name="T15" fmla="*/ 1 h 60"/>
                <a:gd name="T16" fmla="*/ 0 w 363"/>
                <a:gd name="T1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60">
                  <a:moveTo>
                    <a:pt x="0" y="8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40"/>
                    <a:pt x="1" y="43"/>
                  </a:cubicBezTo>
                  <a:cubicBezTo>
                    <a:pt x="3" y="49"/>
                    <a:pt x="8" y="55"/>
                    <a:pt x="15" y="57"/>
                  </a:cubicBezTo>
                  <a:cubicBezTo>
                    <a:pt x="18" y="58"/>
                    <a:pt x="21" y="59"/>
                    <a:pt x="24" y="59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6" y="1"/>
                    <a:pt x="0" y="0"/>
                    <a:pt x="0" y="8"/>
                  </a:cubicBez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8" name="iśľïde">
              <a:extLst>
                <a:ext uri="{FF2B5EF4-FFF2-40B4-BE49-F238E27FC236}">
                  <a16:creationId xmlns:a16="http://schemas.microsoft.com/office/drawing/2014/main" id="{F66E8F54-7206-4C15-9E64-8239A1DABD35}"/>
                </a:ext>
              </a:extLst>
            </p:cNvPr>
            <p:cNvSpPr/>
            <p:nvPr/>
          </p:nvSpPr>
          <p:spPr bwMode="auto">
            <a:xfrm>
              <a:off x="6151157" y="3789362"/>
              <a:ext cx="1651046" cy="207760"/>
            </a:xfrm>
            <a:custGeom>
              <a:avLst/>
              <a:gdLst>
                <a:gd name="T0" fmla="*/ 0 w 345"/>
                <a:gd name="T1" fmla="*/ 8 h 43"/>
                <a:gd name="T2" fmla="*/ 0 w 345"/>
                <a:gd name="T3" fmla="*/ 35 h 43"/>
                <a:gd name="T4" fmla="*/ 1 w 345"/>
                <a:gd name="T5" fmla="*/ 43 h 43"/>
                <a:gd name="T6" fmla="*/ 345 w 345"/>
                <a:gd name="T7" fmla="*/ 43 h 43"/>
                <a:gd name="T8" fmla="*/ 345 w 345"/>
                <a:gd name="T9" fmla="*/ 1 h 43"/>
                <a:gd name="T10" fmla="*/ 14 w 345"/>
                <a:gd name="T11" fmla="*/ 1 h 43"/>
                <a:gd name="T12" fmla="*/ 0 w 345"/>
                <a:gd name="T13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5" h="43">
                  <a:moveTo>
                    <a:pt x="0" y="8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40"/>
                    <a:pt x="1" y="43"/>
                  </a:cubicBezTo>
                  <a:cubicBezTo>
                    <a:pt x="345" y="43"/>
                    <a:pt x="345" y="43"/>
                    <a:pt x="345" y="43"/>
                  </a:cubicBezTo>
                  <a:cubicBezTo>
                    <a:pt x="345" y="1"/>
                    <a:pt x="345" y="1"/>
                    <a:pt x="345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6" y="1"/>
                    <a:pt x="0" y="0"/>
                    <a:pt x="0" y="8"/>
                  </a:cubicBez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9" name="ïşḻidê">
              <a:extLst>
                <a:ext uri="{FF2B5EF4-FFF2-40B4-BE49-F238E27FC236}">
                  <a16:creationId xmlns:a16="http://schemas.microsoft.com/office/drawing/2014/main" id="{9AF8AE02-8D08-4452-8CA7-FC18151020F7}"/>
                </a:ext>
              </a:extLst>
            </p:cNvPr>
            <p:cNvSpPr/>
            <p:nvPr/>
          </p:nvSpPr>
          <p:spPr bwMode="auto">
            <a:xfrm>
              <a:off x="7667987" y="3550346"/>
              <a:ext cx="125024" cy="446776"/>
            </a:xfrm>
            <a:custGeom>
              <a:avLst/>
              <a:gdLst>
                <a:gd name="T0" fmla="*/ 26 w 26"/>
                <a:gd name="T1" fmla="*/ 0 h 93"/>
                <a:gd name="T2" fmla="*/ 18 w 26"/>
                <a:gd name="T3" fmla="*/ 0 h 93"/>
                <a:gd name="T4" fmla="*/ 0 w 26"/>
                <a:gd name="T5" fmla="*/ 19 h 93"/>
                <a:gd name="T6" fmla="*/ 0 w 26"/>
                <a:gd name="T7" fmla="*/ 93 h 93"/>
                <a:gd name="T8" fmla="*/ 26 w 26"/>
                <a:gd name="T9" fmla="*/ 93 h 93"/>
                <a:gd name="T10" fmla="*/ 26 w 26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93">
                  <a:moveTo>
                    <a:pt x="2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0" name="iṩľíḓè">
              <a:extLst>
                <a:ext uri="{FF2B5EF4-FFF2-40B4-BE49-F238E27FC236}">
                  <a16:creationId xmlns:a16="http://schemas.microsoft.com/office/drawing/2014/main" id="{D711FFCE-3CF6-4C0D-ACBE-DF52B9A7BE7D}"/>
                </a:ext>
              </a:extLst>
            </p:cNvPr>
            <p:cNvSpPr/>
            <p:nvPr/>
          </p:nvSpPr>
          <p:spPr bwMode="auto">
            <a:xfrm>
              <a:off x="6222862" y="3699272"/>
              <a:ext cx="678437" cy="375071"/>
            </a:xfrm>
            <a:custGeom>
              <a:avLst/>
              <a:gdLst>
                <a:gd name="T0" fmla="*/ 142 w 142"/>
                <a:gd name="T1" fmla="*/ 78 h 78"/>
                <a:gd name="T2" fmla="*/ 124 w 142"/>
                <a:gd name="T3" fmla="*/ 78 h 78"/>
                <a:gd name="T4" fmla="*/ 122 w 142"/>
                <a:gd name="T5" fmla="*/ 66 h 78"/>
                <a:gd name="T6" fmla="*/ 118 w 142"/>
                <a:gd name="T7" fmla="*/ 45 h 78"/>
                <a:gd name="T8" fmla="*/ 118 w 142"/>
                <a:gd name="T9" fmla="*/ 43 h 78"/>
                <a:gd name="T10" fmla="*/ 97 w 142"/>
                <a:gd name="T11" fmla="*/ 20 h 78"/>
                <a:gd name="T12" fmla="*/ 87 w 142"/>
                <a:gd name="T13" fmla="*/ 18 h 78"/>
                <a:gd name="T14" fmla="*/ 53 w 142"/>
                <a:gd name="T15" fmla="*/ 18 h 78"/>
                <a:gd name="T16" fmla="*/ 43 w 142"/>
                <a:gd name="T17" fmla="*/ 20 h 78"/>
                <a:gd name="T18" fmla="*/ 24 w 142"/>
                <a:gd name="T19" fmla="*/ 42 h 78"/>
                <a:gd name="T20" fmla="*/ 20 w 142"/>
                <a:gd name="T21" fmla="*/ 66 h 78"/>
                <a:gd name="T22" fmla="*/ 18 w 142"/>
                <a:gd name="T23" fmla="*/ 78 h 78"/>
                <a:gd name="T24" fmla="*/ 9 w 142"/>
                <a:gd name="T25" fmla="*/ 78 h 78"/>
                <a:gd name="T26" fmla="*/ 0 w 142"/>
                <a:gd name="T27" fmla="*/ 76 h 78"/>
                <a:gd name="T28" fmla="*/ 2 w 142"/>
                <a:gd name="T29" fmla="*/ 64 h 78"/>
                <a:gd name="T30" fmla="*/ 7 w 142"/>
                <a:gd name="T31" fmla="*/ 39 h 78"/>
                <a:gd name="T32" fmla="*/ 15 w 142"/>
                <a:gd name="T33" fmla="*/ 20 h 78"/>
                <a:gd name="T34" fmla="*/ 53 w 142"/>
                <a:gd name="T35" fmla="*/ 0 h 78"/>
                <a:gd name="T36" fmla="*/ 87 w 142"/>
                <a:gd name="T37" fmla="*/ 0 h 78"/>
                <a:gd name="T38" fmla="*/ 127 w 142"/>
                <a:gd name="T39" fmla="*/ 20 h 78"/>
                <a:gd name="T40" fmla="*/ 136 w 142"/>
                <a:gd name="T41" fmla="*/ 41 h 78"/>
                <a:gd name="T42" fmla="*/ 136 w 142"/>
                <a:gd name="T43" fmla="*/ 41 h 78"/>
                <a:gd name="T44" fmla="*/ 136 w 142"/>
                <a:gd name="T45" fmla="*/ 42 h 78"/>
                <a:gd name="T46" fmla="*/ 140 w 142"/>
                <a:gd name="T47" fmla="*/ 63 h 78"/>
                <a:gd name="T48" fmla="*/ 140 w 142"/>
                <a:gd name="T49" fmla="*/ 63 h 78"/>
                <a:gd name="T50" fmla="*/ 140 w 142"/>
                <a:gd name="T51" fmla="*/ 64 h 78"/>
                <a:gd name="T52" fmla="*/ 142 w 142"/>
                <a:gd name="T5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2" h="78">
                  <a:moveTo>
                    <a:pt x="142" y="78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44"/>
                    <a:pt x="118" y="43"/>
                    <a:pt x="118" y="43"/>
                  </a:cubicBezTo>
                  <a:cubicBezTo>
                    <a:pt x="115" y="32"/>
                    <a:pt x="107" y="23"/>
                    <a:pt x="97" y="20"/>
                  </a:cubicBezTo>
                  <a:cubicBezTo>
                    <a:pt x="94" y="19"/>
                    <a:pt x="90" y="18"/>
                    <a:pt x="87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0" y="18"/>
                    <a:pt x="46" y="19"/>
                    <a:pt x="43" y="20"/>
                  </a:cubicBezTo>
                  <a:cubicBezTo>
                    <a:pt x="34" y="23"/>
                    <a:pt x="26" y="32"/>
                    <a:pt x="24" y="42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6" y="78"/>
                    <a:pt x="3" y="77"/>
                    <a:pt x="0" y="76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2"/>
                    <a:pt x="11" y="25"/>
                    <a:pt x="15" y="20"/>
                  </a:cubicBezTo>
                  <a:cubicBezTo>
                    <a:pt x="23" y="7"/>
                    <a:pt x="38" y="0"/>
                    <a:pt x="5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3" y="0"/>
                    <a:pt x="117" y="8"/>
                    <a:pt x="127" y="20"/>
                  </a:cubicBezTo>
                  <a:cubicBezTo>
                    <a:pt x="131" y="26"/>
                    <a:pt x="134" y="33"/>
                    <a:pt x="136" y="41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3"/>
                    <a:pt x="140" y="63"/>
                    <a:pt x="140" y="63"/>
                  </a:cubicBezTo>
                  <a:cubicBezTo>
                    <a:pt x="140" y="64"/>
                    <a:pt x="140" y="64"/>
                    <a:pt x="140" y="64"/>
                  </a:cubicBezTo>
                  <a:lnTo>
                    <a:pt x="142" y="78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1" name="îṥ1iḓe">
              <a:extLst>
                <a:ext uri="{FF2B5EF4-FFF2-40B4-BE49-F238E27FC236}">
                  <a16:creationId xmlns:a16="http://schemas.microsoft.com/office/drawing/2014/main" id="{903F913A-1987-4851-BA0C-B225FD22B932}"/>
                </a:ext>
              </a:extLst>
            </p:cNvPr>
            <p:cNvSpPr/>
            <p:nvPr/>
          </p:nvSpPr>
          <p:spPr bwMode="auto">
            <a:xfrm>
              <a:off x="6877397" y="3699272"/>
              <a:ext cx="685791" cy="378748"/>
            </a:xfrm>
            <a:custGeom>
              <a:avLst/>
              <a:gdLst>
                <a:gd name="T0" fmla="*/ 143 w 143"/>
                <a:gd name="T1" fmla="*/ 79 h 79"/>
                <a:gd name="T2" fmla="*/ 124 w 143"/>
                <a:gd name="T3" fmla="*/ 78 h 79"/>
                <a:gd name="T4" fmla="*/ 122 w 143"/>
                <a:gd name="T5" fmla="*/ 66 h 79"/>
                <a:gd name="T6" fmla="*/ 118 w 143"/>
                <a:gd name="T7" fmla="*/ 45 h 79"/>
                <a:gd name="T8" fmla="*/ 118 w 143"/>
                <a:gd name="T9" fmla="*/ 43 h 79"/>
                <a:gd name="T10" fmla="*/ 98 w 143"/>
                <a:gd name="T11" fmla="*/ 20 h 79"/>
                <a:gd name="T12" fmla="*/ 87 w 143"/>
                <a:gd name="T13" fmla="*/ 18 h 79"/>
                <a:gd name="T14" fmla="*/ 54 w 143"/>
                <a:gd name="T15" fmla="*/ 18 h 79"/>
                <a:gd name="T16" fmla="*/ 44 w 143"/>
                <a:gd name="T17" fmla="*/ 20 h 79"/>
                <a:gd name="T18" fmla="*/ 25 w 143"/>
                <a:gd name="T19" fmla="*/ 42 h 79"/>
                <a:gd name="T20" fmla="*/ 21 w 143"/>
                <a:gd name="T21" fmla="*/ 66 h 79"/>
                <a:gd name="T22" fmla="*/ 18 w 143"/>
                <a:gd name="T23" fmla="*/ 78 h 79"/>
                <a:gd name="T24" fmla="*/ 0 w 143"/>
                <a:gd name="T25" fmla="*/ 78 h 79"/>
                <a:gd name="T26" fmla="*/ 2 w 143"/>
                <a:gd name="T27" fmla="*/ 64 h 79"/>
                <a:gd name="T28" fmla="*/ 3 w 143"/>
                <a:gd name="T29" fmla="*/ 63 h 79"/>
                <a:gd name="T30" fmla="*/ 3 w 143"/>
                <a:gd name="T31" fmla="*/ 63 h 79"/>
                <a:gd name="T32" fmla="*/ 7 w 143"/>
                <a:gd name="T33" fmla="*/ 39 h 79"/>
                <a:gd name="T34" fmla="*/ 15 w 143"/>
                <a:gd name="T35" fmla="*/ 20 h 79"/>
                <a:gd name="T36" fmla="*/ 54 w 143"/>
                <a:gd name="T37" fmla="*/ 0 h 79"/>
                <a:gd name="T38" fmla="*/ 87 w 143"/>
                <a:gd name="T39" fmla="*/ 0 h 79"/>
                <a:gd name="T40" fmla="*/ 127 w 143"/>
                <a:gd name="T41" fmla="*/ 20 h 79"/>
                <a:gd name="T42" fmla="*/ 136 w 143"/>
                <a:gd name="T43" fmla="*/ 41 h 79"/>
                <a:gd name="T44" fmla="*/ 140 w 143"/>
                <a:gd name="T45" fmla="*/ 64 h 79"/>
                <a:gd name="T46" fmla="*/ 143 w 143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79">
                  <a:moveTo>
                    <a:pt x="143" y="79"/>
                  </a:moveTo>
                  <a:cubicBezTo>
                    <a:pt x="124" y="78"/>
                    <a:pt x="124" y="78"/>
                    <a:pt x="124" y="7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18" y="44"/>
                    <a:pt x="118" y="44"/>
                    <a:pt x="118" y="43"/>
                  </a:cubicBezTo>
                  <a:cubicBezTo>
                    <a:pt x="116" y="32"/>
                    <a:pt x="108" y="24"/>
                    <a:pt x="98" y="20"/>
                  </a:cubicBezTo>
                  <a:cubicBezTo>
                    <a:pt x="94" y="19"/>
                    <a:pt x="91" y="18"/>
                    <a:pt x="87" y="18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0" y="18"/>
                    <a:pt x="47" y="19"/>
                    <a:pt x="44" y="20"/>
                  </a:cubicBezTo>
                  <a:cubicBezTo>
                    <a:pt x="34" y="24"/>
                    <a:pt x="27" y="32"/>
                    <a:pt x="25" y="42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2"/>
                    <a:pt x="11" y="26"/>
                    <a:pt x="15" y="20"/>
                  </a:cubicBezTo>
                  <a:cubicBezTo>
                    <a:pt x="24" y="8"/>
                    <a:pt x="38" y="0"/>
                    <a:pt x="5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3" y="0"/>
                    <a:pt x="118" y="8"/>
                    <a:pt x="127" y="20"/>
                  </a:cubicBezTo>
                  <a:cubicBezTo>
                    <a:pt x="132" y="26"/>
                    <a:pt x="135" y="33"/>
                    <a:pt x="136" y="41"/>
                  </a:cubicBezTo>
                  <a:cubicBezTo>
                    <a:pt x="140" y="64"/>
                    <a:pt x="140" y="64"/>
                    <a:pt x="140" y="64"/>
                  </a:cubicBezTo>
                  <a:lnTo>
                    <a:pt x="143" y="79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2" name="íṥḻîḑê">
              <a:extLst>
                <a:ext uri="{FF2B5EF4-FFF2-40B4-BE49-F238E27FC236}">
                  <a16:creationId xmlns:a16="http://schemas.microsoft.com/office/drawing/2014/main" id="{1587717C-6E13-4721-9B3B-E8CBC7586168}"/>
                </a:ext>
              </a:extLst>
            </p:cNvPr>
            <p:cNvSpPr/>
            <p:nvPr/>
          </p:nvSpPr>
          <p:spPr bwMode="auto">
            <a:xfrm>
              <a:off x="6279858" y="3756267"/>
              <a:ext cx="558929" cy="318075"/>
            </a:xfrm>
            <a:custGeom>
              <a:avLst/>
              <a:gdLst>
                <a:gd name="T0" fmla="*/ 41 w 117"/>
                <a:gd name="T1" fmla="*/ 1 h 66"/>
                <a:gd name="T2" fmla="*/ 75 w 117"/>
                <a:gd name="T3" fmla="*/ 1 h 66"/>
                <a:gd name="T4" fmla="*/ 111 w 117"/>
                <a:gd name="T5" fmla="*/ 32 h 66"/>
                <a:gd name="T6" fmla="*/ 117 w 117"/>
                <a:gd name="T7" fmla="*/ 66 h 66"/>
                <a:gd name="T8" fmla="*/ 0 w 117"/>
                <a:gd name="T9" fmla="*/ 66 h 66"/>
                <a:gd name="T10" fmla="*/ 1 w 117"/>
                <a:gd name="T11" fmla="*/ 65 h 66"/>
                <a:gd name="T12" fmla="*/ 7 w 117"/>
                <a:gd name="T13" fmla="*/ 29 h 66"/>
                <a:gd name="T14" fmla="*/ 41 w 117"/>
                <a:gd name="T15" fmla="*/ 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66">
                  <a:moveTo>
                    <a:pt x="41" y="1"/>
                  </a:moveTo>
                  <a:cubicBezTo>
                    <a:pt x="75" y="1"/>
                    <a:pt x="75" y="1"/>
                    <a:pt x="75" y="1"/>
                  </a:cubicBezTo>
                  <a:cubicBezTo>
                    <a:pt x="93" y="1"/>
                    <a:pt x="108" y="14"/>
                    <a:pt x="111" y="32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0" y="13"/>
                    <a:pt x="25" y="0"/>
                    <a:pt x="4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3" name="ï$lîḓê">
              <a:extLst>
                <a:ext uri="{FF2B5EF4-FFF2-40B4-BE49-F238E27FC236}">
                  <a16:creationId xmlns:a16="http://schemas.microsoft.com/office/drawing/2014/main" id="{2D4779C4-7F60-4ADB-91C6-70C72D6BE382}"/>
                </a:ext>
              </a:extLst>
            </p:cNvPr>
            <p:cNvSpPr/>
            <p:nvPr/>
          </p:nvSpPr>
          <p:spPr bwMode="auto">
            <a:xfrm>
              <a:off x="6246764" y="3723173"/>
              <a:ext cx="630634" cy="351170"/>
            </a:xfrm>
            <a:custGeom>
              <a:avLst/>
              <a:gdLst>
                <a:gd name="T0" fmla="*/ 130 w 132"/>
                <a:gd name="T1" fmla="*/ 60 h 73"/>
                <a:gd name="T2" fmla="*/ 126 w 132"/>
                <a:gd name="T3" fmla="*/ 37 h 73"/>
                <a:gd name="T4" fmla="*/ 126 w 132"/>
                <a:gd name="T5" fmla="*/ 37 h 73"/>
                <a:gd name="T6" fmla="*/ 82 w 132"/>
                <a:gd name="T7" fmla="*/ 0 h 73"/>
                <a:gd name="T8" fmla="*/ 48 w 132"/>
                <a:gd name="T9" fmla="*/ 0 h 73"/>
                <a:gd name="T10" fmla="*/ 7 w 132"/>
                <a:gd name="T11" fmla="*/ 35 h 73"/>
                <a:gd name="T12" fmla="*/ 7 w 132"/>
                <a:gd name="T13" fmla="*/ 36 h 73"/>
                <a:gd name="T14" fmla="*/ 2 w 132"/>
                <a:gd name="T15" fmla="*/ 60 h 73"/>
                <a:gd name="T16" fmla="*/ 0 w 132"/>
                <a:gd name="T17" fmla="*/ 73 h 73"/>
                <a:gd name="T18" fmla="*/ 8 w 132"/>
                <a:gd name="T19" fmla="*/ 73 h 73"/>
                <a:gd name="T20" fmla="*/ 8 w 132"/>
                <a:gd name="T21" fmla="*/ 72 h 73"/>
                <a:gd name="T22" fmla="*/ 10 w 132"/>
                <a:gd name="T23" fmla="*/ 60 h 73"/>
                <a:gd name="T24" fmla="*/ 14 w 132"/>
                <a:gd name="T25" fmla="*/ 36 h 73"/>
                <a:gd name="T26" fmla="*/ 14 w 132"/>
                <a:gd name="T27" fmla="*/ 36 h 73"/>
                <a:gd name="T28" fmla="*/ 48 w 132"/>
                <a:gd name="T29" fmla="*/ 8 h 73"/>
                <a:gd name="T30" fmla="*/ 82 w 132"/>
                <a:gd name="T31" fmla="*/ 8 h 73"/>
                <a:gd name="T32" fmla="*/ 118 w 132"/>
                <a:gd name="T33" fmla="*/ 37 h 73"/>
                <a:gd name="T34" fmla="*/ 118 w 132"/>
                <a:gd name="T35" fmla="*/ 39 h 73"/>
                <a:gd name="T36" fmla="*/ 122 w 132"/>
                <a:gd name="T37" fmla="*/ 60 h 73"/>
                <a:gd name="T38" fmla="*/ 124 w 132"/>
                <a:gd name="T39" fmla="*/ 73 h 73"/>
                <a:gd name="T40" fmla="*/ 132 w 132"/>
                <a:gd name="T41" fmla="*/ 73 h 73"/>
                <a:gd name="T42" fmla="*/ 130 w 132"/>
                <a:gd name="T43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73">
                  <a:moveTo>
                    <a:pt x="130" y="60"/>
                  </a:moveTo>
                  <a:cubicBezTo>
                    <a:pt x="126" y="37"/>
                    <a:pt x="126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2" y="16"/>
                    <a:pt x="103" y="0"/>
                    <a:pt x="8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11" y="15"/>
                    <a:pt x="7" y="3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7" y="20"/>
                    <a:pt x="32" y="7"/>
                    <a:pt x="48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99" y="8"/>
                    <a:pt x="114" y="20"/>
                    <a:pt x="118" y="37"/>
                  </a:cubicBezTo>
                  <a:cubicBezTo>
                    <a:pt x="118" y="37"/>
                    <a:pt x="118" y="38"/>
                    <a:pt x="118" y="3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73"/>
                    <a:pt x="124" y="73"/>
                    <a:pt x="124" y="73"/>
                  </a:cubicBezTo>
                  <a:cubicBezTo>
                    <a:pt x="132" y="73"/>
                    <a:pt x="132" y="73"/>
                    <a:pt x="132" y="73"/>
                  </a:cubicBezTo>
                  <a:lnTo>
                    <a:pt x="130" y="60"/>
                  </a:ln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4" name="îsľiḍê">
              <a:extLst>
                <a:ext uri="{FF2B5EF4-FFF2-40B4-BE49-F238E27FC236}">
                  <a16:creationId xmlns:a16="http://schemas.microsoft.com/office/drawing/2014/main" id="{E0F04A58-EFA8-41AC-9501-8D59599954F2}"/>
                </a:ext>
              </a:extLst>
            </p:cNvPr>
            <p:cNvSpPr/>
            <p:nvPr/>
          </p:nvSpPr>
          <p:spPr bwMode="auto">
            <a:xfrm>
              <a:off x="6939908" y="3761784"/>
              <a:ext cx="560768" cy="316236"/>
            </a:xfrm>
            <a:custGeom>
              <a:avLst/>
              <a:gdLst>
                <a:gd name="T0" fmla="*/ 41 w 117"/>
                <a:gd name="T1" fmla="*/ 0 h 66"/>
                <a:gd name="T2" fmla="*/ 74 w 117"/>
                <a:gd name="T3" fmla="*/ 0 h 66"/>
                <a:gd name="T4" fmla="*/ 111 w 117"/>
                <a:gd name="T5" fmla="*/ 31 h 66"/>
                <a:gd name="T6" fmla="*/ 117 w 117"/>
                <a:gd name="T7" fmla="*/ 66 h 66"/>
                <a:gd name="T8" fmla="*/ 0 w 117"/>
                <a:gd name="T9" fmla="*/ 65 h 66"/>
                <a:gd name="T10" fmla="*/ 0 w 117"/>
                <a:gd name="T11" fmla="*/ 64 h 66"/>
                <a:gd name="T12" fmla="*/ 6 w 117"/>
                <a:gd name="T13" fmla="*/ 28 h 66"/>
                <a:gd name="T14" fmla="*/ 41 w 117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66">
                  <a:moveTo>
                    <a:pt x="41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92" y="0"/>
                    <a:pt x="108" y="13"/>
                    <a:pt x="111" y="31"/>
                  </a:cubicBezTo>
                  <a:cubicBezTo>
                    <a:pt x="117" y="66"/>
                    <a:pt x="117" y="66"/>
                    <a:pt x="117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9" y="12"/>
                    <a:pt x="24" y="0"/>
                    <a:pt x="4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5" name="íṣḻiḓé">
              <a:extLst>
                <a:ext uri="{FF2B5EF4-FFF2-40B4-BE49-F238E27FC236}">
                  <a16:creationId xmlns:a16="http://schemas.microsoft.com/office/drawing/2014/main" id="{7A50017E-9B55-42E8-9437-022FEBE275AE}"/>
                </a:ext>
              </a:extLst>
            </p:cNvPr>
            <p:cNvSpPr/>
            <p:nvPr/>
          </p:nvSpPr>
          <p:spPr bwMode="auto">
            <a:xfrm>
              <a:off x="6901299" y="3723173"/>
              <a:ext cx="632472" cy="354847"/>
            </a:xfrm>
            <a:custGeom>
              <a:avLst/>
              <a:gdLst>
                <a:gd name="T0" fmla="*/ 130 w 132"/>
                <a:gd name="T1" fmla="*/ 60 h 74"/>
                <a:gd name="T2" fmla="*/ 126 w 132"/>
                <a:gd name="T3" fmla="*/ 38 h 74"/>
                <a:gd name="T4" fmla="*/ 126 w 132"/>
                <a:gd name="T5" fmla="*/ 37 h 74"/>
                <a:gd name="T6" fmla="*/ 82 w 132"/>
                <a:gd name="T7" fmla="*/ 1 h 74"/>
                <a:gd name="T8" fmla="*/ 49 w 132"/>
                <a:gd name="T9" fmla="*/ 1 h 74"/>
                <a:gd name="T10" fmla="*/ 7 w 132"/>
                <a:gd name="T11" fmla="*/ 35 h 74"/>
                <a:gd name="T12" fmla="*/ 7 w 132"/>
                <a:gd name="T13" fmla="*/ 37 h 74"/>
                <a:gd name="T14" fmla="*/ 3 w 132"/>
                <a:gd name="T15" fmla="*/ 60 h 74"/>
                <a:gd name="T16" fmla="*/ 0 w 132"/>
                <a:gd name="T17" fmla="*/ 73 h 74"/>
                <a:gd name="T18" fmla="*/ 8 w 132"/>
                <a:gd name="T19" fmla="*/ 73 h 74"/>
                <a:gd name="T20" fmla="*/ 8 w 132"/>
                <a:gd name="T21" fmla="*/ 72 h 74"/>
                <a:gd name="T22" fmla="*/ 10 w 132"/>
                <a:gd name="T23" fmla="*/ 60 h 74"/>
                <a:gd name="T24" fmla="*/ 14 w 132"/>
                <a:gd name="T25" fmla="*/ 37 h 74"/>
                <a:gd name="T26" fmla="*/ 14 w 132"/>
                <a:gd name="T27" fmla="*/ 36 h 74"/>
                <a:gd name="T28" fmla="*/ 49 w 132"/>
                <a:gd name="T29" fmla="*/ 8 h 74"/>
                <a:gd name="T30" fmla="*/ 82 w 132"/>
                <a:gd name="T31" fmla="*/ 8 h 74"/>
                <a:gd name="T32" fmla="*/ 118 w 132"/>
                <a:gd name="T33" fmla="*/ 37 h 74"/>
                <a:gd name="T34" fmla="*/ 119 w 132"/>
                <a:gd name="T35" fmla="*/ 39 h 74"/>
                <a:gd name="T36" fmla="*/ 122 w 132"/>
                <a:gd name="T37" fmla="*/ 60 h 74"/>
                <a:gd name="T38" fmla="*/ 125 w 132"/>
                <a:gd name="T39" fmla="*/ 73 h 74"/>
                <a:gd name="T40" fmla="*/ 132 w 132"/>
                <a:gd name="T41" fmla="*/ 74 h 74"/>
                <a:gd name="T42" fmla="*/ 130 w 132"/>
                <a:gd name="T43" fmla="*/ 6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74">
                  <a:moveTo>
                    <a:pt x="130" y="60"/>
                  </a:moveTo>
                  <a:cubicBezTo>
                    <a:pt x="126" y="38"/>
                    <a:pt x="126" y="38"/>
                    <a:pt x="126" y="38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2" y="16"/>
                    <a:pt x="103" y="1"/>
                    <a:pt x="82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28" y="0"/>
                    <a:pt x="11" y="15"/>
                    <a:pt x="7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7" y="20"/>
                    <a:pt x="32" y="8"/>
                    <a:pt x="49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99" y="8"/>
                    <a:pt x="115" y="20"/>
                    <a:pt x="118" y="37"/>
                  </a:cubicBezTo>
                  <a:cubicBezTo>
                    <a:pt x="119" y="38"/>
                    <a:pt x="119" y="38"/>
                    <a:pt x="119" y="3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32" y="74"/>
                    <a:pt x="132" y="74"/>
                    <a:pt x="132" y="74"/>
                  </a:cubicBezTo>
                  <a:lnTo>
                    <a:pt x="130" y="60"/>
                  </a:ln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6" name="iṡļíde">
              <a:extLst>
                <a:ext uri="{FF2B5EF4-FFF2-40B4-BE49-F238E27FC236}">
                  <a16:creationId xmlns:a16="http://schemas.microsoft.com/office/drawing/2014/main" id="{4E28D295-C046-4E43-9489-6AAA5584A0E5}"/>
                </a:ext>
              </a:extLst>
            </p:cNvPr>
            <p:cNvSpPr/>
            <p:nvPr/>
          </p:nvSpPr>
          <p:spPr bwMode="auto">
            <a:xfrm>
              <a:off x="7748884" y="2919713"/>
              <a:ext cx="1882707" cy="1158306"/>
            </a:xfrm>
            <a:custGeom>
              <a:avLst/>
              <a:gdLst>
                <a:gd name="T0" fmla="*/ 1 w 393"/>
                <a:gd name="T1" fmla="*/ 26 h 241"/>
                <a:gd name="T2" fmla="*/ 0 w 393"/>
                <a:gd name="T3" fmla="*/ 228 h 241"/>
                <a:gd name="T4" fmla="*/ 13 w 393"/>
                <a:gd name="T5" fmla="*/ 241 h 241"/>
                <a:gd name="T6" fmla="*/ 372 w 393"/>
                <a:gd name="T7" fmla="*/ 241 h 241"/>
                <a:gd name="T8" fmla="*/ 393 w 393"/>
                <a:gd name="T9" fmla="*/ 223 h 241"/>
                <a:gd name="T10" fmla="*/ 393 w 393"/>
                <a:gd name="T11" fmla="*/ 197 h 241"/>
                <a:gd name="T12" fmla="*/ 393 w 393"/>
                <a:gd name="T13" fmla="*/ 193 h 241"/>
                <a:gd name="T14" fmla="*/ 393 w 393"/>
                <a:gd name="T15" fmla="*/ 148 h 241"/>
                <a:gd name="T16" fmla="*/ 393 w 393"/>
                <a:gd name="T17" fmla="*/ 147 h 241"/>
                <a:gd name="T18" fmla="*/ 393 w 393"/>
                <a:gd name="T19" fmla="*/ 144 h 241"/>
                <a:gd name="T20" fmla="*/ 391 w 393"/>
                <a:gd name="T21" fmla="*/ 136 h 241"/>
                <a:gd name="T22" fmla="*/ 368 w 393"/>
                <a:gd name="T23" fmla="*/ 123 h 241"/>
                <a:gd name="T24" fmla="*/ 229 w 393"/>
                <a:gd name="T25" fmla="*/ 107 h 241"/>
                <a:gd name="T26" fmla="*/ 227 w 393"/>
                <a:gd name="T27" fmla="*/ 106 h 241"/>
                <a:gd name="T28" fmla="*/ 225 w 393"/>
                <a:gd name="T29" fmla="*/ 105 h 241"/>
                <a:gd name="T30" fmla="*/ 223 w 393"/>
                <a:gd name="T31" fmla="*/ 103 h 241"/>
                <a:gd name="T32" fmla="*/ 222 w 393"/>
                <a:gd name="T33" fmla="*/ 102 h 241"/>
                <a:gd name="T34" fmla="*/ 221 w 393"/>
                <a:gd name="T35" fmla="*/ 98 h 241"/>
                <a:gd name="T36" fmla="*/ 210 w 393"/>
                <a:gd name="T37" fmla="*/ 24 h 241"/>
                <a:gd name="T38" fmla="*/ 209 w 393"/>
                <a:gd name="T39" fmla="*/ 23 h 241"/>
                <a:gd name="T40" fmla="*/ 209 w 393"/>
                <a:gd name="T41" fmla="*/ 21 h 241"/>
                <a:gd name="T42" fmla="*/ 174 w 393"/>
                <a:gd name="T43" fmla="*/ 0 h 241"/>
                <a:gd name="T44" fmla="*/ 27 w 393"/>
                <a:gd name="T45" fmla="*/ 0 h 241"/>
                <a:gd name="T46" fmla="*/ 1 w 393"/>
                <a:gd name="T47" fmla="*/ 2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3" h="241">
                  <a:moveTo>
                    <a:pt x="1" y="26"/>
                  </a:moveTo>
                  <a:cubicBezTo>
                    <a:pt x="1" y="55"/>
                    <a:pt x="1" y="127"/>
                    <a:pt x="0" y="228"/>
                  </a:cubicBezTo>
                  <a:cubicBezTo>
                    <a:pt x="0" y="235"/>
                    <a:pt x="6" y="241"/>
                    <a:pt x="13" y="241"/>
                  </a:cubicBezTo>
                  <a:cubicBezTo>
                    <a:pt x="372" y="241"/>
                    <a:pt x="372" y="241"/>
                    <a:pt x="372" y="241"/>
                  </a:cubicBezTo>
                  <a:cubicBezTo>
                    <a:pt x="384" y="236"/>
                    <a:pt x="393" y="234"/>
                    <a:pt x="393" y="223"/>
                  </a:cubicBezTo>
                  <a:cubicBezTo>
                    <a:pt x="393" y="213"/>
                    <a:pt x="393" y="204"/>
                    <a:pt x="393" y="197"/>
                  </a:cubicBezTo>
                  <a:cubicBezTo>
                    <a:pt x="393" y="196"/>
                    <a:pt x="393" y="195"/>
                    <a:pt x="393" y="193"/>
                  </a:cubicBezTo>
                  <a:cubicBezTo>
                    <a:pt x="393" y="166"/>
                    <a:pt x="393" y="162"/>
                    <a:pt x="393" y="148"/>
                  </a:cubicBezTo>
                  <a:cubicBezTo>
                    <a:pt x="393" y="147"/>
                    <a:pt x="393" y="147"/>
                    <a:pt x="393" y="147"/>
                  </a:cubicBezTo>
                  <a:cubicBezTo>
                    <a:pt x="393" y="146"/>
                    <a:pt x="393" y="145"/>
                    <a:pt x="393" y="144"/>
                  </a:cubicBezTo>
                  <a:cubicBezTo>
                    <a:pt x="393" y="141"/>
                    <a:pt x="392" y="139"/>
                    <a:pt x="391" y="136"/>
                  </a:cubicBezTo>
                  <a:cubicBezTo>
                    <a:pt x="388" y="130"/>
                    <a:pt x="381" y="124"/>
                    <a:pt x="368" y="123"/>
                  </a:cubicBezTo>
                  <a:cubicBezTo>
                    <a:pt x="333" y="118"/>
                    <a:pt x="229" y="107"/>
                    <a:pt x="229" y="107"/>
                  </a:cubicBezTo>
                  <a:cubicBezTo>
                    <a:pt x="228" y="106"/>
                    <a:pt x="228" y="106"/>
                    <a:pt x="227" y="106"/>
                  </a:cubicBezTo>
                  <a:cubicBezTo>
                    <a:pt x="227" y="106"/>
                    <a:pt x="226" y="106"/>
                    <a:pt x="225" y="105"/>
                  </a:cubicBezTo>
                  <a:cubicBezTo>
                    <a:pt x="225" y="105"/>
                    <a:pt x="224" y="104"/>
                    <a:pt x="223" y="103"/>
                  </a:cubicBezTo>
                  <a:cubicBezTo>
                    <a:pt x="223" y="103"/>
                    <a:pt x="223" y="102"/>
                    <a:pt x="222" y="102"/>
                  </a:cubicBezTo>
                  <a:cubicBezTo>
                    <a:pt x="222" y="101"/>
                    <a:pt x="221" y="99"/>
                    <a:pt x="221" y="98"/>
                  </a:cubicBezTo>
                  <a:cubicBezTo>
                    <a:pt x="215" y="84"/>
                    <a:pt x="206" y="33"/>
                    <a:pt x="210" y="24"/>
                  </a:cubicBezTo>
                  <a:cubicBezTo>
                    <a:pt x="210" y="24"/>
                    <a:pt x="209" y="23"/>
                    <a:pt x="209" y="23"/>
                  </a:cubicBezTo>
                  <a:cubicBezTo>
                    <a:pt x="209" y="22"/>
                    <a:pt x="209" y="22"/>
                    <a:pt x="209" y="21"/>
                  </a:cubicBezTo>
                  <a:cubicBezTo>
                    <a:pt x="205" y="9"/>
                    <a:pt x="196" y="0"/>
                    <a:pt x="17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1" y="12"/>
                    <a:pt x="1" y="26"/>
                  </a:cubicBezTo>
                </a:path>
              </a:pathLst>
            </a:custGeom>
            <a:solidFill>
              <a:srgbClr val="B5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7" name="ïsļíḍè">
              <a:extLst>
                <a:ext uri="{FF2B5EF4-FFF2-40B4-BE49-F238E27FC236}">
                  <a16:creationId xmlns:a16="http://schemas.microsoft.com/office/drawing/2014/main" id="{D626CC7B-62CF-4257-B624-85C9D5E67F03}"/>
                </a:ext>
              </a:extLst>
            </p:cNvPr>
            <p:cNvSpPr/>
            <p:nvPr/>
          </p:nvSpPr>
          <p:spPr bwMode="auto">
            <a:xfrm>
              <a:off x="7667987" y="3997122"/>
              <a:ext cx="1904770" cy="86414"/>
            </a:xfrm>
            <a:custGeom>
              <a:avLst/>
              <a:gdLst>
                <a:gd name="T0" fmla="*/ 0 w 398"/>
                <a:gd name="T1" fmla="*/ 0 h 18"/>
                <a:gd name="T2" fmla="*/ 18 w 398"/>
                <a:gd name="T3" fmla="*/ 17 h 18"/>
                <a:gd name="T4" fmla="*/ 377 w 398"/>
                <a:gd name="T5" fmla="*/ 17 h 18"/>
                <a:gd name="T6" fmla="*/ 398 w 398"/>
                <a:gd name="T7" fmla="*/ 2 h 18"/>
                <a:gd name="T8" fmla="*/ 0 w 39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18">
                  <a:moveTo>
                    <a:pt x="0" y="0"/>
                  </a:moveTo>
                  <a:cubicBezTo>
                    <a:pt x="0" y="0"/>
                    <a:pt x="11" y="17"/>
                    <a:pt x="18" y="17"/>
                  </a:cubicBezTo>
                  <a:cubicBezTo>
                    <a:pt x="377" y="17"/>
                    <a:pt x="377" y="17"/>
                    <a:pt x="377" y="17"/>
                  </a:cubicBezTo>
                  <a:cubicBezTo>
                    <a:pt x="396" y="18"/>
                    <a:pt x="398" y="11"/>
                    <a:pt x="398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8" name="i$liḍê">
              <a:extLst>
                <a:ext uri="{FF2B5EF4-FFF2-40B4-BE49-F238E27FC236}">
                  <a16:creationId xmlns:a16="http://schemas.microsoft.com/office/drawing/2014/main" id="{BA85AA04-8008-4FA8-AE07-AF3AAD8E759F}"/>
                </a:ext>
              </a:extLst>
            </p:cNvPr>
            <p:cNvSpPr/>
            <p:nvPr/>
          </p:nvSpPr>
          <p:spPr bwMode="auto">
            <a:xfrm>
              <a:off x="8184629" y="3000611"/>
              <a:ext cx="489063" cy="957901"/>
            </a:xfrm>
            <a:custGeom>
              <a:avLst/>
              <a:gdLst>
                <a:gd name="T0" fmla="*/ 65 w 102"/>
                <a:gd name="T1" fmla="*/ 199 h 199"/>
                <a:gd name="T2" fmla="*/ 90 w 102"/>
                <a:gd name="T3" fmla="*/ 199 h 199"/>
                <a:gd name="T4" fmla="*/ 102 w 102"/>
                <a:gd name="T5" fmla="*/ 187 h 199"/>
                <a:gd name="T6" fmla="*/ 102 w 102"/>
                <a:gd name="T7" fmla="*/ 16 h 199"/>
                <a:gd name="T8" fmla="*/ 86 w 102"/>
                <a:gd name="T9" fmla="*/ 0 h 199"/>
                <a:gd name="T10" fmla="*/ 17 w 102"/>
                <a:gd name="T11" fmla="*/ 0 h 199"/>
                <a:gd name="T12" fmla="*/ 1 w 102"/>
                <a:gd name="T13" fmla="*/ 16 h 199"/>
                <a:gd name="T14" fmla="*/ 0 w 102"/>
                <a:gd name="T15" fmla="*/ 187 h 199"/>
                <a:gd name="T16" fmla="*/ 12 w 102"/>
                <a:gd name="T17" fmla="*/ 199 h 199"/>
                <a:gd name="T18" fmla="*/ 37 w 102"/>
                <a:gd name="T19" fmla="*/ 199 h 199"/>
                <a:gd name="T20" fmla="*/ 65 w 102"/>
                <a:gd name="T2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99">
                  <a:moveTo>
                    <a:pt x="65" y="199"/>
                  </a:moveTo>
                  <a:cubicBezTo>
                    <a:pt x="90" y="199"/>
                    <a:pt x="90" y="199"/>
                    <a:pt x="90" y="199"/>
                  </a:cubicBezTo>
                  <a:cubicBezTo>
                    <a:pt x="96" y="199"/>
                    <a:pt x="101" y="194"/>
                    <a:pt x="102" y="187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7"/>
                    <a:pt x="95" y="0"/>
                    <a:pt x="8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1" y="7"/>
                    <a:pt x="1" y="16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3"/>
                    <a:pt x="6" y="199"/>
                    <a:pt x="12" y="199"/>
                  </a:cubicBezTo>
                  <a:cubicBezTo>
                    <a:pt x="37" y="199"/>
                    <a:pt x="37" y="199"/>
                    <a:pt x="37" y="199"/>
                  </a:cubicBezTo>
                  <a:lnTo>
                    <a:pt x="65" y="199"/>
                  </a:ln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9" name="îṥḷîḓé">
              <a:extLst>
                <a:ext uri="{FF2B5EF4-FFF2-40B4-BE49-F238E27FC236}">
                  <a16:creationId xmlns:a16="http://schemas.microsoft.com/office/drawing/2014/main" id="{1EBE7287-6DD6-4660-8A20-08583BEF1349}"/>
                </a:ext>
              </a:extLst>
            </p:cNvPr>
            <p:cNvSpPr/>
            <p:nvPr/>
          </p:nvSpPr>
          <p:spPr bwMode="auto">
            <a:xfrm>
              <a:off x="8712301" y="3030028"/>
              <a:ext cx="104800" cy="384264"/>
            </a:xfrm>
            <a:custGeom>
              <a:avLst/>
              <a:gdLst>
                <a:gd name="T0" fmla="*/ 0 w 22"/>
                <a:gd name="T1" fmla="*/ 7 h 80"/>
                <a:gd name="T2" fmla="*/ 0 w 22"/>
                <a:gd name="T3" fmla="*/ 71 h 80"/>
                <a:gd name="T4" fmla="*/ 9 w 22"/>
                <a:gd name="T5" fmla="*/ 80 h 80"/>
                <a:gd name="T6" fmla="*/ 22 w 22"/>
                <a:gd name="T7" fmla="*/ 80 h 80"/>
                <a:gd name="T8" fmla="*/ 21 w 22"/>
                <a:gd name="T9" fmla="*/ 79 h 80"/>
                <a:gd name="T10" fmla="*/ 9 w 22"/>
                <a:gd name="T11" fmla="*/ 1 h 80"/>
                <a:gd name="T12" fmla="*/ 8 w 22"/>
                <a:gd name="T13" fmla="*/ 0 h 80"/>
                <a:gd name="T14" fmla="*/ 7 w 22"/>
                <a:gd name="T15" fmla="*/ 0 h 80"/>
                <a:gd name="T16" fmla="*/ 0 w 22"/>
                <a:gd name="T17" fmla="*/ 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80">
                  <a:moveTo>
                    <a:pt x="0" y="7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76"/>
                    <a:pt x="4" y="80"/>
                    <a:pt x="9" y="80"/>
                  </a:cubicBezTo>
                  <a:cubicBezTo>
                    <a:pt x="22" y="80"/>
                    <a:pt x="22" y="80"/>
                    <a:pt x="22" y="80"/>
                  </a:cubicBezTo>
                  <a:cubicBezTo>
                    <a:pt x="22" y="80"/>
                    <a:pt x="22" y="79"/>
                    <a:pt x="21" y="79"/>
                  </a:cubicBezTo>
                  <a:cubicBezTo>
                    <a:pt x="21" y="78"/>
                    <a:pt x="12" y="20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0" name="ïṩ1iḑe">
              <a:extLst>
                <a:ext uri="{FF2B5EF4-FFF2-40B4-BE49-F238E27FC236}">
                  <a16:creationId xmlns:a16="http://schemas.microsoft.com/office/drawing/2014/main" id="{1F0FFC04-DC50-495C-9EA3-8A0ED5C8136D}"/>
                </a:ext>
              </a:extLst>
            </p:cNvPr>
            <p:cNvSpPr/>
            <p:nvPr/>
          </p:nvSpPr>
          <p:spPr bwMode="auto">
            <a:xfrm>
              <a:off x="8701269" y="3020835"/>
              <a:ext cx="125024" cy="404488"/>
            </a:xfrm>
            <a:custGeom>
              <a:avLst/>
              <a:gdLst>
                <a:gd name="T0" fmla="*/ 0 w 26"/>
                <a:gd name="T1" fmla="*/ 9 h 84"/>
                <a:gd name="T2" fmla="*/ 0 w 26"/>
                <a:gd name="T3" fmla="*/ 73 h 84"/>
                <a:gd name="T4" fmla="*/ 11 w 26"/>
                <a:gd name="T5" fmla="*/ 84 h 84"/>
                <a:gd name="T6" fmla="*/ 26 w 26"/>
                <a:gd name="T7" fmla="*/ 84 h 84"/>
                <a:gd name="T8" fmla="*/ 24 w 26"/>
                <a:gd name="T9" fmla="*/ 82 h 84"/>
                <a:gd name="T10" fmla="*/ 23 w 26"/>
                <a:gd name="T11" fmla="*/ 81 h 84"/>
                <a:gd name="T12" fmla="*/ 11 w 26"/>
                <a:gd name="T13" fmla="*/ 81 h 84"/>
                <a:gd name="T14" fmla="*/ 4 w 26"/>
                <a:gd name="T15" fmla="*/ 73 h 84"/>
                <a:gd name="T16" fmla="*/ 4 w 26"/>
                <a:gd name="T17" fmla="*/ 9 h 84"/>
                <a:gd name="T18" fmla="*/ 9 w 26"/>
                <a:gd name="T19" fmla="*/ 3 h 84"/>
                <a:gd name="T20" fmla="*/ 11 w 26"/>
                <a:gd name="T21" fmla="*/ 3 h 84"/>
                <a:gd name="T22" fmla="*/ 10 w 26"/>
                <a:gd name="T23" fmla="*/ 2 h 84"/>
                <a:gd name="T24" fmla="*/ 10 w 26"/>
                <a:gd name="T25" fmla="*/ 0 h 84"/>
                <a:gd name="T26" fmla="*/ 9 w 26"/>
                <a:gd name="T27" fmla="*/ 0 h 84"/>
                <a:gd name="T28" fmla="*/ 0 w 26"/>
                <a:gd name="T29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84">
                  <a:moveTo>
                    <a:pt x="0" y="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9"/>
                    <a:pt x="5" y="84"/>
                    <a:pt x="11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5" y="83"/>
                    <a:pt x="24" y="82"/>
                  </a:cubicBezTo>
                  <a:cubicBezTo>
                    <a:pt x="24" y="82"/>
                    <a:pt x="24" y="81"/>
                    <a:pt x="23" y="81"/>
                  </a:cubicBezTo>
                  <a:cubicBezTo>
                    <a:pt x="11" y="81"/>
                    <a:pt x="11" y="81"/>
                    <a:pt x="11" y="81"/>
                  </a:cubicBezTo>
                  <a:cubicBezTo>
                    <a:pt x="7" y="81"/>
                    <a:pt x="4" y="77"/>
                    <a:pt x="4" y="7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6"/>
                    <a:pt x="6" y="3"/>
                    <a:pt x="9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2"/>
                    <a:pt x="10" y="2"/>
                  </a:cubicBezTo>
                  <a:cubicBezTo>
                    <a:pt x="10" y="1"/>
                    <a:pt x="10" y="1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1" y="4"/>
                    <a:pt x="0" y="9"/>
                  </a:cubicBez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1" name="iṡḻiḑè">
              <a:extLst>
                <a:ext uri="{FF2B5EF4-FFF2-40B4-BE49-F238E27FC236}">
                  <a16:creationId xmlns:a16="http://schemas.microsoft.com/office/drawing/2014/main" id="{18D7E002-6BB8-42BD-8AEB-39B3703BDCD7}"/>
                </a:ext>
              </a:extLst>
            </p:cNvPr>
            <p:cNvSpPr/>
            <p:nvPr/>
          </p:nvSpPr>
          <p:spPr bwMode="auto">
            <a:xfrm>
              <a:off x="8217723" y="3026351"/>
              <a:ext cx="422874" cy="387941"/>
            </a:xfrm>
            <a:custGeom>
              <a:avLst/>
              <a:gdLst>
                <a:gd name="T0" fmla="*/ 9 w 88"/>
                <a:gd name="T1" fmla="*/ 81 h 81"/>
                <a:gd name="T2" fmla="*/ 79 w 88"/>
                <a:gd name="T3" fmla="*/ 81 h 81"/>
                <a:gd name="T4" fmla="*/ 88 w 88"/>
                <a:gd name="T5" fmla="*/ 72 h 81"/>
                <a:gd name="T6" fmla="*/ 88 w 88"/>
                <a:gd name="T7" fmla="*/ 10 h 81"/>
                <a:gd name="T8" fmla="*/ 79 w 88"/>
                <a:gd name="T9" fmla="*/ 1 h 81"/>
                <a:gd name="T10" fmla="*/ 9 w 88"/>
                <a:gd name="T11" fmla="*/ 1 h 81"/>
                <a:gd name="T12" fmla="*/ 0 w 88"/>
                <a:gd name="T13" fmla="*/ 10 h 81"/>
                <a:gd name="T14" fmla="*/ 0 w 88"/>
                <a:gd name="T15" fmla="*/ 72 h 81"/>
                <a:gd name="T16" fmla="*/ 9 w 88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1">
                  <a:moveTo>
                    <a:pt x="9" y="81"/>
                  </a:moveTo>
                  <a:cubicBezTo>
                    <a:pt x="79" y="81"/>
                    <a:pt x="79" y="81"/>
                    <a:pt x="79" y="81"/>
                  </a:cubicBezTo>
                  <a:cubicBezTo>
                    <a:pt x="84" y="81"/>
                    <a:pt x="88" y="77"/>
                    <a:pt x="88" y="72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8" y="5"/>
                    <a:pt x="84" y="1"/>
                    <a:pt x="7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7"/>
                    <a:pt x="4" y="81"/>
                    <a:pt x="9" y="81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2" name="íṡ1iḓé">
              <a:extLst>
                <a:ext uri="{FF2B5EF4-FFF2-40B4-BE49-F238E27FC236}">
                  <a16:creationId xmlns:a16="http://schemas.microsoft.com/office/drawing/2014/main" id="{4C8F361C-6EAB-45CA-A621-10A9B58A5135}"/>
                </a:ext>
              </a:extLst>
            </p:cNvPr>
            <p:cNvSpPr/>
            <p:nvPr/>
          </p:nvSpPr>
          <p:spPr bwMode="auto">
            <a:xfrm>
              <a:off x="8208530" y="3020835"/>
              <a:ext cx="441260" cy="404488"/>
            </a:xfrm>
            <a:custGeom>
              <a:avLst/>
              <a:gdLst>
                <a:gd name="T0" fmla="*/ 0 w 92"/>
                <a:gd name="T1" fmla="*/ 73 h 84"/>
                <a:gd name="T2" fmla="*/ 1 w 92"/>
                <a:gd name="T3" fmla="*/ 11 h 84"/>
                <a:gd name="T4" fmla="*/ 11 w 92"/>
                <a:gd name="T5" fmla="*/ 0 h 84"/>
                <a:gd name="T6" fmla="*/ 81 w 92"/>
                <a:gd name="T7" fmla="*/ 0 h 84"/>
                <a:gd name="T8" fmla="*/ 92 w 92"/>
                <a:gd name="T9" fmla="*/ 11 h 84"/>
                <a:gd name="T10" fmla="*/ 92 w 92"/>
                <a:gd name="T11" fmla="*/ 73 h 84"/>
                <a:gd name="T12" fmla="*/ 81 w 92"/>
                <a:gd name="T13" fmla="*/ 84 h 84"/>
                <a:gd name="T14" fmla="*/ 11 w 92"/>
                <a:gd name="T15" fmla="*/ 84 h 84"/>
                <a:gd name="T16" fmla="*/ 0 w 92"/>
                <a:gd name="T17" fmla="*/ 73 h 84"/>
                <a:gd name="T18" fmla="*/ 11 w 92"/>
                <a:gd name="T19" fmla="*/ 3 h 84"/>
                <a:gd name="T20" fmla="*/ 4 w 92"/>
                <a:gd name="T21" fmla="*/ 11 h 84"/>
                <a:gd name="T22" fmla="*/ 4 w 92"/>
                <a:gd name="T23" fmla="*/ 73 h 84"/>
                <a:gd name="T24" fmla="*/ 11 w 92"/>
                <a:gd name="T25" fmla="*/ 81 h 84"/>
                <a:gd name="T26" fmla="*/ 81 w 92"/>
                <a:gd name="T27" fmla="*/ 81 h 84"/>
                <a:gd name="T28" fmla="*/ 89 w 92"/>
                <a:gd name="T29" fmla="*/ 73 h 84"/>
                <a:gd name="T30" fmla="*/ 89 w 92"/>
                <a:gd name="T31" fmla="*/ 11 h 84"/>
                <a:gd name="T32" fmla="*/ 81 w 92"/>
                <a:gd name="T33" fmla="*/ 3 h 84"/>
                <a:gd name="T34" fmla="*/ 11 w 92"/>
                <a:gd name="T35" fmla="*/ 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84">
                  <a:moveTo>
                    <a:pt x="0" y="73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5"/>
                    <a:pt x="5" y="0"/>
                    <a:pt x="11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7" y="0"/>
                    <a:pt x="92" y="5"/>
                    <a:pt x="92" y="11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2" y="79"/>
                    <a:pt x="87" y="84"/>
                    <a:pt x="81" y="84"/>
                  </a:cubicBezTo>
                  <a:cubicBezTo>
                    <a:pt x="11" y="84"/>
                    <a:pt x="11" y="84"/>
                    <a:pt x="11" y="84"/>
                  </a:cubicBezTo>
                  <a:cubicBezTo>
                    <a:pt x="5" y="84"/>
                    <a:pt x="0" y="79"/>
                    <a:pt x="0" y="73"/>
                  </a:cubicBezTo>
                  <a:close/>
                  <a:moveTo>
                    <a:pt x="11" y="3"/>
                  </a:moveTo>
                  <a:cubicBezTo>
                    <a:pt x="7" y="3"/>
                    <a:pt x="4" y="6"/>
                    <a:pt x="4" y="11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4" y="77"/>
                    <a:pt x="7" y="81"/>
                    <a:pt x="11" y="81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85" y="81"/>
                    <a:pt x="89" y="77"/>
                    <a:pt x="89" y="73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7"/>
                    <a:pt x="86" y="3"/>
                    <a:pt x="81" y="3"/>
                  </a:cubicBezTo>
                  <a:lnTo>
                    <a:pt x="11" y="3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3" name="isḷïde">
              <a:extLst>
                <a:ext uri="{FF2B5EF4-FFF2-40B4-BE49-F238E27FC236}">
                  <a16:creationId xmlns:a16="http://schemas.microsoft.com/office/drawing/2014/main" id="{D31DC148-56C6-44BB-8DBE-B22C5B83CF35}"/>
                </a:ext>
              </a:extLst>
            </p:cNvPr>
            <p:cNvSpPr/>
            <p:nvPr/>
          </p:nvSpPr>
          <p:spPr bwMode="auto">
            <a:xfrm>
              <a:off x="8241624" y="3467611"/>
              <a:ext cx="130540" cy="386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4" name="îṡliḍe">
              <a:extLst>
                <a:ext uri="{FF2B5EF4-FFF2-40B4-BE49-F238E27FC236}">
                  <a16:creationId xmlns:a16="http://schemas.microsoft.com/office/drawing/2014/main" id="{001CEF63-ED4C-48BB-921B-E4182562235C}"/>
                </a:ext>
              </a:extLst>
            </p:cNvPr>
            <p:cNvSpPr/>
            <p:nvPr/>
          </p:nvSpPr>
          <p:spPr bwMode="auto">
            <a:xfrm>
              <a:off x="8241624" y="3050252"/>
              <a:ext cx="307044" cy="345653"/>
            </a:xfrm>
            <a:custGeom>
              <a:avLst/>
              <a:gdLst>
                <a:gd name="T0" fmla="*/ 0 w 64"/>
                <a:gd name="T1" fmla="*/ 5 h 72"/>
                <a:gd name="T2" fmla="*/ 3 w 64"/>
                <a:gd name="T3" fmla="*/ 12 h 72"/>
                <a:gd name="T4" fmla="*/ 34 w 64"/>
                <a:gd name="T5" fmla="*/ 72 h 72"/>
                <a:gd name="T6" fmla="*/ 64 w 64"/>
                <a:gd name="T7" fmla="*/ 72 h 72"/>
                <a:gd name="T8" fmla="*/ 26 w 64"/>
                <a:gd name="T9" fmla="*/ 0 h 72"/>
                <a:gd name="T10" fmla="*/ 4 w 64"/>
                <a:gd name="T11" fmla="*/ 0 h 72"/>
                <a:gd name="T12" fmla="*/ 0 w 64"/>
                <a:gd name="T13" fmla="*/ 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72">
                  <a:moveTo>
                    <a:pt x="0" y="5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5" name="iṡļïḑé">
              <a:extLst>
                <a:ext uri="{FF2B5EF4-FFF2-40B4-BE49-F238E27FC236}">
                  <a16:creationId xmlns:a16="http://schemas.microsoft.com/office/drawing/2014/main" id="{C8893831-52BA-4BBA-95E5-42599D2A9BB0}"/>
                </a:ext>
              </a:extLst>
            </p:cNvPr>
            <p:cNvSpPr/>
            <p:nvPr/>
          </p:nvSpPr>
          <p:spPr bwMode="auto">
            <a:xfrm>
              <a:off x="8386873" y="3050252"/>
              <a:ext cx="224307" cy="345653"/>
            </a:xfrm>
            <a:custGeom>
              <a:avLst/>
              <a:gdLst>
                <a:gd name="T0" fmla="*/ 0 w 47"/>
                <a:gd name="T1" fmla="*/ 0 h 72"/>
                <a:gd name="T2" fmla="*/ 38 w 47"/>
                <a:gd name="T3" fmla="*/ 72 h 72"/>
                <a:gd name="T4" fmla="*/ 44 w 47"/>
                <a:gd name="T5" fmla="*/ 72 h 72"/>
                <a:gd name="T6" fmla="*/ 47 w 47"/>
                <a:gd name="T7" fmla="*/ 71 h 72"/>
                <a:gd name="T8" fmla="*/ 10 w 47"/>
                <a:gd name="T9" fmla="*/ 0 h 72"/>
                <a:gd name="T10" fmla="*/ 0 w 47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2">
                  <a:moveTo>
                    <a:pt x="0" y="0"/>
                  </a:moveTo>
                  <a:cubicBezTo>
                    <a:pt x="38" y="72"/>
                    <a:pt x="38" y="72"/>
                    <a:pt x="38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5" y="72"/>
                    <a:pt x="47" y="72"/>
                    <a:pt x="47" y="71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6" name="ïŝļíḋe">
              <a:extLst>
                <a:ext uri="{FF2B5EF4-FFF2-40B4-BE49-F238E27FC236}">
                  <a16:creationId xmlns:a16="http://schemas.microsoft.com/office/drawing/2014/main" id="{5273AC02-90B3-478C-B8A1-047AC54C1ADE}"/>
                </a:ext>
              </a:extLst>
            </p:cNvPr>
            <p:cNvSpPr/>
            <p:nvPr/>
          </p:nvSpPr>
          <p:spPr bwMode="auto">
            <a:xfrm>
              <a:off x="7805881" y="3026351"/>
              <a:ext cx="345653" cy="277626"/>
            </a:xfrm>
            <a:custGeom>
              <a:avLst/>
              <a:gdLst>
                <a:gd name="T0" fmla="*/ 9 w 72"/>
                <a:gd name="T1" fmla="*/ 58 h 58"/>
                <a:gd name="T2" fmla="*/ 62 w 72"/>
                <a:gd name="T3" fmla="*/ 58 h 58"/>
                <a:gd name="T4" fmla="*/ 71 w 72"/>
                <a:gd name="T5" fmla="*/ 49 h 58"/>
                <a:gd name="T6" fmla="*/ 71 w 72"/>
                <a:gd name="T7" fmla="*/ 10 h 58"/>
                <a:gd name="T8" fmla="*/ 62 w 72"/>
                <a:gd name="T9" fmla="*/ 0 h 58"/>
                <a:gd name="T10" fmla="*/ 9 w 72"/>
                <a:gd name="T11" fmla="*/ 0 h 58"/>
                <a:gd name="T12" fmla="*/ 0 w 72"/>
                <a:gd name="T13" fmla="*/ 9 h 58"/>
                <a:gd name="T14" fmla="*/ 0 w 72"/>
                <a:gd name="T15" fmla="*/ 49 h 58"/>
                <a:gd name="T16" fmla="*/ 9 w 72"/>
                <a:gd name="T1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58">
                  <a:moveTo>
                    <a:pt x="9" y="58"/>
                  </a:moveTo>
                  <a:cubicBezTo>
                    <a:pt x="62" y="58"/>
                    <a:pt x="62" y="58"/>
                    <a:pt x="62" y="58"/>
                  </a:cubicBezTo>
                  <a:cubicBezTo>
                    <a:pt x="67" y="58"/>
                    <a:pt x="71" y="54"/>
                    <a:pt x="71" y="49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2" y="5"/>
                    <a:pt x="67" y="0"/>
                    <a:pt x="6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4" y="58"/>
                    <a:pt x="9" y="58"/>
                  </a:cubicBezTo>
                  <a:close/>
                </a:path>
              </a:pathLst>
            </a:custGeom>
            <a:solidFill>
              <a:srgbClr val="9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7" name="îşļïḓê">
              <a:extLst>
                <a:ext uri="{FF2B5EF4-FFF2-40B4-BE49-F238E27FC236}">
                  <a16:creationId xmlns:a16="http://schemas.microsoft.com/office/drawing/2014/main" id="{D5361851-6182-4CDC-A316-5D9887560CF9}"/>
                </a:ext>
              </a:extLst>
            </p:cNvPr>
            <p:cNvSpPr/>
            <p:nvPr/>
          </p:nvSpPr>
          <p:spPr bwMode="auto">
            <a:xfrm>
              <a:off x="7796687" y="3020835"/>
              <a:ext cx="360362" cy="292335"/>
            </a:xfrm>
            <a:custGeom>
              <a:avLst/>
              <a:gdLst>
                <a:gd name="T0" fmla="*/ 0 w 75"/>
                <a:gd name="T1" fmla="*/ 50 h 61"/>
                <a:gd name="T2" fmla="*/ 0 w 75"/>
                <a:gd name="T3" fmla="*/ 10 h 61"/>
                <a:gd name="T4" fmla="*/ 11 w 75"/>
                <a:gd name="T5" fmla="*/ 0 h 61"/>
                <a:gd name="T6" fmla="*/ 64 w 75"/>
                <a:gd name="T7" fmla="*/ 0 h 61"/>
                <a:gd name="T8" fmla="*/ 75 w 75"/>
                <a:gd name="T9" fmla="*/ 11 h 61"/>
                <a:gd name="T10" fmla="*/ 75 w 75"/>
                <a:gd name="T11" fmla="*/ 50 h 61"/>
                <a:gd name="T12" fmla="*/ 64 w 75"/>
                <a:gd name="T13" fmla="*/ 61 h 61"/>
                <a:gd name="T14" fmla="*/ 11 w 75"/>
                <a:gd name="T15" fmla="*/ 60 h 61"/>
                <a:gd name="T16" fmla="*/ 0 w 75"/>
                <a:gd name="T17" fmla="*/ 50 h 61"/>
                <a:gd name="T18" fmla="*/ 11 w 75"/>
                <a:gd name="T19" fmla="*/ 3 h 61"/>
                <a:gd name="T20" fmla="*/ 3 w 75"/>
                <a:gd name="T21" fmla="*/ 10 h 61"/>
                <a:gd name="T22" fmla="*/ 3 w 75"/>
                <a:gd name="T23" fmla="*/ 50 h 61"/>
                <a:gd name="T24" fmla="*/ 11 w 75"/>
                <a:gd name="T25" fmla="*/ 57 h 61"/>
                <a:gd name="T26" fmla="*/ 64 w 75"/>
                <a:gd name="T27" fmla="*/ 57 h 61"/>
                <a:gd name="T28" fmla="*/ 72 w 75"/>
                <a:gd name="T29" fmla="*/ 50 h 61"/>
                <a:gd name="T30" fmla="*/ 72 w 75"/>
                <a:gd name="T31" fmla="*/ 11 h 61"/>
                <a:gd name="T32" fmla="*/ 64 w 75"/>
                <a:gd name="T33" fmla="*/ 3 h 61"/>
                <a:gd name="T34" fmla="*/ 11 w 75"/>
                <a:gd name="T35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61">
                  <a:moveTo>
                    <a:pt x="0" y="5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0" y="0"/>
                    <a:pt x="75" y="5"/>
                    <a:pt x="75" y="11"/>
                  </a:cubicBezTo>
                  <a:cubicBezTo>
                    <a:pt x="75" y="50"/>
                    <a:pt x="75" y="50"/>
                    <a:pt x="75" y="50"/>
                  </a:cubicBezTo>
                  <a:cubicBezTo>
                    <a:pt x="75" y="56"/>
                    <a:pt x="70" y="61"/>
                    <a:pt x="64" y="61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5" y="60"/>
                    <a:pt x="0" y="56"/>
                    <a:pt x="0" y="50"/>
                  </a:cubicBezTo>
                  <a:close/>
                  <a:moveTo>
                    <a:pt x="11" y="3"/>
                  </a:moveTo>
                  <a:cubicBezTo>
                    <a:pt x="7" y="3"/>
                    <a:pt x="3" y="6"/>
                    <a:pt x="3" y="1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4"/>
                    <a:pt x="7" y="57"/>
                    <a:pt x="11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8" y="57"/>
                    <a:pt x="72" y="54"/>
                    <a:pt x="72" y="50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2" y="6"/>
                    <a:pt x="69" y="3"/>
                    <a:pt x="64" y="3"/>
                  </a:cubicBezTo>
                  <a:lnTo>
                    <a:pt x="11" y="3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8" name="ïṩḷiḍé">
              <a:extLst>
                <a:ext uri="{FF2B5EF4-FFF2-40B4-BE49-F238E27FC236}">
                  <a16:creationId xmlns:a16="http://schemas.microsoft.com/office/drawing/2014/main" id="{87E19F9B-2616-496D-BEA0-007D043BA27C}"/>
                </a:ext>
              </a:extLst>
            </p:cNvPr>
            <p:cNvSpPr/>
            <p:nvPr/>
          </p:nvSpPr>
          <p:spPr bwMode="auto">
            <a:xfrm>
              <a:off x="7826105" y="3044737"/>
              <a:ext cx="229823" cy="240855"/>
            </a:xfrm>
            <a:custGeom>
              <a:avLst/>
              <a:gdLst>
                <a:gd name="T0" fmla="*/ 0 w 48"/>
                <a:gd name="T1" fmla="*/ 5 h 50"/>
                <a:gd name="T2" fmla="*/ 0 w 48"/>
                <a:gd name="T3" fmla="*/ 16 h 50"/>
                <a:gd name="T4" fmla="*/ 17 w 48"/>
                <a:gd name="T5" fmla="*/ 50 h 50"/>
                <a:gd name="T6" fmla="*/ 48 w 48"/>
                <a:gd name="T7" fmla="*/ 50 h 50"/>
                <a:gd name="T8" fmla="*/ 22 w 48"/>
                <a:gd name="T9" fmla="*/ 0 h 50"/>
                <a:gd name="T10" fmla="*/ 5 w 48"/>
                <a:gd name="T11" fmla="*/ 0 h 50"/>
                <a:gd name="T12" fmla="*/ 0 w 48"/>
                <a:gd name="T13" fmla="*/ 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50">
                  <a:moveTo>
                    <a:pt x="0" y="5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9" name="ïSľïḑe">
              <a:extLst>
                <a:ext uri="{FF2B5EF4-FFF2-40B4-BE49-F238E27FC236}">
                  <a16:creationId xmlns:a16="http://schemas.microsoft.com/office/drawing/2014/main" id="{0CEDEDA2-268A-4AC1-9C8C-CF21E13B9289}"/>
                </a:ext>
              </a:extLst>
            </p:cNvPr>
            <p:cNvSpPr/>
            <p:nvPr/>
          </p:nvSpPr>
          <p:spPr bwMode="auto">
            <a:xfrm>
              <a:off x="7945613" y="3044737"/>
              <a:ext cx="172827" cy="240855"/>
            </a:xfrm>
            <a:custGeom>
              <a:avLst/>
              <a:gdLst>
                <a:gd name="T0" fmla="*/ 0 w 36"/>
                <a:gd name="T1" fmla="*/ 0 h 50"/>
                <a:gd name="T2" fmla="*/ 26 w 36"/>
                <a:gd name="T3" fmla="*/ 50 h 50"/>
                <a:gd name="T4" fmla="*/ 33 w 36"/>
                <a:gd name="T5" fmla="*/ 50 h 50"/>
                <a:gd name="T6" fmla="*/ 36 w 36"/>
                <a:gd name="T7" fmla="*/ 49 h 50"/>
                <a:gd name="T8" fmla="*/ 10 w 36"/>
                <a:gd name="T9" fmla="*/ 0 h 50"/>
                <a:gd name="T10" fmla="*/ 0 w 36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0">
                  <a:moveTo>
                    <a:pt x="0" y="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4" y="50"/>
                    <a:pt x="35" y="50"/>
                    <a:pt x="36" y="49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0" name="ïṧḻîdè">
              <a:extLst>
                <a:ext uri="{FF2B5EF4-FFF2-40B4-BE49-F238E27FC236}">
                  <a16:creationId xmlns:a16="http://schemas.microsoft.com/office/drawing/2014/main" id="{92537121-72C1-4330-A3E8-BD3D62704E10}"/>
                </a:ext>
              </a:extLst>
            </p:cNvPr>
            <p:cNvSpPr/>
            <p:nvPr/>
          </p:nvSpPr>
          <p:spPr bwMode="auto">
            <a:xfrm>
              <a:off x="8581762" y="3175276"/>
              <a:ext cx="77220" cy="211437"/>
            </a:xfrm>
            <a:custGeom>
              <a:avLst/>
              <a:gdLst>
                <a:gd name="T0" fmla="*/ 0 w 16"/>
                <a:gd name="T1" fmla="*/ 41 h 44"/>
                <a:gd name="T2" fmla="*/ 3 w 16"/>
                <a:gd name="T3" fmla="*/ 44 h 44"/>
                <a:gd name="T4" fmla="*/ 13 w 16"/>
                <a:gd name="T5" fmla="*/ 44 h 44"/>
                <a:gd name="T6" fmla="*/ 16 w 16"/>
                <a:gd name="T7" fmla="*/ 41 h 44"/>
                <a:gd name="T8" fmla="*/ 16 w 16"/>
                <a:gd name="T9" fmla="*/ 4 h 44"/>
                <a:gd name="T10" fmla="*/ 11 w 16"/>
                <a:gd name="T11" fmla="*/ 0 h 44"/>
                <a:gd name="T12" fmla="*/ 4 w 16"/>
                <a:gd name="T13" fmla="*/ 0 h 44"/>
                <a:gd name="T14" fmla="*/ 0 w 16"/>
                <a:gd name="T15" fmla="*/ 4 h 44"/>
                <a:gd name="T16" fmla="*/ 0 w 16"/>
                <a:gd name="T17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44">
                  <a:moveTo>
                    <a:pt x="0" y="41"/>
                  </a:moveTo>
                  <a:cubicBezTo>
                    <a:pt x="0" y="43"/>
                    <a:pt x="1" y="44"/>
                    <a:pt x="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4" y="44"/>
                    <a:pt x="16" y="43"/>
                    <a:pt x="16" y="4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4" y="0"/>
                    <a:pt x="1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B5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1" name="îṡḻíḋê">
              <a:extLst>
                <a:ext uri="{FF2B5EF4-FFF2-40B4-BE49-F238E27FC236}">
                  <a16:creationId xmlns:a16="http://schemas.microsoft.com/office/drawing/2014/main" id="{46DE1CCB-3BB0-4F40-99F7-613B48A69F50}"/>
                </a:ext>
              </a:extLst>
            </p:cNvPr>
            <p:cNvSpPr/>
            <p:nvPr/>
          </p:nvSpPr>
          <p:spPr bwMode="auto">
            <a:xfrm>
              <a:off x="8616695" y="3276398"/>
              <a:ext cx="113992" cy="191212"/>
            </a:xfrm>
            <a:custGeom>
              <a:avLst/>
              <a:gdLst>
                <a:gd name="T0" fmla="*/ 21 w 24"/>
                <a:gd name="T1" fmla="*/ 40 h 40"/>
                <a:gd name="T2" fmla="*/ 22 w 24"/>
                <a:gd name="T3" fmla="*/ 40 h 40"/>
                <a:gd name="T4" fmla="*/ 23 w 24"/>
                <a:gd name="T5" fmla="*/ 36 h 40"/>
                <a:gd name="T6" fmla="*/ 5 w 24"/>
                <a:gd name="T7" fmla="*/ 2 h 40"/>
                <a:gd name="T8" fmla="*/ 2 w 24"/>
                <a:gd name="T9" fmla="*/ 1 h 40"/>
                <a:gd name="T10" fmla="*/ 0 w 24"/>
                <a:gd name="T11" fmla="*/ 4 h 40"/>
                <a:gd name="T12" fmla="*/ 18 w 24"/>
                <a:gd name="T13" fmla="*/ 39 h 40"/>
                <a:gd name="T14" fmla="*/ 21 w 24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0">
                  <a:moveTo>
                    <a:pt x="21" y="40"/>
                  </a:moveTo>
                  <a:cubicBezTo>
                    <a:pt x="21" y="40"/>
                    <a:pt x="21" y="40"/>
                    <a:pt x="22" y="40"/>
                  </a:cubicBezTo>
                  <a:cubicBezTo>
                    <a:pt x="23" y="39"/>
                    <a:pt x="24" y="38"/>
                    <a:pt x="23" y="3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40"/>
                    <a:pt x="20" y="40"/>
                    <a:pt x="21" y="40"/>
                  </a:cubicBez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2" name="iŝḻîḋe">
              <a:extLst>
                <a:ext uri="{FF2B5EF4-FFF2-40B4-BE49-F238E27FC236}">
                  <a16:creationId xmlns:a16="http://schemas.microsoft.com/office/drawing/2014/main" id="{9125D303-A7BE-4176-8ED3-93ECFE6F235E}"/>
                </a:ext>
              </a:extLst>
            </p:cNvPr>
            <p:cNvSpPr/>
            <p:nvPr/>
          </p:nvSpPr>
          <p:spPr bwMode="auto">
            <a:xfrm>
              <a:off x="9444056" y="3896000"/>
              <a:ext cx="253724" cy="187535"/>
            </a:xfrm>
            <a:custGeom>
              <a:avLst/>
              <a:gdLst>
                <a:gd name="T0" fmla="*/ 46 w 53"/>
                <a:gd name="T1" fmla="*/ 1 h 39"/>
                <a:gd name="T2" fmla="*/ 7 w 53"/>
                <a:gd name="T3" fmla="*/ 0 h 39"/>
                <a:gd name="T4" fmla="*/ 0 w 53"/>
                <a:gd name="T5" fmla="*/ 8 h 39"/>
                <a:gd name="T6" fmla="*/ 0 w 53"/>
                <a:gd name="T7" fmla="*/ 38 h 39"/>
                <a:gd name="T8" fmla="*/ 45 w 53"/>
                <a:gd name="T9" fmla="*/ 39 h 39"/>
                <a:gd name="T10" fmla="*/ 53 w 53"/>
                <a:gd name="T11" fmla="*/ 30 h 39"/>
                <a:gd name="T12" fmla="*/ 53 w 53"/>
                <a:gd name="T13" fmla="*/ 8 h 39"/>
                <a:gd name="T14" fmla="*/ 46 w 53"/>
                <a:gd name="T1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" h="39">
                  <a:moveTo>
                    <a:pt x="46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9" y="39"/>
                    <a:pt x="53" y="35"/>
                    <a:pt x="53" y="3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4"/>
                    <a:pt x="50" y="1"/>
                    <a:pt x="46" y="1"/>
                  </a:cubicBezTo>
                  <a:close/>
                </a:path>
              </a:pathLst>
            </a:custGeom>
            <a:solidFill>
              <a:srgbClr val="DAD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3" name="îŝļíḍê">
              <a:extLst>
                <a:ext uri="{FF2B5EF4-FFF2-40B4-BE49-F238E27FC236}">
                  <a16:creationId xmlns:a16="http://schemas.microsoft.com/office/drawing/2014/main" id="{A7F8D825-1C4C-4B8D-987B-69EF7F3ED419}"/>
                </a:ext>
              </a:extLst>
            </p:cNvPr>
            <p:cNvSpPr/>
            <p:nvPr/>
          </p:nvSpPr>
          <p:spPr bwMode="auto">
            <a:xfrm>
              <a:off x="9563565" y="3612858"/>
              <a:ext cx="91929" cy="259241"/>
            </a:xfrm>
            <a:custGeom>
              <a:avLst/>
              <a:gdLst>
                <a:gd name="T0" fmla="*/ 1 w 19"/>
                <a:gd name="T1" fmla="*/ 7 h 54"/>
                <a:gd name="T2" fmla="*/ 0 w 19"/>
                <a:gd name="T3" fmla="*/ 46 h 54"/>
                <a:gd name="T4" fmla="*/ 8 w 19"/>
                <a:gd name="T5" fmla="*/ 54 h 54"/>
                <a:gd name="T6" fmla="*/ 13 w 19"/>
                <a:gd name="T7" fmla="*/ 54 h 54"/>
                <a:gd name="T8" fmla="*/ 14 w 19"/>
                <a:gd name="T9" fmla="*/ 53 h 54"/>
                <a:gd name="T10" fmla="*/ 14 w 19"/>
                <a:gd name="T11" fmla="*/ 49 h 54"/>
                <a:gd name="T12" fmla="*/ 19 w 19"/>
                <a:gd name="T13" fmla="*/ 43 h 54"/>
                <a:gd name="T14" fmla="*/ 19 w 19"/>
                <a:gd name="T15" fmla="*/ 11 h 54"/>
                <a:gd name="T16" fmla="*/ 14 w 19"/>
                <a:gd name="T17" fmla="*/ 4 h 54"/>
                <a:gd name="T18" fmla="*/ 14 w 19"/>
                <a:gd name="T19" fmla="*/ 3 h 54"/>
                <a:gd name="T20" fmla="*/ 14 w 19"/>
                <a:gd name="T21" fmla="*/ 0 h 54"/>
                <a:gd name="T22" fmla="*/ 13 w 19"/>
                <a:gd name="T23" fmla="*/ 0 h 54"/>
                <a:gd name="T24" fmla="*/ 8 w 19"/>
                <a:gd name="T25" fmla="*/ 0 h 54"/>
                <a:gd name="T26" fmla="*/ 1 w 19"/>
                <a:gd name="T27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54">
                  <a:moveTo>
                    <a:pt x="1" y="7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50"/>
                    <a:pt x="4" y="54"/>
                    <a:pt x="8" y="5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4" y="54"/>
                    <a:pt x="14" y="53"/>
                  </a:cubicBezTo>
                  <a:cubicBezTo>
                    <a:pt x="14" y="52"/>
                    <a:pt x="14" y="51"/>
                    <a:pt x="14" y="49"/>
                  </a:cubicBezTo>
                  <a:cubicBezTo>
                    <a:pt x="17" y="49"/>
                    <a:pt x="19" y="46"/>
                    <a:pt x="19" y="4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7"/>
                    <a:pt x="17" y="5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1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1" y="3"/>
                    <a:pt x="1" y="7"/>
                  </a:cubicBez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4" name="íşḻïdé">
              <a:extLst>
                <a:ext uri="{FF2B5EF4-FFF2-40B4-BE49-F238E27FC236}">
                  <a16:creationId xmlns:a16="http://schemas.microsoft.com/office/drawing/2014/main" id="{1F4B2DCF-B243-4C53-8740-71C6709177DA}"/>
                </a:ext>
              </a:extLst>
            </p:cNvPr>
            <p:cNvSpPr/>
            <p:nvPr/>
          </p:nvSpPr>
          <p:spPr bwMode="auto">
            <a:xfrm>
              <a:off x="9587466" y="3631244"/>
              <a:ext cx="68028" cy="220630"/>
            </a:xfrm>
            <a:custGeom>
              <a:avLst/>
              <a:gdLst>
                <a:gd name="T0" fmla="*/ 0 w 14"/>
                <a:gd name="T1" fmla="*/ 3 h 46"/>
                <a:gd name="T2" fmla="*/ 0 w 14"/>
                <a:gd name="T3" fmla="*/ 42 h 46"/>
                <a:gd name="T4" fmla="*/ 3 w 14"/>
                <a:gd name="T5" fmla="*/ 46 h 46"/>
                <a:gd name="T6" fmla="*/ 8 w 14"/>
                <a:gd name="T7" fmla="*/ 46 h 46"/>
                <a:gd name="T8" fmla="*/ 9 w 14"/>
                <a:gd name="T9" fmla="*/ 45 h 46"/>
                <a:gd name="T10" fmla="*/ 14 w 14"/>
                <a:gd name="T11" fmla="*/ 39 h 46"/>
                <a:gd name="T12" fmla="*/ 14 w 14"/>
                <a:gd name="T13" fmla="*/ 7 h 46"/>
                <a:gd name="T14" fmla="*/ 9 w 14"/>
                <a:gd name="T15" fmla="*/ 0 h 46"/>
                <a:gd name="T16" fmla="*/ 8 w 14"/>
                <a:gd name="T17" fmla="*/ 0 h 46"/>
                <a:gd name="T18" fmla="*/ 3 w 14"/>
                <a:gd name="T19" fmla="*/ 0 h 46"/>
                <a:gd name="T20" fmla="*/ 0 w 14"/>
                <a:gd name="T21" fmla="*/ 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46">
                  <a:moveTo>
                    <a:pt x="0" y="3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4"/>
                    <a:pt x="1" y="45"/>
                    <a:pt x="3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9" y="45"/>
                    <a:pt x="9" y="45"/>
                  </a:cubicBezTo>
                  <a:cubicBezTo>
                    <a:pt x="12" y="45"/>
                    <a:pt x="14" y="42"/>
                    <a:pt x="14" y="39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2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B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5" name="işlíḓè">
              <a:extLst>
                <a:ext uri="{FF2B5EF4-FFF2-40B4-BE49-F238E27FC236}">
                  <a16:creationId xmlns:a16="http://schemas.microsoft.com/office/drawing/2014/main" id="{05D6E83B-BC10-4DE4-98E5-D0F729DE2F64}"/>
                </a:ext>
              </a:extLst>
            </p:cNvPr>
            <p:cNvSpPr/>
            <p:nvPr/>
          </p:nvSpPr>
          <p:spPr bwMode="auto">
            <a:xfrm>
              <a:off x="8835486" y="3429000"/>
              <a:ext cx="785075" cy="145249"/>
            </a:xfrm>
            <a:custGeom>
              <a:avLst/>
              <a:gdLst>
                <a:gd name="T0" fmla="*/ 0 w 164"/>
                <a:gd name="T1" fmla="*/ 0 h 30"/>
                <a:gd name="T2" fmla="*/ 0 w 164"/>
                <a:gd name="T3" fmla="*/ 2 h 30"/>
                <a:gd name="T4" fmla="*/ 14 w 164"/>
                <a:gd name="T5" fmla="*/ 17 h 30"/>
                <a:gd name="T6" fmla="*/ 164 w 164"/>
                <a:gd name="T7" fmla="*/ 30 h 30"/>
                <a:gd name="T8" fmla="*/ 141 w 164"/>
                <a:gd name="T9" fmla="*/ 17 h 30"/>
                <a:gd name="T10" fmla="*/ 2 w 164"/>
                <a:gd name="T11" fmla="*/ 1 h 30"/>
                <a:gd name="T12" fmla="*/ 0 w 164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30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0"/>
                    <a:pt x="7" y="17"/>
                    <a:pt x="14" y="17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1" y="24"/>
                    <a:pt x="154" y="18"/>
                    <a:pt x="141" y="17"/>
                  </a:cubicBezTo>
                  <a:cubicBezTo>
                    <a:pt x="106" y="12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6" name="işḷiḋè">
              <a:extLst>
                <a:ext uri="{FF2B5EF4-FFF2-40B4-BE49-F238E27FC236}">
                  <a16:creationId xmlns:a16="http://schemas.microsoft.com/office/drawing/2014/main" id="{71541E5D-9934-4D0A-9CE9-3E0E34F654A2}"/>
                </a:ext>
              </a:extLst>
            </p:cNvPr>
            <p:cNvSpPr/>
            <p:nvPr/>
          </p:nvSpPr>
          <p:spPr bwMode="auto">
            <a:xfrm>
              <a:off x="8736203" y="3702949"/>
              <a:ext cx="689469" cy="375071"/>
            </a:xfrm>
            <a:custGeom>
              <a:avLst/>
              <a:gdLst>
                <a:gd name="T0" fmla="*/ 0 w 144"/>
                <a:gd name="T1" fmla="*/ 78 h 78"/>
                <a:gd name="T2" fmla="*/ 20 w 144"/>
                <a:gd name="T3" fmla="*/ 78 h 78"/>
                <a:gd name="T4" fmla="*/ 22 w 144"/>
                <a:gd name="T5" fmla="*/ 66 h 78"/>
                <a:gd name="T6" fmla="*/ 23 w 144"/>
                <a:gd name="T7" fmla="*/ 62 h 78"/>
                <a:gd name="T8" fmla="*/ 26 w 144"/>
                <a:gd name="T9" fmla="*/ 42 h 78"/>
                <a:gd name="T10" fmla="*/ 45 w 144"/>
                <a:gd name="T11" fmla="*/ 20 h 78"/>
                <a:gd name="T12" fmla="*/ 55 w 144"/>
                <a:gd name="T13" fmla="*/ 18 h 78"/>
                <a:gd name="T14" fmla="*/ 89 w 144"/>
                <a:gd name="T15" fmla="*/ 18 h 78"/>
                <a:gd name="T16" fmla="*/ 99 w 144"/>
                <a:gd name="T17" fmla="*/ 20 h 78"/>
                <a:gd name="T18" fmla="*/ 120 w 144"/>
                <a:gd name="T19" fmla="*/ 43 h 78"/>
                <a:gd name="T20" fmla="*/ 120 w 144"/>
                <a:gd name="T21" fmla="*/ 45 h 78"/>
                <a:gd name="T22" fmla="*/ 123 w 144"/>
                <a:gd name="T23" fmla="*/ 63 h 78"/>
                <a:gd name="T24" fmla="*/ 124 w 144"/>
                <a:gd name="T25" fmla="*/ 66 h 78"/>
                <a:gd name="T26" fmla="*/ 126 w 144"/>
                <a:gd name="T27" fmla="*/ 78 h 78"/>
                <a:gd name="T28" fmla="*/ 126 w 144"/>
                <a:gd name="T29" fmla="*/ 78 h 78"/>
                <a:gd name="T30" fmla="*/ 144 w 144"/>
                <a:gd name="T31" fmla="*/ 78 h 78"/>
                <a:gd name="T32" fmla="*/ 144 w 144"/>
                <a:gd name="T33" fmla="*/ 78 h 78"/>
                <a:gd name="T34" fmla="*/ 142 w 144"/>
                <a:gd name="T35" fmla="*/ 64 h 78"/>
                <a:gd name="T36" fmla="*/ 142 w 144"/>
                <a:gd name="T37" fmla="*/ 63 h 78"/>
                <a:gd name="T38" fmla="*/ 142 w 144"/>
                <a:gd name="T39" fmla="*/ 63 h 78"/>
                <a:gd name="T40" fmla="*/ 142 w 144"/>
                <a:gd name="T41" fmla="*/ 63 h 78"/>
                <a:gd name="T42" fmla="*/ 138 w 144"/>
                <a:gd name="T43" fmla="*/ 42 h 78"/>
                <a:gd name="T44" fmla="*/ 138 w 144"/>
                <a:gd name="T45" fmla="*/ 41 h 78"/>
                <a:gd name="T46" fmla="*/ 138 w 144"/>
                <a:gd name="T47" fmla="*/ 41 h 78"/>
                <a:gd name="T48" fmla="*/ 129 w 144"/>
                <a:gd name="T49" fmla="*/ 20 h 78"/>
                <a:gd name="T50" fmla="*/ 89 w 144"/>
                <a:gd name="T51" fmla="*/ 0 h 78"/>
                <a:gd name="T52" fmla="*/ 55 w 144"/>
                <a:gd name="T53" fmla="*/ 0 h 78"/>
                <a:gd name="T54" fmla="*/ 17 w 144"/>
                <a:gd name="T55" fmla="*/ 20 h 78"/>
                <a:gd name="T56" fmla="*/ 9 w 144"/>
                <a:gd name="T57" fmla="*/ 39 h 78"/>
                <a:gd name="T58" fmla="*/ 4 w 144"/>
                <a:gd name="T59" fmla="*/ 62 h 78"/>
                <a:gd name="T60" fmla="*/ 4 w 144"/>
                <a:gd name="T61" fmla="*/ 64 h 78"/>
                <a:gd name="T62" fmla="*/ 0 w 144"/>
                <a:gd name="T6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78">
                  <a:moveTo>
                    <a:pt x="0" y="78"/>
                  </a:moveTo>
                  <a:cubicBezTo>
                    <a:pt x="20" y="78"/>
                    <a:pt x="20" y="78"/>
                    <a:pt x="20" y="7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8" y="32"/>
                    <a:pt x="36" y="23"/>
                    <a:pt x="45" y="20"/>
                  </a:cubicBezTo>
                  <a:cubicBezTo>
                    <a:pt x="48" y="19"/>
                    <a:pt x="52" y="18"/>
                    <a:pt x="55" y="18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2" y="18"/>
                    <a:pt x="96" y="19"/>
                    <a:pt x="99" y="20"/>
                  </a:cubicBezTo>
                  <a:cubicBezTo>
                    <a:pt x="109" y="24"/>
                    <a:pt x="117" y="32"/>
                    <a:pt x="120" y="43"/>
                  </a:cubicBezTo>
                  <a:cubicBezTo>
                    <a:pt x="120" y="44"/>
                    <a:pt x="120" y="44"/>
                    <a:pt x="120" y="45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42" y="64"/>
                    <a:pt x="142" y="64"/>
                    <a:pt x="142" y="64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42" y="63"/>
                    <a:pt x="142" y="63"/>
                    <a:pt x="142" y="6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8" y="41"/>
                    <a:pt x="138" y="41"/>
                    <a:pt x="138" y="41"/>
                  </a:cubicBezTo>
                  <a:cubicBezTo>
                    <a:pt x="136" y="33"/>
                    <a:pt x="133" y="26"/>
                    <a:pt x="129" y="20"/>
                  </a:cubicBezTo>
                  <a:cubicBezTo>
                    <a:pt x="119" y="8"/>
                    <a:pt x="105" y="0"/>
                    <a:pt x="8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0" y="0"/>
                    <a:pt x="25" y="8"/>
                    <a:pt x="17" y="20"/>
                  </a:cubicBezTo>
                  <a:cubicBezTo>
                    <a:pt x="13" y="25"/>
                    <a:pt x="10" y="32"/>
                    <a:pt x="9" y="3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4" y="64"/>
                    <a:pt x="4" y="64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4D3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7" name="iṡlïďé">
              <a:extLst>
                <a:ext uri="{FF2B5EF4-FFF2-40B4-BE49-F238E27FC236}">
                  <a16:creationId xmlns:a16="http://schemas.microsoft.com/office/drawing/2014/main" id="{49283DBD-46CC-466B-BE61-17DC108F0014}"/>
                </a:ext>
              </a:extLst>
            </p:cNvPr>
            <p:cNvSpPr/>
            <p:nvPr/>
          </p:nvSpPr>
          <p:spPr bwMode="auto">
            <a:xfrm>
              <a:off x="8802392" y="3765461"/>
              <a:ext cx="560768" cy="312559"/>
            </a:xfrm>
            <a:custGeom>
              <a:avLst/>
              <a:gdLst>
                <a:gd name="T0" fmla="*/ 41 w 117"/>
                <a:gd name="T1" fmla="*/ 0 h 65"/>
                <a:gd name="T2" fmla="*/ 75 w 117"/>
                <a:gd name="T3" fmla="*/ 0 h 65"/>
                <a:gd name="T4" fmla="*/ 111 w 117"/>
                <a:gd name="T5" fmla="*/ 31 h 65"/>
                <a:gd name="T6" fmla="*/ 117 w 117"/>
                <a:gd name="T7" fmla="*/ 65 h 65"/>
                <a:gd name="T8" fmla="*/ 0 w 117"/>
                <a:gd name="T9" fmla="*/ 65 h 65"/>
                <a:gd name="T10" fmla="*/ 1 w 117"/>
                <a:gd name="T11" fmla="*/ 64 h 65"/>
                <a:gd name="T12" fmla="*/ 7 w 117"/>
                <a:gd name="T13" fmla="*/ 28 h 65"/>
                <a:gd name="T14" fmla="*/ 41 w 117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65">
                  <a:moveTo>
                    <a:pt x="41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93" y="0"/>
                    <a:pt x="108" y="13"/>
                    <a:pt x="111" y="31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0" y="12"/>
                    <a:pt x="25" y="0"/>
                    <a:pt x="4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8" name="ï$ḷíḋê">
              <a:extLst>
                <a:ext uri="{FF2B5EF4-FFF2-40B4-BE49-F238E27FC236}">
                  <a16:creationId xmlns:a16="http://schemas.microsoft.com/office/drawing/2014/main" id="{910C0B26-CC5E-4784-A2BE-57C87B7AE53A}"/>
                </a:ext>
              </a:extLst>
            </p:cNvPr>
            <p:cNvSpPr/>
            <p:nvPr/>
          </p:nvSpPr>
          <p:spPr bwMode="auto">
            <a:xfrm>
              <a:off x="8769297" y="3726850"/>
              <a:ext cx="632472" cy="351170"/>
            </a:xfrm>
            <a:custGeom>
              <a:avLst/>
              <a:gdLst>
                <a:gd name="T0" fmla="*/ 130 w 132"/>
                <a:gd name="T1" fmla="*/ 60 h 73"/>
                <a:gd name="T2" fmla="*/ 126 w 132"/>
                <a:gd name="T3" fmla="*/ 38 h 73"/>
                <a:gd name="T4" fmla="*/ 126 w 132"/>
                <a:gd name="T5" fmla="*/ 37 h 73"/>
                <a:gd name="T6" fmla="*/ 82 w 132"/>
                <a:gd name="T7" fmla="*/ 1 h 73"/>
                <a:gd name="T8" fmla="*/ 48 w 132"/>
                <a:gd name="T9" fmla="*/ 0 h 73"/>
                <a:gd name="T10" fmla="*/ 7 w 132"/>
                <a:gd name="T11" fmla="*/ 35 h 73"/>
                <a:gd name="T12" fmla="*/ 7 w 132"/>
                <a:gd name="T13" fmla="*/ 37 h 73"/>
                <a:gd name="T14" fmla="*/ 2 w 132"/>
                <a:gd name="T15" fmla="*/ 60 h 73"/>
                <a:gd name="T16" fmla="*/ 0 w 132"/>
                <a:gd name="T17" fmla="*/ 73 h 73"/>
                <a:gd name="T18" fmla="*/ 8 w 132"/>
                <a:gd name="T19" fmla="*/ 73 h 73"/>
                <a:gd name="T20" fmla="*/ 8 w 132"/>
                <a:gd name="T21" fmla="*/ 72 h 73"/>
                <a:gd name="T22" fmla="*/ 10 w 132"/>
                <a:gd name="T23" fmla="*/ 60 h 73"/>
                <a:gd name="T24" fmla="*/ 14 w 132"/>
                <a:gd name="T25" fmla="*/ 37 h 73"/>
                <a:gd name="T26" fmla="*/ 14 w 132"/>
                <a:gd name="T27" fmla="*/ 36 h 73"/>
                <a:gd name="T28" fmla="*/ 48 w 132"/>
                <a:gd name="T29" fmla="*/ 8 h 73"/>
                <a:gd name="T30" fmla="*/ 82 w 132"/>
                <a:gd name="T31" fmla="*/ 8 h 73"/>
                <a:gd name="T32" fmla="*/ 118 w 132"/>
                <a:gd name="T33" fmla="*/ 37 h 73"/>
                <a:gd name="T34" fmla="*/ 118 w 132"/>
                <a:gd name="T35" fmla="*/ 39 h 73"/>
                <a:gd name="T36" fmla="*/ 122 w 132"/>
                <a:gd name="T37" fmla="*/ 60 h 73"/>
                <a:gd name="T38" fmla="*/ 124 w 132"/>
                <a:gd name="T39" fmla="*/ 73 h 73"/>
                <a:gd name="T40" fmla="*/ 132 w 132"/>
                <a:gd name="T41" fmla="*/ 73 h 73"/>
                <a:gd name="T42" fmla="*/ 130 w 132"/>
                <a:gd name="T43" fmla="*/ 6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73">
                  <a:moveTo>
                    <a:pt x="130" y="60"/>
                  </a:moveTo>
                  <a:cubicBezTo>
                    <a:pt x="126" y="38"/>
                    <a:pt x="126" y="38"/>
                    <a:pt x="126" y="38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2" y="16"/>
                    <a:pt x="103" y="1"/>
                    <a:pt x="82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8" y="0"/>
                    <a:pt x="11" y="15"/>
                    <a:pt x="7" y="35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7" y="20"/>
                    <a:pt x="32" y="8"/>
                    <a:pt x="48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99" y="8"/>
                    <a:pt x="114" y="20"/>
                    <a:pt x="118" y="37"/>
                  </a:cubicBezTo>
                  <a:cubicBezTo>
                    <a:pt x="118" y="38"/>
                    <a:pt x="118" y="38"/>
                    <a:pt x="118" y="39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4" y="73"/>
                    <a:pt x="124" y="73"/>
                    <a:pt x="124" y="73"/>
                  </a:cubicBezTo>
                  <a:cubicBezTo>
                    <a:pt x="132" y="73"/>
                    <a:pt x="132" y="73"/>
                    <a:pt x="132" y="73"/>
                  </a:cubicBezTo>
                  <a:lnTo>
                    <a:pt x="130" y="60"/>
                  </a:lnTo>
                  <a:close/>
                </a:path>
              </a:pathLst>
            </a:custGeom>
            <a:solidFill>
              <a:srgbClr val="9E4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9" name="îṩľiḋe">
              <a:extLst>
                <a:ext uri="{FF2B5EF4-FFF2-40B4-BE49-F238E27FC236}">
                  <a16:creationId xmlns:a16="http://schemas.microsoft.com/office/drawing/2014/main" id="{68DC4674-60B3-4178-AAB3-D5966000F215}"/>
                </a:ext>
              </a:extLst>
            </p:cNvPr>
            <p:cNvSpPr/>
            <p:nvPr/>
          </p:nvSpPr>
          <p:spPr bwMode="auto">
            <a:xfrm>
              <a:off x="7629377" y="3092540"/>
              <a:ext cx="139732" cy="476193"/>
            </a:xfrm>
            <a:custGeom>
              <a:avLst/>
              <a:gdLst>
                <a:gd name="T0" fmla="*/ 7 w 29"/>
                <a:gd name="T1" fmla="*/ 99 h 99"/>
                <a:gd name="T2" fmla="*/ 22 w 29"/>
                <a:gd name="T3" fmla="*/ 99 h 99"/>
                <a:gd name="T4" fmla="*/ 29 w 29"/>
                <a:gd name="T5" fmla="*/ 93 h 99"/>
                <a:gd name="T6" fmla="*/ 29 w 29"/>
                <a:gd name="T7" fmla="*/ 6 h 99"/>
                <a:gd name="T8" fmla="*/ 23 w 29"/>
                <a:gd name="T9" fmla="*/ 0 h 99"/>
                <a:gd name="T10" fmla="*/ 7 w 29"/>
                <a:gd name="T11" fmla="*/ 0 h 99"/>
                <a:gd name="T12" fmla="*/ 1 w 29"/>
                <a:gd name="T13" fmla="*/ 6 h 99"/>
                <a:gd name="T14" fmla="*/ 0 w 29"/>
                <a:gd name="T15" fmla="*/ 93 h 99"/>
                <a:gd name="T16" fmla="*/ 7 w 29"/>
                <a:gd name="T1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99">
                  <a:moveTo>
                    <a:pt x="7" y="99"/>
                  </a:moveTo>
                  <a:cubicBezTo>
                    <a:pt x="22" y="99"/>
                    <a:pt x="22" y="99"/>
                    <a:pt x="22" y="99"/>
                  </a:cubicBezTo>
                  <a:cubicBezTo>
                    <a:pt x="26" y="99"/>
                    <a:pt x="29" y="96"/>
                    <a:pt x="29" y="9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1" y="3"/>
                    <a:pt x="1" y="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6"/>
                    <a:pt x="3" y="99"/>
                    <a:pt x="7" y="99"/>
                  </a:cubicBezTo>
                </a:path>
              </a:pathLst>
            </a:custGeom>
            <a:solidFill>
              <a:srgbClr val="DAD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0" name="íŝlíḋè">
              <a:extLst>
                <a:ext uri="{FF2B5EF4-FFF2-40B4-BE49-F238E27FC236}">
                  <a16:creationId xmlns:a16="http://schemas.microsoft.com/office/drawing/2014/main" id="{9195A376-9424-475C-91FC-5063F1E1E35B}"/>
                </a:ext>
              </a:extLst>
            </p:cNvPr>
            <p:cNvSpPr/>
            <p:nvPr/>
          </p:nvSpPr>
          <p:spPr bwMode="auto">
            <a:xfrm>
              <a:off x="6447168" y="3910708"/>
              <a:ext cx="229823" cy="229823"/>
            </a:xfrm>
            <a:prstGeom prst="ellipse">
              <a:avLst/>
            </a:prstGeom>
            <a:solidFill>
              <a:srgbClr val="36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1" name="ïŝ1íḑè">
              <a:extLst>
                <a:ext uri="{FF2B5EF4-FFF2-40B4-BE49-F238E27FC236}">
                  <a16:creationId xmlns:a16="http://schemas.microsoft.com/office/drawing/2014/main" id="{DDB91F95-C195-4E10-866E-4BE26B48A753}"/>
                </a:ext>
              </a:extLst>
            </p:cNvPr>
            <p:cNvSpPr/>
            <p:nvPr/>
          </p:nvSpPr>
          <p:spPr bwMode="auto">
            <a:xfrm>
              <a:off x="6318468" y="3780170"/>
              <a:ext cx="487225" cy="490902"/>
            </a:xfrm>
            <a:custGeom>
              <a:avLst/>
              <a:gdLst>
                <a:gd name="T0" fmla="*/ 0 w 102"/>
                <a:gd name="T1" fmla="*/ 51 h 102"/>
                <a:gd name="T2" fmla="*/ 51 w 102"/>
                <a:gd name="T3" fmla="*/ 102 h 102"/>
                <a:gd name="T4" fmla="*/ 102 w 102"/>
                <a:gd name="T5" fmla="*/ 51 h 102"/>
                <a:gd name="T6" fmla="*/ 51 w 102"/>
                <a:gd name="T7" fmla="*/ 0 h 102"/>
                <a:gd name="T8" fmla="*/ 0 w 102"/>
                <a:gd name="T9" fmla="*/ 51 h 102"/>
                <a:gd name="T10" fmla="*/ 20 w 102"/>
                <a:gd name="T11" fmla="*/ 51 h 102"/>
                <a:gd name="T12" fmla="*/ 51 w 102"/>
                <a:gd name="T13" fmla="*/ 19 h 102"/>
                <a:gd name="T14" fmla="*/ 82 w 102"/>
                <a:gd name="T15" fmla="*/ 51 h 102"/>
                <a:gd name="T16" fmla="*/ 51 w 102"/>
                <a:gd name="T17" fmla="*/ 82 h 102"/>
                <a:gd name="T18" fmla="*/ 20 w 102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20" y="51"/>
                  </a:moveTo>
                  <a:cubicBezTo>
                    <a:pt x="20" y="34"/>
                    <a:pt x="34" y="19"/>
                    <a:pt x="51" y="19"/>
                  </a:cubicBezTo>
                  <a:cubicBezTo>
                    <a:pt x="68" y="20"/>
                    <a:pt x="82" y="34"/>
                    <a:pt x="82" y="51"/>
                  </a:cubicBezTo>
                  <a:cubicBezTo>
                    <a:pt x="82" y="68"/>
                    <a:pt x="68" y="82"/>
                    <a:pt x="51" y="82"/>
                  </a:cubicBezTo>
                  <a:cubicBezTo>
                    <a:pt x="34" y="82"/>
                    <a:pt x="20" y="68"/>
                    <a:pt x="20" y="51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2" name="íṥľiḋe">
              <a:extLst>
                <a:ext uri="{FF2B5EF4-FFF2-40B4-BE49-F238E27FC236}">
                  <a16:creationId xmlns:a16="http://schemas.microsoft.com/office/drawing/2014/main" id="{36F52372-04EE-46E4-BD59-156459BE68BA}"/>
                </a:ext>
              </a:extLst>
            </p:cNvPr>
            <p:cNvSpPr/>
            <p:nvPr/>
          </p:nvSpPr>
          <p:spPr bwMode="auto">
            <a:xfrm>
              <a:off x="6414074" y="3877614"/>
              <a:ext cx="296012" cy="297850"/>
            </a:xfrm>
            <a:custGeom>
              <a:avLst/>
              <a:gdLst>
                <a:gd name="T0" fmla="*/ 0 w 62"/>
                <a:gd name="T1" fmla="*/ 31 h 62"/>
                <a:gd name="T2" fmla="*/ 31 w 62"/>
                <a:gd name="T3" fmla="*/ 62 h 62"/>
                <a:gd name="T4" fmla="*/ 62 w 62"/>
                <a:gd name="T5" fmla="*/ 31 h 62"/>
                <a:gd name="T6" fmla="*/ 31 w 62"/>
                <a:gd name="T7" fmla="*/ 0 h 62"/>
                <a:gd name="T8" fmla="*/ 0 w 62"/>
                <a:gd name="T9" fmla="*/ 31 h 62"/>
                <a:gd name="T10" fmla="*/ 3 w 62"/>
                <a:gd name="T11" fmla="*/ 31 h 62"/>
                <a:gd name="T12" fmla="*/ 31 w 62"/>
                <a:gd name="T13" fmla="*/ 3 h 62"/>
                <a:gd name="T14" fmla="*/ 59 w 62"/>
                <a:gd name="T15" fmla="*/ 31 h 62"/>
                <a:gd name="T16" fmla="*/ 31 w 62"/>
                <a:gd name="T17" fmla="*/ 59 h 62"/>
                <a:gd name="T18" fmla="*/ 3 w 62"/>
                <a:gd name="T1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" y="31"/>
                  </a:moveTo>
                  <a:cubicBezTo>
                    <a:pt x="3" y="15"/>
                    <a:pt x="16" y="3"/>
                    <a:pt x="31" y="3"/>
                  </a:cubicBezTo>
                  <a:cubicBezTo>
                    <a:pt x="46" y="3"/>
                    <a:pt x="59" y="16"/>
                    <a:pt x="59" y="31"/>
                  </a:cubicBezTo>
                  <a:cubicBezTo>
                    <a:pt x="59" y="46"/>
                    <a:pt x="46" y="59"/>
                    <a:pt x="31" y="59"/>
                  </a:cubicBezTo>
                  <a:cubicBezTo>
                    <a:pt x="16" y="59"/>
                    <a:pt x="3" y="46"/>
                    <a:pt x="3" y="3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3" name="îṥḻiḋê">
              <a:extLst>
                <a:ext uri="{FF2B5EF4-FFF2-40B4-BE49-F238E27FC236}">
                  <a16:creationId xmlns:a16="http://schemas.microsoft.com/office/drawing/2014/main" id="{D68D34D6-90C6-45CC-A916-A42E1DCAD6FE}"/>
                </a:ext>
              </a:extLst>
            </p:cNvPr>
            <p:cNvSpPr/>
            <p:nvPr/>
          </p:nvSpPr>
          <p:spPr bwMode="auto">
            <a:xfrm>
              <a:off x="6471071" y="3934610"/>
              <a:ext cx="182020" cy="182020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7 w 38"/>
                <a:gd name="T11" fmla="*/ 19 h 38"/>
                <a:gd name="T12" fmla="*/ 19 w 38"/>
                <a:gd name="T13" fmla="*/ 7 h 38"/>
                <a:gd name="T14" fmla="*/ 31 w 38"/>
                <a:gd name="T15" fmla="*/ 19 h 38"/>
                <a:gd name="T16" fmla="*/ 19 w 38"/>
                <a:gd name="T17" fmla="*/ 31 h 38"/>
                <a:gd name="T18" fmla="*/ 7 w 38"/>
                <a:gd name="T1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cubicBezTo>
                    <a:pt x="0" y="29"/>
                    <a:pt x="8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8"/>
                    <a:pt x="30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lose/>
                  <a:moveTo>
                    <a:pt x="7" y="19"/>
                  </a:moveTo>
                  <a:cubicBezTo>
                    <a:pt x="7" y="12"/>
                    <a:pt x="12" y="7"/>
                    <a:pt x="19" y="7"/>
                  </a:cubicBezTo>
                  <a:cubicBezTo>
                    <a:pt x="26" y="7"/>
                    <a:pt x="31" y="12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2" y="31"/>
                    <a:pt x="7" y="26"/>
                    <a:pt x="7" y="1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4" name="îṧḷíḓè">
              <a:extLst>
                <a:ext uri="{FF2B5EF4-FFF2-40B4-BE49-F238E27FC236}">
                  <a16:creationId xmlns:a16="http://schemas.microsoft.com/office/drawing/2014/main" id="{2FD1B0CD-DF9C-45B7-BCAE-53F89A626806}"/>
                </a:ext>
              </a:extLst>
            </p:cNvPr>
            <p:cNvSpPr/>
            <p:nvPr/>
          </p:nvSpPr>
          <p:spPr bwMode="auto">
            <a:xfrm>
              <a:off x="6504165" y="3967705"/>
              <a:ext cx="115831" cy="115831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  <a:gd name="T10" fmla="*/ 7 w 24"/>
                <a:gd name="T11" fmla="*/ 7 h 24"/>
                <a:gd name="T12" fmla="*/ 5 w 24"/>
                <a:gd name="T13" fmla="*/ 7 h 24"/>
                <a:gd name="T14" fmla="*/ 5 w 24"/>
                <a:gd name="T15" fmla="*/ 5 h 24"/>
                <a:gd name="T16" fmla="*/ 7 w 24"/>
                <a:gd name="T17" fmla="*/ 5 h 24"/>
                <a:gd name="T18" fmla="*/ 7 w 24"/>
                <a:gd name="T19" fmla="*/ 7 h 24"/>
                <a:gd name="T20" fmla="*/ 13 w 24"/>
                <a:gd name="T21" fmla="*/ 4 h 24"/>
                <a:gd name="T22" fmla="*/ 12 w 24"/>
                <a:gd name="T23" fmla="*/ 5 h 24"/>
                <a:gd name="T24" fmla="*/ 11 w 24"/>
                <a:gd name="T25" fmla="*/ 4 h 24"/>
                <a:gd name="T26" fmla="*/ 12 w 24"/>
                <a:gd name="T27" fmla="*/ 3 h 24"/>
                <a:gd name="T28" fmla="*/ 13 w 24"/>
                <a:gd name="T29" fmla="*/ 4 h 24"/>
                <a:gd name="T30" fmla="*/ 19 w 24"/>
                <a:gd name="T31" fmla="*/ 7 h 24"/>
                <a:gd name="T32" fmla="*/ 17 w 24"/>
                <a:gd name="T33" fmla="*/ 7 h 24"/>
                <a:gd name="T34" fmla="*/ 17 w 24"/>
                <a:gd name="T35" fmla="*/ 5 h 24"/>
                <a:gd name="T36" fmla="*/ 19 w 24"/>
                <a:gd name="T37" fmla="*/ 5 h 24"/>
                <a:gd name="T38" fmla="*/ 19 w 24"/>
                <a:gd name="T39" fmla="*/ 7 h 24"/>
                <a:gd name="T40" fmla="*/ 19 w 24"/>
                <a:gd name="T41" fmla="*/ 13 h 24"/>
                <a:gd name="T42" fmla="*/ 18 w 24"/>
                <a:gd name="T43" fmla="*/ 12 h 24"/>
                <a:gd name="T44" fmla="*/ 19 w 24"/>
                <a:gd name="T45" fmla="*/ 11 h 24"/>
                <a:gd name="T46" fmla="*/ 20 w 24"/>
                <a:gd name="T47" fmla="*/ 12 h 24"/>
                <a:gd name="T48" fmla="*/ 19 w 24"/>
                <a:gd name="T49" fmla="*/ 13 h 24"/>
                <a:gd name="T50" fmla="*/ 17 w 24"/>
                <a:gd name="T51" fmla="*/ 17 h 24"/>
                <a:gd name="T52" fmla="*/ 19 w 24"/>
                <a:gd name="T53" fmla="*/ 17 h 24"/>
                <a:gd name="T54" fmla="*/ 19 w 24"/>
                <a:gd name="T55" fmla="*/ 19 h 24"/>
                <a:gd name="T56" fmla="*/ 17 w 24"/>
                <a:gd name="T57" fmla="*/ 19 h 24"/>
                <a:gd name="T58" fmla="*/ 17 w 24"/>
                <a:gd name="T59" fmla="*/ 17 h 24"/>
                <a:gd name="T60" fmla="*/ 11 w 24"/>
                <a:gd name="T61" fmla="*/ 19 h 24"/>
                <a:gd name="T62" fmla="*/ 12 w 24"/>
                <a:gd name="T63" fmla="*/ 18 h 24"/>
                <a:gd name="T64" fmla="*/ 13 w 24"/>
                <a:gd name="T65" fmla="*/ 19 h 24"/>
                <a:gd name="T66" fmla="*/ 12 w 24"/>
                <a:gd name="T67" fmla="*/ 20 h 24"/>
                <a:gd name="T68" fmla="*/ 11 w 24"/>
                <a:gd name="T69" fmla="*/ 19 h 24"/>
                <a:gd name="T70" fmla="*/ 7 w 24"/>
                <a:gd name="T71" fmla="*/ 12 h 24"/>
                <a:gd name="T72" fmla="*/ 12 w 24"/>
                <a:gd name="T73" fmla="*/ 7 h 24"/>
                <a:gd name="T74" fmla="*/ 17 w 24"/>
                <a:gd name="T75" fmla="*/ 12 h 24"/>
                <a:gd name="T76" fmla="*/ 12 w 24"/>
                <a:gd name="T77" fmla="*/ 16 h 24"/>
                <a:gd name="T78" fmla="*/ 7 w 24"/>
                <a:gd name="T79" fmla="*/ 12 h 24"/>
                <a:gd name="T80" fmla="*/ 5 w 24"/>
                <a:gd name="T81" fmla="*/ 17 h 24"/>
                <a:gd name="T82" fmla="*/ 7 w 24"/>
                <a:gd name="T83" fmla="*/ 17 h 24"/>
                <a:gd name="T84" fmla="*/ 7 w 24"/>
                <a:gd name="T85" fmla="*/ 19 h 24"/>
                <a:gd name="T86" fmla="*/ 5 w 24"/>
                <a:gd name="T87" fmla="*/ 19 h 24"/>
                <a:gd name="T88" fmla="*/ 5 w 24"/>
                <a:gd name="T89" fmla="*/ 17 h 24"/>
                <a:gd name="T90" fmla="*/ 4 w 24"/>
                <a:gd name="T91" fmla="*/ 12 h 24"/>
                <a:gd name="T92" fmla="*/ 5 w 24"/>
                <a:gd name="T93" fmla="*/ 11 h 24"/>
                <a:gd name="T94" fmla="*/ 6 w 24"/>
                <a:gd name="T95" fmla="*/ 12 h 24"/>
                <a:gd name="T96" fmla="*/ 5 w 24"/>
                <a:gd name="T97" fmla="*/ 13 h 24"/>
                <a:gd name="T98" fmla="*/ 4 w 24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  <a:moveTo>
                    <a:pt x="7" y="7"/>
                  </a:moveTo>
                  <a:cubicBezTo>
                    <a:pt x="7" y="8"/>
                    <a:pt x="6" y="8"/>
                    <a:pt x="5" y="7"/>
                  </a:cubicBezTo>
                  <a:cubicBezTo>
                    <a:pt x="4" y="7"/>
                    <a:pt x="4" y="6"/>
                    <a:pt x="5" y="5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8" y="6"/>
                    <a:pt x="8" y="7"/>
                    <a:pt x="7" y="7"/>
                  </a:cubicBezTo>
                  <a:close/>
                  <a:moveTo>
                    <a:pt x="13" y="4"/>
                  </a:moveTo>
                  <a:cubicBezTo>
                    <a:pt x="13" y="5"/>
                    <a:pt x="13" y="5"/>
                    <a:pt x="12" y="5"/>
                  </a:cubicBezTo>
                  <a:cubicBezTo>
                    <a:pt x="11" y="5"/>
                    <a:pt x="11" y="5"/>
                    <a:pt x="11" y="4"/>
                  </a:cubicBezTo>
                  <a:cubicBezTo>
                    <a:pt x="11" y="4"/>
                    <a:pt x="11" y="3"/>
                    <a:pt x="12" y="3"/>
                  </a:cubicBezTo>
                  <a:cubicBezTo>
                    <a:pt x="13" y="3"/>
                    <a:pt x="13" y="4"/>
                    <a:pt x="13" y="4"/>
                  </a:cubicBezTo>
                  <a:close/>
                  <a:moveTo>
                    <a:pt x="19" y="7"/>
                  </a:moveTo>
                  <a:cubicBezTo>
                    <a:pt x="18" y="8"/>
                    <a:pt x="17" y="8"/>
                    <a:pt x="17" y="7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8" y="4"/>
                    <a:pt x="19" y="5"/>
                  </a:cubicBezTo>
                  <a:cubicBezTo>
                    <a:pt x="20" y="6"/>
                    <a:pt x="20" y="7"/>
                    <a:pt x="19" y="7"/>
                  </a:cubicBezTo>
                  <a:close/>
                  <a:moveTo>
                    <a:pt x="19" y="13"/>
                  </a:moveTo>
                  <a:cubicBezTo>
                    <a:pt x="19" y="13"/>
                    <a:pt x="18" y="12"/>
                    <a:pt x="18" y="12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0" y="12"/>
                    <a:pt x="20" y="13"/>
                    <a:pt x="19" y="13"/>
                  </a:cubicBezTo>
                  <a:close/>
                  <a:moveTo>
                    <a:pt x="17" y="17"/>
                  </a:moveTo>
                  <a:cubicBezTo>
                    <a:pt x="17" y="16"/>
                    <a:pt x="18" y="16"/>
                    <a:pt x="19" y="17"/>
                  </a:cubicBezTo>
                  <a:cubicBezTo>
                    <a:pt x="20" y="17"/>
                    <a:pt x="20" y="18"/>
                    <a:pt x="19" y="19"/>
                  </a:cubicBezTo>
                  <a:cubicBezTo>
                    <a:pt x="18" y="20"/>
                    <a:pt x="17" y="20"/>
                    <a:pt x="17" y="19"/>
                  </a:cubicBezTo>
                  <a:cubicBezTo>
                    <a:pt x="16" y="18"/>
                    <a:pt x="16" y="17"/>
                    <a:pt x="17" y="17"/>
                  </a:cubicBezTo>
                  <a:close/>
                  <a:moveTo>
                    <a:pt x="11" y="19"/>
                  </a:moveTo>
                  <a:cubicBezTo>
                    <a:pt x="11" y="19"/>
                    <a:pt x="11" y="18"/>
                    <a:pt x="12" y="18"/>
                  </a:cubicBezTo>
                  <a:cubicBezTo>
                    <a:pt x="13" y="18"/>
                    <a:pt x="13" y="19"/>
                    <a:pt x="13" y="19"/>
                  </a:cubicBezTo>
                  <a:cubicBezTo>
                    <a:pt x="13" y="20"/>
                    <a:pt x="13" y="20"/>
                    <a:pt x="12" y="20"/>
                  </a:cubicBezTo>
                  <a:cubicBezTo>
                    <a:pt x="11" y="20"/>
                    <a:pt x="11" y="20"/>
                    <a:pt x="11" y="19"/>
                  </a:cubicBezTo>
                  <a:close/>
                  <a:moveTo>
                    <a:pt x="7" y="12"/>
                  </a:moveTo>
                  <a:cubicBezTo>
                    <a:pt x="7" y="9"/>
                    <a:pt x="10" y="7"/>
                    <a:pt x="12" y="7"/>
                  </a:cubicBezTo>
                  <a:cubicBezTo>
                    <a:pt x="15" y="7"/>
                    <a:pt x="17" y="9"/>
                    <a:pt x="17" y="12"/>
                  </a:cubicBezTo>
                  <a:cubicBezTo>
                    <a:pt x="17" y="14"/>
                    <a:pt x="15" y="16"/>
                    <a:pt x="12" y="16"/>
                  </a:cubicBezTo>
                  <a:cubicBezTo>
                    <a:pt x="9" y="16"/>
                    <a:pt x="7" y="14"/>
                    <a:pt x="7" y="12"/>
                  </a:cubicBezTo>
                  <a:close/>
                  <a:moveTo>
                    <a:pt x="5" y="17"/>
                  </a:moveTo>
                  <a:cubicBezTo>
                    <a:pt x="6" y="16"/>
                    <a:pt x="7" y="16"/>
                    <a:pt x="7" y="17"/>
                  </a:cubicBezTo>
                  <a:cubicBezTo>
                    <a:pt x="8" y="17"/>
                    <a:pt x="8" y="18"/>
                    <a:pt x="7" y="19"/>
                  </a:cubicBezTo>
                  <a:cubicBezTo>
                    <a:pt x="7" y="20"/>
                    <a:pt x="6" y="20"/>
                    <a:pt x="5" y="19"/>
                  </a:cubicBezTo>
                  <a:cubicBezTo>
                    <a:pt x="4" y="18"/>
                    <a:pt x="4" y="17"/>
                    <a:pt x="5" y="17"/>
                  </a:cubicBezTo>
                  <a:close/>
                  <a:moveTo>
                    <a:pt x="4" y="12"/>
                  </a:move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6" y="11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4" y="13"/>
                    <a:pt x="4" y="12"/>
                    <a:pt x="4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5" name="iSḷîḓé">
              <a:extLst>
                <a:ext uri="{FF2B5EF4-FFF2-40B4-BE49-F238E27FC236}">
                  <a16:creationId xmlns:a16="http://schemas.microsoft.com/office/drawing/2014/main" id="{E3F4884D-BCBB-48B5-843C-84CF3FA12BF8}"/>
                </a:ext>
              </a:extLst>
            </p:cNvPr>
            <p:cNvSpPr/>
            <p:nvPr/>
          </p:nvSpPr>
          <p:spPr bwMode="auto">
            <a:xfrm>
              <a:off x="6428783" y="3890484"/>
              <a:ext cx="266595" cy="270272"/>
            </a:xfrm>
            <a:custGeom>
              <a:avLst/>
              <a:gdLst>
                <a:gd name="T0" fmla="*/ 28 w 56"/>
                <a:gd name="T1" fmla="*/ 56 h 56"/>
                <a:gd name="T2" fmla="*/ 28 w 56"/>
                <a:gd name="T3" fmla="*/ 0 h 56"/>
                <a:gd name="T4" fmla="*/ 10 w 56"/>
                <a:gd name="T5" fmla="*/ 18 h 56"/>
                <a:gd name="T6" fmla="*/ 5 w 56"/>
                <a:gd name="T7" fmla="*/ 15 h 56"/>
                <a:gd name="T8" fmla="*/ 10 w 56"/>
                <a:gd name="T9" fmla="*/ 18 h 56"/>
                <a:gd name="T10" fmla="*/ 47 w 56"/>
                <a:gd name="T11" fmla="*/ 28 h 56"/>
                <a:gd name="T12" fmla="*/ 9 w 56"/>
                <a:gd name="T13" fmla="*/ 28 h 56"/>
                <a:gd name="T14" fmla="*/ 18 w 56"/>
                <a:gd name="T15" fmla="*/ 10 h 56"/>
                <a:gd name="T16" fmla="*/ 15 w 56"/>
                <a:gd name="T17" fmla="*/ 5 h 56"/>
                <a:gd name="T18" fmla="*/ 18 w 56"/>
                <a:gd name="T19" fmla="*/ 10 h 56"/>
                <a:gd name="T20" fmla="*/ 28 w 56"/>
                <a:gd name="T21" fmla="*/ 7 h 56"/>
                <a:gd name="T22" fmla="*/ 28 w 56"/>
                <a:gd name="T23" fmla="*/ 1 h 56"/>
                <a:gd name="T24" fmla="*/ 42 w 56"/>
                <a:gd name="T25" fmla="*/ 9 h 56"/>
                <a:gd name="T26" fmla="*/ 38 w 56"/>
                <a:gd name="T27" fmla="*/ 6 h 56"/>
                <a:gd name="T28" fmla="*/ 42 w 56"/>
                <a:gd name="T29" fmla="*/ 9 h 56"/>
                <a:gd name="T30" fmla="*/ 46 w 56"/>
                <a:gd name="T31" fmla="*/ 18 h 56"/>
                <a:gd name="T32" fmla="*/ 51 w 56"/>
                <a:gd name="T33" fmla="*/ 15 h 56"/>
                <a:gd name="T34" fmla="*/ 52 w 56"/>
                <a:gd name="T35" fmla="*/ 31 h 56"/>
                <a:gd name="T36" fmla="*/ 52 w 56"/>
                <a:gd name="T37" fmla="*/ 25 h 56"/>
                <a:gd name="T38" fmla="*/ 52 w 56"/>
                <a:gd name="T39" fmla="*/ 31 h 56"/>
                <a:gd name="T40" fmla="*/ 50 w 56"/>
                <a:gd name="T41" fmla="*/ 37 h 56"/>
                <a:gd name="T42" fmla="*/ 47 w 56"/>
                <a:gd name="T43" fmla="*/ 42 h 56"/>
                <a:gd name="T44" fmla="*/ 38 w 56"/>
                <a:gd name="T45" fmla="*/ 46 h 56"/>
                <a:gd name="T46" fmla="*/ 41 w 56"/>
                <a:gd name="T47" fmla="*/ 51 h 56"/>
                <a:gd name="T48" fmla="*/ 38 w 56"/>
                <a:gd name="T49" fmla="*/ 46 h 56"/>
                <a:gd name="T50" fmla="*/ 28 w 56"/>
                <a:gd name="T51" fmla="*/ 48 h 56"/>
                <a:gd name="T52" fmla="*/ 28 w 56"/>
                <a:gd name="T53" fmla="*/ 55 h 56"/>
                <a:gd name="T54" fmla="*/ 14 w 56"/>
                <a:gd name="T55" fmla="*/ 47 h 56"/>
                <a:gd name="T56" fmla="*/ 18 w 56"/>
                <a:gd name="T57" fmla="*/ 50 h 56"/>
                <a:gd name="T58" fmla="*/ 14 w 56"/>
                <a:gd name="T59" fmla="*/ 47 h 56"/>
                <a:gd name="T60" fmla="*/ 10 w 56"/>
                <a:gd name="T61" fmla="*/ 38 h 56"/>
                <a:gd name="T62" fmla="*/ 5 w 56"/>
                <a:gd name="T63" fmla="*/ 41 h 56"/>
                <a:gd name="T64" fmla="*/ 1 w 56"/>
                <a:gd name="T65" fmla="*/ 28 h 56"/>
                <a:gd name="T66" fmla="*/ 8 w 56"/>
                <a:gd name="T67" fmla="*/ 28 h 56"/>
                <a:gd name="T68" fmla="*/ 1 w 56"/>
                <a:gd name="T6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lose/>
                  <a:moveTo>
                    <a:pt x="10" y="18"/>
                  </a:moveTo>
                  <a:cubicBezTo>
                    <a:pt x="10" y="19"/>
                    <a:pt x="8" y="19"/>
                    <a:pt x="6" y="18"/>
                  </a:cubicBezTo>
                  <a:cubicBezTo>
                    <a:pt x="5" y="18"/>
                    <a:pt x="4" y="16"/>
                    <a:pt x="5" y="15"/>
                  </a:cubicBezTo>
                  <a:cubicBezTo>
                    <a:pt x="6" y="13"/>
                    <a:pt x="7" y="13"/>
                    <a:pt x="9" y="14"/>
                  </a:cubicBezTo>
                  <a:cubicBezTo>
                    <a:pt x="10" y="15"/>
                    <a:pt x="11" y="16"/>
                    <a:pt x="10" y="18"/>
                  </a:cubicBezTo>
                  <a:close/>
                  <a:moveTo>
                    <a:pt x="28" y="9"/>
                  </a:moveTo>
                  <a:cubicBezTo>
                    <a:pt x="39" y="9"/>
                    <a:pt x="47" y="17"/>
                    <a:pt x="47" y="28"/>
                  </a:cubicBezTo>
                  <a:cubicBezTo>
                    <a:pt x="47" y="39"/>
                    <a:pt x="39" y="47"/>
                    <a:pt x="28" y="47"/>
                  </a:cubicBezTo>
                  <a:cubicBezTo>
                    <a:pt x="17" y="47"/>
                    <a:pt x="9" y="38"/>
                    <a:pt x="9" y="28"/>
                  </a:cubicBezTo>
                  <a:cubicBezTo>
                    <a:pt x="9" y="17"/>
                    <a:pt x="17" y="9"/>
                    <a:pt x="28" y="9"/>
                  </a:cubicBezTo>
                  <a:close/>
                  <a:moveTo>
                    <a:pt x="18" y="10"/>
                  </a:moveTo>
                  <a:cubicBezTo>
                    <a:pt x="17" y="11"/>
                    <a:pt x="15" y="10"/>
                    <a:pt x="14" y="9"/>
                  </a:cubicBezTo>
                  <a:cubicBezTo>
                    <a:pt x="13" y="7"/>
                    <a:pt x="13" y="6"/>
                    <a:pt x="15" y="5"/>
                  </a:cubicBezTo>
                  <a:cubicBezTo>
                    <a:pt x="16" y="4"/>
                    <a:pt x="18" y="5"/>
                    <a:pt x="19" y="6"/>
                  </a:cubicBezTo>
                  <a:cubicBezTo>
                    <a:pt x="19" y="8"/>
                    <a:pt x="19" y="9"/>
                    <a:pt x="18" y="10"/>
                  </a:cubicBezTo>
                  <a:close/>
                  <a:moveTo>
                    <a:pt x="31" y="4"/>
                  </a:moveTo>
                  <a:cubicBezTo>
                    <a:pt x="31" y="6"/>
                    <a:pt x="30" y="7"/>
                    <a:pt x="28" y="7"/>
                  </a:cubicBezTo>
                  <a:cubicBezTo>
                    <a:pt x="27" y="7"/>
                    <a:pt x="25" y="6"/>
                    <a:pt x="25" y="4"/>
                  </a:cubicBezTo>
                  <a:cubicBezTo>
                    <a:pt x="25" y="3"/>
                    <a:pt x="27" y="1"/>
                    <a:pt x="28" y="1"/>
                  </a:cubicBezTo>
                  <a:cubicBezTo>
                    <a:pt x="30" y="1"/>
                    <a:pt x="31" y="3"/>
                    <a:pt x="31" y="4"/>
                  </a:cubicBezTo>
                  <a:close/>
                  <a:moveTo>
                    <a:pt x="42" y="9"/>
                  </a:moveTo>
                  <a:cubicBezTo>
                    <a:pt x="41" y="10"/>
                    <a:pt x="40" y="11"/>
                    <a:pt x="38" y="10"/>
                  </a:cubicBezTo>
                  <a:cubicBezTo>
                    <a:pt x="37" y="9"/>
                    <a:pt x="37" y="8"/>
                    <a:pt x="38" y="6"/>
                  </a:cubicBezTo>
                  <a:cubicBezTo>
                    <a:pt x="38" y="5"/>
                    <a:pt x="40" y="4"/>
                    <a:pt x="41" y="5"/>
                  </a:cubicBezTo>
                  <a:cubicBezTo>
                    <a:pt x="43" y="6"/>
                    <a:pt x="43" y="7"/>
                    <a:pt x="42" y="9"/>
                  </a:cubicBezTo>
                  <a:close/>
                  <a:moveTo>
                    <a:pt x="50" y="18"/>
                  </a:moveTo>
                  <a:cubicBezTo>
                    <a:pt x="48" y="19"/>
                    <a:pt x="47" y="19"/>
                    <a:pt x="46" y="18"/>
                  </a:cubicBezTo>
                  <a:cubicBezTo>
                    <a:pt x="45" y="16"/>
                    <a:pt x="46" y="15"/>
                    <a:pt x="47" y="14"/>
                  </a:cubicBezTo>
                  <a:cubicBezTo>
                    <a:pt x="49" y="13"/>
                    <a:pt x="50" y="13"/>
                    <a:pt x="51" y="15"/>
                  </a:cubicBezTo>
                  <a:cubicBezTo>
                    <a:pt x="52" y="16"/>
                    <a:pt x="51" y="18"/>
                    <a:pt x="50" y="18"/>
                  </a:cubicBezTo>
                  <a:close/>
                  <a:moveTo>
                    <a:pt x="52" y="31"/>
                  </a:moveTo>
                  <a:cubicBezTo>
                    <a:pt x="50" y="31"/>
                    <a:pt x="49" y="29"/>
                    <a:pt x="49" y="28"/>
                  </a:cubicBezTo>
                  <a:cubicBezTo>
                    <a:pt x="49" y="26"/>
                    <a:pt x="50" y="25"/>
                    <a:pt x="52" y="25"/>
                  </a:cubicBezTo>
                  <a:cubicBezTo>
                    <a:pt x="53" y="25"/>
                    <a:pt x="55" y="26"/>
                    <a:pt x="55" y="28"/>
                  </a:cubicBezTo>
                  <a:cubicBezTo>
                    <a:pt x="55" y="29"/>
                    <a:pt x="53" y="31"/>
                    <a:pt x="52" y="31"/>
                  </a:cubicBezTo>
                  <a:close/>
                  <a:moveTo>
                    <a:pt x="46" y="38"/>
                  </a:moveTo>
                  <a:cubicBezTo>
                    <a:pt x="46" y="37"/>
                    <a:pt x="48" y="37"/>
                    <a:pt x="50" y="37"/>
                  </a:cubicBezTo>
                  <a:cubicBezTo>
                    <a:pt x="51" y="38"/>
                    <a:pt x="52" y="40"/>
                    <a:pt x="51" y="41"/>
                  </a:cubicBezTo>
                  <a:cubicBezTo>
                    <a:pt x="50" y="43"/>
                    <a:pt x="49" y="43"/>
                    <a:pt x="47" y="42"/>
                  </a:cubicBezTo>
                  <a:cubicBezTo>
                    <a:pt x="46" y="41"/>
                    <a:pt x="45" y="39"/>
                    <a:pt x="46" y="38"/>
                  </a:cubicBezTo>
                  <a:close/>
                  <a:moveTo>
                    <a:pt x="38" y="46"/>
                  </a:moveTo>
                  <a:cubicBezTo>
                    <a:pt x="40" y="45"/>
                    <a:pt x="41" y="46"/>
                    <a:pt x="42" y="47"/>
                  </a:cubicBezTo>
                  <a:cubicBezTo>
                    <a:pt x="43" y="48"/>
                    <a:pt x="43" y="50"/>
                    <a:pt x="41" y="51"/>
                  </a:cubicBezTo>
                  <a:cubicBezTo>
                    <a:pt x="40" y="52"/>
                    <a:pt x="38" y="51"/>
                    <a:pt x="38" y="50"/>
                  </a:cubicBezTo>
                  <a:cubicBezTo>
                    <a:pt x="37" y="48"/>
                    <a:pt x="37" y="46"/>
                    <a:pt x="38" y="46"/>
                  </a:cubicBezTo>
                  <a:close/>
                  <a:moveTo>
                    <a:pt x="25" y="51"/>
                  </a:moveTo>
                  <a:cubicBezTo>
                    <a:pt x="25" y="50"/>
                    <a:pt x="27" y="48"/>
                    <a:pt x="28" y="48"/>
                  </a:cubicBezTo>
                  <a:cubicBezTo>
                    <a:pt x="29" y="48"/>
                    <a:pt x="31" y="50"/>
                    <a:pt x="31" y="51"/>
                  </a:cubicBezTo>
                  <a:cubicBezTo>
                    <a:pt x="31" y="53"/>
                    <a:pt x="29" y="55"/>
                    <a:pt x="28" y="55"/>
                  </a:cubicBezTo>
                  <a:cubicBezTo>
                    <a:pt x="27" y="55"/>
                    <a:pt x="25" y="53"/>
                    <a:pt x="25" y="51"/>
                  </a:cubicBezTo>
                  <a:close/>
                  <a:moveTo>
                    <a:pt x="14" y="47"/>
                  </a:moveTo>
                  <a:cubicBezTo>
                    <a:pt x="15" y="46"/>
                    <a:pt x="16" y="45"/>
                    <a:pt x="18" y="46"/>
                  </a:cubicBezTo>
                  <a:cubicBezTo>
                    <a:pt x="19" y="46"/>
                    <a:pt x="19" y="48"/>
                    <a:pt x="18" y="50"/>
                  </a:cubicBezTo>
                  <a:cubicBezTo>
                    <a:pt x="18" y="51"/>
                    <a:pt x="16" y="52"/>
                    <a:pt x="15" y="51"/>
                  </a:cubicBezTo>
                  <a:cubicBezTo>
                    <a:pt x="13" y="50"/>
                    <a:pt x="13" y="48"/>
                    <a:pt x="14" y="47"/>
                  </a:cubicBezTo>
                  <a:close/>
                  <a:moveTo>
                    <a:pt x="6" y="37"/>
                  </a:moveTo>
                  <a:cubicBezTo>
                    <a:pt x="8" y="37"/>
                    <a:pt x="10" y="37"/>
                    <a:pt x="10" y="38"/>
                  </a:cubicBezTo>
                  <a:cubicBezTo>
                    <a:pt x="11" y="39"/>
                    <a:pt x="10" y="41"/>
                    <a:pt x="9" y="42"/>
                  </a:cubicBezTo>
                  <a:cubicBezTo>
                    <a:pt x="7" y="43"/>
                    <a:pt x="6" y="42"/>
                    <a:pt x="5" y="41"/>
                  </a:cubicBezTo>
                  <a:cubicBezTo>
                    <a:pt x="4" y="40"/>
                    <a:pt x="5" y="38"/>
                    <a:pt x="6" y="37"/>
                  </a:cubicBezTo>
                  <a:close/>
                  <a:moveTo>
                    <a:pt x="1" y="28"/>
                  </a:moveTo>
                  <a:cubicBezTo>
                    <a:pt x="1" y="26"/>
                    <a:pt x="3" y="25"/>
                    <a:pt x="4" y="25"/>
                  </a:cubicBezTo>
                  <a:cubicBezTo>
                    <a:pt x="6" y="25"/>
                    <a:pt x="8" y="26"/>
                    <a:pt x="8" y="28"/>
                  </a:cubicBezTo>
                  <a:cubicBezTo>
                    <a:pt x="8" y="29"/>
                    <a:pt x="6" y="31"/>
                    <a:pt x="4" y="31"/>
                  </a:cubicBezTo>
                  <a:cubicBezTo>
                    <a:pt x="3" y="30"/>
                    <a:pt x="1" y="29"/>
                    <a:pt x="1" y="2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6" name="iŝ1ïdè">
              <a:extLst>
                <a:ext uri="{FF2B5EF4-FFF2-40B4-BE49-F238E27FC236}">
                  <a16:creationId xmlns:a16="http://schemas.microsoft.com/office/drawing/2014/main" id="{99245F04-83D3-4EC7-9BEA-9A8B2D73E2C4}"/>
                </a:ext>
              </a:extLst>
            </p:cNvPr>
            <p:cNvSpPr/>
            <p:nvPr/>
          </p:nvSpPr>
          <p:spPr bwMode="auto">
            <a:xfrm>
              <a:off x="7107220" y="3914385"/>
              <a:ext cx="226146" cy="226146"/>
            </a:xfrm>
            <a:prstGeom prst="ellipse">
              <a:avLst/>
            </a:prstGeom>
            <a:solidFill>
              <a:srgbClr val="36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7" name="îṡļîdé">
              <a:extLst>
                <a:ext uri="{FF2B5EF4-FFF2-40B4-BE49-F238E27FC236}">
                  <a16:creationId xmlns:a16="http://schemas.microsoft.com/office/drawing/2014/main" id="{A0C17DBC-9048-4902-B965-8E508B0084FF}"/>
                </a:ext>
              </a:extLst>
            </p:cNvPr>
            <p:cNvSpPr/>
            <p:nvPr/>
          </p:nvSpPr>
          <p:spPr bwMode="auto">
            <a:xfrm>
              <a:off x="6973003" y="3780170"/>
              <a:ext cx="489063" cy="490902"/>
            </a:xfrm>
            <a:custGeom>
              <a:avLst/>
              <a:gdLst>
                <a:gd name="T0" fmla="*/ 0 w 102"/>
                <a:gd name="T1" fmla="*/ 51 h 102"/>
                <a:gd name="T2" fmla="*/ 51 w 102"/>
                <a:gd name="T3" fmla="*/ 102 h 102"/>
                <a:gd name="T4" fmla="*/ 102 w 102"/>
                <a:gd name="T5" fmla="*/ 51 h 102"/>
                <a:gd name="T6" fmla="*/ 51 w 102"/>
                <a:gd name="T7" fmla="*/ 0 h 102"/>
                <a:gd name="T8" fmla="*/ 0 w 102"/>
                <a:gd name="T9" fmla="*/ 51 h 102"/>
                <a:gd name="T10" fmla="*/ 20 w 102"/>
                <a:gd name="T11" fmla="*/ 51 h 102"/>
                <a:gd name="T12" fmla="*/ 51 w 102"/>
                <a:gd name="T13" fmla="*/ 20 h 102"/>
                <a:gd name="T14" fmla="*/ 83 w 102"/>
                <a:gd name="T15" fmla="*/ 51 h 102"/>
                <a:gd name="T16" fmla="*/ 51 w 102"/>
                <a:gd name="T17" fmla="*/ 83 h 102"/>
                <a:gd name="T18" fmla="*/ 20 w 102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80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20" y="51"/>
                  </a:moveTo>
                  <a:cubicBezTo>
                    <a:pt x="20" y="34"/>
                    <a:pt x="34" y="20"/>
                    <a:pt x="51" y="20"/>
                  </a:cubicBezTo>
                  <a:cubicBezTo>
                    <a:pt x="69" y="20"/>
                    <a:pt x="83" y="34"/>
                    <a:pt x="83" y="51"/>
                  </a:cubicBezTo>
                  <a:cubicBezTo>
                    <a:pt x="83" y="69"/>
                    <a:pt x="69" y="83"/>
                    <a:pt x="51" y="83"/>
                  </a:cubicBezTo>
                  <a:cubicBezTo>
                    <a:pt x="34" y="83"/>
                    <a:pt x="20" y="69"/>
                    <a:pt x="20" y="51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8" name="íṥ1íḋé">
              <a:extLst>
                <a:ext uri="{FF2B5EF4-FFF2-40B4-BE49-F238E27FC236}">
                  <a16:creationId xmlns:a16="http://schemas.microsoft.com/office/drawing/2014/main" id="{F9658C61-FC19-4A2C-BF1B-3F476E52A808}"/>
                </a:ext>
              </a:extLst>
            </p:cNvPr>
            <p:cNvSpPr/>
            <p:nvPr/>
          </p:nvSpPr>
          <p:spPr bwMode="auto">
            <a:xfrm>
              <a:off x="7068609" y="3877614"/>
              <a:ext cx="303367" cy="301527"/>
            </a:xfrm>
            <a:custGeom>
              <a:avLst/>
              <a:gdLst>
                <a:gd name="T0" fmla="*/ 0 w 63"/>
                <a:gd name="T1" fmla="*/ 31 h 63"/>
                <a:gd name="T2" fmla="*/ 31 w 63"/>
                <a:gd name="T3" fmla="*/ 63 h 63"/>
                <a:gd name="T4" fmla="*/ 63 w 63"/>
                <a:gd name="T5" fmla="*/ 31 h 63"/>
                <a:gd name="T6" fmla="*/ 31 w 63"/>
                <a:gd name="T7" fmla="*/ 0 h 63"/>
                <a:gd name="T8" fmla="*/ 0 w 63"/>
                <a:gd name="T9" fmla="*/ 31 h 63"/>
                <a:gd name="T10" fmla="*/ 3 w 63"/>
                <a:gd name="T11" fmla="*/ 31 h 63"/>
                <a:gd name="T12" fmla="*/ 31 w 63"/>
                <a:gd name="T13" fmla="*/ 3 h 63"/>
                <a:gd name="T14" fmla="*/ 59 w 63"/>
                <a:gd name="T15" fmla="*/ 31 h 63"/>
                <a:gd name="T16" fmla="*/ 31 w 63"/>
                <a:gd name="T17" fmla="*/ 59 h 63"/>
                <a:gd name="T18" fmla="*/ 3 w 63"/>
                <a:gd name="T1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0" y="31"/>
                  </a:moveTo>
                  <a:cubicBezTo>
                    <a:pt x="0" y="48"/>
                    <a:pt x="14" y="63"/>
                    <a:pt x="31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" y="31"/>
                  </a:moveTo>
                  <a:cubicBezTo>
                    <a:pt x="3" y="16"/>
                    <a:pt x="16" y="3"/>
                    <a:pt x="31" y="3"/>
                  </a:cubicBezTo>
                  <a:cubicBezTo>
                    <a:pt x="47" y="3"/>
                    <a:pt x="59" y="16"/>
                    <a:pt x="59" y="31"/>
                  </a:cubicBezTo>
                  <a:cubicBezTo>
                    <a:pt x="59" y="47"/>
                    <a:pt x="47" y="59"/>
                    <a:pt x="31" y="59"/>
                  </a:cubicBezTo>
                  <a:cubicBezTo>
                    <a:pt x="16" y="59"/>
                    <a:pt x="3" y="47"/>
                    <a:pt x="3" y="3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9" name="iśľíḑè">
              <a:extLst>
                <a:ext uri="{FF2B5EF4-FFF2-40B4-BE49-F238E27FC236}">
                  <a16:creationId xmlns:a16="http://schemas.microsoft.com/office/drawing/2014/main" id="{53051BF8-32CE-428B-A51E-F053539183B7}"/>
                </a:ext>
              </a:extLst>
            </p:cNvPr>
            <p:cNvSpPr/>
            <p:nvPr/>
          </p:nvSpPr>
          <p:spPr bwMode="auto">
            <a:xfrm>
              <a:off x="7127444" y="3934610"/>
              <a:ext cx="185697" cy="182020"/>
            </a:xfrm>
            <a:custGeom>
              <a:avLst/>
              <a:gdLst>
                <a:gd name="T0" fmla="*/ 0 w 39"/>
                <a:gd name="T1" fmla="*/ 19 h 38"/>
                <a:gd name="T2" fmla="*/ 19 w 39"/>
                <a:gd name="T3" fmla="*/ 38 h 38"/>
                <a:gd name="T4" fmla="*/ 39 w 39"/>
                <a:gd name="T5" fmla="*/ 19 h 38"/>
                <a:gd name="T6" fmla="*/ 19 w 39"/>
                <a:gd name="T7" fmla="*/ 0 h 38"/>
                <a:gd name="T8" fmla="*/ 0 w 39"/>
                <a:gd name="T9" fmla="*/ 19 h 38"/>
                <a:gd name="T10" fmla="*/ 7 w 39"/>
                <a:gd name="T11" fmla="*/ 19 h 38"/>
                <a:gd name="T12" fmla="*/ 19 w 39"/>
                <a:gd name="T13" fmla="*/ 7 h 38"/>
                <a:gd name="T14" fmla="*/ 31 w 39"/>
                <a:gd name="T15" fmla="*/ 19 h 38"/>
                <a:gd name="T16" fmla="*/ 19 w 39"/>
                <a:gd name="T17" fmla="*/ 31 h 38"/>
                <a:gd name="T18" fmla="*/ 7 w 39"/>
                <a:gd name="T1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8">
                  <a:moveTo>
                    <a:pt x="0" y="19"/>
                  </a:moveTo>
                  <a:cubicBezTo>
                    <a:pt x="0" y="30"/>
                    <a:pt x="9" y="38"/>
                    <a:pt x="19" y="38"/>
                  </a:cubicBezTo>
                  <a:cubicBezTo>
                    <a:pt x="30" y="38"/>
                    <a:pt x="39" y="30"/>
                    <a:pt x="39" y="19"/>
                  </a:cubicBezTo>
                  <a:cubicBezTo>
                    <a:pt x="39" y="9"/>
                    <a:pt x="30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lose/>
                  <a:moveTo>
                    <a:pt x="7" y="19"/>
                  </a:moveTo>
                  <a:cubicBezTo>
                    <a:pt x="7" y="13"/>
                    <a:pt x="13" y="7"/>
                    <a:pt x="19" y="7"/>
                  </a:cubicBezTo>
                  <a:cubicBezTo>
                    <a:pt x="26" y="7"/>
                    <a:pt x="31" y="13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3" y="31"/>
                    <a:pt x="7" y="26"/>
                    <a:pt x="7" y="1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0" name="îṡ1ïḋé">
              <a:extLst>
                <a:ext uri="{FF2B5EF4-FFF2-40B4-BE49-F238E27FC236}">
                  <a16:creationId xmlns:a16="http://schemas.microsoft.com/office/drawing/2014/main" id="{BE7A1461-140D-439C-A4A9-C648471B80C7}"/>
                </a:ext>
              </a:extLst>
            </p:cNvPr>
            <p:cNvSpPr/>
            <p:nvPr/>
          </p:nvSpPr>
          <p:spPr bwMode="auto">
            <a:xfrm>
              <a:off x="7160538" y="3967705"/>
              <a:ext cx="113992" cy="115831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  <a:gd name="T10" fmla="*/ 8 w 24"/>
                <a:gd name="T11" fmla="*/ 8 h 24"/>
                <a:gd name="T12" fmla="*/ 5 w 24"/>
                <a:gd name="T13" fmla="*/ 8 h 24"/>
                <a:gd name="T14" fmla="*/ 5 w 24"/>
                <a:gd name="T15" fmla="*/ 5 h 24"/>
                <a:gd name="T16" fmla="*/ 8 w 24"/>
                <a:gd name="T17" fmla="*/ 5 h 24"/>
                <a:gd name="T18" fmla="*/ 8 w 24"/>
                <a:gd name="T19" fmla="*/ 8 h 24"/>
                <a:gd name="T20" fmla="*/ 13 w 24"/>
                <a:gd name="T21" fmla="*/ 5 h 24"/>
                <a:gd name="T22" fmla="*/ 12 w 24"/>
                <a:gd name="T23" fmla="*/ 6 h 24"/>
                <a:gd name="T24" fmla="*/ 11 w 24"/>
                <a:gd name="T25" fmla="*/ 5 h 24"/>
                <a:gd name="T26" fmla="*/ 12 w 24"/>
                <a:gd name="T27" fmla="*/ 4 h 24"/>
                <a:gd name="T28" fmla="*/ 13 w 24"/>
                <a:gd name="T29" fmla="*/ 5 h 24"/>
                <a:gd name="T30" fmla="*/ 19 w 24"/>
                <a:gd name="T31" fmla="*/ 8 h 24"/>
                <a:gd name="T32" fmla="*/ 17 w 24"/>
                <a:gd name="T33" fmla="*/ 8 h 24"/>
                <a:gd name="T34" fmla="*/ 17 w 24"/>
                <a:gd name="T35" fmla="*/ 5 h 24"/>
                <a:gd name="T36" fmla="*/ 19 w 24"/>
                <a:gd name="T37" fmla="*/ 5 h 24"/>
                <a:gd name="T38" fmla="*/ 19 w 24"/>
                <a:gd name="T39" fmla="*/ 8 h 24"/>
                <a:gd name="T40" fmla="*/ 20 w 24"/>
                <a:gd name="T41" fmla="*/ 13 h 24"/>
                <a:gd name="T42" fmla="*/ 19 w 24"/>
                <a:gd name="T43" fmla="*/ 12 h 24"/>
                <a:gd name="T44" fmla="*/ 20 w 24"/>
                <a:gd name="T45" fmla="*/ 11 h 24"/>
                <a:gd name="T46" fmla="*/ 21 w 24"/>
                <a:gd name="T47" fmla="*/ 12 h 24"/>
                <a:gd name="T48" fmla="*/ 20 w 24"/>
                <a:gd name="T49" fmla="*/ 13 h 24"/>
                <a:gd name="T50" fmla="*/ 17 w 24"/>
                <a:gd name="T51" fmla="*/ 17 h 24"/>
                <a:gd name="T52" fmla="*/ 19 w 24"/>
                <a:gd name="T53" fmla="*/ 17 h 24"/>
                <a:gd name="T54" fmla="*/ 19 w 24"/>
                <a:gd name="T55" fmla="*/ 19 h 24"/>
                <a:gd name="T56" fmla="*/ 17 w 24"/>
                <a:gd name="T57" fmla="*/ 19 h 24"/>
                <a:gd name="T58" fmla="*/ 17 w 24"/>
                <a:gd name="T59" fmla="*/ 17 h 24"/>
                <a:gd name="T60" fmla="*/ 11 w 24"/>
                <a:gd name="T61" fmla="*/ 20 h 24"/>
                <a:gd name="T62" fmla="*/ 12 w 24"/>
                <a:gd name="T63" fmla="*/ 19 h 24"/>
                <a:gd name="T64" fmla="*/ 13 w 24"/>
                <a:gd name="T65" fmla="*/ 20 h 24"/>
                <a:gd name="T66" fmla="*/ 12 w 24"/>
                <a:gd name="T67" fmla="*/ 21 h 24"/>
                <a:gd name="T68" fmla="*/ 11 w 24"/>
                <a:gd name="T69" fmla="*/ 20 h 24"/>
                <a:gd name="T70" fmla="*/ 8 w 24"/>
                <a:gd name="T71" fmla="*/ 12 h 24"/>
                <a:gd name="T72" fmla="*/ 12 w 24"/>
                <a:gd name="T73" fmla="*/ 8 h 24"/>
                <a:gd name="T74" fmla="*/ 17 w 24"/>
                <a:gd name="T75" fmla="*/ 12 h 24"/>
                <a:gd name="T76" fmla="*/ 12 w 24"/>
                <a:gd name="T77" fmla="*/ 17 h 24"/>
                <a:gd name="T78" fmla="*/ 8 w 24"/>
                <a:gd name="T79" fmla="*/ 12 h 24"/>
                <a:gd name="T80" fmla="*/ 5 w 24"/>
                <a:gd name="T81" fmla="*/ 17 h 24"/>
                <a:gd name="T82" fmla="*/ 8 w 24"/>
                <a:gd name="T83" fmla="*/ 17 h 24"/>
                <a:gd name="T84" fmla="*/ 8 w 24"/>
                <a:gd name="T85" fmla="*/ 19 h 24"/>
                <a:gd name="T86" fmla="*/ 5 w 24"/>
                <a:gd name="T87" fmla="*/ 19 h 24"/>
                <a:gd name="T88" fmla="*/ 5 w 24"/>
                <a:gd name="T89" fmla="*/ 17 h 24"/>
                <a:gd name="T90" fmla="*/ 4 w 24"/>
                <a:gd name="T91" fmla="*/ 12 h 24"/>
                <a:gd name="T92" fmla="*/ 5 w 24"/>
                <a:gd name="T93" fmla="*/ 11 h 24"/>
                <a:gd name="T94" fmla="*/ 6 w 24"/>
                <a:gd name="T95" fmla="*/ 12 h 24"/>
                <a:gd name="T96" fmla="*/ 5 w 24"/>
                <a:gd name="T97" fmla="*/ 13 h 24"/>
                <a:gd name="T98" fmla="*/ 4 w 24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lose/>
                  <a:moveTo>
                    <a:pt x="8" y="8"/>
                  </a:moveTo>
                  <a:cubicBezTo>
                    <a:pt x="7" y="8"/>
                    <a:pt x="6" y="8"/>
                    <a:pt x="5" y="8"/>
                  </a:cubicBezTo>
                  <a:cubicBezTo>
                    <a:pt x="5" y="7"/>
                    <a:pt x="5" y="6"/>
                    <a:pt x="5" y="5"/>
                  </a:cubicBezTo>
                  <a:cubicBezTo>
                    <a:pt x="6" y="5"/>
                    <a:pt x="7" y="5"/>
                    <a:pt x="8" y="5"/>
                  </a:cubicBezTo>
                  <a:cubicBezTo>
                    <a:pt x="8" y="6"/>
                    <a:pt x="8" y="7"/>
                    <a:pt x="8" y="8"/>
                  </a:cubicBezTo>
                  <a:close/>
                  <a:moveTo>
                    <a:pt x="13" y="5"/>
                  </a:moveTo>
                  <a:cubicBezTo>
                    <a:pt x="13" y="5"/>
                    <a:pt x="13" y="6"/>
                    <a:pt x="12" y="6"/>
                  </a:cubicBezTo>
                  <a:cubicBezTo>
                    <a:pt x="12" y="6"/>
                    <a:pt x="11" y="5"/>
                    <a:pt x="11" y="5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3" y="4"/>
                    <a:pt x="13" y="4"/>
                    <a:pt x="13" y="5"/>
                  </a:cubicBezTo>
                  <a:close/>
                  <a:moveTo>
                    <a:pt x="19" y="8"/>
                  </a:moveTo>
                  <a:cubicBezTo>
                    <a:pt x="19" y="8"/>
                    <a:pt x="18" y="8"/>
                    <a:pt x="17" y="8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8" y="5"/>
                    <a:pt x="19" y="5"/>
                    <a:pt x="19" y="5"/>
                  </a:cubicBezTo>
                  <a:cubicBezTo>
                    <a:pt x="20" y="6"/>
                    <a:pt x="20" y="7"/>
                    <a:pt x="19" y="8"/>
                  </a:cubicBezTo>
                  <a:close/>
                  <a:moveTo>
                    <a:pt x="20" y="13"/>
                  </a:moveTo>
                  <a:cubicBezTo>
                    <a:pt x="19" y="13"/>
                    <a:pt x="19" y="13"/>
                    <a:pt x="19" y="12"/>
                  </a:cubicBezTo>
                  <a:cubicBezTo>
                    <a:pt x="19" y="12"/>
                    <a:pt x="19" y="11"/>
                    <a:pt x="20" y="11"/>
                  </a:cubicBezTo>
                  <a:cubicBezTo>
                    <a:pt x="20" y="11"/>
                    <a:pt x="21" y="12"/>
                    <a:pt x="21" y="12"/>
                  </a:cubicBezTo>
                  <a:cubicBezTo>
                    <a:pt x="21" y="13"/>
                    <a:pt x="20" y="13"/>
                    <a:pt x="20" y="13"/>
                  </a:cubicBezTo>
                  <a:close/>
                  <a:moveTo>
                    <a:pt x="17" y="17"/>
                  </a:moveTo>
                  <a:cubicBezTo>
                    <a:pt x="18" y="16"/>
                    <a:pt x="19" y="16"/>
                    <a:pt x="19" y="17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9" y="20"/>
                    <a:pt x="18" y="20"/>
                    <a:pt x="17" y="19"/>
                  </a:cubicBezTo>
                  <a:cubicBezTo>
                    <a:pt x="16" y="19"/>
                    <a:pt x="16" y="18"/>
                    <a:pt x="17" y="17"/>
                  </a:cubicBezTo>
                  <a:close/>
                  <a:moveTo>
                    <a:pt x="11" y="20"/>
                  </a:moveTo>
                  <a:cubicBezTo>
                    <a:pt x="11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1"/>
                    <a:pt x="12" y="21"/>
                  </a:cubicBezTo>
                  <a:cubicBezTo>
                    <a:pt x="12" y="21"/>
                    <a:pt x="11" y="20"/>
                    <a:pt x="11" y="20"/>
                  </a:cubicBezTo>
                  <a:close/>
                  <a:moveTo>
                    <a:pt x="8" y="12"/>
                  </a:moveTo>
                  <a:cubicBezTo>
                    <a:pt x="8" y="10"/>
                    <a:pt x="10" y="8"/>
                    <a:pt x="12" y="8"/>
                  </a:cubicBezTo>
                  <a:cubicBezTo>
                    <a:pt x="15" y="8"/>
                    <a:pt x="17" y="10"/>
                    <a:pt x="17" y="12"/>
                  </a:cubicBezTo>
                  <a:cubicBezTo>
                    <a:pt x="17" y="15"/>
                    <a:pt x="15" y="17"/>
                    <a:pt x="12" y="17"/>
                  </a:cubicBezTo>
                  <a:cubicBezTo>
                    <a:pt x="10" y="17"/>
                    <a:pt x="8" y="15"/>
                    <a:pt x="8" y="12"/>
                  </a:cubicBezTo>
                  <a:close/>
                  <a:moveTo>
                    <a:pt x="5" y="17"/>
                  </a:moveTo>
                  <a:cubicBezTo>
                    <a:pt x="6" y="16"/>
                    <a:pt x="7" y="16"/>
                    <a:pt x="8" y="17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7" y="20"/>
                    <a:pt x="6" y="20"/>
                    <a:pt x="5" y="19"/>
                  </a:cubicBezTo>
                  <a:cubicBezTo>
                    <a:pt x="5" y="19"/>
                    <a:pt x="5" y="18"/>
                    <a:pt x="5" y="17"/>
                  </a:cubicBezTo>
                  <a:close/>
                  <a:moveTo>
                    <a:pt x="4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3"/>
                    <a:pt x="6" y="13"/>
                    <a:pt x="5" y="13"/>
                  </a:cubicBezTo>
                  <a:cubicBezTo>
                    <a:pt x="4" y="13"/>
                    <a:pt x="4" y="13"/>
                    <a:pt x="4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1" name="îṣḷîdé">
              <a:extLst>
                <a:ext uri="{FF2B5EF4-FFF2-40B4-BE49-F238E27FC236}">
                  <a16:creationId xmlns:a16="http://schemas.microsoft.com/office/drawing/2014/main" id="{4B29169D-7D32-4B67-A298-903ED0FC407C}"/>
                </a:ext>
              </a:extLst>
            </p:cNvPr>
            <p:cNvSpPr/>
            <p:nvPr/>
          </p:nvSpPr>
          <p:spPr bwMode="auto">
            <a:xfrm>
              <a:off x="7083318" y="3890484"/>
              <a:ext cx="268433" cy="270272"/>
            </a:xfrm>
            <a:custGeom>
              <a:avLst/>
              <a:gdLst>
                <a:gd name="T0" fmla="*/ 28 w 56"/>
                <a:gd name="T1" fmla="*/ 56 h 56"/>
                <a:gd name="T2" fmla="*/ 28 w 56"/>
                <a:gd name="T3" fmla="*/ 0 h 56"/>
                <a:gd name="T4" fmla="*/ 11 w 56"/>
                <a:gd name="T5" fmla="*/ 18 h 56"/>
                <a:gd name="T6" fmla="*/ 5 w 56"/>
                <a:gd name="T7" fmla="*/ 15 h 56"/>
                <a:gd name="T8" fmla="*/ 11 w 56"/>
                <a:gd name="T9" fmla="*/ 18 h 56"/>
                <a:gd name="T10" fmla="*/ 48 w 56"/>
                <a:gd name="T11" fmla="*/ 28 h 56"/>
                <a:gd name="T12" fmla="*/ 9 w 56"/>
                <a:gd name="T13" fmla="*/ 28 h 56"/>
                <a:gd name="T14" fmla="*/ 18 w 56"/>
                <a:gd name="T15" fmla="*/ 10 h 56"/>
                <a:gd name="T16" fmla="*/ 15 w 56"/>
                <a:gd name="T17" fmla="*/ 5 h 56"/>
                <a:gd name="T18" fmla="*/ 18 w 56"/>
                <a:gd name="T19" fmla="*/ 10 h 56"/>
                <a:gd name="T20" fmla="*/ 28 w 56"/>
                <a:gd name="T21" fmla="*/ 8 h 56"/>
                <a:gd name="T22" fmla="*/ 28 w 56"/>
                <a:gd name="T23" fmla="*/ 2 h 56"/>
                <a:gd name="T24" fmla="*/ 42 w 56"/>
                <a:gd name="T25" fmla="*/ 9 h 56"/>
                <a:gd name="T26" fmla="*/ 38 w 56"/>
                <a:gd name="T27" fmla="*/ 7 h 56"/>
                <a:gd name="T28" fmla="*/ 42 w 56"/>
                <a:gd name="T29" fmla="*/ 9 h 56"/>
                <a:gd name="T30" fmla="*/ 46 w 56"/>
                <a:gd name="T31" fmla="*/ 18 h 56"/>
                <a:gd name="T32" fmla="*/ 51 w 56"/>
                <a:gd name="T33" fmla="*/ 15 h 56"/>
                <a:gd name="T34" fmla="*/ 52 w 56"/>
                <a:gd name="T35" fmla="*/ 31 h 56"/>
                <a:gd name="T36" fmla="*/ 52 w 56"/>
                <a:gd name="T37" fmla="*/ 26 h 56"/>
                <a:gd name="T38" fmla="*/ 52 w 56"/>
                <a:gd name="T39" fmla="*/ 31 h 56"/>
                <a:gd name="T40" fmla="*/ 50 w 56"/>
                <a:gd name="T41" fmla="*/ 38 h 56"/>
                <a:gd name="T42" fmla="*/ 47 w 56"/>
                <a:gd name="T43" fmla="*/ 42 h 56"/>
                <a:gd name="T44" fmla="*/ 39 w 56"/>
                <a:gd name="T45" fmla="*/ 46 h 56"/>
                <a:gd name="T46" fmla="*/ 42 w 56"/>
                <a:gd name="T47" fmla="*/ 51 h 56"/>
                <a:gd name="T48" fmla="*/ 39 w 56"/>
                <a:gd name="T49" fmla="*/ 46 h 56"/>
                <a:gd name="T50" fmla="*/ 28 w 56"/>
                <a:gd name="T51" fmla="*/ 49 h 56"/>
                <a:gd name="T52" fmla="*/ 28 w 56"/>
                <a:gd name="T53" fmla="*/ 55 h 56"/>
                <a:gd name="T54" fmla="*/ 14 w 56"/>
                <a:gd name="T55" fmla="*/ 47 h 56"/>
                <a:gd name="T56" fmla="*/ 19 w 56"/>
                <a:gd name="T57" fmla="*/ 50 h 56"/>
                <a:gd name="T58" fmla="*/ 14 w 56"/>
                <a:gd name="T59" fmla="*/ 47 h 56"/>
                <a:gd name="T60" fmla="*/ 11 w 56"/>
                <a:gd name="T61" fmla="*/ 38 h 56"/>
                <a:gd name="T62" fmla="*/ 5 w 56"/>
                <a:gd name="T63" fmla="*/ 42 h 56"/>
                <a:gd name="T64" fmla="*/ 2 w 56"/>
                <a:gd name="T65" fmla="*/ 28 h 56"/>
                <a:gd name="T66" fmla="*/ 8 w 56"/>
                <a:gd name="T67" fmla="*/ 28 h 56"/>
                <a:gd name="T68" fmla="*/ 2 w 56"/>
                <a:gd name="T6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6" y="44"/>
                    <a:pt x="56" y="28"/>
                  </a:cubicBezTo>
                  <a:cubicBezTo>
                    <a:pt x="56" y="13"/>
                    <a:pt x="44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lose/>
                  <a:moveTo>
                    <a:pt x="11" y="18"/>
                  </a:moveTo>
                  <a:cubicBezTo>
                    <a:pt x="10" y="19"/>
                    <a:pt x="8" y="20"/>
                    <a:pt x="7" y="19"/>
                  </a:cubicBezTo>
                  <a:cubicBezTo>
                    <a:pt x="5" y="18"/>
                    <a:pt x="5" y="16"/>
                    <a:pt x="5" y="15"/>
                  </a:cubicBezTo>
                  <a:cubicBezTo>
                    <a:pt x="6" y="14"/>
                    <a:pt x="8" y="13"/>
                    <a:pt x="9" y="14"/>
                  </a:cubicBezTo>
                  <a:cubicBezTo>
                    <a:pt x="11" y="15"/>
                    <a:pt x="11" y="17"/>
                    <a:pt x="11" y="18"/>
                  </a:cubicBezTo>
                  <a:close/>
                  <a:moveTo>
                    <a:pt x="28" y="9"/>
                  </a:moveTo>
                  <a:cubicBezTo>
                    <a:pt x="39" y="9"/>
                    <a:pt x="48" y="18"/>
                    <a:pt x="48" y="28"/>
                  </a:cubicBezTo>
                  <a:cubicBezTo>
                    <a:pt x="48" y="39"/>
                    <a:pt x="39" y="47"/>
                    <a:pt x="28" y="47"/>
                  </a:cubicBezTo>
                  <a:cubicBezTo>
                    <a:pt x="18" y="47"/>
                    <a:pt x="9" y="39"/>
                    <a:pt x="9" y="28"/>
                  </a:cubicBezTo>
                  <a:cubicBezTo>
                    <a:pt x="9" y="18"/>
                    <a:pt x="18" y="9"/>
                    <a:pt x="28" y="9"/>
                  </a:cubicBezTo>
                  <a:close/>
                  <a:moveTo>
                    <a:pt x="18" y="10"/>
                  </a:moveTo>
                  <a:cubicBezTo>
                    <a:pt x="17" y="11"/>
                    <a:pt x="15" y="11"/>
                    <a:pt x="14" y="9"/>
                  </a:cubicBezTo>
                  <a:cubicBezTo>
                    <a:pt x="13" y="8"/>
                    <a:pt x="14" y="6"/>
                    <a:pt x="15" y="5"/>
                  </a:cubicBezTo>
                  <a:cubicBezTo>
                    <a:pt x="16" y="4"/>
                    <a:pt x="18" y="5"/>
                    <a:pt x="19" y="6"/>
                  </a:cubicBezTo>
                  <a:cubicBezTo>
                    <a:pt x="20" y="8"/>
                    <a:pt x="19" y="10"/>
                    <a:pt x="18" y="10"/>
                  </a:cubicBezTo>
                  <a:close/>
                  <a:moveTo>
                    <a:pt x="31" y="5"/>
                  </a:moveTo>
                  <a:cubicBezTo>
                    <a:pt x="31" y="6"/>
                    <a:pt x="30" y="8"/>
                    <a:pt x="28" y="8"/>
                  </a:cubicBezTo>
                  <a:cubicBezTo>
                    <a:pt x="27" y="8"/>
                    <a:pt x="26" y="6"/>
                    <a:pt x="26" y="5"/>
                  </a:cubicBezTo>
                  <a:cubicBezTo>
                    <a:pt x="26" y="3"/>
                    <a:pt x="27" y="2"/>
                    <a:pt x="28" y="2"/>
                  </a:cubicBezTo>
                  <a:cubicBezTo>
                    <a:pt x="30" y="2"/>
                    <a:pt x="31" y="3"/>
                    <a:pt x="31" y="5"/>
                  </a:cubicBezTo>
                  <a:close/>
                  <a:moveTo>
                    <a:pt x="42" y="9"/>
                  </a:moveTo>
                  <a:cubicBezTo>
                    <a:pt x="42" y="11"/>
                    <a:pt x="40" y="11"/>
                    <a:pt x="39" y="11"/>
                  </a:cubicBezTo>
                  <a:cubicBezTo>
                    <a:pt x="37" y="10"/>
                    <a:pt x="37" y="8"/>
                    <a:pt x="38" y="7"/>
                  </a:cubicBezTo>
                  <a:cubicBezTo>
                    <a:pt x="39" y="5"/>
                    <a:pt x="40" y="4"/>
                    <a:pt x="42" y="5"/>
                  </a:cubicBezTo>
                  <a:cubicBezTo>
                    <a:pt x="43" y="6"/>
                    <a:pt x="43" y="8"/>
                    <a:pt x="42" y="9"/>
                  </a:cubicBezTo>
                  <a:close/>
                  <a:moveTo>
                    <a:pt x="50" y="19"/>
                  </a:moveTo>
                  <a:cubicBezTo>
                    <a:pt x="49" y="20"/>
                    <a:pt x="47" y="19"/>
                    <a:pt x="46" y="18"/>
                  </a:cubicBezTo>
                  <a:cubicBezTo>
                    <a:pt x="45" y="17"/>
                    <a:pt x="46" y="15"/>
                    <a:pt x="47" y="14"/>
                  </a:cubicBezTo>
                  <a:cubicBezTo>
                    <a:pt x="49" y="13"/>
                    <a:pt x="51" y="14"/>
                    <a:pt x="51" y="15"/>
                  </a:cubicBezTo>
                  <a:cubicBezTo>
                    <a:pt x="52" y="16"/>
                    <a:pt x="52" y="18"/>
                    <a:pt x="50" y="19"/>
                  </a:cubicBezTo>
                  <a:close/>
                  <a:moveTo>
                    <a:pt x="52" y="31"/>
                  </a:moveTo>
                  <a:cubicBezTo>
                    <a:pt x="50" y="31"/>
                    <a:pt x="49" y="30"/>
                    <a:pt x="49" y="28"/>
                  </a:cubicBezTo>
                  <a:cubicBezTo>
                    <a:pt x="49" y="27"/>
                    <a:pt x="50" y="26"/>
                    <a:pt x="52" y="26"/>
                  </a:cubicBezTo>
                  <a:cubicBezTo>
                    <a:pt x="54" y="26"/>
                    <a:pt x="55" y="27"/>
                    <a:pt x="55" y="28"/>
                  </a:cubicBezTo>
                  <a:cubicBezTo>
                    <a:pt x="55" y="30"/>
                    <a:pt x="54" y="31"/>
                    <a:pt x="52" y="31"/>
                  </a:cubicBezTo>
                  <a:close/>
                  <a:moveTo>
                    <a:pt x="46" y="39"/>
                  </a:moveTo>
                  <a:cubicBezTo>
                    <a:pt x="47" y="37"/>
                    <a:pt x="49" y="37"/>
                    <a:pt x="50" y="38"/>
                  </a:cubicBezTo>
                  <a:cubicBezTo>
                    <a:pt x="52" y="39"/>
                    <a:pt x="52" y="40"/>
                    <a:pt x="51" y="42"/>
                  </a:cubicBezTo>
                  <a:cubicBezTo>
                    <a:pt x="51" y="43"/>
                    <a:pt x="49" y="43"/>
                    <a:pt x="47" y="42"/>
                  </a:cubicBezTo>
                  <a:cubicBezTo>
                    <a:pt x="46" y="41"/>
                    <a:pt x="45" y="40"/>
                    <a:pt x="46" y="39"/>
                  </a:cubicBezTo>
                  <a:close/>
                  <a:moveTo>
                    <a:pt x="39" y="46"/>
                  </a:moveTo>
                  <a:cubicBezTo>
                    <a:pt x="40" y="45"/>
                    <a:pt x="42" y="46"/>
                    <a:pt x="42" y="47"/>
                  </a:cubicBezTo>
                  <a:cubicBezTo>
                    <a:pt x="43" y="49"/>
                    <a:pt x="43" y="51"/>
                    <a:pt x="42" y="51"/>
                  </a:cubicBezTo>
                  <a:cubicBezTo>
                    <a:pt x="40" y="52"/>
                    <a:pt x="39" y="51"/>
                    <a:pt x="38" y="50"/>
                  </a:cubicBezTo>
                  <a:cubicBezTo>
                    <a:pt x="37" y="49"/>
                    <a:pt x="37" y="47"/>
                    <a:pt x="39" y="46"/>
                  </a:cubicBezTo>
                  <a:close/>
                  <a:moveTo>
                    <a:pt x="26" y="52"/>
                  </a:moveTo>
                  <a:cubicBezTo>
                    <a:pt x="26" y="50"/>
                    <a:pt x="27" y="49"/>
                    <a:pt x="28" y="49"/>
                  </a:cubicBezTo>
                  <a:cubicBezTo>
                    <a:pt x="30" y="49"/>
                    <a:pt x="31" y="50"/>
                    <a:pt x="31" y="52"/>
                  </a:cubicBezTo>
                  <a:cubicBezTo>
                    <a:pt x="31" y="54"/>
                    <a:pt x="30" y="55"/>
                    <a:pt x="28" y="55"/>
                  </a:cubicBezTo>
                  <a:cubicBezTo>
                    <a:pt x="27" y="55"/>
                    <a:pt x="26" y="54"/>
                    <a:pt x="26" y="52"/>
                  </a:cubicBezTo>
                  <a:close/>
                  <a:moveTo>
                    <a:pt x="14" y="47"/>
                  </a:moveTo>
                  <a:cubicBezTo>
                    <a:pt x="15" y="46"/>
                    <a:pt x="17" y="45"/>
                    <a:pt x="18" y="46"/>
                  </a:cubicBezTo>
                  <a:cubicBezTo>
                    <a:pt x="19" y="47"/>
                    <a:pt x="20" y="48"/>
                    <a:pt x="19" y="50"/>
                  </a:cubicBezTo>
                  <a:cubicBezTo>
                    <a:pt x="18" y="51"/>
                    <a:pt x="16" y="52"/>
                    <a:pt x="15" y="51"/>
                  </a:cubicBezTo>
                  <a:cubicBezTo>
                    <a:pt x="14" y="51"/>
                    <a:pt x="13" y="49"/>
                    <a:pt x="14" y="47"/>
                  </a:cubicBezTo>
                  <a:close/>
                  <a:moveTo>
                    <a:pt x="7" y="38"/>
                  </a:moveTo>
                  <a:cubicBezTo>
                    <a:pt x="8" y="37"/>
                    <a:pt x="10" y="37"/>
                    <a:pt x="11" y="38"/>
                  </a:cubicBezTo>
                  <a:cubicBezTo>
                    <a:pt x="11" y="40"/>
                    <a:pt x="11" y="41"/>
                    <a:pt x="9" y="42"/>
                  </a:cubicBezTo>
                  <a:cubicBezTo>
                    <a:pt x="8" y="43"/>
                    <a:pt x="6" y="43"/>
                    <a:pt x="5" y="42"/>
                  </a:cubicBezTo>
                  <a:cubicBezTo>
                    <a:pt x="5" y="40"/>
                    <a:pt x="5" y="39"/>
                    <a:pt x="7" y="38"/>
                  </a:cubicBezTo>
                  <a:close/>
                  <a:moveTo>
                    <a:pt x="2" y="28"/>
                  </a:moveTo>
                  <a:cubicBezTo>
                    <a:pt x="2" y="27"/>
                    <a:pt x="3" y="26"/>
                    <a:pt x="5" y="26"/>
                  </a:cubicBezTo>
                  <a:cubicBezTo>
                    <a:pt x="6" y="26"/>
                    <a:pt x="8" y="27"/>
                    <a:pt x="8" y="28"/>
                  </a:cubicBezTo>
                  <a:cubicBezTo>
                    <a:pt x="8" y="30"/>
                    <a:pt x="6" y="31"/>
                    <a:pt x="5" y="31"/>
                  </a:cubicBezTo>
                  <a:cubicBezTo>
                    <a:pt x="3" y="31"/>
                    <a:pt x="2" y="30"/>
                    <a:pt x="2" y="2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2" name="ïṧľîḍê">
              <a:extLst>
                <a:ext uri="{FF2B5EF4-FFF2-40B4-BE49-F238E27FC236}">
                  <a16:creationId xmlns:a16="http://schemas.microsoft.com/office/drawing/2014/main" id="{8560F1CB-7A97-4EB2-A07B-D4E0989092EE}"/>
                </a:ext>
              </a:extLst>
            </p:cNvPr>
            <p:cNvSpPr/>
            <p:nvPr/>
          </p:nvSpPr>
          <p:spPr bwMode="auto">
            <a:xfrm>
              <a:off x="8969702" y="3914385"/>
              <a:ext cx="229823" cy="231661"/>
            </a:xfrm>
            <a:custGeom>
              <a:avLst/>
              <a:gdLst>
                <a:gd name="T0" fmla="*/ 0 w 48"/>
                <a:gd name="T1" fmla="*/ 24 h 48"/>
                <a:gd name="T2" fmla="*/ 24 w 48"/>
                <a:gd name="T3" fmla="*/ 48 h 48"/>
                <a:gd name="T4" fmla="*/ 48 w 48"/>
                <a:gd name="T5" fmla="*/ 24 h 48"/>
                <a:gd name="T6" fmla="*/ 24 w 48"/>
                <a:gd name="T7" fmla="*/ 1 h 48"/>
                <a:gd name="T8" fmla="*/ 0 w 48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24"/>
                  </a:move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1"/>
                    <a:pt x="24" y="1"/>
                  </a:cubicBezTo>
                  <a:cubicBezTo>
                    <a:pt x="11" y="0"/>
                    <a:pt x="0" y="11"/>
                    <a:pt x="0" y="24"/>
                  </a:cubicBezTo>
                  <a:close/>
                </a:path>
              </a:pathLst>
            </a:custGeom>
            <a:solidFill>
              <a:srgbClr val="362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3" name="í$ļiďe">
              <a:extLst>
                <a:ext uri="{FF2B5EF4-FFF2-40B4-BE49-F238E27FC236}">
                  <a16:creationId xmlns:a16="http://schemas.microsoft.com/office/drawing/2014/main" id="{224D39B1-3057-4F5B-9939-436720D584D1}"/>
                </a:ext>
              </a:extLst>
            </p:cNvPr>
            <p:cNvSpPr/>
            <p:nvPr/>
          </p:nvSpPr>
          <p:spPr bwMode="auto">
            <a:xfrm>
              <a:off x="8841002" y="3785685"/>
              <a:ext cx="487225" cy="490902"/>
            </a:xfrm>
            <a:custGeom>
              <a:avLst/>
              <a:gdLst>
                <a:gd name="T0" fmla="*/ 0 w 102"/>
                <a:gd name="T1" fmla="*/ 51 h 102"/>
                <a:gd name="T2" fmla="*/ 51 w 102"/>
                <a:gd name="T3" fmla="*/ 102 h 102"/>
                <a:gd name="T4" fmla="*/ 102 w 102"/>
                <a:gd name="T5" fmla="*/ 51 h 102"/>
                <a:gd name="T6" fmla="*/ 51 w 102"/>
                <a:gd name="T7" fmla="*/ 0 h 102"/>
                <a:gd name="T8" fmla="*/ 0 w 102"/>
                <a:gd name="T9" fmla="*/ 51 h 102"/>
                <a:gd name="T10" fmla="*/ 20 w 102"/>
                <a:gd name="T11" fmla="*/ 51 h 102"/>
                <a:gd name="T12" fmla="*/ 51 w 102"/>
                <a:gd name="T13" fmla="*/ 20 h 102"/>
                <a:gd name="T14" fmla="*/ 82 w 102"/>
                <a:gd name="T15" fmla="*/ 51 h 102"/>
                <a:gd name="T16" fmla="*/ 51 w 102"/>
                <a:gd name="T17" fmla="*/ 83 h 102"/>
                <a:gd name="T18" fmla="*/ 20 w 102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02">
                  <a:moveTo>
                    <a:pt x="0" y="51"/>
                  </a:move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lose/>
                  <a:moveTo>
                    <a:pt x="20" y="51"/>
                  </a:moveTo>
                  <a:cubicBezTo>
                    <a:pt x="20" y="34"/>
                    <a:pt x="34" y="20"/>
                    <a:pt x="51" y="20"/>
                  </a:cubicBezTo>
                  <a:cubicBezTo>
                    <a:pt x="68" y="20"/>
                    <a:pt x="82" y="34"/>
                    <a:pt x="82" y="51"/>
                  </a:cubicBezTo>
                  <a:cubicBezTo>
                    <a:pt x="82" y="69"/>
                    <a:pt x="68" y="83"/>
                    <a:pt x="51" y="83"/>
                  </a:cubicBezTo>
                  <a:cubicBezTo>
                    <a:pt x="34" y="83"/>
                    <a:pt x="20" y="68"/>
                    <a:pt x="20" y="51"/>
                  </a:cubicBezTo>
                  <a:close/>
                </a:path>
              </a:pathLst>
            </a:custGeom>
            <a:solidFill>
              <a:srgbClr val="1D17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4" name="iŝḷiḍè">
              <a:extLst>
                <a:ext uri="{FF2B5EF4-FFF2-40B4-BE49-F238E27FC236}">
                  <a16:creationId xmlns:a16="http://schemas.microsoft.com/office/drawing/2014/main" id="{5CA023FB-8003-4CEF-9020-8E8745F80CE3}"/>
                </a:ext>
              </a:extLst>
            </p:cNvPr>
            <p:cNvSpPr/>
            <p:nvPr/>
          </p:nvSpPr>
          <p:spPr bwMode="auto">
            <a:xfrm>
              <a:off x="8936608" y="3881291"/>
              <a:ext cx="296012" cy="303367"/>
            </a:xfrm>
            <a:custGeom>
              <a:avLst/>
              <a:gdLst>
                <a:gd name="T0" fmla="*/ 0 w 62"/>
                <a:gd name="T1" fmla="*/ 31 h 63"/>
                <a:gd name="T2" fmla="*/ 31 w 62"/>
                <a:gd name="T3" fmla="*/ 62 h 63"/>
                <a:gd name="T4" fmla="*/ 62 w 62"/>
                <a:gd name="T5" fmla="*/ 31 h 63"/>
                <a:gd name="T6" fmla="*/ 31 w 62"/>
                <a:gd name="T7" fmla="*/ 0 h 63"/>
                <a:gd name="T8" fmla="*/ 0 w 62"/>
                <a:gd name="T9" fmla="*/ 31 h 63"/>
                <a:gd name="T10" fmla="*/ 3 w 62"/>
                <a:gd name="T11" fmla="*/ 31 h 63"/>
                <a:gd name="T12" fmla="*/ 31 w 62"/>
                <a:gd name="T13" fmla="*/ 3 h 63"/>
                <a:gd name="T14" fmla="*/ 59 w 62"/>
                <a:gd name="T15" fmla="*/ 31 h 63"/>
                <a:gd name="T16" fmla="*/ 31 w 62"/>
                <a:gd name="T17" fmla="*/ 59 h 63"/>
                <a:gd name="T18" fmla="*/ 3 w 62"/>
                <a:gd name="T1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0" y="31"/>
                  </a:moveTo>
                  <a:cubicBezTo>
                    <a:pt x="0" y="48"/>
                    <a:pt x="14" y="62"/>
                    <a:pt x="31" y="62"/>
                  </a:cubicBezTo>
                  <a:cubicBezTo>
                    <a:pt x="48" y="63"/>
                    <a:pt x="62" y="49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lose/>
                  <a:moveTo>
                    <a:pt x="3" y="31"/>
                  </a:moveTo>
                  <a:cubicBezTo>
                    <a:pt x="3" y="16"/>
                    <a:pt x="16" y="3"/>
                    <a:pt x="31" y="3"/>
                  </a:cubicBezTo>
                  <a:cubicBezTo>
                    <a:pt x="46" y="3"/>
                    <a:pt x="59" y="16"/>
                    <a:pt x="59" y="31"/>
                  </a:cubicBezTo>
                  <a:cubicBezTo>
                    <a:pt x="59" y="47"/>
                    <a:pt x="46" y="59"/>
                    <a:pt x="31" y="59"/>
                  </a:cubicBezTo>
                  <a:cubicBezTo>
                    <a:pt x="16" y="59"/>
                    <a:pt x="3" y="47"/>
                    <a:pt x="3" y="3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5" name="iŝ1îḍé">
              <a:extLst>
                <a:ext uri="{FF2B5EF4-FFF2-40B4-BE49-F238E27FC236}">
                  <a16:creationId xmlns:a16="http://schemas.microsoft.com/office/drawing/2014/main" id="{A82D2363-3574-4CA4-B0D9-EDC8394550C3}"/>
                </a:ext>
              </a:extLst>
            </p:cNvPr>
            <p:cNvSpPr/>
            <p:nvPr/>
          </p:nvSpPr>
          <p:spPr bwMode="auto">
            <a:xfrm>
              <a:off x="8993604" y="3940126"/>
              <a:ext cx="182020" cy="182020"/>
            </a:xfrm>
            <a:custGeom>
              <a:avLst/>
              <a:gdLst>
                <a:gd name="T0" fmla="*/ 0 w 38"/>
                <a:gd name="T1" fmla="*/ 19 h 38"/>
                <a:gd name="T2" fmla="*/ 19 w 38"/>
                <a:gd name="T3" fmla="*/ 38 h 38"/>
                <a:gd name="T4" fmla="*/ 38 w 38"/>
                <a:gd name="T5" fmla="*/ 19 h 38"/>
                <a:gd name="T6" fmla="*/ 19 w 38"/>
                <a:gd name="T7" fmla="*/ 0 h 38"/>
                <a:gd name="T8" fmla="*/ 0 w 38"/>
                <a:gd name="T9" fmla="*/ 19 h 38"/>
                <a:gd name="T10" fmla="*/ 7 w 38"/>
                <a:gd name="T11" fmla="*/ 19 h 38"/>
                <a:gd name="T12" fmla="*/ 19 w 38"/>
                <a:gd name="T13" fmla="*/ 7 h 38"/>
                <a:gd name="T14" fmla="*/ 31 w 38"/>
                <a:gd name="T15" fmla="*/ 19 h 38"/>
                <a:gd name="T16" fmla="*/ 19 w 38"/>
                <a:gd name="T17" fmla="*/ 31 h 38"/>
                <a:gd name="T18" fmla="*/ 7 w 38"/>
                <a:gd name="T1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0" y="19"/>
                  </a:moveTo>
                  <a:cubicBezTo>
                    <a:pt x="0" y="30"/>
                    <a:pt x="8" y="38"/>
                    <a:pt x="19" y="38"/>
                  </a:cubicBezTo>
                  <a:cubicBezTo>
                    <a:pt x="30" y="38"/>
                    <a:pt x="38" y="30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lose/>
                  <a:moveTo>
                    <a:pt x="7" y="19"/>
                  </a:moveTo>
                  <a:cubicBezTo>
                    <a:pt x="7" y="12"/>
                    <a:pt x="12" y="7"/>
                    <a:pt x="19" y="7"/>
                  </a:cubicBezTo>
                  <a:cubicBezTo>
                    <a:pt x="26" y="7"/>
                    <a:pt x="31" y="13"/>
                    <a:pt x="31" y="19"/>
                  </a:cubicBezTo>
                  <a:cubicBezTo>
                    <a:pt x="31" y="26"/>
                    <a:pt x="26" y="31"/>
                    <a:pt x="19" y="31"/>
                  </a:cubicBezTo>
                  <a:cubicBezTo>
                    <a:pt x="12" y="31"/>
                    <a:pt x="7" y="26"/>
                    <a:pt x="7" y="1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6" name="iš1iďè">
              <a:extLst>
                <a:ext uri="{FF2B5EF4-FFF2-40B4-BE49-F238E27FC236}">
                  <a16:creationId xmlns:a16="http://schemas.microsoft.com/office/drawing/2014/main" id="{7AC89D55-879C-4877-A5C5-0CF4AADD1CEF}"/>
                </a:ext>
              </a:extLst>
            </p:cNvPr>
            <p:cNvSpPr/>
            <p:nvPr/>
          </p:nvSpPr>
          <p:spPr bwMode="auto">
            <a:xfrm>
              <a:off x="9026699" y="3973220"/>
              <a:ext cx="115831" cy="115831"/>
            </a:xfrm>
            <a:custGeom>
              <a:avLst/>
              <a:gdLst>
                <a:gd name="T0" fmla="*/ 0 w 24"/>
                <a:gd name="T1" fmla="*/ 12 h 24"/>
                <a:gd name="T2" fmla="*/ 12 w 24"/>
                <a:gd name="T3" fmla="*/ 24 h 24"/>
                <a:gd name="T4" fmla="*/ 24 w 24"/>
                <a:gd name="T5" fmla="*/ 12 h 24"/>
                <a:gd name="T6" fmla="*/ 12 w 24"/>
                <a:gd name="T7" fmla="*/ 0 h 24"/>
                <a:gd name="T8" fmla="*/ 0 w 24"/>
                <a:gd name="T9" fmla="*/ 12 h 24"/>
                <a:gd name="T10" fmla="*/ 7 w 24"/>
                <a:gd name="T11" fmla="*/ 8 h 24"/>
                <a:gd name="T12" fmla="*/ 5 w 24"/>
                <a:gd name="T13" fmla="*/ 8 h 24"/>
                <a:gd name="T14" fmla="*/ 5 w 24"/>
                <a:gd name="T15" fmla="*/ 5 h 24"/>
                <a:gd name="T16" fmla="*/ 7 w 24"/>
                <a:gd name="T17" fmla="*/ 5 h 24"/>
                <a:gd name="T18" fmla="*/ 7 w 24"/>
                <a:gd name="T19" fmla="*/ 8 h 24"/>
                <a:gd name="T20" fmla="*/ 13 w 24"/>
                <a:gd name="T21" fmla="*/ 5 h 24"/>
                <a:gd name="T22" fmla="*/ 12 w 24"/>
                <a:gd name="T23" fmla="*/ 6 h 24"/>
                <a:gd name="T24" fmla="*/ 11 w 24"/>
                <a:gd name="T25" fmla="*/ 5 h 24"/>
                <a:gd name="T26" fmla="*/ 12 w 24"/>
                <a:gd name="T27" fmla="*/ 4 h 24"/>
                <a:gd name="T28" fmla="*/ 13 w 24"/>
                <a:gd name="T29" fmla="*/ 5 h 24"/>
                <a:gd name="T30" fmla="*/ 19 w 24"/>
                <a:gd name="T31" fmla="*/ 8 h 24"/>
                <a:gd name="T32" fmla="*/ 17 w 24"/>
                <a:gd name="T33" fmla="*/ 8 h 24"/>
                <a:gd name="T34" fmla="*/ 17 w 24"/>
                <a:gd name="T35" fmla="*/ 5 h 24"/>
                <a:gd name="T36" fmla="*/ 19 w 24"/>
                <a:gd name="T37" fmla="*/ 5 h 24"/>
                <a:gd name="T38" fmla="*/ 19 w 24"/>
                <a:gd name="T39" fmla="*/ 8 h 24"/>
                <a:gd name="T40" fmla="*/ 19 w 24"/>
                <a:gd name="T41" fmla="*/ 13 h 24"/>
                <a:gd name="T42" fmla="*/ 18 w 24"/>
                <a:gd name="T43" fmla="*/ 12 h 24"/>
                <a:gd name="T44" fmla="*/ 19 w 24"/>
                <a:gd name="T45" fmla="*/ 11 h 24"/>
                <a:gd name="T46" fmla="*/ 20 w 24"/>
                <a:gd name="T47" fmla="*/ 12 h 24"/>
                <a:gd name="T48" fmla="*/ 19 w 24"/>
                <a:gd name="T49" fmla="*/ 13 h 24"/>
                <a:gd name="T50" fmla="*/ 17 w 24"/>
                <a:gd name="T51" fmla="*/ 17 h 24"/>
                <a:gd name="T52" fmla="*/ 19 w 24"/>
                <a:gd name="T53" fmla="*/ 17 h 24"/>
                <a:gd name="T54" fmla="*/ 19 w 24"/>
                <a:gd name="T55" fmla="*/ 19 h 24"/>
                <a:gd name="T56" fmla="*/ 17 w 24"/>
                <a:gd name="T57" fmla="*/ 19 h 24"/>
                <a:gd name="T58" fmla="*/ 17 w 24"/>
                <a:gd name="T59" fmla="*/ 17 h 24"/>
                <a:gd name="T60" fmla="*/ 11 w 24"/>
                <a:gd name="T61" fmla="*/ 20 h 24"/>
                <a:gd name="T62" fmla="*/ 12 w 24"/>
                <a:gd name="T63" fmla="*/ 19 h 24"/>
                <a:gd name="T64" fmla="*/ 13 w 24"/>
                <a:gd name="T65" fmla="*/ 20 h 24"/>
                <a:gd name="T66" fmla="*/ 12 w 24"/>
                <a:gd name="T67" fmla="*/ 21 h 24"/>
                <a:gd name="T68" fmla="*/ 11 w 24"/>
                <a:gd name="T69" fmla="*/ 20 h 24"/>
                <a:gd name="T70" fmla="*/ 7 w 24"/>
                <a:gd name="T71" fmla="*/ 12 h 24"/>
                <a:gd name="T72" fmla="*/ 12 w 24"/>
                <a:gd name="T73" fmla="*/ 8 h 24"/>
                <a:gd name="T74" fmla="*/ 17 w 24"/>
                <a:gd name="T75" fmla="*/ 12 h 24"/>
                <a:gd name="T76" fmla="*/ 12 w 24"/>
                <a:gd name="T77" fmla="*/ 17 h 24"/>
                <a:gd name="T78" fmla="*/ 7 w 24"/>
                <a:gd name="T79" fmla="*/ 12 h 24"/>
                <a:gd name="T80" fmla="*/ 5 w 24"/>
                <a:gd name="T81" fmla="*/ 17 h 24"/>
                <a:gd name="T82" fmla="*/ 7 w 24"/>
                <a:gd name="T83" fmla="*/ 17 h 24"/>
                <a:gd name="T84" fmla="*/ 7 w 24"/>
                <a:gd name="T85" fmla="*/ 19 h 24"/>
                <a:gd name="T86" fmla="*/ 5 w 24"/>
                <a:gd name="T87" fmla="*/ 19 h 24"/>
                <a:gd name="T88" fmla="*/ 5 w 24"/>
                <a:gd name="T89" fmla="*/ 17 h 24"/>
                <a:gd name="T90" fmla="*/ 4 w 24"/>
                <a:gd name="T91" fmla="*/ 12 h 24"/>
                <a:gd name="T92" fmla="*/ 5 w 24"/>
                <a:gd name="T93" fmla="*/ 11 h 24"/>
                <a:gd name="T94" fmla="*/ 6 w 24"/>
                <a:gd name="T95" fmla="*/ 12 h 24"/>
                <a:gd name="T96" fmla="*/ 5 w 24"/>
                <a:gd name="T97" fmla="*/ 13 h 24"/>
                <a:gd name="T98" fmla="*/ 4 w 24"/>
                <a:gd name="T9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" h="24">
                  <a:moveTo>
                    <a:pt x="0" y="12"/>
                  </a:move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lose/>
                  <a:moveTo>
                    <a:pt x="7" y="8"/>
                  </a:moveTo>
                  <a:cubicBezTo>
                    <a:pt x="7" y="8"/>
                    <a:pt x="6" y="8"/>
                    <a:pt x="5" y="8"/>
                  </a:cubicBezTo>
                  <a:cubicBezTo>
                    <a:pt x="4" y="7"/>
                    <a:pt x="4" y="6"/>
                    <a:pt x="5" y="5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8" y="6"/>
                    <a:pt x="8" y="7"/>
                    <a:pt x="7" y="8"/>
                  </a:cubicBezTo>
                  <a:close/>
                  <a:moveTo>
                    <a:pt x="13" y="5"/>
                  </a:moveTo>
                  <a:cubicBezTo>
                    <a:pt x="13" y="5"/>
                    <a:pt x="13" y="6"/>
                    <a:pt x="12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4"/>
                    <a:pt x="11" y="4"/>
                    <a:pt x="12" y="4"/>
                  </a:cubicBezTo>
                  <a:cubicBezTo>
                    <a:pt x="13" y="4"/>
                    <a:pt x="13" y="4"/>
                    <a:pt x="13" y="5"/>
                  </a:cubicBezTo>
                  <a:close/>
                  <a:moveTo>
                    <a:pt x="19" y="8"/>
                  </a:moveTo>
                  <a:cubicBezTo>
                    <a:pt x="18" y="8"/>
                    <a:pt x="17" y="8"/>
                    <a:pt x="17" y="8"/>
                  </a:cubicBezTo>
                  <a:cubicBezTo>
                    <a:pt x="16" y="7"/>
                    <a:pt x="16" y="6"/>
                    <a:pt x="17" y="5"/>
                  </a:cubicBezTo>
                  <a:cubicBezTo>
                    <a:pt x="17" y="4"/>
                    <a:pt x="18" y="4"/>
                    <a:pt x="19" y="5"/>
                  </a:cubicBezTo>
                  <a:cubicBezTo>
                    <a:pt x="20" y="6"/>
                    <a:pt x="20" y="7"/>
                    <a:pt x="19" y="8"/>
                  </a:cubicBezTo>
                  <a:close/>
                  <a:moveTo>
                    <a:pt x="19" y="13"/>
                  </a:moveTo>
                  <a:cubicBezTo>
                    <a:pt x="19" y="13"/>
                    <a:pt x="18" y="13"/>
                    <a:pt x="18" y="12"/>
                  </a:cubicBezTo>
                  <a:cubicBezTo>
                    <a:pt x="18" y="12"/>
                    <a:pt x="19" y="11"/>
                    <a:pt x="19" y="11"/>
                  </a:cubicBezTo>
                  <a:cubicBezTo>
                    <a:pt x="20" y="11"/>
                    <a:pt x="20" y="12"/>
                    <a:pt x="20" y="12"/>
                  </a:cubicBezTo>
                  <a:cubicBezTo>
                    <a:pt x="20" y="13"/>
                    <a:pt x="20" y="13"/>
                    <a:pt x="19" y="13"/>
                  </a:cubicBezTo>
                  <a:close/>
                  <a:moveTo>
                    <a:pt x="17" y="17"/>
                  </a:moveTo>
                  <a:cubicBezTo>
                    <a:pt x="17" y="16"/>
                    <a:pt x="18" y="16"/>
                    <a:pt x="19" y="17"/>
                  </a:cubicBezTo>
                  <a:cubicBezTo>
                    <a:pt x="20" y="17"/>
                    <a:pt x="20" y="19"/>
                    <a:pt x="19" y="19"/>
                  </a:cubicBezTo>
                  <a:cubicBezTo>
                    <a:pt x="18" y="20"/>
                    <a:pt x="17" y="20"/>
                    <a:pt x="17" y="19"/>
                  </a:cubicBezTo>
                  <a:cubicBezTo>
                    <a:pt x="16" y="19"/>
                    <a:pt x="16" y="17"/>
                    <a:pt x="17" y="17"/>
                  </a:cubicBezTo>
                  <a:close/>
                  <a:moveTo>
                    <a:pt x="11" y="20"/>
                  </a:moveTo>
                  <a:cubicBezTo>
                    <a:pt x="11" y="19"/>
                    <a:pt x="11" y="19"/>
                    <a:pt x="12" y="19"/>
                  </a:cubicBezTo>
                  <a:cubicBezTo>
                    <a:pt x="13" y="19"/>
                    <a:pt x="13" y="19"/>
                    <a:pt x="13" y="20"/>
                  </a:cubicBezTo>
                  <a:cubicBezTo>
                    <a:pt x="13" y="20"/>
                    <a:pt x="13" y="21"/>
                    <a:pt x="12" y="21"/>
                  </a:cubicBezTo>
                  <a:cubicBezTo>
                    <a:pt x="11" y="21"/>
                    <a:pt x="11" y="20"/>
                    <a:pt x="11" y="20"/>
                  </a:cubicBezTo>
                  <a:close/>
                  <a:moveTo>
                    <a:pt x="7" y="12"/>
                  </a:moveTo>
                  <a:cubicBezTo>
                    <a:pt x="7" y="10"/>
                    <a:pt x="10" y="8"/>
                    <a:pt x="12" y="8"/>
                  </a:cubicBezTo>
                  <a:cubicBezTo>
                    <a:pt x="15" y="8"/>
                    <a:pt x="17" y="10"/>
                    <a:pt x="17" y="12"/>
                  </a:cubicBezTo>
                  <a:cubicBezTo>
                    <a:pt x="17" y="15"/>
                    <a:pt x="15" y="17"/>
                    <a:pt x="12" y="17"/>
                  </a:cubicBezTo>
                  <a:cubicBezTo>
                    <a:pt x="9" y="17"/>
                    <a:pt x="7" y="15"/>
                    <a:pt x="7" y="12"/>
                  </a:cubicBezTo>
                  <a:close/>
                  <a:moveTo>
                    <a:pt x="5" y="17"/>
                  </a:moveTo>
                  <a:cubicBezTo>
                    <a:pt x="6" y="16"/>
                    <a:pt x="7" y="16"/>
                    <a:pt x="7" y="17"/>
                  </a:cubicBezTo>
                  <a:cubicBezTo>
                    <a:pt x="8" y="17"/>
                    <a:pt x="8" y="19"/>
                    <a:pt x="7" y="19"/>
                  </a:cubicBezTo>
                  <a:cubicBezTo>
                    <a:pt x="7" y="20"/>
                    <a:pt x="6" y="20"/>
                    <a:pt x="5" y="19"/>
                  </a:cubicBezTo>
                  <a:cubicBezTo>
                    <a:pt x="4" y="19"/>
                    <a:pt x="4" y="17"/>
                    <a:pt x="5" y="17"/>
                  </a:cubicBezTo>
                  <a:close/>
                  <a:moveTo>
                    <a:pt x="4" y="12"/>
                  </a:moveTo>
                  <a:cubicBezTo>
                    <a:pt x="4" y="12"/>
                    <a:pt x="4" y="11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4" y="13"/>
                    <a:pt x="4" y="13"/>
                    <a:pt x="4" y="12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7" name="ïŝľîḍè">
              <a:extLst>
                <a:ext uri="{FF2B5EF4-FFF2-40B4-BE49-F238E27FC236}">
                  <a16:creationId xmlns:a16="http://schemas.microsoft.com/office/drawing/2014/main" id="{7028D70F-D367-475C-9A26-BC4643D77E98}"/>
                </a:ext>
              </a:extLst>
            </p:cNvPr>
            <p:cNvSpPr/>
            <p:nvPr/>
          </p:nvSpPr>
          <p:spPr bwMode="auto">
            <a:xfrm>
              <a:off x="8951316" y="3896000"/>
              <a:ext cx="268433" cy="268433"/>
            </a:xfrm>
            <a:custGeom>
              <a:avLst/>
              <a:gdLst>
                <a:gd name="T0" fmla="*/ 28 w 56"/>
                <a:gd name="T1" fmla="*/ 56 h 56"/>
                <a:gd name="T2" fmla="*/ 28 w 56"/>
                <a:gd name="T3" fmla="*/ 0 h 56"/>
                <a:gd name="T4" fmla="*/ 10 w 56"/>
                <a:gd name="T5" fmla="*/ 18 h 56"/>
                <a:gd name="T6" fmla="*/ 5 w 56"/>
                <a:gd name="T7" fmla="*/ 15 h 56"/>
                <a:gd name="T8" fmla="*/ 10 w 56"/>
                <a:gd name="T9" fmla="*/ 18 h 56"/>
                <a:gd name="T10" fmla="*/ 47 w 56"/>
                <a:gd name="T11" fmla="*/ 28 h 56"/>
                <a:gd name="T12" fmla="*/ 9 w 56"/>
                <a:gd name="T13" fmla="*/ 28 h 56"/>
                <a:gd name="T14" fmla="*/ 18 w 56"/>
                <a:gd name="T15" fmla="*/ 10 h 56"/>
                <a:gd name="T16" fmla="*/ 15 w 56"/>
                <a:gd name="T17" fmla="*/ 5 h 56"/>
                <a:gd name="T18" fmla="*/ 18 w 56"/>
                <a:gd name="T19" fmla="*/ 10 h 56"/>
                <a:gd name="T20" fmla="*/ 28 w 56"/>
                <a:gd name="T21" fmla="*/ 8 h 56"/>
                <a:gd name="T22" fmla="*/ 28 w 56"/>
                <a:gd name="T23" fmla="*/ 2 h 56"/>
                <a:gd name="T24" fmla="*/ 42 w 56"/>
                <a:gd name="T25" fmla="*/ 9 h 56"/>
                <a:gd name="T26" fmla="*/ 38 w 56"/>
                <a:gd name="T27" fmla="*/ 6 h 56"/>
                <a:gd name="T28" fmla="*/ 42 w 56"/>
                <a:gd name="T29" fmla="*/ 9 h 56"/>
                <a:gd name="T30" fmla="*/ 46 w 56"/>
                <a:gd name="T31" fmla="*/ 18 h 56"/>
                <a:gd name="T32" fmla="*/ 51 w 56"/>
                <a:gd name="T33" fmla="*/ 15 h 56"/>
                <a:gd name="T34" fmla="*/ 52 w 56"/>
                <a:gd name="T35" fmla="*/ 31 h 56"/>
                <a:gd name="T36" fmla="*/ 52 w 56"/>
                <a:gd name="T37" fmla="*/ 26 h 56"/>
                <a:gd name="T38" fmla="*/ 52 w 56"/>
                <a:gd name="T39" fmla="*/ 31 h 56"/>
                <a:gd name="T40" fmla="*/ 50 w 56"/>
                <a:gd name="T41" fmla="*/ 38 h 56"/>
                <a:gd name="T42" fmla="*/ 47 w 56"/>
                <a:gd name="T43" fmla="*/ 42 h 56"/>
                <a:gd name="T44" fmla="*/ 38 w 56"/>
                <a:gd name="T45" fmla="*/ 46 h 56"/>
                <a:gd name="T46" fmla="*/ 41 w 56"/>
                <a:gd name="T47" fmla="*/ 51 h 56"/>
                <a:gd name="T48" fmla="*/ 38 w 56"/>
                <a:gd name="T49" fmla="*/ 46 h 56"/>
                <a:gd name="T50" fmla="*/ 28 w 56"/>
                <a:gd name="T51" fmla="*/ 49 h 56"/>
                <a:gd name="T52" fmla="*/ 28 w 56"/>
                <a:gd name="T53" fmla="*/ 55 h 56"/>
                <a:gd name="T54" fmla="*/ 14 w 56"/>
                <a:gd name="T55" fmla="*/ 47 h 56"/>
                <a:gd name="T56" fmla="*/ 18 w 56"/>
                <a:gd name="T57" fmla="*/ 50 h 56"/>
                <a:gd name="T58" fmla="*/ 14 w 56"/>
                <a:gd name="T59" fmla="*/ 47 h 56"/>
                <a:gd name="T60" fmla="*/ 10 w 56"/>
                <a:gd name="T61" fmla="*/ 38 h 56"/>
                <a:gd name="T62" fmla="*/ 5 w 56"/>
                <a:gd name="T63" fmla="*/ 41 h 56"/>
                <a:gd name="T64" fmla="*/ 1 w 56"/>
                <a:gd name="T65" fmla="*/ 28 h 56"/>
                <a:gd name="T66" fmla="*/ 8 w 56"/>
                <a:gd name="T67" fmla="*/ 28 h 56"/>
                <a:gd name="T68" fmla="*/ 1 w 56"/>
                <a:gd name="T69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56">
                  <a:moveTo>
                    <a:pt x="0" y="28"/>
                  </a:moveTo>
                  <a:cubicBezTo>
                    <a:pt x="0" y="44"/>
                    <a:pt x="13" y="56"/>
                    <a:pt x="28" y="56"/>
                  </a:cubicBezTo>
                  <a:cubicBezTo>
                    <a:pt x="43" y="56"/>
                    <a:pt x="56" y="4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lose/>
                  <a:moveTo>
                    <a:pt x="10" y="18"/>
                  </a:moveTo>
                  <a:cubicBezTo>
                    <a:pt x="10" y="19"/>
                    <a:pt x="8" y="19"/>
                    <a:pt x="6" y="19"/>
                  </a:cubicBezTo>
                  <a:cubicBezTo>
                    <a:pt x="5" y="18"/>
                    <a:pt x="4" y="16"/>
                    <a:pt x="5" y="15"/>
                  </a:cubicBezTo>
                  <a:cubicBezTo>
                    <a:pt x="6" y="14"/>
                    <a:pt x="7" y="13"/>
                    <a:pt x="9" y="14"/>
                  </a:cubicBezTo>
                  <a:cubicBezTo>
                    <a:pt x="10" y="15"/>
                    <a:pt x="11" y="17"/>
                    <a:pt x="10" y="18"/>
                  </a:cubicBezTo>
                  <a:close/>
                  <a:moveTo>
                    <a:pt x="28" y="9"/>
                  </a:moveTo>
                  <a:cubicBezTo>
                    <a:pt x="39" y="9"/>
                    <a:pt x="47" y="18"/>
                    <a:pt x="47" y="28"/>
                  </a:cubicBezTo>
                  <a:cubicBezTo>
                    <a:pt x="47" y="39"/>
                    <a:pt x="39" y="47"/>
                    <a:pt x="28" y="47"/>
                  </a:cubicBezTo>
                  <a:cubicBezTo>
                    <a:pt x="17" y="47"/>
                    <a:pt x="9" y="39"/>
                    <a:pt x="9" y="28"/>
                  </a:cubicBezTo>
                  <a:cubicBezTo>
                    <a:pt x="9" y="18"/>
                    <a:pt x="17" y="9"/>
                    <a:pt x="28" y="9"/>
                  </a:cubicBezTo>
                  <a:close/>
                  <a:moveTo>
                    <a:pt x="18" y="10"/>
                  </a:moveTo>
                  <a:cubicBezTo>
                    <a:pt x="17" y="11"/>
                    <a:pt x="15" y="11"/>
                    <a:pt x="14" y="9"/>
                  </a:cubicBezTo>
                  <a:cubicBezTo>
                    <a:pt x="13" y="8"/>
                    <a:pt x="13" y="6"/>
                    <a:pt x="15" y="5"/>
                  </a:cubicBezTo>
                  <a:cubicBezTo>
                    <a:pt x="16" y="4"/>
                    <a:pt x="18" y="5"/>
                    <a:pt x="19" y="6"/>
                  </a:cubicBezTo>
                  <a:cubicBezTo>
                    <a:pt x="19" y="8"/>
                    <a:pt x="19" y="10"/>
                    <a:pt x="18" y="10"/>
                  </a:cubicBezTo>
                  <a:close/>
                  <a:moveTo>
                    <a:pt x="31" y="5"/>
                  </a:moveTo>
                  <a:cubicBezTo>
                    <a:pt x="31" y="6"/>
                    <a:pt x="30" y="8"/>
                    <a:pt x="28" y="8"/>
                  </a:cubicBezTo>
                  <a:cubicBezTo>
                    <a:pt x="27" y="8"/>
                    <a:pt x="25" y="6"/>
                    <a:pt x="25" y="5"/>
                  </a:cubicBezTo>
                  <a:cubicBezTo>
                    <a:pt x="25" y="3"/>
                    <a:pt x="27" y="2"/>
                    <a:pt x="28" y="2"/>
                  </a:cubicBezTo>
                  <a:cubicBezTo>
                    <a:pt x="30" y="2"/>
                    <a:pt x="31" y="3"/>
                    <a:pt x="31" y="5"/>
                  </a:cubicBezTo>
                  <a:close/>
                  <a:moveTo>
                    <a:pt x="42" y="9"/>
                  </a:moveTo>
                  <a:cubicBezTo>
                    <a:pt x="41" y="11"/>
                    <a:pt x="40" y="11"/>
                    <a:pt x="38" y="10"/>
                  </a:cubicBezTo>
                  <a:cubicBezTo>
                    <a:pt x="37" y="10"/>
                    <a:pt x="37" y="8"/>
                    <a:pt x="38" y="6"/>
                  </a:cubicBezTo>
                  <a:cubicBezTo>
                    <a:pt x="38" y="5"/>
                    <a:pt x="40" y="4"/>
                    <a:pt x="41" y="5"/>
                  </a:cubicBezTo>
                  <a:cubicBezTo>
                    <a:pt x="43" y="6"/>
                    <a:pt x="43" y="8"/>
                    <a:pt x="42" y="9"/>
                  </a:cubicBezTo>
                  <a:close/>
                  <a:moveTo>
                    <a:pt x="50" y="19"/>
                  </a:moveTo>
                  <a:cubicBezTo>
                    <a:pt x="48" y="20"/>
                    <a:pt x="47" y="19"/>
                    <a:pt x="46" y="18"/>
                  </a:cubicBezTo>
                  <a:cubicBezTo>
                    <a:pt x="45" y="17"/>
                    <a:pt x="46" y="15"/>
                    <a:pt x="47" y="14"/>
                  </a:cubicBezTo>
                  <a:cubicBezTo>
                    <a:pt x="49" y="13"/>
                    <a:pt x="50" y="14"/>
                    <a:pt x="51" y="15"/>
                  </a:cubicBezTo>
                  <a:cubicBezTo>
                    <a:pt x="52" y="16"/>
                    <a:pt x="51" y="18"/>
                    <a:pt x="50" y="19"/>
                  </a:cubicBezTo>
                  <a:close/>
                  <a:moveTo>
                    <a:pt x="52" y="31"/>
                  </a:moveTo>
                  <a:cubicBezTo>
                    <a:pt x="50" y="31"/>
                    <a:pt x="49" y="30"/>
                    <a:pt x="49" y="28"/>
                  </a:cubicBezTo>
                  <a:cubicBezTo>
                    <a:pt x="49" y="27"/>
                    <a:pt x="50" y="26"/>
                    <a:pt x="52" y="26"/>
                  </a:cubicBezTo>
                  <a:cubicBezTo>
                    <a:pt x="53" y="26"/>
                    <a:pt x="55" y="27"/>
                    <a:pt x="55" y="28"/>
                  </a:cubicBezTo>
                  <a:cubicBezTo>
                    <a:pt x="55" y="30"/>
                    <a:pt x="53" y="31"/>
                    <a:pt x="52" y="31"/>
                  </a:cubicBezTo>
                  <a:close/>
                  <a:moveTo>
                    <a:pt x="46" y="38"/>
                  </a:moveTo>
                  <a:cubicBezTo>
                    <a:pt x="46" y="37"/>
                    <a:pt x="48" y="37"/>
                    <a:pt x="50" y="38"/>
                  </a:cubicBezTo>
                  <a:cubicBezTo>
                    <a:pt x="51" y="39"/>
                    <a:pt x="52" y="40"/>
                    <a:pt x="51" y="42"/>
                  </a:cubicBezTo>
                  <a:cubicBezTo>
                    <a:pt x="50" y="43"/>
                    <a:pt x="49" y="43"/>
                    <a:pt x="47" y="42"/>
                  </a:cubicBezTo>
                  <a:cubicBezTo>
                    <a:pt x="46" y="41"/>
                    <a:pt x="45" y="40"/>
                    <a:pt x="46" y="38"/>
                  </a:cubicBezTo>
                  <a:close/>
                  <a:moveTo>
                    <a:pt x="38" y="46"/>
                  </a:moveTo>
                  <a:cubicBezTo>
                    <a:pt x="40" y="45"/>
                    <a:pt x="41" y="46"/>
                    <a:pt x="42" y="47"/>
                  </a:cubicBezTo>
                  <a:cubicBezTo>
                    <a:pt x="43" y="49"/>
                    <a:pt x="43" y="51"/>
                    <a:pt x="41" y="51"/>
                  </a:cubicBezTo>
                  <a:cubicBezTo>
                    <a:pt x="40" y="52"/>
                    <a:pt x="38" y="51"/>
                    <a:pt x="38" y="50"/>
                  </a:cubicBezTo>
                  <a:cubicBezTo>
                    <a:pt x="37" y="48"/>
                    <a:pt x="37" y="47"/>
                    <a:pt x="38" y="46"/>
                  </a:cubicBezTo>
                  <a:close/>
                  <a:moveTo>
                    <a:pt x="25" y="52"/>
                  </a:moveTo>
                  <a:cubicBezTo>
                    <a:pt x="25" y="50"/>
                    <a:pt x="27" y="49"/>
                    <a:pt x="28" y="49"/>
                  </a:cubicBezTo>
                  <a:cubicBezTo>
                    <a:pt x="29" y="49"/>
                    <a:pt x="31" y="50"/>
                    <a:pt x="31" y="52"/>
                  </a:cubicBezTo>
                  <a:cubicBezTo>
                    <a:pt x="31" y="53"/>
                    <a:pt x="29" y="55"/>
                    <a:pt x="28" y="55"/>
                  </a:cubicBezTo>
                  <a:cubicBezTo>
                    <a:pt x="27" y="55"/>
                    <a:pt x="25" y="53"/>
                    <a:pt x="25" y="52"/>
                  </a:cubicBezTo>
                  <a:close/>
                  <a:moveTo>
                    <a:pt x="14" y="47"/>
                  </a:moveTo>
                  <a:cubicBezTo>
                    <a:pt x="15" y="46"/>
                    <a:pt x="16" y="45"/>
                    <a:pt x="18" y="46"/>
                  </a:cubicBezTo>
                  <a:cubicBezTo>
                    <a:pt x="19" y="47"/>
                    <a:pt x="19" y="48"/>
                    <a:pt x="18" y="50"/>
                  </a:cubicBezTo>
                  <a:cubicBezTo>
                    <a:pt x="18" y="51"/>
                    <a:pt x="16" y="52"/>
                    <a:pt x="15" y="51"/>
                  </a:cubicBezTo>
                  <a:cubicBezTo>
                    <a:pt x="13" y="51"/>
                    <a:pt x="13" y="49"/>
                    <a:pt x="14" y="47"/>
                  </a:cubicBezTo>
                  <a:close/>
                  <a:moveTo>
                    <a:pt x="6" y="38"/>
                  </a:moveTo>
                  <a:cubicBezTo>
                    <a:pt x="8" y="37"/>
                    <a:pt x="10" y="37"/>
                    <a:pt x="10" y="38"/>
                  </a:cubicBezTo>
                  <a:cubicBezTo>
                    <a:pt x="11" y="40"/>
                    <a:pt x="10" y="41"/>
                    <a:pt x="9" y="42"/>
                  </a:cubicBezTo>
                  <a:cubicBezTo>
                    <a:pt x="7" y="43"/>
                    <a:pt x="6" y="43"/>
                    <a:pt x="5" y="41"/>
                  </a:cubicBezTo>
                  <a:cubicBezTo>
                    <a:pt x="4" y="40"/>
                    <a:pt x="5" y="38"/>
                    <a:pt x="6" y="38"/>
                  </a:cubicBezTo>
                  <a:close/>
                  <a:moveTo>
                    <a:pt x="1" y="28"/>
                  </a:moveTo>
                  <a:cubicBezTo>
                    <a:pt x="1" y="27"/>
                    <a:pt x="3" y="25"/>
                    <a:pt x="4" y="26"/>
                  </a:cubicBezTo>
                  <a:cubicBezTo>
                    <a:pt x="6" y="26"/>
                    <a:pt x="8" y="27"/>
                    <a:pt x="8" y="28"/>
                  </a:cubicBezTo>
                  <a:cubicBezTo>
                    <a:pt x="8" y="30"/>
                    <a:pt x="6" y="31"/>
                    <a:pt x="4" y="31"/>
                  </a:cubicBezTo>
                  <a:cubicBezTo>
                    <a:pt x="3" y="31"/>
                    <a:pt x="1" y="30"/>
                    <a:pt x="1" y="2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8" name="iṩḷîḋè">
              <a:extLst>
                <a:ext uri="{FF2B5EF4-FFF2-40B4-BE49-F238E27FC236}">
                  <a16:creationId xmlns:a16="http://schemas.microsoft.com/office/drawing/2014/main" id="{25A0D421-0623-4902-A084-2DDF3EFD6B9F}"/>
                </a:ext>
              </a:extLst>
            </p:cNvPr>
            <p:cNvSpPr/>
            <p:nvPr/>
          </p:nvSpPr>
          <p:spPr bwMode="auto">
            <a:xfrm>
              <a:off x="7769109" y="3449225"/>
              <a:ext cx="0" cy="90091"/>
            </a:xfrm>
            <a:custGeom>
              <a:avLst/>
              <a:gdLst>
                <a:gd name="T0" fmla="*/ 0 h 49"/>
                <a:gd name="T1" fmla="*/ 49 h 49"/>
                <a:gd name="T2" fmla="*/ 0 h 49"/>
                <a:gd name="T3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4B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9" name="ïṩľïḓé">
              <a:extLst>
                <a:ext uri="{FF2B5EF4-FFF2-40B4-BE49-F238E27FC236}">
                  <a16:creationId xmlns:a16="http://schemas.microsoft.com/office/drawing/2014/main" id="{8725EF8C-0795-47ED-831E-5317DAC244D4}"/>
                </a:ext>
              </a:extLst>
            </p:cNvPr>
            <p:cNvSpPr/>
            <p:nvPr/>
          </p:nvSpPr>
          <p:spPr bwMode="auto">
            <a:xfrm>
              <a:off x="7769109" y="3449225"/>
              <a:ext cx="0" cy="90091"/>
            </a:xfrm>
            <a:custGeom>
              <a:avLst/>
              <a:gdLst>
                <a:gd name="T0" fmla="*/ 0 h 49"/>
                <a:gd name="T1" fmla="*/ 49 h 49"/>
                <a:gd name="T2" fmla="*/ 0 h 49"/>
                <a:gd name="T3" fmla="*/ 0 h 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49">
                  <a:moveTo>
                    <a:pt x="0" y="0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0" name="îṥlíḑè">
              <a:extLst>
                <a:ext uri="{FF2B5EF4-FFF2-40B4-BE49-F238E27FC236}">
                  <a16:creationId xmlns:a16="http://schemas.microsoft.com/office/drawing/2014/main" id="{71034DCD-ADDA-4CB2-9A9F-34B32DC48469}"/>
                </a:ext>
              </a:extLst>
            </p:cNvPr>
            <p:cNvSpPr/>
            <p:nvPr/>
          </p:nvSpPr>
          <p:spPr bwMode="auto">
            <a:xfrm>
              <a:off x="7629377" y="3303976"/>
              <a:ext cx="139732" cy="264756"/>
            </a:xfrm>
            <a:custGeom>
              <a:avLst/>
              <a:gdLst>
                <a:gd name="T0" fmla="*/ 0 w 29"/>
                <a:gd name="T1" fmla="*/ 0 h 55"/>
                <a:gd name="T2" fmla="*/ 0 w 29"/>
                <a:gd name="T3" fmla="*/ 49 h 55"/>
                <a:gd name="T4" fmla="*/ 7 w 29"/>
                <a:gd name="T5" fmla="*/ 55 h 55"/>
                <a:gd name="T6" fmla="*/ 22 w 29"/>
                <a:gd name="T7" fmla="*/ 55 h 55"/>
                <a:gd name="T8" fmla="*/ 22 w 29"/>
                <a:gd name="T9" fmla="*/ 55 h 55"/>
                <a:gd name="T10" fmla="*/ 22 w 29"/>
                <a:gd name="T11" fmla="*/ 55 h 55"/>
                <a:gd name="T12" fmla="*/ 29 w 29"/>
                <a:gd name="T13" fmla="*/ 49 h 55"/>
                <a:gd name="T14" fmla="*/ 29 w 29"/>
                <a:gd name="T15" fmla="*/ 49 h 55"/>
                <a:gd name="T16" fmla="*/ 29 w 29"/>
                <a:gd name="T17" fmla="*/ 30 h 55"/>
                <a:gd name="T18" fmla="*/ 0 w 29"/>
                <a:gd name="T1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5">
                  <a:moveTo>
                    <a:pt x="0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2"/>
                    <a:pt x="3" y="55"/>
                    <a:pt x="7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6" y="55"/>
                    <a:pt x="29" y="52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4B5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1" name="í$ľïḑé">
              <a:extLst>
                <a:ext uri="{FF2B5EF4-FFF2-40B4-BE49-F238E27FC236}">
                  <a16:creationId xmlns:a16="http://schemas.microsoft.com/office/drawing/2014/main" id="{F3692D9F-E794-4C9F-A7E2-E022619AB5BA}"/>
                </a:ext>
              </a:extLst>
            </p:cNvPr>
            <p:cNvSpPr/>
            <p:nvPr/>
          </p:nvSpPr>
          <p:spPr bwMode="auto">
            <a:xfrm>
              <a:off x="4408182" y="2515226"/>
              <a:ext cx="1182208" cy="582831"/>
            </a:xfrm>
            <a:custGeom>
              <a:avLst/>
              <a:gdLst>
                <a:gd name="T0" fmla="*/ 124 w 247"/>
                <a:gd name="T1" fmla="*/ 0 h 121"/>
                <a:gd name="T2" fmla="*/ 0 w 247"/>
                <a:gd name="T3" fmla="*/ 121 h 121"/>
                <a:gd name="T4" fmla="*/ 231 w 247"/>
                <a:gd name="T5" fmla="*/ 121 h 121"/>
                <a:gd name="T6" fmla="*/ 247 w 247"/>
                <a:gd name="T7" fmla="*/ 121 h 121"/>
                <a:gd name="T8" fmla="*/ 124 w 2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121">
                  <a:moveTo>
                    <a:pt x="124" y="0"/>
                  </a:moveTo>
                  <a:cubicBezTo>
                    <a:pt x="56" y="0"/>
                    <a:pt x="1" y="54"/>
                    <a:pt x="0" y="121"/>
                  </a:cubicBezTo>
                  <a:cubicBezTo>
                    <a:pt x="231" y="121"/>
                    <a:pt x="231" y="121"/>
                    <a:pt x="231" y="121"/>
                  </a:cubicBezTo>
                  <a:cubicBezTo>
                    <a:pt x="237" y="121"/>
                    <a:pt x="242" y="121"/>
                    <a:pt x="247" y="121"/>
                  </a:cubicBezTo>
                  <a:cubicBezTo>
                    <a:pt x="246" y="54"/>
                    <a:pt x="191" y="0"/>
                    <a:pt x="124" y="0"/>
                  </a:cubicBezTo>
                </a:path>
              </a:pathLst>
            </a:custGeom>
            <a:solidFill>
              <a:srgbClr val="F5D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2" name="î$lidè">
              <a:extLst>
                <a:ext uri="{FF2B5EF4-FFF2-40B4-BE49-F238E27FC236}">
                  <a16:creationId xmlns:a16="http://schemas.microsoft.com/office/drawing/2014/main" id="{FD5F01E4-216D-4B5A-8949-952B5AF94C7D}"/>
                </a:ext>
              </a:extLst>
            </p:cNvPr>
            <p:cNvSpPr/>
            <p:nvPr/>
          </p:nvSpPr>
          <p:spPr bwMode="auto">
            <a:xfrm>
              <a:off x="4408182" y="3098055"/>
              <a:ext cx="1182208" cy="417359"/>
            </a:xfrm>
            <a:custGeom>
              <a:avLst/>
              <a:gdLst>
                <a:gd name="T0" fmla="*/ 231 w 247"/>
                <a:gd name="T1" fmla="*/ 0 h 87"/>
                <a:gd name="T2" fmla="*/ 0 w 247"/>
                <a:gd name="T3" fmla="*/ 0 h 87"/>
                <a:gd name="T4" fmla="*/ 0 w 247"/>
                <a:gd name="T5" fmla="*/ 2 h 87"/>
                <a:gd name="T6" fmla="*/ 33 w 247"/>
                <a:gd name="T7" fmla="*/ 87 h 87"/>
                <a:gd name="T8" fmla="*/ 214 w 247"/>
                <a:gd name="T9" fmla="*/ 87 h 87"/>
                <a:gd name="T10" fmla="*/ 247 w 247"/>
                <a:gd name="T11" fmla="*/ 2 h 87"/>
                <a:gd name="T12" fmla="*/ 247 w 247"/>
                <a:gd name="T13" fmla="*/ 0 h 87"/>
                <a:gd name="T14" fmla="*/ 231 w 247"/>
                <a:gd name="T1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7" h="87">
                  <a:moveTo>
                    <a:pt x="2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5"/>
                    <a:pt x="13" y="64"/>
                    <a:pt x="33" y="87"/>
                  </a:cubicBezTo>
                  <a:cubicBezTo>
                    <a:pt x="214" y="87"/>
                    <a:pt x="214" y="87"/>
                    <a:pt x="214" y="87"/>
                  </a:cubicBezTo>
                  <a:cubicBezTo>
                    <a:pt x="234" y="64"/>
                    <a:pt x="247" y="35"/>
                    <a:pt x="247" y="2"/>
                  </a:cubicBezTo>
                  <a:cubicBezTo>
                    <a:pt x="247" y="2"/>
                    <a:pt x="247" y="1"/>
                    <a:pt x="247" y="0"/>
                  </a:cubicBezTo>
                  <a:cubicBezTo>
                    <a:pt x="242" y="0"/>
                    <a:pt x="237" y="0"/>
                    <a:pt x="231" y="0"/>
                  </a:cubicBezTo>
                </a:path>
              </a:pathLst>
            </a:custGeom>
            <a:solidFill>
              <a:srgbClr val="EDCF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3" name="îṥlíḓe">
              <a:extLst>
                <a:ext uri="{FF2B5EF4-FFF2-40B4-BE49-F238E27FC236}">
                  <a16:creationId xmlns:a16="http://schemas.microsoft.com/office/drawing/2014/main" id="{833DB028-93F2-4F68-AB0A-9192133E8E93}"/>
                </a:ext>
              </a:extLst>
            </p:cNvPr>
            <p:cNvSpPr/>
            <p:nvPr/>
          </p:nvSpPr>
          <p:spPr bwMode="auto">
            <a:xfrm>
              <a:off x="4566300" y="3515414"/>
              <a:ext cx="865972" cy="187535"/>
            </a:xfrm>
            <a:custGeom>
              <a:avLst/>
              <a:gdLst>
                <a:gd name="T0" fmla="*/ 181 w 181"/>
                <a:gd name="T1" fmla="*/ 0 h 39"/>
                <a:gd name="T2" fmla="*/ 0 w 181"/>
                <a:gd name="T3" fmla="*/ 0 h 39"/>
                <a:gd name="T4" fmla="*/ 91 w 181"/>
                <a:gd name="T5" fmla="*/ 39 h 39"/>
                <a:gd name="T6" fmla="*/ 181 w 181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1" h="39">
                  <a:moveTo>
                    <a:pt x="1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3" y="24"/>
                    <a:pt x="55" y="39"/>
                    <a:pt x="91" y="39"/>
                  </a:cubicBezTo>
                  <a:cubicBezTo>
                    <a:pt x="126" y="39"/>
                    <a:pt x="158" y="24"/>
                    <a:pt x="181" y="0"/>
                  </a:cubicBezTo>
                </a:path>
              </a:pathLst>
            </a:custGeom>
            <a:solidFill>
              <a:srgbClr val="F2DE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4" name="îṣľîḓê">
              <a:extLst>
                <a:ext uri="{FF2B5EF4-FFF2-40B4-BE49-F238E27FC236}">
                  <a16:creationId xmlns:a16="http://schemas.microsoft.com/office/drawing/2014/main" id="{F03E61D8-99BB-4C79-9D0D-639CFC300CD3}"/>
                </a:ext>
              </a:extLst>
            </p:cNvPr>
            <p:cNvSpPr/>
            <p:nvPr/>
          </p:nvSpPr>
          <p:spPr bwMode="auto">
            <a:xfrm>
              <a:off x="3435572" y="2851685"/>
              <a:ext cx="3298415" cy="639826"/>
            </a:xfrm>
            <a:custGeom>
              <a:avLst/>
              <a:gdLst>
                <a:gd name="T0" fmla="*/ 1794 w 1794"/>
                <a:gd name="T1" fmla="*/ 176 h 348"/>
                <a:gd name="T2" fmla="*/ 1557 w 1794"/>
                <a:gd name="T3" fmla="*/ 0 h 348"/>
                <a:gd name="T4" fmla="*/ 1521 w 1794"/>
                <a:gd name="T5" fmla="*/ 105 h 348"/>
                <a:gd name="T6" fmla="*/ 52 w 1794"/>
                <a:gd name="T7" fmla="*/ 105 h 348"/>
                <a:gd name="T8" fmla="*/ 0 w 1794"/>
                <a:gd name="T9" fmla="*/ 244 h 348"/>
                <a:gd name="T10" fmla="*/ 1471 w 1794"/>
                <a:gd name="T11" fmla="*/ 244 h 348"/>
                <a:gd name="T12" fmla="*/ 1435 w 1794"/>
                <a:gd name="T13" fmla="*/ 348 h 348"/>
                <a:gd name="T14" fmla="*/ 1794 w 1794"/>
                <a:gd name="T15" fmla="*/ 17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4" h="348">
                  <a:moveTo>
                    <a:pt x="1794" y="176"/>
                  </a:moveTo>
                  <a:lnTo>
                    <a:pt x="1557" y="0"/>
                  </a:lnTo>
                  <a:lnTo>
                    <a:pt x="1521" y="105"/>
                  </a:lnTo>
                  <a:lnTo>
                    <a:pt x="52" y="105"/>
                  </a:lnTo>
                  <a:lnTo>
                    <a:pt x="0" y="244"/>
                  </a:lnTo>
                  <a:lnTo>
                    <a:pt x="1471" y="244"/>
                  </a:lnTo>
                  <a:lnTo>
                    <a:pt x="1435" y="348"/>
                  </a:lnTo>
                  <a:lnTo>
                    <a:pt x="1794" y="176"/>
                  </a:lnTo>
                  <a:close/>
                </a:path>
              </a:pathLst>
            </a:custGeom>
            <a:solidFill>
              <a:srgbClr val="B557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5" name="íślîḋè">
              <a:extLst>
                <a:ext uri="{FF2B5EF4-FFF2-40B4-BE49-F238E27FC236}">
                  <a16:creationId xmlns:a16="http://schemas.microsoft.com/office/drawing/2014/main" id="{C43515A2-32EA-47EE-9305-241C8C1D00D3}"/>
                </a:ext>
              </a:extLst>
            </p:cNvPr>
            <p:cNvSpPr/>
            <p:nvPr/>
          </p:nvSpPr>
          <p:spPr bwMode="auto">
            <a:xfrm>
              <a:off x="3420863" y="3318685"/>
              <a:ext cx="2686168" cy="44126"/>
            </a:xfrm>
            <a:custGeom>
              <a:avLst/>
              <a:gdLst>
                <a:gd name="T0" fmla="*/ 1453 w 1461"/>
                <a:gd name="T1" fmla="*/ 24 h 24"/>
                <a:gd name="T2" fmla="*/ 1461 w 1461"/>
                <a:gd name="T3" fmla="*/ 0 h 24"/>
                <a:gd name="T4" fmla="*/ 8 w 1461"/>
                <a:gd name="T5" fmla="*/ 0 h 24"/>
                <a:gd name="T6" fmla="*/ 0 w 1461"/>
                <a:gd name="T7" fmla="*/ 24 h 24"/>
                <a:gd name="T8" fmla="*/ 1453 w 1461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24">
                  <a:moveTo>
                    <a:pt x="1453" y="24"/>
                  </a:moveTo>
                  <a:lnTo>
                    <a:pt x="1461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1453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6" name="íṣ1ide">
              <a:extLst>
                <a:ext uri="{FF2B5EF4-FFF2-40B4-BE49-F238E27FC236}">
                  <a16:creationId xmlns:a16="http://schemas.microsoft.com/office/drawing/2014/main" id="{EABCC890-36D6-453A-A6E0-8DD7C85ED7CD}"/>
                </a:ext>
              </a:extLst>
            </p:cNvPr>
            <p:cNvSpPr/>
            <p:nvPr/>
          </p:nvSpPr>
          <p:spPr bwMode="auto">
            <a:xfrm>
              <a:off x="3407994" y="3381197"/>
              <a:ext cx="2680652" cy="29417"/>
            </a:xfrm>
            <a:custGeom>
              <a:avLst/>
              <a:gdLst>
                <a:gd name="T0" fmla="*/ 5 w 1458"/>
                <a:gd name="T1" fmla="*/ 0 h 16"/>
                <a:gd name="T2" fmla="*/ 0 w 1458"/>
                <a:gd name="T3" fmla="*/ 16 h 16"/>
                <a:gd name="T4" fmla="*/ 1452 w 1458"/>
                <a:gd name="T5" fmla="*/ 16 h 16"/>
                <a:gd name="T6" fmla="*/ 1458 w 1458"/>
                <a:gd name="T7" fmla="*/ 0 h 16"/>
                <a:gd name="T8" fmla="*/ 5 w 145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8" h="16">
                  <a:moveTo>
                    <a:pt x="5" y="0"/>
                  </a:moveTo>
                  <a:lnTo>
                    <a:pt x="0" y="16"/>
                  </a:lnTo>
                  <a:lnTo>
                    <a:pt x="1452" y="16"/>
                  </a:lnTo>
                  <a:lnTo>
                    <a:pt x="1458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7" name="ïṩḻíďê">
              <a:extLst>
                <a:ext uri="{FF2B5EF4-FFF2-40B4-BE49-F238E27FC236}">
                  <a16:creationId xmlns:a16="http://schemas.microsoft.com/office/drawing/2014/main" id="{FAC680AD-4DCD-4604-878F-A8756B0939AC}"/>
                </a:ext>
              </a:extLst>
            </p:cNvPr>
            <p:cNvSpPr/>
            <p:nvPr/>
          </p:nvSpPr>
          <p:spPr bwMode="auto">
            <a:xfrm>
              <a:off x="3540372" y="2848008"/>
              <a:ext cx="229823" cy="259241"/>
            </a:xfrm>
            <a:custGeom>
              <a:avLst/>
              <a:gdLst>
                <a:gd name="T0" fmla="*/ 15 w 48"/>
                <a:gd name="T1" fmla="*/ 10 h 54"/>
                <a:gd name="T2" fmla="*/ 20 w 48"/>
                <a:gd name="T3" fmla="*/ 3 h 54"/>
                <a:gd name="T4" fmla="*/ 28 w 48"/>
                <a:gd name="T5" fmla="*/ 0 h 54"/>
                <a:gd name="T6" fmla="*/ 41 w 48"/>
                <a:gd name="T7" fmla="*/ 0 h 54"/>
                <a:gd name="T8" fmla="*/ 47 w 48"/>
                <a:gd name="T9" fmla="*/ 3 h 54"/>
                <a:gd name="T10" fmla="*/ 47 w 48"/>
                <a:gd name="T11" fmla="*/ 10 h 54"/>
                <a:gd name="T12" fmla="*/ 43 w 48"/>
                <a:gd name="T13" fmla="*/ 20 h 54"/>
                <a:gd name="T14" fmla="*/ 30 w 48"/>
                <a:gd name="T15" fmla="*/ 20 h 54"/>
                <a:gd name="T16" fmla="*/ 34 w 48"/>
                <a:gd name="T17" fmla="*/ 10 h 54"/>
                <a:gd name="T18" fmla="*/ 28 w 48"/>
                <a:gd name="T19" fmla="*/ 10 h 54"/>
                <a:gd name="T20" fmla="*/ 14 w 48"/>
                <a:gd name="T21" fmla="*/ 44 h 54"/>
                <a:gd name="T22" fmla="*/ 21 w 48"/>
                <a:gd name="T23" fmla="*/ 44 h 54"/>
                <a:gd name="T24" fmla="*/ 25 w 48"/>
                <a:gd name="T25" fmla="*/ 34 h 54"/>
                <a:gd name="T26" fmla="*/ 38 w 48"/>
                <a:gd name="T27" fmla="*/ 34 h 54"/>
                <a:gd name="T28" fmla="*/ 34 w 48"/>
                <a:gd name="T29" fmla="*/ 44 h 54"/>
                <a:gd name="T30" fmla="*/ 28 w 48"/>
                <a:gd name="T31" fmla="*/ 51 h 54"/>
                <a:gd name="T32" fmla="*/ 20 w 48"/>
                <a:gd name="T33" fmla="*/ 54 h 54"/>
                <a:gd name="T34" fmla="*/ 7 w 48"/>
                <a:gd name="T35" fmla="*/ 54 h 54"/>
                <a:gd name="T36" fmla="*/ 1 w 48"/>
                <a:gd name="T37" fmla="*/ 51 h 54"/>
                <a:gd name="T38" fmla="*/ 1 w 48"/>
                <a:gd name="T39" fmla="*/ 44 h 54"/>
                <a:gd name="T40" fmla="*/ 15 w 48"/>
                <a:gd name="T41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54">
                  <a:moveTo>
                    <a:pt x="15" y="10"/>
                  </a:moveTo>
                  <a:cubicBezTo>
                    <a:pt x="16" y="7"/>
                    <a:pt x="18" y="5"/>
                    <a:pt x="20" y="3"/>
                  </a:cubicBezTo>
                  <a:cubicBezTo>
                    <a:pt x="23" y="1"/>
                    <a:pt x="26" y="0"/>
                    <a:pt x="2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8" y="5"/>
                    <a:pt x="48" y="7"/>
                    <a:pt x="47" y="1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7"/>
                    <a:pt x="31" y="49"/>
                    <a:pt x="28" y="51"/>
                  </a:cubicBezTo>
                  <a:cubicBezTo>
                    <a:pt x="25" y="53"/>
                    <a:pt x="23" y="54"/>
                    <a:pt x="20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2" y="53"/>
                    <a:pt x="1" y="51"/>
                  </a:cubicBezTo>
                  <a:cubicBezTo>
                    <a:pt x="0" y="49"/>
                    <a:pt x="0" y="47"/>
                    <a:pt x="1" y="44"/>
                  </a:cubicBezTo>
                  <a:lnTo>
                    <a:pt x="15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8" name="iŝliḋe">
              <a:extLst>
                <a:ext uri="{FF2B5EF4-FFF2-40B4-BE49-F238E27FC236}">
                  <a16:creationId xmlns:a16="http://schemas.microsoft.com/office/drawing/2014/main" id="{2867758F-1F50-45AD-9B82-DF4386BC254F}"/>
                </a:ext>
              </a:extLst>
            </p:cNvPr>
            <p:cNvSpPr/>
            <p:nvPr/>
          </p:nvSpPr>
          <p:spPr bwMode="auto">
            <a:xfrm>
              <a:off x="3713198" y="2848008"/>
              <a:ext cx="244532" cy="259241"/>
            </a:xfrm>
            <a:custGeom>
              <a:avLst/>
              <a:gdLst>
                <a:gd name="T0" fmla="*/ 18 w 51"/>
                <a:gd name="T1" fmla="*/ 10 h 54"/>
                <a:gd name="T2" fmla="*/ 23 w 51"/>
                <a:gd name="T3" fmla="*/ 3 h 54"/>
                <a:gd name="T4" fmla="*/ 31 w 51"/>
                <a:gd name="T5" fmla="*/ 0 h 54"/>
                <a:gd name="T6" fmla="*/ 44 w 51"/>
                <a:gd name="T7" fmla="*/ 0 h 54"/>
                <a:gd name="T8" fmla="*/ 50 w 51"/>
                <a:gd name="T9" fmla="*/ 3 h 54"/>
                <a:gd name="T10" fmla="*/ 50 w 51"/>
                <a:gd name="T11" fmla="*/ 10 h 54"/>
                <a:gd name="T12" fmla="*/ 33 w 51"/>
                <a:gd name="T13" fmla="*/ 54 h 54"/>
                <a:gd name="T14" fmla="*/ 20 w 51"/>
                <a:gd name="T15" fmla="*/ 54 h 54"/>
                <a:gd name="T16" fmla="*/ 26 w 51"/>
                <a:gd name="T17" fmla="*/ 37 h 54"/>
                <a:gd name="T18" fmla="*/ 20 w 51"/>
                <a:gd name="T19" fmla="*/ 37 h 54"/>
                <a:gd name="T20" fmla="*/ 13 w 51"/>
                <a:gd name="T21" fmla="*/ 54 h 54"/>
                <a:gd name="T22" fmla="*/ 0 w 51"/>
                <a:gd name="T23" fmla="*/ 54 h 54"/>
                <a:gd name="T24" fmla="*/ 18 w 51"/>
                <a:gd name="T25" fmla="*/ 10 h 54"/>
                <a:gd name="T26" fmla="*/ 37 w 51"/>
                <a:gd name="T27" fmla="*/ 10 h 54"/>
                <a:gd name="T28" fmla="*/ 31 w 51"/>
                <a:gd name="T29" fmla="*/ 10 h 54"/>
                <a:gd name="T30" fmla="*/ 24 w 51"/>
                <a:gd name="T31" fmla="*/ 27 h 54"/>
                <a:gd name="T32" fmla="*/ 30 w 51"/>
                <a:gd name="T33" fmla="*/ 27 h 54"/>
                <a:gd name="T34" fmla="*/ 37 w 51"/>
                <a:gd name="T3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54">
                  <a:moveTo>
                    <a:pt x="18" y="10"/>
                  </a:moveTo>
                  <a:cubicBezTo>
                    <a:pt x="19" y="7"/>
                    <a:pt x="21" y="5"/>
                    <a:pt x="23" y="3"/>
                  </a:cubicBezTo>
                  <a:cubicBezTo>
                    <a:pt x="26" y="1"/>
                    <a:pt x="29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9" y="1"/>
                    <a:pt x="50" y="3"/>
                  </a:cubicBezTo>
                  <a:cubicBezTo>
                    <a:pt x="51" y="5"/>
                    <a:pt x="51" y="7"/>
                    <a:pt x="50" y="10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18" y="10"/>
                  </a:lnTo>
                  <a:close/>
                  <a:moveTo>
                    <a:pt x="37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0" y="27"/>
                    <a:pt x="30" y="27"/>
                    <a:pt x="30" y="27"/>
                  </a:cubicBez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9" name="íṡḷiḓê">
              <a:extLst>
                <a:ext uri="{FF2B5EF4-FFF2-40B4-BE49-F238E27FC236}">
                  <a16:creationId xmlns:a16="http://schemas.microsoft.com/office/drawing/2014/main" id="{B4F607C8-F98C-4E29-ABEE-DDFDC04B6E5F}"/>
                </a:ext>
              </a:extLst>
            </p:cNvPr>
            <p:cNvSpPr/>
            <p:nvPr/>
          </p:nvSpPr>
          <p:spPr bwMode="auto">
            <a:xfrm>
              <a:off x="3900734" y="2848008"/>
              <a:ext cx="244532" cy="259241"/>
            </a:xfrm>
            <a:custGeom>
              <a:avLst/>
              <a:gdLst>
                <a:gd name="T0" fmla="*/ 21 w 51"/>
                <a:gd name="T1" fmla="*/ 0 h 54"/>
                <a:gd name="T2" fmla="*/ 44 w 51"/>
                <a:gd name="T3" fmla="*/ 0 h 54"/>
                <a:gd name="T4" fmla="*/ 50 w 51"/>
                <a:gd name="T5" fmla="*/ 3 h 54"/>
                <a:gd name="T6" fmla="*/ 50 w 51"/>
                <a:gd name="T7" fmla="*/ 10 h 54"/>
                <a:gd name="T8" fmla="*/ 43 w 51"/>
                <a:gd name="T9" fmla="*/ 27 h 54"/>
                <a:gd name="T10" fmla="*/ 39 w 51"/>
                <a:gd name="T11" fmla="*/ 32 h 54"/>
                <a:gd name="T12" fmla="*/ 34 w 51"/>
                <a:gd name="T13" fmla="*/ 34 h 54"/>
                <a:gd name="T14" fmla="*/ 35 w 51"/>
                <a:gd name="T15" fmla="*/ 47 h 54"/>
                <a:gd name="T16" fmla="*/ 32 w 51"/>
                <a:gd name="T17" fmla="*/ 54 h 54"/>
                <a:gd name="T18" fmla="*/ 19 w 51"/>
                <a:gd name="T19" fmla="*/ 54 h 54"/>
                <a:gd name="T20" fmla="*/ 22 w 51"/>
                <a:gd name="T21" fmla="*/ 47 h 54"/>
                <a:gd name="T22" fmla="*/ 21 w 51"/>
                <a:gd name="T23" fmla="*/ 34 h 54"/>
                <a:gd name="T24" fmla="*/ 13 w 51"/>
                <a:gd name="T25" fmla="*/ 54 h 54"/>
                <a:gd name="T26" fmla="*/ 0 w 51"/>
                <a:gd name="T27" fmla="*/ 54 h 54"/>
                <a:gd name="T28" fmla="*/ 21 w 51"/>
                <a:gd name="T29" fmla="*/ 0 h 54"/>
                <a:gd name="T30" fmla="*/ 37 w 51"/>
                <a:gd name="T31" fmla="*/ 10 h 54"/>
                <a:gd name="T32" fmla="*/ 30 w 51"/>
                <a:gd name="T33" fmla="*/ 10 h 54"/>
                <a:gd name="T34" fmla="*/ 25 w 51"/>
                <a:gd name="T35" fmla="*/ 24 h 54"/>
                <a:gd name="T36" fmla="*/ 32 w 51"/>
                <a:gd name="T37" fmla="*/ 24 h 54"/>
                <a:gd name="T38" fmla="*/ 37 w 51"/>
                <a:gd name="T3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4">
                  <a:moveTo>
                    <a:pt x="21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9" y="1"/>
                    <a:pt x="50" y="3"/>
                  </a:cubicBezTo>
                  <a:cubicBezTo>
                    <a:pt x="51" y="5"/>
                    <a:pt x="51" y="7"/>
                    <a:pt x="50" y="10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9"/>
                    <a:pt x="41" y="31"/>
                    <a:pt x="39" y="32"/>
                  </a:cubicBezTo>
                  <a:cubicBezTo>
                    <a:pt x="38" y="33"/>
                    <a:pt x="36" y="34"/>
                    <a:pt x="34" y="3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21" y="0"/>
                  </a:lnTo>
                  <a:close/>
                  <a:moveTo>
                    <a:pt x="37" y="1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0" name="ïṧľîḍe">
              <a:extLst>
                <a:ext uri="{FF2B5EF4-FFF2-40B4-BE49-F238E27FC236}">
                  <a16:creationId xmlns:a16="http://schemas.microsoft.com/office/drawing/2014/main" id="{14601028-5F7A-4E36-9390-9CE95953E0AD}"/>
                </a:ext>
              </a:extLst>
            </p:cNvPr>
            <p:cNvSpPr/>
            <p:nvPr/>
          </p:nvSpPr>
          <p:spPr bwMode="auto">
            <a:xfrm>
              <a:off x="4101139" y="2848008"/>
              <a:ext cx="229823" cy="259241"/>
            </a:xfrm>
            <a:custGeom>
              <a:avLst/>
              <a:gdLst>
                <a:gd name="T0" fmla="*/ 17 w 48"/>
                <a:gd name="T1" fmla="*/ 53 h 54"/>
                <a:gd name="T2" fmla="*/ 14 w 48"/>
                <a:gd name="T3" fmla="*/ 54 h 54"/>
                <a:gd name="T4" fmla="*/ 7 w 48"/>
                <a:gd name="T5" fmla="*/ 54 h 54"/>
                <a:gd name="T6" fmla="*/ 1 w 48"/>
                <a:gd name="T7" fmla="*/ 51 h 54"/>
                <a:gd name="T8" fmla="*/ 1 w 48"/>
                <a:gd name="T9" fmla="*/ 44 h 54"/>
                <a:gd name="T10" fmla="*/ 14 w 48"/>
                <a:gd name="T11" fmla="*/ 10 h 54"/>
                <a:gd name="T12" fmla="*/ 20 w 48"/>
                <a:gd name="T13" fmla="*/ 3 h 54"/>
                <a:gd name="T14" fmla="*/ 28 w 48"/>
                <a:gd name="T15" fmla="*/ 0 h 54"/>
                <a:gd name="T16" fmla="*/ 41 w 48"/>
                <a:gd name="T17" fmla="*/ 0 h 54"/>
                <a:gd name="T18" fmla="*/ 47 w 48"/>
                <a:gd name="T19" fmla="*/ 3 h 54"/>
                <a:gd name="T20" fmla="*/ 47 w 48"/>
                <a:gd name="T21" fmla="*/ 10 h 54"/>
                <a:gd name="T22" fmla="*/ 44 w 48"/>
                <a:gd name="T23" fmla="*/ 17 h 54"/>
                <a:gd name="T24" fmla="*/ 31 w 48"/>
                <a:gd name="T25" fmla="*/ 17 h 54"/>
                <a:gd name="T26" fmla="*/ 34 w 48"/>
                <a:gd name="T27" fmla="*/ 10 h 54"/>
                <a:gd name="T28" fmla="*/ 27 w 48"/>
                <a:gd name="T29" fmla="*/ 10 h 54"/>
                <a:gd name="T30" fmla="*/ 14 w 48"/>
                <a:gd name="T31" fmla="*/ 44 h 54"/>
                <a:gd name="T32" fmla="*/ 20 w 48"/>
                <a:gd name="T33" fmla="*/ 44 h 54"/>
                <a:gd name="T34" fmla="*/ 24 w 48"/>
                <a:gd name="T35" fmla="*/ 34 h 54"/>
                <a:gd name="T36" fmla="*/ 23 w 48"/>
                <a:gd name="T37" fmla="*/ 31 h 54"/>
                <a:gd name="T38" fmla="*/ 25 w 48"/>
                <a:gd name="T39" fmla="*/ 24 h 54"/>
                <a:gd name="T40" fmla="*/ 41 w 48"/>
                <a:gd name="T41" fmla="*/ 24 h 54"/>
                <a:gd name="T42" fmla="*/ 29 w 48"/>
                <a:gd name="T43" fmla="*/ 54 h 54"/>
                <a:gd name="T44" fmla="*/ 23 w 48"/>
                <a:gd name="T45" fmla="*/ 54 h 54"/>
                <a:gd name="T46" fmla="*/ 19 w 48"/>
                <a:gd name="T47" fmla="*/ 52 h 54"/>
                <a:gd name="T48" fmla="*/ 19 w 48"/>
                <a:gd name="T49" fmla="*/ 51 h 54"/>
                <a:gd name="T50" fmla="*/ 17 w 48"/>
                <a:gd name="T51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54">
                  <a:moveTo>
                    <a:pt x="17" y="53"/>
                  </a:moveTo>
                  <a:cubicBezTo>
                    <a:pt x="16" y="54"/>
                    <a:pt x="15" y="54"/>
                    <a:pt x="14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2" y="53"/>
                    <a:pt x="1" y="51"/>
                  </a:cubicBezTo>
                  <a:cubicBezTo>
                    <a:pt x="0" y="49"/>
                    <a:pt x="0" y="47"/>
                    <a:pt x="1" y="4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7"/>
                    <a:pt x="17" y="5"/>
                    <a:pt x="20" y="3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8" y="5"/>
                    <a:pt x="48" y="7"/>
                    <a:pt x="4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1" y="54"/>
                    <a:pt x="20" y="54"/>
                    <a:pt x="19" y="52"/>
                  </a:cubicBezTo>
                  <a:cubicBezTo>
                    <a:pt x="19" y="52"/>
                    <a:pt x="19" y="51"/>
                    <a:pt x="19" y="51"/>
                  </a:cubicBezTo>
                  <a:cubicBezTo>
                    <a:pt x="18" y="52"/>
                    <a:pt x="18" y="53"/>
                    <a:pt x="17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1" name="ísḻïďé">
              <a:extLst>
                <a:ext uri="{FF2B5EF4-FFF2-40B4-BE49-F238E27FC236}">
                  <a16:creationId xmlns:a16="http://schemas.microsoft.com/office/drawing/2014/main" id="{D5AB62E0-DD8B-4517-9688-277D21048166}"/>
                </a:ext>
              </a:extLst>
            </p:cNvPr>
            <p:cNvSpPr/>
            <p:nvPr/>
          </p:nvSpPr>
          <p:spPr bwMode="auto">
            <a:xfrm>
              <a:off x="4288674" y="2848008"/>
              <a:ext cx="229823" cy="259241"/>
            </a:xfrm>
            <a:custGeom>
              <a:avLst/>
              <a:gdLst>
                <a:gd name="T0" fmla="*/ 14 w 48"/>
                <a:gd name="T1" fmla="*/ 10 h 54"/>
                <a:gd name="T2" fmla="*/ 20 w 48"/>
                <a:gd name="T3" fmla="*/ 3 h 54"/>
                <a:gd name="T4" fmla="*/ 28 w 48"/>
                <a:gd name="T5" fmla="*/ 0 h 54"/>
                <a:gd name="T6" fmla="*/ 41 w 48"/>
                <a:gd name="T7" fmla="*/ 0 h 54"/>
                <a:gd name="T8" fmla="*/ 47 w 48"/>
                <a:gd name="T9" fmla="*/ 3 h 54"/>
                <a:gd name="T10" fmla="*/ 47 w 48"/>
                <a:gd name="T11" fmla="*/ 10 h 54"/>
                <a:gd name="T12" fmla="*/ 33 w 48"/>
                <a:gd name="T13" fmla="*/ 44 h 54"/>
                <a:gd name="T14" fmla="*/ 28 w 48"/>
                <a:gd name="T15" fmla="*/ 51 h 54"/>
                <a:gd name="T16" fmla="*/ 20 w 48"/>
                <a:gd name="T17" fmla="*/ 54 h 54"/>
                <a:gd name="T18" fmla="*/ 7 w 48"/>
                <a:gd name="T19" fmla="*/ 54 h 54"/>
                <a:gd name="T20" fmla="*/ 1 w 48"/>
                <a:gd name="T21" fmla="*/ 51 h 54"/>
                <a:gd name="T22" fmla="*/ 1 w 48"/>
                <a:gd name="T23" fmla="*/ 44 h 54"/>
                <a:gd name="T24" fmla="*/ 14 w 48"/>
                <a:gd name="T25" fmla="*/ 10 h 54"/>
                <a:gd name="T26" fmla="*/ 34 w 48"/>
                <a:gd name="T27" fmla="*/ 10 h 54"/>
                <a:gd name="T28" fmla="*/ 27 w 48"/>
                <a:gd name="T29" fmla="*/ 10 h 54"/>
                <a:gd name="T30" fmla="*/ 14 w 48"/>
                <a:gd name="T31" fmla="*/ 44 h 54"/>
                <a:gd name="T32" fmla="*/ 20 w 48"/>
                <a:gd name="T33" fmla="*/ 44 h 54"/>
                <a:gd name="T34" fmla="*/ 34 w 48"/>
                <a:gd name="T3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54">
                  <a:moveTo>
                    <a:pt x="14" y="10"/>
                  </a:moveTo>
                  <a:cubicBezTo>
                    <a:pt x="15" y="7"/>
                    <a:pt x="17" y="5"/>
                    <a:pt x="20" y="3"/>
                  </a:cubicBezTo>
                  <a:cubicBezTo>
                    <a:pt x="23" y="1"/>
                    <a:pt x="25" y="0"/>
                    <a:pt x="2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8" y="5"/>
                    <a:pt x="48" y="7"/>
                    <a:pt x="47" y="1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2" y="47"/>
                    <a:pt x="30" y="49"/>
                    <a:pt x="28" y="51"/>
                  </a:cubicBezTo>
                  <a:cubicBezTo>
                    <a:pt x="25" y="53"/>
                    <a:pt x="22" y="54"/>
                    <a:pt x="20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2" y="53"/>
                    <a:pt x="1" y="51"/>
                  </a:cubicBezTo>
                  <a:cubicBezTo>
                    <a:pt x="0" y="49"/>
                    <a:pt x="0" y="47"/>
                    <a:pt x="1" y="44"/>
                  </a:cubicBezTo>
                  <a:lnTo>
                    <a:pt x="14" y="10"/>
                  </a:lnTo>
                  <a:close/>
                  <a:moveTo>
                    <a:pt x="34" y="10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0" y="44"/>
                    <a:pt x="20" y="44"/>
                    <a:pt x="20" y="44"/>
                  </a:cubicBez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2" name="iṥľiḍè">
              <a:extLst>
                <a:ext uri="{FF2B5EF4-FFF2-40B4-BE49-F238E27FC236}">
                  <a16:creationId xmlns:a16="http://schemas.microsoft.com/office/drawing/2014/main" id="{B8BE711F-A3D9-46D2-8D7D-C22CA504F19B}"/>
                </a:ext>
              </a:extLst>
            </p:cNvPr>
            <p:cNvSpPr/>
            <p:nvPr/>
          </p:nvSpPr>
          <p:spPr bwMode="auto">
            <a:xfrm>
              <a:off x="4459662" y="2848008"/>
              <a:ext cx="244532" cy="259241"/>
            </a:xfrm>
            <a:custGeom>
              <a:avLst/>
              <a:gdLst>
                <a:gd name="T0" fmla="*/ 55 w 133"/>
                <a:gd name="T1" fmla="*/ 0 h 141"/>
                <a:gd name="T2" fmla="*/ 133 w 133"/>
                <a:gd name="T3" fmla="*/ 0 h 141"/>
                <a:gd name="T4" fmla="*/ 120 w 133"/>
                <a:gd name="T5" fmla="*/ 26 h 141"/>
                <a:gd name="T6" fmla="*/ 78 w 133"/>
                <a:gd name="T7" fmla="*/ 26 h 141"/>
                <a:gd name="T8" fmla="*/ 68 w 133"/>
                <a:gd name="T9" fmla="*/ 52 h 141"/>
                <a:gd name="T10" fmla="*/ 102 w 133"/>
                <a:gd name="T11" fmla="*/ 52 h 141"/>
                <a:gd name="T12" fmla="*/ 92 w 133"/>
                <a:gd name="T13" fmla="*/ 81 h 141"/>
                <a:gd name="T14" fmla="*/ 58 w 133"/>
                <a:gd name="T15" fmla="*/ 81 h 141"/>
                <a:gd name="T16" fmla="*/ 45 w 133"/>
                <a:gd name="T17" fmla="*/ 115 h 141"/>
                <a:gd name="T18" fmla="*/ 86 w 133"/>
                <a:gd name="T19" fmla="*/ 115 h 141"/>
                <a:gd name="T20" fmla="*/ 76 w 133"/>
                <a:gd name="T21" fmla="*/ 141 h 141"/>
                <a:gd name="T22" fmla="*/ 0 w 133"/>
                <a:gd name="T23" fmla="*/ 141 h 141"/>
                <a:gd name="T24" fmla="*/ 55 w 133"/>
                <a:gd name="T2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1">
                  <a:moveTo>
                    <a:pt x="55" y="0"/>
                  </a:moveTo>
                  <a:lnTo>
                    <a:pt x="133" y="0"/>
                  </a:lnTo>
                  <a:lnTo>
                    <a:pt x="120" y="26"/>
                  </a:lnTo>
                  <a:lnTo>
                    <a:pt x="78" y="26"/>
                  </a:lnTo>
                  <a:lnTo>
                    <a:pt x="68" y="52"/>
                  </a:lnTo>
                  <a:lnTo>
                    <a:pt x="102" y="52"/>
                  </a:lnTo>
                  <a:lnTo>
                    <a:pt x="92" y="81"/>
                  </a:lnTo>
                  <a:lnTo>
                    <a:pt x="58" y="81"/>
                  </a:lnTo>
                  <a:lnTo>
                    <a:pt x="45" y="115"/>
                  </a:lnTo>
                  <a:lnTo>
                    <a:pt x="86" y="115"/>
                  </a:lnTo>
                  <a:lnTo>
                    <a:pt x="76" y="141"/>
                  </a:lnTo>
                  <a:lnTo>
                    <a:pt x="0" y="14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3" name="iṡḷíḑe">
              <a:extLst>
                <a:ext uri="{FF2B5EF4-FFF2-40B4-BE49-F238E27FC236}">
                  <a16:creationId xmlns:a16="http://schemas.microsoft.com/office/drawing/2014/main" id="{496CE1E9-DF03-466E-8298-DF98814F76AE}"/>
                </a:ext>
              </a:extLst>
            </p:cNvPr>
            <p:cNvSpPr/>
            <p:nvPr/>
          </p:nvSpPr>
          <p:spPr bwMode="auto">
            <a:xfrm>
              <a:off x="4628812" y="2848008"/>
              <a:ext cx="227984" cy="259241"/>
            </a:xfrm>
            <a:custGeom>
              <a:avLst/>
              <a:gdLst>
                <a:gd name="T0" fmla="*/ 4 w 48"/>
                <a:gd name="T1" fmla="*/ 37 h 54"/>
                <a:gd name="T2" fmla="*/ 17 w 48"/>
                <a:gd name="T3" fmla="*/ 37 h 54"/>
                <a:gd name="T4" fmla="*/ 14 w 48"/>
                <a:gd name="T5" fmla="*/ 44 h 54"/>
                <a:gd name="T6" fmla="*/ 21 w 48"/>
                <a:gd name="T7" fmla="*/ 44 h 54"/>
                <a:gd name="T8" fmla="*/ 25 w 48"/>
                <a:gd name="T9" fmla="*/ 32 h 54"/>
                <a:gd name="T10" fmla="*/ 12 w 48"/>
                <a:gd name="T11" fmla="*/ 32 h 54"/>
                <a:gd name="T12" fmla="*/ 9 w 48"/>
                <a:gd name="T13" fmla="*/ 30 h 54"/>
                <a:gd name="T14" fmla="*/ 9 w 48"/>
                <a:gd name="T15" fmla="*/ 25 h 54"/>
                <a:gd name="T16" fmla="*/ 15 w 48"/>
                <a:gd name="T17" fmla="*/ 10 h 54"/>
                <a:gd name="T18" fmla="*/ 20 w 48"/>
                <a:gd name="T19" fmla="*/ 3 h 54"/>
                <a:gd name="T20" fmla="*/ 28 w 48"/>
                <a:gd name="T21" fmla="*/ 0 h 54"/>
                <a:gd name="T22" fmla="*/ 41 w 48"/>
                <a:gd name="T23" fmla="*/ 0 h 54"/>
                <a:gd name="T24" fmla="*/ 47 w 48"/>
                <a:gd name="T25" fmla="*/ 3 h 54"/>
                <a:gd name="T26" fmla="*/ 47 w 48"/>
                <a:gd name="T27" fmla="*/ 10 h 54"/>
                <a:gd name="T28" fmla="*/ 44 w 48"/>
                <a:gd name="T29" fmla="*/ 17 h 54"/>
                <a:gd name="T30" fmla="*/ 32 w 48"/>
                <a:gd name="T31" fmla="*/ 17 h 54"/>
                <a:gd name="T32" fmla="*/ 34 w 48"/>
                <a:gd name="T33" fmla="*/ 10 h 54"/>
                <a:gd name="T34" fmla="*/ 28 w 48"/>
                <a:gd name="T35" fmla="*/ 10 h 54"/>
                <a:gd name="T36" fmla="*/ 23 w 48"/>
                <a:gd name="T37" fmla="*/ 22 h 54"/>
                <a:gd name="T38" fmla="*/ 36 w 48"/>
                <a:gd name="T39" fmla="*/ 22 h 54"/>
                <a:gd name="T40" fmla="*/ 40 w 48"/>
                <a:gd name="T41" fmla="*/ 24 h 54"/>
                <a:gd name="T42" fmla="*/ 40 w 48"/>
                <a:gd name="T43" fmla="*/ 29 h 54"/>
                <a:gd name="T44" fmla="*/ 34 w 48"/>
                <a:gd name="T45" fmla="*/ 44 h 54"/>
                <a:gd name="T46" fmla="*/ 28 w 48"/>
                <a:gd name="T47" fmla="*/ 51 h 54"/>
                <a:gd name="T48" fmla="*/ 20 w 48"/>
                <a:gd name="T49" fmla="*/ 54 h 54"/>
                <a:gd name="T50" fmla="*/ 7 w 48"/>
                <a:gd name="T51" fmla="*/ 54 h 54"/>
                <a:gd name="T52" fmla="*/ 1 w 48"/>
                <a:gd name="T53" fmla="*/ 51 h 54"/>
                <a:gd name="T54" fmla="*/ 1 w 48"/>
                <a:gd name="T55" fmla="*/ 44 h 54"/>
                <a:gd name="T56" fmla="*/ 4 w 48"/>
                <a:gd name="T57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4">
                  <a:moveTo>
                    <a:pt x="4" y="3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9" y="32"/>
                    <a:pt x="9" y="30"/>
                  </a:cubicBezTo>
                  <a:cubicBezTo>
                    <a:pt x="8" y="29"/>
                    <a:pt x="8" y="27"/>
                    <a:pt x="9" y="2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7"/>
                    <a:pt x="18" y="5"/>
                    <a:pt x="20" y="3"/>
                  </a:cubicBezTo>
                  <a:cubicBezTo>
                    <a:pt x="23" y="1"/>
                    <a:pt x="26" y="0"/>
                    <a:pt x="28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8" y="5"/>
                    <a:pt x="48" y="7"/>
                    <a:pt x="4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8" y="22"/>
                    <a:pt x="39" y="23"/>
                    <a:pt x="40" y="24"/>
                  </a:cubicBezTo>
                  <a:cubicBezTo>
                    <a:pt x="40" y="25"/>
                    <a:pt x="41" y="27"/>
                    <a:pt x="40" y="29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3" y="47"/>
                    <a:pt x="31" y="49"/>
                    <a:pt x="28" y="51"/>
                  </a:cubicBezTo>
                  <a:cubicBezTo>
                    <a:pt x="25" y="53"/>
                    <a:pt x="23" y="54"/>
                    <a:pt x="20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4" y="54"/>
                    <a:pt x="2" y="53"/>
                    <a:pt x="1" y="51"/>
                  </a:cubicBezTo>
                  <a:cubicBezTo>
                    <a:pt x="0" y="49"/>
                    <a:pt x="0" y="47"/>
                    <a:pt x="1" y="44"/>
                  </a:cubicBezTo>
                  <a:lnTo>
                    <a:pt x="4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4" name="îś1iḋê">
              <a:extLst>
                <a:ext uri="{FF2B5EF4-FFF2-40B4-BE49-F238E27FC236}">
                  <a16:creationId xmlns:a16="http://schemas.microsoft.com/office/drawing/2014/main" id="{E611BE91-65BA-4241-AF8E-EACFAE84F353}"/>
                </a:ext>
              </a:extLst>
            </p:cNvPr>
            <p:cNvSpPr/>
            <p:nvPr/>
          </p:nvSpPr>
          <p:spPr bwMode="auto">
            <a:xfrm>
              <a:off x="4895406" y="2848008"/>
              <a:ext cx="244532" cy="259241"/>
            </a:xfrm>
            <a:custGeom>
              <a:avLst/>
              <a:gdLst>
                <a:gd name="T0" fmla="*/ 21 w 51"/>
                <a:gd name="T1" fmla="*/ 0 h 54"/>
                <a:gd name="T2" fmla="*/ 44 w 51"/>
                <a:gd name="T3" fmla="*/ 0 h 54"/>
                <a:gd name="T4" fmla="*/ 50 w 51"/>
                <a:gd name="T5" fmla="*/ 3 h 54"/>
                <a:gd name="T6" fmla="*/ 50 w 51"/>
                <a:gd name="T7" fmla="*/ 10 h 54"/>
                <a:gd name="T8" fmla="*/ 36 w 51"/>
                <a:gd name="T9" fmla="*/ 44 h 54"/>
                <a:gd name="T10" fmla="*/ 30 w 51"/>
                <a:gd name="T11" fmla="*/ 51 h 54"/>
                <a:gd name="T12" fmla="*/ 22 w 51"/>
                <a:gd name="T13" fmla="*/ 54 h 54"/>
                <a:gd name="T14" fmla="*/ 0 w 51"/>
                <a:gd name="T15" fmla="*/ 54 h 54"/>
                <a:gd name="T16" fmla="*/ 21 w 51"/>
                <a:gd name="T17" fmla="*/ 0 h 54"/>
                <a:gd name="T18" fmla="*/ 37 w 51"/>
                <a:gd name="T19" fmla="*/ 10 h 54"/>
                <a:gd name="T20" fmla="*/ 30 w 51"/>
                <a:gd name="T21" fmla="*/ 10 h 54"/>
                <a:gd name="T22" fmla="*/ 17 w 51"/>
                <a:gd name="T23" fmla="*/ 44 h 54"/>
                <a:gd name="T24" fmla="*/ 23 w 51"/>
                <a:gd name="T25" fmla="*/ 44 h 54"/>
                <a:gd name="T26" fmla="*/ 37 w 51"/>
                <a:gd name="T27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4">
                  <a:moveTo>
                    <a:pt x="21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48" y="1"/>
                    <a:pt x="50" y="3"/>
                  </a:cubicBezTo>
                  <a:cubicBezTo>
                    <a:pt x="51" y="5"/>
                    <a:pt x="51" y="7"/>
                    <a:pt x="50" y="1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5" y="47"/>
                    <a:pt x="33" y="49"/>
                    <a:pt x="30" y="51"/>
                  </a:cubicBezTo>
                  <a:cubicBezTo>
                    <a:pt x="28" y="53"/>
                    <a:pt x="25" y="54"/>
                    <a:pt x="22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21" y="0"/>
                  </a:lnTo>
                  <a:close/>
                  <a:moveTo>
                    <a:pt x="37" y="10"/>
                  </a:moveTo>
                  <a:cubicBezTo>
                    <a:pt x="30" y="10"/>
                    <a:pt x="30" y="10"/>
                    <a:pt x="30" y="10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5" name="îsḻíḋè">
              <a:extLst>
                <a:ext uri="{FF2B5EF4-FFF2-40B4-BE49-F238E27FC236}">
                  <a16:creationId xmlns:a16="http://schemas.microsoft.com/office/drawing/2014/main" id="{A9920D4C-9D85-4C6A-92A5-7A0DD089F465}"/>
                </a:ext>
              </a:extLst>
            </p:cNvPr>
            <p:cNvSpPr/>
            <p:nvPr/>
          </p:nvSpPr>
          <p:spPr bwMode="auto">
            <a:xfrm>
              <a:off x="5082941" y="2848008"/>
              <a:ext cx="239016" cy="259241"/>
            </a:xfrm>
            <a:custGeom>
              <a:avLst/>
              <a:gdLst>
                <a:gd name="T0" fmla="*/ 55 w 130"/>
                <a:gd name="T1" fmla="*/ 0 h 141"/>
                <a:gd name="T2" fmla="*/ 130 w 130"/>
                <a:gd name="T3" fmla="*/ 0 h 141"/>
                <a:gd name="T4" fmla="*/ 120 w 130"/>
                <a:gd name="T5" fmla="*/ 26 h 141"/>
                <a:gd name="T6" fmla="*/ 78 w 130"/>
                <a:gd name="T7" fmla="*/ 26 h 141"/>
                <a:gd name="T8" fmla="*/ 68 w 130"/>
                <a:gd name="T9" fmla="*/ 52 h 141"/>
                <a:gd name="T10" fmla="*/ 101 w 130"/>
                <a:gd name="T11" fmla="*/ 52 h 141"/>
                <a:gd name="T12" fmla="*/ 91 w 130"/>
                <a:gd name="T13" fmla="*/ 81 h 141"/>
                <a:gd name="T14" fmla="*/ 57 w 130"/>
                <a:gd name="T15" fmla="*/ 81 h 141"/>
                <a:gd name="T16" fmla="*/ 44 w 130"/>
                <a:gd name="T17" fmla="*/ 115 h 141"/>
                <a:gd name="T18" fmla="*/ 86 w 130"/>
                <a:gd name="T19" fmla="*/ 115 h 141"/>
                <a:gd name="T20" fmla="*/ 75 w 130"/>
                <a:gd name="T21" fmla="*/ 141 h 141"/>
                <a:gd name="T22" fmla="*/ 0 w 130"/>
                <a:gd name="T23" fmla="*/ 141 h 141"/>
                <a:gd name="T24" fmla="*/ 55 w 130"/>
                <a:gd name="T2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41">
                  <a:moveTo>
                    <a:pt x="55" y="0"/>
                  </a:moveTo>
                  <a:lnTo>
                    <a:pt x="130" y="0"/>
                  </a:lnTo>
                  <a:lnTo>
                    <a:pt x="120" y="26"/>
                  </a:lnTo>
                  <a:lnTo>
                    <a:pt x="78" y="26"/>
                  </a:lnTo>
                  <a:lnTo>
                    <a:pt x="68" y="52"/>
                  </a:lnTo>
                  <a:lnTo>
                    <a:pt x="101" y="52"/>
                  </a:lnTo>
                  <a:lnTo>
                    <a:pt x="91" y="81"/>
                  </a:lnTo>
                  <a:lnTo>
                    <a:pt x="57" y="81"/>
                  </a:lnTo>
                  <a:lnTo>
                    <a:pt x="44" y="115"/>
                  </a:lnTo>
                  <a:lnTo>
                    <a:pt x="86" y="115"/>
                  </a:lnTo>
                  <a:lnTo>
                    <a:pt x="75" y="141"/>
                  </a:lnTo>
                  <a:lnTo>
                    <a:pt x="0" y="14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6" name="ïṩ1îďé">
              <a:extLst>
                <a:ext uri="{FF2B5EF4-FFF2-40B4-BE49-F238E27FC236}">
                  <a16:creationId xmlns:a16="http://schemas.microsoft.com/office/drawing/2014/main" id="{5384D847-7DBD-4773-A170-71B196095263}"/>
                </a:ext>
              </a:extLst>
            </p:cNvPr>
            <p:cNvSpPr/>
            <p:nvPr/>
          </p:nvSpPr>
          <p:spPr bwMode="auto">
            <a:xfrm>
              <a:off x="5235544" y="2848008"/>
              <a:ext cx="167311" cy="259241"/>
            </a:xfrm>
            <a:custGeom>
              <a:avLst/>
              <a:gdLst>
                <a:gd name="T0" fmla="*/ 57 w 91"/>
                <a:gd name="T1" fmla="*/ 0 h 141"/>
                <a:gd name="T2" fmla="*/ 91 w 91"/>
                <a:gd name="T3" fmla="*/ 0 h 141"/>
                <a:gd name="T4" fmla="*/ 44 w 91"/>
                <a:gd name="T5" fmla="*/ 115 h 141"/>
                <a:gd name="T6" fmla="*/ 78 w 91"/>
                <a:gd name="T7" fmla="*/ 115 h 141"/>
                <a:gd name="T8" fmla="*/ 68 w 91"/>
                <a:gd name="T9" fmla="*/ 141 h 141"/>
                <a:gd name="T10" fmla="*/ 0 w 91"/>
                <a:gd name="T11" fmla="*/ 141 h 141"/>
                <a:gd name="T12" fmla="*/ 57 w 91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41">
                  <a:moveTo>
                    <a:pt x="57" y="0"/>
                  </a:moveTo>
                  <a:lnTo>
                    <a:pt x="91" y="0"/>
                  </a:lnTo>
                  <a:lnTo>
                    <a:pt x="44" y="115"/>
                  </a:lnTo>
                  <a:lnTo>
                    <a:pt x="78" y="115"/>
                  </a:lnTo>
                  <a:lnTo>
                    <a:pt x="68" y="141"/>
                  </a:lnTo>
                  <a:lnTo>
                    <a:pt x="0" y="14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7" name="i$ḷïďé">
              <a:extLst>
                <a:ext uri="{FF2B5EF4-FFF2-40B4-BE49-F238E27FC236}">
                  <a16:creationId xmlns:a16="http://schemas.microsoft.com/office/drawing/2014/main" id="{F0F2B580-2111-450E-B9F1-B64B54AC3834}"/>
                </a:ext>
              </a:extLst>
            </p:cNvPr>
            <p:cNvSpPr/>
            <p:nvPr/>
          </p:nvSpPr>
          <p:spPr bwMode="auto">
            <a:xfrm>
              <a:off x="5389985" y="2848008"/>
              <a:ext cx="167311" cy="259241"/>
            </a:xfrm>
            <a:custGeom>
              <a:avLst/>
              <a:gdLst>
                <a:gd name="T0" fmla="*/ 57 w 91"/>
                <a:gd name="T1" fmla="*/ 0 h 141"/>
                <a:gd name="T2" fmla="*/ 91 w 91"/>
                <a:gd name="T3" fmla="*/ 0 h 141"/>
                <a:gd name="T4" fmla="*/ 33 w 91"/>
                <a:gd name="T5" fmla="*/ 141 h 141"/>
                <a:gd name="T6" fmla="*/ 0 w 91"/>
                <a:gd name="T7" fmla="*/ 141 h 141"/>
                <a:gd name="T8" fmla="*/ 57 w 91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41">
                  <a:moveTo>
                    <a:pt x="57" y="0"/>
                  </a:moveTo>
                  <a:lnTo>
                    <a:pt x="91" y="0"/>
                  </a:lnTo>
                  <a:lnTo>
                    <a:pt x="33" y="141"/>
                  </a:lnTo>
                  <a:lnTo>
                    <a:pt x="0" y="14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8" name="ïś1ídè">
              <a:extLst>
                <a:ext uri="{FF2B5EF4-FFF2-40B4-BE49-F238E27FC236}">
                  <a16:creationId xmlns:a16="http://schemas.microsoft.com/office/drawing/2014/main" id="{33434404-BA27-4170-87C3-5555AC79B40D}"/>
                </a:ext>
              </a:extLst>
            </p:cNvPr>
            <p:cNvSpPr/>
            <p:nvPr/>
          </p:nvSpPr>
          <p:spPr bwMode="auto">
            <a:xfrm>
              <a:off x="5533394" y="2848008"/>
              <a:ext cx="209598" cy="259241"/>
            </a:xfrm>
            <a:custGeom>
              <a:avLst/>
              <a:gdLst>
                <a:gd name="T0" fmla="*/ 18 w 114"/>
                <a:gd name="T1" fmla="*/ 26 h 141"/>
                <a:gd name="T2" fmla="*/ 28 w 114"/>
                <a:gd name="T3" fmla="*/ 0 h 141"/>
                <a:gd name="T4" fmla="*/ 62 w 114"/>
                <a:gd name="T5" fmla="*/ 0 h 141"/>
                <a:gd name="T6" fmla="*/ 52 w 114"/>
                <a:gd name="T7" fmla="*/ 26 h 141"/>
                <a:gd name="T8" fmla="*/ 33 w 114"/>
                <a:gd name="T9" fmla="*/ 97 h 141"/>
                <a:gd name="T10" fmla="*/ 70 w 114"/>
                <a:gd name="T11" fmla="*/ 26 h 141"/>
                <a:gd name="T12" fmla="*/ 80 w 114"/>
                <a:gd name="T13" fmla="*/ 0 h 141"/>
                <a:gd name="T14" fmla="*/ 114 w 114"/>
                <a:gd name="T15" fmla="*/ 0 h 141"/>
                <a:gd name="T16" fmla="*/ 104 w 114"/>
                <a:gd name="T17" fmla="*/ 26 h 141"/>
                <a:gd name="T18" fmla="*/ 33 w 114"/>
                <a:gd name="T19" fmla="*/ 141 h 141"/>
                <a:gd name="T20" fmla="*/ 0 w 114"/>
                <a:gd name="T21" fmla="*/ 141 h 141"/>
                <a:gd name="T22" fmla="*/ 18 w 114"/>
                <a:gd name="T23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1">
                  <a:moveTo>
                    <a:pt x="18" y="26"/>
                  </a:moveTo>
                  <a:lnTo>
                    <a:pt x="28" y="0"/>
                  </a:lnTo>
                  <a:lnTo>
                    <a:pt x="62" y="0"/>
                  </a:lnTo>
                  <a:lnTo>
                    <a:pt x="52" y="26"/>
                  </a:lnTo>
                  <a:lnTo>
                    <a:pt x="33" y="97"/>
                  </a:lnTo>
                  <a:lnTo>
                    <a:pt x="70" y="26"/>
                  </a:lnTo>
                  <a:lnTo>
                    <a:pt x="80" y="0"/>
                  </a:lnTo>
                  <a:lnTo>
                    <a:pt x="114" y="0"/>
                  </a:lnTo>
                  <a:lnTo>
                    <a:pt x="104" y="26"/>
                  </a:lnTo>
                  <a:lnTo>
                    <a:pt x="33" y="141"/>
                  </a:lnTo>
                  <a:lnTo>
                    <a:pt x="0" y="141"/>
                  </a:lnTo>
                  <a:lnTo>
                    <a:pt x="18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9" name="iṡlíďe">
              <a:extLst>
                <a:ext uri="{FF2B5EF4-FFF2-40B4-BE49-F238E27FC236}">
                  <a16:creationId xmlns:a16="http://schemas.microsoft.com/office/drawing/2014/main" id="{0FE0220D-9543-4DA0-8D9C-54CBA13927CB}"/>
                </a:ext>
              </a:extLst>
            </p:cNvPr>
            <p:cNvSpPr/>
            <p:nvPr/>
          </p:nvSpPr>
          <p:spPr bwMode="auto">
            <a:xfrm>
              <a:off x="5671287" y="2848008"/>
              <a:ext cx="244532" cy="259241"/>
            </a:xfrm>
            <a:custGeom>
              <a:avLst/>
              <a:gdLst>
                <a:gd name="T0" fmla="*/ 55 w 133"/>
                <a:gd name="T1" fmla="*/ 0 h 141"/>
                <a:gd name="T2" fmla="*/ 133 w 133"/>
                <a:gd name="T3" fmla="*/ 0 h 141"/>
                <a:gd name="T4" fmla="*/ 123 w 133"/>
                <a:gd name="T5" fmla="*/ 26 h 141"/>
                <a:gd name="T6" fmla="*/ 78 w 133"/>
                <a:gd name="T7" fmla="*/ 26 h 141"/>
                <a:gd name="T8" fmla="*/ 68 w 133"/>
                <a:gd name="T9" fmla="*/ 52 h 141"/>
                <a:gd name="T10" fmla="*/ 102 w 133"/>
                <a:gd name="T11" fmla="*/ 52 h 141"/>
                <a:gd name="T12" fmla="*/ 91 w 133"/>
                <a:gd name="T13" fmla="*/ 81 h 141"/>
                <a:gd name="T14" fmla="*/ 57 w 133"/>
                <a:gd name="T15" fmla="*/ 81 h 141"/>
                <a:gd name="T16" fmla="*/ 44 w 133"/>
                <a:gd name="T17" fmla="*/ 115 h 141"/>
                <a:gd name="T18" fmla="*/ 86 w 133"/>
                <a:gd name="T19" fmla="*/ 115 h 141"/>
                <a:gd name="T20" fmla="*/ 76 w 133"/>
                <a:gd name="T21" fmla="*/ 141 h 141"/>
                <a:gd name="T22" fmla="*/ 0 w 133"/>
                <a:gd name="T23" fmla="*/ 141 h 141"/>
                <a:gd name="T24" fmla="*/ 55 w 133"/>
                <a:gd name="T2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1">
                  <a:moveTo>
                    <a:pt x="55" y="0"/>
                  </a:moveTo>
                  <a:lnTo>
                    <a:pt x="133" y="0"/>
                  </a:lnTo>
                  <a:lnTo>
                    <a:pt x="123" y="26"/>
                  </a:lnTo>
                  <a:lnTo>
                    <a:pt x="78" y="26"/>
                  </a:lnTo>
                  <a:lnTo>
                    <a:pt x="68" y="52"/>
                  </a:lnTo>
                  <a:lnTo>
                    <a:pt x="102" y="52"/>
                  </a:lnTo>
                  <a:lnTo>
                    <a:pt x="91" y="81"/>
                  </a:lnTo>
                  <a:lnTo>
                    <a:pt x="57" y="81"/>
                  </a:lnTo>
                  <a:lnTo>
                    <a:pt x="44" y="115"/>
                  </a:lnTo>
                  <a:lnTo>
                    <a:pt x="86" y="115"/>
                  </a:lnTo>
                  <a:lnTo>
                    <a:pt x="76" y="141"/>
                  </a:lnTo>
                  <a:lnTo>
                    <a:pt x="0" y="14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80" name="i$ḻïḍê">
              <a:extLst>
                <a:ext uri="{FF2B5EF4-FFF2-40B4-BE49-F238E27FC236}">
                  <a16:creationId xmlns:a16="http://schemas.microsoft.com/office/drawing/2014/main" id="{A6FFC29E-F6D5-4774-AAA8-55E46809A2E2}"/>
                </a:ext>
              </a:extLst>
            </p:cNvPr>
            <p:cNvSpPr/>
            <p:nvPr/>
          </p:nvSpPr>
          <p:spPr bwMode="auto">
            <a:xfrm>
              <a:off x="5823890" y="2848008"/>
              <a:ext cx="244532" cy="259241"/>
            </a:xfrm>
            <a:custGeom>
              <a:avLst/>
              <a:gdLst>
                <a:gd name="T0" fmla="*/ 22 w 51"/>
                <a:gd name="T1" fmla="*/ 0 h 54"/>
                <a:gd name="T2" fmla="*/ 45 w 51"/>
                <a:gd name="T3" fmla="*/ 0 h 54"/>
                <a:gd name="T4" fmla="*/ 50 w 51"/>
                <a:gd name="T5" fmla="*/ 3 h 54"/>
                <a:gd name="T6" fmla="*/ 50 w 51"/>
                <a:gd name="T7" fmla="*/ 10 h 54"/>
                <a:gd name="T8" fmla="*/ 44 w 51"/>
                <a:gd name="T9" fmla="*/ 27 h 54"/>
                <a:gd name="T10" fmla="*/ 40 w 51"/>
                <a:gd name="T11" fmla="*/ 32 h 54"/>
                <a:gd name="T12" fmla="*/ 34 w 51"/>
                <a:gd name="T13" fmla="*/ 34 h 54"/>
                <a:gd name="T14" fmla="*/ 35 w 51"/>
                <a:gd name="T15" fmla="*/ 47 h 54"/>
                <a:gd name="T16" fmla="*/ 33 w 51"/>
                <a:gd name="T17" fmla="*/ 54 h 54"/>
                <a:gd name="T18" fmla="*/ 20 w 51"/>
                <a:gd name="T19" fmla="*/ 54 h 54"/>
                <a:gd name="T20" fmla="*/ 22 w 51"/>
                <a:gd name="T21" fmla="*/ 47 h 54"/>
                <a:gd name="T22" fmla="*/ 21 w 51"/>
                <a:gd name="T23" fmla="*/ 34 h 54"/>
                <a:gd name="T24" fmla="*/ 13 w 51"/>
                <a:gd name="T25" fmla="*/ 54 h 54"/>
                <a:gd name="T26" fmla="*/ 0 w 51"/>
                <a:gd name="T27" fmla="*/ 54 h 54"/>
                <a:gd name="T28" fmla="*/ 22 w 51"/>
                <a:gd name="T29" fmla="*/ 0 h 54"/>
                <a:gd name="T30" fmla="*/ 37 w 51"/>
                <a:gd name="T31" fmla="*/ 10 h 54"/>
                <a:gd name="T32" fmla="*/ 31 w 51"/>
                <a:gd name="T33" fmla="*/ 10 h 54"/>
                <a:gd name="T34" fmla="*/ 25 w 51"/>
                <a:gd name="T35" fmla="*/ 24 h 54"/>
                <a:gd name="T36" fmla="*/ 32 w 51"/>
                <a:gd name="T37" fmla="*/ 24 h 54"/>
                <a:gd name="T38" fmla="*/ 37 w 51"/>
                <a:gd name="T39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54">
                  <a:moveTo>
                    <a:pt x="22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7" y="0"/>
                    <a:pt x="49" y="1"/>
                    <a:pt x="50" y="3"/>
                  </a:cubicBezTo>
                  <a:cubicBezTo>
                    <a:pt x="51" y="5"/>
                    <a:pt x="51" y="7"/>
                    <a:pt x="50" y="1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3" y="29"/>
                    <a:pt x="42" y="31"/>
                    <a:pt x="40" y="32"/>
                  </a:cubicBezTo>
                  <a:cubicBezTo>
                    <a:pt x="38" y="33"/>
                    <a:pt x="36" y="34"/>
                    <a:pt x="34" y="3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0" y="54"/>
                    <a:pt x="0" y="54"/>
                    <a:pt x="0" y="54"/>
                  </a:cubicBezTo>
                  <a:lnTo>
                    <a:pt x="22" y="0"/>
                  </a:lnTo>
                  <a:close/>
                  <a:moveTo>
                    <a:pt x="37" y="10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81" name="îšlïḋê">
              <a:extLst>
                <a:ext uri="{FF2B5EF4-FFF2-40B4-BE49-F238E27FC236}">
                  <a16:creationId xmlns:a16="http://schemas.microsoft.com/office/drawing/2014/main" id="{65226AAF-7A18-42FA-878A-899C8552521E}"/>
                </a:ext>
              </a:extLst>
            </p:cNvPr>
            <p:cNvSpPr/>
            <p:nvPr/>
          </p:nvSpPr>
          <p:spPr bwMode="auto">
            <a:xfrm>
              <a:off x="6059228" y="2848008"/>
              <a:ext cx="211437" cy="259241"/>
            </a:xfrm>
            <a:custGeom>
              <a:avLst/>
              <a:gdLst>
                <a:gd name="T0" fmla="*/ 18 w 115"/>
                <a:gd name="T1" fmla="*/ 97 h 141"/>
                <a:gd name="T2" fmla="*/ 13 w 115"/>
                <a:gd name="T3" fmla="*/ 44 h 141"/>
                <a:gd name="T4" fmla="*/ 31 w 115"/>
                <a:gd name="T5" fmla="*/ 0 h 141"/>
                <a:gd name="T6" fmla="*/ 65 w 115"/>
                <a:gd name="T7" fmla="*/ 0 h 141"/>
                <a:gd name="T8" fmla="*/ 47 w 115"/>
                <a:gd name="T9" fmla="*/ 44 h 141"/>
                <a:gd name="T10" fmla="*/ 50 w 115"/>
                <a:gd name="T11" fmla="*/ 63 h 141"/>
                <a:gd name="T12" fmla="*/ 65 w 115"/>
                <a:gd name="T13" fmla="*/ 44 h 141"/>
                <a:gd name="T14" fmla="*/ 81 w 115"/>
                <a:gd name="T15" fmla="*/ 0 h 141"/>
                <a:gd name="T16" fmla="*/ 115 w 115"/>
                <a:gd name="T17" fmla="*/ 0 h 141"/>
                <a:gd name="T18" fmla="*/ 99 w 115"/>
                <a:gd name="T19" fmla="*/ 44 h 141"/>
                <a:gd name="T20" fmla="*/ 52 w 115"/>
                <a:gd name="T21" fmla="*/ 97 h 141"/>
                <a:gd name="T22" fmla="*/ 34 w 115"/>
                <a:gd name="T23" fmla="*/ 141 h 141"/>
                <a:gd name="T24" fmla="*/ 0 w 115"/>
                <a:gd name="T25" fmla="*/ 141 h 141"/>
                <a:gd name="T26" fmla="*/ 18 w 115"/>
                <a:gd name="T27" fmla="*/ 9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1">
                  <a:moveTo>
                    <a:pt x="18" y="97"/>
                  </a:moveTo>
                  <a:lnTo>
                    <a:pt x="13" y="44"/>
                  </a:lnTo>
                  <a:lnTo>
                    <a:pt x="31" y="0"/>
                  </a:lnTo>
                  <a:lnTo>
                    <a:pt x="65" y="0"/>
                  </a:lnTo>
                  <a:lnTo>
                    <a:pt x="47" y="44"/>
                  </a:lnTo>
                  <a:lnTo>
                    <a:pt x="50" y="63"/>
                  </a:lnTo>
                  <a:lnTo>
                    <a:pt x="65" y="44"/>
                  </a:lnTo>
                  <a:lnTo>
                    <a:pt x="81" y="0"/>
                  </a:lnTo>
                  <a:lnTo>
                    <a:pt x="115" y="0"/>
                  </a:lnTo>
                  <a:lnTo>
                    <a:pt x="99" y="44"/>
                  </a:lnTo>
                  <a:lnTo>
                    <a:pt x="52" y="97"/>
                  </a:lnTo>
                  <a:lnTo>
                    <a:pt x="34" y="141"/>
                  </a:lnTo>
                  <a:lnTo>
                    <a:pt x="0" y="141"/>
                  </a:lnTo>
                  <a:lnTo>
                    <a:pt x="18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2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VUEX">
            <a:extLst>
              <a:ext uri="{FF2B5EF4-FFF2-40B4-BE49-F238E27FC236}">
                <a16:creationId xmlns:a16="http://schemas.microsoft.com/office/drawing/2014/main" id="{D4F036CE-2F03-4EAE-A177-F2C8CFECB81A}"/>
              </a:ext>
            </a:extLst>
          </p:cNvPr>
          <p:cNvSpPr/>
          <p:nvPr/>
        </p:nvSpPr>
        <p:spPr>
          <a:xfrm>
            <a:off x="7703668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VUEX</a:t>
            </a:r>
          </a:p>
        </p:txBody>
      </p:sp>
      <p:sp>
        <p:nvSpPr>
          <p:cNvPr id="268" name="VUE-router">
            <a:extLst>
              <a:ext uri="{FF2B5EF4-FFF2-40B4-BE49-F238E27FC236}">
                <a16:creationId xmlns:a16="http://schemas.microsoft.com/office/drawing/2014/main" id="{05E5F921-341B-4F1A-944F-C4AFC3EEE771}"/>
              </a:ext>
            </a:extLst>
          </p:cNvPr>
          <p:cNvSpPr>
            <a:spLocks/>
          </p:cNvSpPr>
          <p:nvPr/>
        </p:nvSpPr>
        <p:spPr>
          <a:xfrm>
            <a:off x="8529490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VUE-router</a:t>
            </a:r>
          </a:p>
        </p:txBody>
      </p:sp>
      <p:sp>
        <p:nvSpPr>
          <p:cNvPr id="272" name="展示层">
            <a:extLst>
              <a:ext uri="{FF2B5EF4-FFF2-40B4-BE49-F238E27FC236}">
                <a16:creationId xmlns:a16="http://schemas.microsoft.com/office/drawing/2014/main" id="{C36533BD-483D-41A1-9216-06F40D1683F7}"/>
              </a:ext>
            </a:extLst>
          </p:cNvPr>
          <p:cNvSpPr txBox="1">
            <a:spLocks/>
          </p:cNvSpPr>
          <p:nvPr/>
        </p:nvSpPr>
        <p:spPr>
          <a:xfrm>
            <a:off x="11029410" y="141350"/>
            <a:ext cx="777080" cy="21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展示层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3" name="矩形">
            <a:extLst>
              <a:ext uri="{FF2B5EF4-FFF2-40B4-BE49-F238E27FC236}">
                <a16:creationId xmlns:a16="http://schemas.microsoft.com/office/drawing/2014/main" id="{7C034F80-37A8-4A90-B7EE-D2AD1DB056AC}"/>
              </a:ext>
            </a:extLst>
          </p:cNvPr>
          <p:cNvSpPr/>
          <p:nvPr/>
        </p:nvSpPr>
        <p:spPr>
          <a:xfrm>
            <a:off x="329716" y="118074"/>
            <a:ext cx="11524861" cy="794026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4" name="前端框架">
            <a:extLst>
              <a:ext uri="{FF2B5EF4-FFF2-40B4-BE49-F238E27FC236}">
                <a16:creationId xmlns:a16="http://schemas.microsoft.com/office/drawing/2014/main" id="{07E863D9-B149-4584-8C89-873FB3A27614}"/>
              </a:ext>
            </a:extLst>
          </p:cNvPr>
          <p:cNvSpPr txBox="1"/>
          <p:nvPr/>
        </p:nvSpPr>
        <p:spPr>
          <a:xfrm>
            <a:off x="6876014" y="24433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</a:t>
            </a: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6" name="VUE-router">
            <a:extLst>
              <a:ext uri="{FF2B5EF4-FFF2-40B4-BE49-F238E27FC236}">
                <a16:creationId xmlns:a16="http://schemas.microsoft.com/office/drawing/2014/main" id="{0BD8125E-7C7E-4AFC-A829-342E8703D521}"/>
              </a:ext>
            </a:extLst>
          </p:cNvPr>
          <p:cNvSpPr/>
          <p:nvPr/>
        </p:nvSpPr>
        <p:spPr>
          <a:xfrm>
            <a:off x="9362055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VUE-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i18n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7" name="VUE-router">
            <a:extLst>
              <a:ext uri="{FF2B5EF4-FFF2-40B4-BE49-F238E27FC236}">
                <a16:creationId xmlns:a16="http://schemas.microsoft.com/office/drawing/2014/main" id="{7F18087F-ECE9-490A-B988-42A4AAF2AC0C}"/>
              </a:ext>
            </a:extLst>
          </p:cNvPr>
          <p:cNvSpPr/>
          <p:nvPr/>
        </p:nvSpPr>
        <p:spPr>
          <a:xfrm>
            <a:off x="10190364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bootstrap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1" name="前端环境">
            <a:extLst>
              <a:ext uri="{FF2B5EF4-FFF2-40B4-BE49-F238E27FC236}">
                <a16:creationId xmlns:a16="http://schemas.microsoft.com/office/drawing/2014/main" id="{5A1E41E7-369F-4043-BE81-D92583BE35F7}"/>
              </a:ext>
            </a:extLst>
          </p:cNvPr>
          <p:cNvSpPr txBox="1"/>
          <p:nvPr/>
        </p:nvSpPr>
        <p:spPr>
          <a:xfrm>
            <a:off x="344673" y="588616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第三方包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0" name="Shape 345">
            <a:extLst>
              <a:ext uri="{FF2B5EF4-FFF2-40B4-BE49-F238E27FC236}">
                <a16:creationId xmlns:a16="http://schemas.microsoft.com/office/drawing/2014/main" id="{0C7A1303-9C28-4AA6-B073-228646AA35EE}"/>
              </a:ext>
            </a:extLst>
          </p:cNvPr>
          <p:cNvSpPr>
            <a:spLocks/>
          </p:cNvSpPr>
          <p:nvPr/>
        </p:nvSpPr>
        <p:spPr>
          <a:xfrm>
            <a:off x="1094012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Kafka</a:t>
            </a:r>
          </a:p>
        </p:txBody>
      </p:sp>
      <p:sp>
        <p:nvSpPr>
          <p:cNvPr id="321" name="Shape 346">
            <a:extLst>
              <a:ext uri="{FF2B5EF4-FFF2-40B4-BE49-F238E27FC236}">
                <a16:creationId xmlns:a16="http://schemas.microsoft.com/office/drawing/2014/main" id="{CBBAAB3F-2343-4C2A-9EB9-C0A9397B6E64}"/>
              </a:ext>
            </a:extLst>
          </p:cNvPr>
          <p:cNvSpPr>
            <a:spLocks/>
          </p:cNvSpPr>
          <p:nvPr/>
        </p:nvSpPr>
        <p:spPr>
          <a:xfrm>
            <a:off x="1919121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Redis</a:t>
            </a:r>
          </a:p>
        </p:txBody>
      </p:sp>
      <p:sp>
        <p:nvSpPr>
          <p:cNvPr id="322" name="Shape 347">
            <a:extLst>
              <a:ext uri="{FF2B5EF4-FFF2-40B4-BE49-F238E27FC236}">
                <a16:creationId xmlns:a16="http://schemas.microsoft.com/office/drawing/2014/main" id="{357BE30B-5619-4D70-96F1-2F711A8F0176}"/>
              </a:ext>
            </a:extLst>
          </p:cNvPr>
          <p:cNvSpPr>
            <a:spLocks/>
          </p:cNvSpPr>
          <p:nvPr/>
        </p:nvSpPr>
        <p:spPr>
          <a:xfrm>
            <a:off x="2745739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Supervisor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3" name="Shape 348">
            <a:extLst>
              <a:ext uri="{FF2B5EF4-FFF2-40B4-BE49-F238E27FC236}">
                <a16:creationId xmlns:a16="http://schemas.microsoft.com/office/drawing/2014/main" id="{8EE95307-ED20-45A4-AB6E-F443CD6DDBBC}"/>
              </a:ext>
            </a:extLst>
          </p:cNvPr>
          <p:cNvSpPr>
            <a:spLocks/>
          </p:cNvSpPr>
          <p:nvPr/>
        </p:nvSpPr>
        <p:spPr>
          <a:xfrm>
            <a:off x="3571847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Nginx</a:t>
            </a:r>
          </a:p>
        </p:txBody>
      </p:sp>
      <p:sp>
        <p:nvSpPr>
          <p:cNvPr id="324" name="Shape 349">
            <a:extLst>
              <a:ext uri="{FF2B5EF4-FFF2-40B4-BE49-F238E27FC236}">
                <a16:creationId xmlns:a16="http://schemas.microsoft.com/office/drawing/2014/main" id="{B80B846B-22FC-4776-A777-CB19AA95452C}"/>
              </a:ext>
            </a:extLst>
          </p:cNvPr>
          <p:cNvSpPr>
            <a:spLocks/>
          </p:cNvSpPr>
          <p:nvPr/>
        </p:nvSpPr>
        <p:spPr>
          <a:xfrm>
            <a:off x="4396546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Tomcat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5" name="Shape 350">
            <a:extLst>
              <a:ext uri="{FF2B5EF4-FFF2-40B4-BE49-F238E27FC236}">
                <a16:creationId xmlns:a16="http://schemas.microsoft.com/office/drawing/2014/main" id="{BB813E5A-37B9-42B3-9ABF-CB4D25752080}"/>
              </a:ext>
            </a:extLst>
          </p:cNvPr>
          <p:cNvSpPr>
            <a:spLocks/>
          </p:cNvSpPr>
          <p:nvPr/>
        </p:nvSpPr>
        <p:spPr>
          <a:xfrm>
            <a:off x="1094012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Java</a:t>
            </a:r>
          </a:p>
        </p:txBody>
      </p:sp>
      <p:sp>
        <p:nvSpPr>
          <p:cNvPr id="326" name="Shape 351">
            <a:extLst>
              <a:ext uri="{FF2B5EF4-FFF2-40B4-BE49-F238E27FC236}">
                <a16:creationId xmlns:a16="http://schemas.microsoft.com/office/drawing/2014/main" id="{EF338275-EB20-418F-B438-BF2F870C61C4}"/>
              </a:ext>
            </a:extLst>
          </p:cNvPr>
          <p:cNvSpPr>
            <a:spLocks/>
          </p:cNvSpPr>
          <p:nvPr/>
        </p:nvSpPr>
        <p:spPr>
          <a:xfrm>
            <a:off x="1919121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</a:p>
        </p:txBody>
      </p:sp>
      <p:sp>
        <p:nvSpPr>
          <p:cNvPr id="327" name="Shape 352">
            <a:extLst>
              <a:ext uri="{FF2B5EF4-FFF2-40B4-BE49-F238E27FC236}">
                <a16:creationId xmlns:a16="http://schemas.microsoft.com/office/drawing/2014/main" id="{098279BB-507C-4E5C-B08C-AE0C7A4A9764}"/>
              </a:ext>
            </a:extLst>
          </p:cNvPr>
          <p:cNvSpPr>
            <a:spLocks/>
          </p:cNvSpPr>
          <p:nvPr/>
        </p:nvSpPr>
        <p:spPr>
          <a:xfrm>
            <a:off x="2745739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C++</a:t>
            </a:r>
          </a:p>
        </p:txBody>
      </p:sp>
      <p:sp>
        <p:nvSpPr>
          <p:cNvPr id="328" name="Shape 353">
            <a:extLst>
              <a:ext uri="{FF2B5EF4-FFF2-40B4-BE49-F238E27FC236}">
                <a16:creationId xmlns:a16="http://schemas.microsoft.com/office/drawing/2014/main" id="{E03D5B55-4BD8-4C55-AF7A-65201CA0E57B}"/>
              </a:ext>
            </a:extLst>
          </p:cNvPr>
          <p:cNvSpPr>
            <a:spLocks/>
          </p:cNvSpPr>
          <p:nvPr/>
        </p:nvSpPr>
        <p:spPr>
          <a:xfrm>
            <a:off x="3571847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333" name="Shape 358">
            <a:extLst>
              <a:ext uri="{FF2B5EF4-FFF2-40B4-BE49-F238E27FC236}">
                <a16:creationId xmlns:a16="http://schemas.microsoft.com/office/drawing/2014/main" id="{A2DDA565-6D82-4DA0-9BEC-5D2CBBF30D3F}"/>
              </a:ext>
            </a:extLst>
          </p:cNvPr>
          <p:cNvSpPr>
            <a:spLocks/>
          </p:cNvSpPr>
          <p:nvPr/>
        </p:nvSpPr>
        <p:spPr>
          <a:xfrm>
            <a:off x="4396546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Scala</a:t>
            </a:r>
          </a:p>
        </p:txBody>
      </p:sp>
      <p:sp>
        <p:nvSpPr>
          <p:cNvPr id="334" name="Shape 359">
            <a:extLst>
              <a:ext uri="{FF2B5EF4-FFF2-40B4-BE49-F238E27FC236}">
                <a16:creationId xmlns:a16="http://schemas.microsoft.com/office/drawing/2014/main" id="{A001FE9B-263D-4138-A7AA-A3F2D7F0F8F5}"/>
              </a:ext>
            </a:extLst>
          </p:cNvPr>
          <p:cNvSpPr>
            <a:spLocks/>
          </p:cNvSpPr>
          <p:nvPr/>
        </p:nvSpPr>
        <p:spPr>
          <a:xfrm>
            <a:off x="5225086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GO</a:t>
            </a:r>
          </a:p>
        </p:txBody>
      </p:sp>
      <p:sp>
        <p:nvSpPr>
          <p:cNvPr id="335" name="Shape 360">
            <a:extLst>
              <a:ext uri="{FF2B5EF4-FFF2-40B4-BE49-F238E27FC236}">
                <a16:creationId xmlns:a16="http://schemas.microsoft.com/office/drawing/2014/main" id="{5089FD5B-F4AE-4803-9213-F221FAD4A90C}"/>
              </a:ext>
            </a:extLst>
          </p:cNvPr>
          <p:cNvSpPr>
            <a:spLocks/>
          </p:cNvSpPr>
          <p:nvPr/>
        </p:nvSpPr>
        <p:spPr>
          <a:xfrm>
            <a:off x="6048015" y="543451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JavaScript</a:t>
            </a:r>
          </a:p>
        </p:txBody>
      </p:sp>
      <p:sp>
        <p:nvSpPr>
          <p:cNvPr id="336" name="Shape 361">
            <a:extLst>
              <a:ext uri="{FF2B5EF4-FFF2-40B4-BE49-F238E27FC236}">
                <a16:creationId xmlns:a16="http://schemas.microsoft.com/office/drawing/2014/main" id="{8BA354E8-D52A-461E-AF94-C6A138CB4D86}"/>
              </a:ext>
            </a:extLst>
          </p:cNvPr>
          <p:cNvSpPr>
            <a:spLocks/>
          </p:cNvSpPr>
          <p:nvPr/>
        </p:nvSpPr>
        <p:spPr>
          <a:xfrm>
            <a:off x="11029410" y="4387093"/>
            <a:ext cx="777080" cy="21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服务层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9" name="Shape 385">
            <a:extLst>
              <a:ext uri="{FF2B5EF4-FFF2-40B4-BE49-F238E27FC236}">
                <a16:creationId xmlns:a16="http://schemas.microsoft.com/office/drawing/2014/main" id="{EBF5AB57-6707-490F-ABFF-B3515D950690}"/>
              </a:ext>
            </a:extLst>
          </p:cNvPr>
          <p:cNvSpPr>
            <a:spLocks/>
          </p:cNvSpPr>
          <p:nvPr/>
        </p:nvSpPr>
        <p:spPr>
          <a:xfrm>
            <a:off x="5225086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Elasticsearch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0" name="Shape 386">
            <a:extLst>
              <a:ext uri="{FF2B5EF4-FFF2-40B4-BE49-F238E27FC236}">
                <a16:creationId xmlns:a16="http://schemas.microsoft.com/office/drawing/2014/main" id="{2086BEE9-8D66-407F-A3AA-350BDAA96EB2}"/>
              </a:ext>
            </a:extLst>
          </p:cNvPr>
          <p:cNvSpPr/>
          <p:nvPr/>
        </p:nvSpPr>
        <p:spPr>
          <a:xfrm>
            <a:off x="341561" y="4348481"/>
            <a:ext cx="11524861" cy="1472053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3" name="Shape 400">
            <a:extLst>
              <a:ext uri="{FF2B5EF4-FFF2-40B4-BE49-F238E27FC236}">
                <a16:creationId xmlns:a16="http://schemas.microsoft.com/office/drawing/2014/main" id="{C468524A-770B-4876-8372-FA28CEA25784}"/>
              </a:ext>
            </a:extLst>
          </p:cNvPr>
          <p:cNvSpPr/>
          <p:nvPr/>
        </p:nvSpPr>
        <p:spPr>
          <a:xfrm>
            <a:off x="344673" y="4816467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中间件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4" name="Shape 401">
            <a:extLst>
              <a:ext uri="{FF2B5EF4-FFF2-40B4-BE49-F238E27FC236}">
                <a16:creationId xmlns:a16="http://schemas.microsoft.com/office/drawing/2014/main" id="{EB06699C-28E2-4E58-BC75-406979A00901}"/>
              </a:ext>
            </a:extLst>
          </p:cNvPr>
          <p:cNvSpPr/>
          <p:nvPr/>
        </p:nvSpPr>
        <p:spPr>
          <a:xfrm>
            <a:off x="344673" y="547542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语言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2" name="Tesseract-OCR">
            <a:extLst>
              <a:ext uri="{FF2B5EF4-FFF2-40B4-BE49-F238E27FC236}">
                <a16:creationId xmlns:a16="http://schemas.microsoft.com/office/drawing/2014/main" id="{BC642D63-3A29-4087-89E8-7A3D7F69B82F}"/>
              </a:ext>
            </a:extLst>
          </p:cNvPr>
          <p:cNvSpPr>
            <a:spLocks/>
          </p:cNvSpPr>
          <p:nvPr/>
        </p:nvSpPr>
        <p:spPr>
          <a:xfrm>
            <a:off x="1094012" y="380085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dlib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5" name="支撑层">
            <a:extLst>
              <a:ext uri="{FF2B5EF4-FFF2-40B4-BE49-F238E27FC236}">
                <a16:creationId xmlns:a16="http://schemas.microsoft.com/office/drawing/2014/main" id="{56CC5BF7-FABD-41E2-9ED7-91F09A566155}"/>
              </a:ext>
            </a:extLst>
          </p:cNvPr>
          <p:cNvSpPr txBox="1">
            <a:spLocks/>
          </p:cNvSpPr>
          <p:nvPr/>
        </p:nvSpPr>
        <p:spPr>
          <a:xfrm>
            <a:off x="11029410" y="3353178"/>
            <a:ext cx="777080" cy="21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算法支撑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0" name="支撑框架">
            <a:extLst>
              <a:ext uri="{FF2B5EF4-FFF2-40B4-BE49-F238E27FC236}">
                <a16:creationId xmlns:a16="http://schemas.microsoft.com/office/drawing/2014/main" id="{10E0EB59-B1AB-4526-974F-C39630069540}"/>
              </a:ext>
            </a:extLst>
          </p:cNvPr>
          <p:cNvSpPr txBox="1"/>
          <p:nvPr/>
        </p:nvSpPr>
        <p:spPr>
          <a:xfrm>
            <a:off x="344673" y="348359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2" name="支撑框架">
            <a:extLst>
              <a:ext uri="{FF2B5EF4-FFF2-40B4-BE49-F238E27FC236}">
                <a16:creationId xmlns:a16="http://schemas.microsoft.com/office/drawing/2014/main" id="{1908086D-596C-47D1-842B-401842B5B5F5}"/>
              </a:ext>
            </a:extLst>
          </p:cNvPr>
          <p:cNvSpPr txBox="1"/>
          <p:nvPr/>
        </p:nvSpPr>
        <p:spPr>
          <a:xfrm>
            <a:off x="344673" y="3841763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第三方包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8" name="Shape 354">
            <a:extLst>
              <a:ext uri="{FF2B5EF4-FFF2-40B4-BE49-F238E27FC236}">
                <a16:creationId xmlns:a16="http://schemas.microsoft.com/office/drawing/2014/main" id="{B8E95499-5AE0-4778-943D-D4D51CE0C677}"/>
              </a:ext>
            </a:extLst>
          </p:cNvPr>
          <p:cNvSpPr>
            <a:spLocks/>
          </p:cNvSpPr>
          <p:nvPr/>
        </p:nvSpPr>
        <p:spPr>
          <a:xfrm>
            <a:off x="1094012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Hadoop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9" name="Shape 355">
            <a:extLst>
              <a:ext uri="{FF2B5EF4-FFF2-40B4-BE49-F238E27FC236}">
                <a16:creationId xmlns:a16="http://schemas.microsoft.com/office/drawing/2014/main" id="{E37EC598-A1C9-4C30-A0AB-BAFAC9134F89}"/>
              </a:ext>
            </a:extLst>
          </p:cNvPr>
          <p:cNvSpPr>
            <a:spLocks/>
          </p:cNvSpPr>
          <p:nvPr/>
        </p:nvSpPr>
        <p:spPr>
          <a:xfrm>
            <a:off x="1919121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YARN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0" name="Shape 356">
            <a:extLst>
              <a:ext uri="{FF2B5EF4-FFF2-40B4-BE49-F238E27FC236}">
                <a16:creationId xmlns:a16="http://schemas.microsoft.com/office/drawing/2014/main" id="{02A71CB2-AC25-49EA-925E-FCF4BD2100F0}"/>
              </a:ext>
            </a:extLst>
          </p:cNvPr>
          <p:cNvSpPr>
            <a:spLocks/>
          </p:cNvSpPr>
          <p:nvPr/>
        </p:nvSpPr>
        <p:spPr>
          <a:xfrm>
            <a:off x="2745739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Zookeeper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1" name="Shape 357">
            <a:extLst>
              <a:ext uri="{FF2B5EF4-FFF2-40B4-BE49-F238E27FC236}">
                <a16:creationId xmlns:a16="http://schemas.microsoft.com/office/drawing/2014/main" id="{9A8AE2F3-00E1-4CA3-8B6E-A22E76723F5E}"/>
              </a:ext>
            </a:extLst>
          </p:cNvPr>
          <p:cNvSpPr>
            <a:spLocks/>
          </p:cNvSpPr>
          <p:nvPr/>
        </p:nvSpPr>
        <p:spPr>
          <a:xfrm>
            <a:off x="3571847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2" name="Shape 374">
            <a:extLst>
              <a:ext uri="{FF2B5EF4-FFF2-40B4-BE49-F238E27FC236}">
                <a16:creationId xmlns:a16="http://schemas.microsoft.com/office/drawing/2014/main" id="{157C1E57-FE10-4C31-A0B7-EEC27BC2E541}"/>
              </a:ext>
            </a:extLst>
          </p:cNvPr>
          <p:cNvSpPr>
            <a:spLocks/>
          </p:cNvSpPr>
          <p:nvPr/>
        </p:nvSpPr>
        <p:spPr>
          <a:xfrm>
            <a:off x="4396546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 on YARN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3" name="Shape 402">
            <a:extLst>
              <a:ext uri="{FF2B5EF4-FFF2-40B4-BE49-F238E27FC236}">
                <a16:creationId xmlns:a16="http://schemas.microsoft.com/office/drawing/2014/main" id="{2D370A1C-C470-4D7D-90F5-A90B718A1CF3}"/>
              </a:ext>
            </a:extLst>
          </p:cNvPr>
          <p:cNvSpPr/>
          <p:nvPr/>
        </p:nvSpPr>
        <p:spPr>
          <a:xfrm>
            <a:off x="344673" y="5096856"/>
            <a:ext cx="77708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分布式系统和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计算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4" name="Shape 374">
            <a:extLst>
              <a:ext uri="{FF2B5EF4-FFF2-40B4-BE49-F238E27FC236}">
                <a16:creationId xmlns:a16="http://schemas.microsoft.com/office/drawing/2014/main" id="{21DE5F8D-FB52-41B1-8E2F-4E4556A8EF78}"/>
              </a:ext>
            </a:extLst>
          </p:cNvPr>
          <p:cNvSpPr>
            <a:spLocks/>
          </p:cNvSpPr>
          <p:nvPr/>
        </p:nvSpPr>
        <p:spPr>
          <a:xfrm>
            <a:off x="5225086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ive</a:t>
            </a:r>
          </a:p>
        </p:txBody>
      </p:sp>
      <p:sp>
        <p:nvSpPr>
          <p:cNvPr id="385" name="Tesseract-OCR">
            <a:extLst>
              <a:ext uri="{FF2B5EF4-FFF2-40B4-BE49-F238E27FC236}">
                <a16:creationId xmlns:a16="http://schemas.microsoft.com/office/drawing/2014/main" id="{2D8F2731-D698-4391-8A7A-FB93C3219976}"/>
              </a:ext>
            </a:extLst>
          </p:cNvPr>
          <p:cNvSpPr>
            <a:spLocks/>
          </p:cNvSpPr>
          <p:nvPr/>
        </p:nvSpPr>
        <p:spPr>
          <a:xfrm>
            <a:off x="2745739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fastdfs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6" name="OpenCV">
            <a:extLst>
              <a:ext uri="{FF2B5EF4-FFF2-40B4-BE49-F238E27FC236}">
                <a16:creationId xmlns:a16="http://schemas.microsoft.com/office/drawing/2014/main" id="{F3D80B6E-9FA5-40D3-9FC7-9739C3187E1F}"/>
              </a:ext>
            </a:extLst>
          </p:cNvPr>
          <p:cNvSpPr>
            <a:spLocks/>
          </p:cNvSpPr>
          <p:nvPr/>
        </p:nvSpPr>
        <p:spPr>
          <a:xfrm>
            <a:off x="1919121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hbase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7" name="TensorFlow">
            <a:extLst>
              <a:ext uri="{FF2B5EF4-FFF2-40B4-BE49-F238E27FC236}">
                <a16:creationId xmlns:a16="http://schemas.microsoft.com/office/drawing/2014/main" id="{FB493A3A-0EB2-4017-8307-A1970355AA99}"/>
              </a:ext>
            </a:extLst>
          </p:cNvPr>
          <p:cNvSpPr>
            <a:spLocks/>
          </p:cNvSpPr>
          <p:nvPr/>
        </p:nvSpPr>
        <p:spPr>
          <a:xfrm>
            <a:off x="1094012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kafka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8" name="支撑层">
            <a:extLst>
              <a:ext uri="{FF2B5EF4-FFF2-40B4-BE49-F238E27FC236}">
                <a16:creationId xmlns:a16="http://schemas.microsoft.com/office/drawing/2014/main" id="{D00EA418-B9EF-46EC-9C0F-1D8D8D539384}"/>
              </a:ext>
            </a:extLst>
          </p:cNvPr>
          <p:cNvSpPr txBox="1">
            <a:spLocks/>
          </p:cNvSpPr>
          <p:nvPr/>
        </p:nvSpPr>
        <p:spPr>
          <a:xfrm>
            <a:off x="11029410" y="1066182"/>
            <a:ext cx="777080" cy="21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应用层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9" name="Theano">
            <a:extLst>
              <a:ext uri="{FF2B5EF4-FFF2-40B4-BE49-F238E27FC236}">
                <a16:creationId xmlns:a16="http://schemas.microsoft.com/office/drawing/2014/main" id="{F9BB8E31-E9A5-4387-B2A9-8F334E7A5B5D}"/>
              </a:ext>
            </a:extLst>
          </p:cNvPr>
          <p:cNvSpPr>
            <a:spLocks/>
          </p:cNvSpPr>
          <p:nvPr/>
        </p:nvSpPr>
        <p:spPr>
          <a:xfrm>
            <a:off x="1094012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Java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0" name="Keras">
            <a:extLst>
              <a:ext uri="{FF2B5EF4-FFF2-40B4-BE49-F238E27FC236}">
                <a16:creationId xmlns:a16="http://schemas.microsoft.com/office/drawing/2014/main" id="{38154501-9910-4CF2-B064-CDA0C70C2325}"/>
              </a:ext>
            </a:extLst>
          </p:cNvPr>
          <p:cNvSpPr>
            <a:spLocks/>
          </p:cNvSpPr>
          <p:nvPr/>
        </p:nvSpPr>
        <p:spPr>
          <a:xfrm>
            <a:off x="2745739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MyBatis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1" name="Pytorch">
            <a:extLst>
              <a:ext uri="{FF2B5EF4-FFF2-40B4-BE49-F238E27FC236}">
                <a16:creationId xmlns:a16="http://schemas.microsoft.com/office/drawing/2014/main" id="{52AE2D9A-D545-451E-9986-B49D1ECB0D30}"/>
              </a:ext>
            </a:extLst>
          </p:cNvPr>
          <p:cNvSpPr>
            <a:spLocks/>
          </p:cNvSpPr>
          <p:nvPr/>
        </p:nvSpPr>
        <p:spPr>
          <a:xfrm>
            <a:off x="1919121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OpenJDK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2" name="矩形">
            <a:extLst>
              <a:ext uri="{FF2B5EF4-FFF2-40B4-BE49-F238E27FC236}">
                <a16:creationId xmlns:a16="http://schemas.microsoft.com/office/drawing/2014/main" id="{BB6120DE-66D7-4465-8B37-0D426B34936D}"/>
              </a:ext>
            </a:extLst>
          </p:cNvPr>
          <p:cNvSpPr/>
          <p:nvPr/>
        </p:nvSpPr>
        <p:spPr>
          <a:xfrm>
            <a:off x="341967" y="1028480"/>
            <a:ext cx="11524861" cy="804270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3" name="支撑框架">
            <a:extLst>
              <a:ext uri="{FF2B5EF4-FFF2-40B4-BE49-F238E27FC236}">
                <a16:creationId xmlns:a16="http://schemas.microsoft.com/office/drawing/2014/main" id="{C61BEF03-054F-4A26-806A-D4BAA70337C0}"/>
              </a:ext>
            </a:extLst>
          </p:cNvPr>
          <p:cNvSpPr txBox="1"/>
          <p:nvPr/>
        </p:nvSpPr>
        <p:spPr>
          <a:xfrm>
            <a:off x="344673" y="1169164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5" name="支撑框架">
            <a:extLst>
              <a:ext uri="{FF2B5EF4-FFF2-40B4-BE49-F238E27FC236}">
                <a16:creationId xmlns:a16="http://schemas.microsoft.com/office/drawing/2014/main" id="{F47C204F-3089-410E-8C66-B16D2B14FF00}"/>
              </a:ext>
            </a:extLst>
          </p:cNvPr>
          <p:cNvSpPr txBox="1"/>
          <p:nvPr/>
        </p:nvSpPr>
        <p:spPr>
          <a:xfrm>
            <a:off x="344673" y="151345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功能类库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6" name="Tesseract-OCR">
            <a:extLst>
              <a:ext uri="{FF2B5EF4-FFF2-40B4-BE49-F238E27FC236}">
                <a16:creationId xmlns:a16="http://schemas.microsoft.com/office/drawing/2014/main" id="{7C4B548F-F071-4161-A8F5-8507C958C1B7}"/>
              </a:ext>
            </a:extLst>
          </p:cNvPr>
          <p:cNvSpPr>
            <a:spLocks/>
          </p:cNvSpPr>
          <p:nvPr/>
        </p:nvSpPr>
        <p:spPr>
          <a:xfrm>
            <a:off x="5225086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pagehelper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7" name="OpenCV">
            <a:extLst>
              <a:ext uri="{FF2B5EF4-FFF2-40B4-BE49-F238E27FC236}">
                <a16:creationId xmlns:a16="http://schemas.microsoft.com/office/drawing/2014/main" id="{EC4459F2-89B0-49C9-8BBB-A539EC3BF3F2}"/>
              </a:ext>
            </a:extLst>
          </p:cNvPr>
          <p:cNvSpPr>
            <a:spLocks/>
          </p:cNvSpPr>
          <p:nvPr/>
        </p:nvSpPr>
        <p:spPr>
          <a:xfrm>
            <a:off x="4396546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ysql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-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connector</a:t>
            </a:r>
          </a:p>
        </p:txBody>
      </p:sp>
      <p:sp>
        <p:nvSpPr>
          <p:cNvPr id="398" name="TensorFlow">
            <a:extLst>
              <a:ext uri="{FF2B5EF4-FFF2-40B4-BE49-F238E27FC236}">
                <a16:creationId xmlns:a16="http://schemas.microsoft.com/office/drawing/2014/main" id="{1BCB7ACC-D312-40D7-A18A-D761BC6C2EED}"/>
              </a:ext>
            </a:extLst>
          </p:cNvPr>
          <p:cNvSpPr>
            <a:spLocks/>
          </p:cNvSpPr>
          <p:nvPr/>
        </p:nvSpPr>
        <p:spPr>
          <a:xfrm>
            <a:off x="3571847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jedis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0" name="Tesseract-OCR">
            <a:extLst>
              <a:ext uri="{FF2B5EF4-FFF2-40B4-BE49-F238E27FC236}">
                <a16:creationId xmlns:a16="http://schemas.microsoft.com/office/drawing/2014/main" id="{1B487650-C691-41DC-B76B-E13ED68CB45A}"/>
              </a:ext>
            </a:extLst>
          </p:cNvPr>
          <p:cNvSpPr>
            <a:spLocks/>
          </p:cNvSpPr>
          <p:nvPr/>
        </p:nvSpPr>
        <p:spPr>
          <a:xfrm>
            <a:off x="6048015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log4j2</a:t>
            </a:r>
          </a:p>
        </p:txBody>
      </p:sp>
      <p:sp>
        <p:nvSpPr>
          <p:cNvPr id="113" name="Theano">
            <a:extLst>
              <a:ext uri="{FF2B5EF4-FFF2-40B4-BE49-F238E27FC236}">
                <a16:creationId xmlns:a16="http://schemas.microsoft.com/office/drawing/2014/main" id="{599777DC-53A6-40B1-80CD-ADDCEE8D72D1}"/>
              </a:ext>
            </a:extLst>
          </p:cNvPr>
          <p:cNvSpPr>
            <a:spLocks/>
          </p:cNvSpPr>
          <p:nvPr/>
        </p:nvSpPr>
        <p:spPr>
          <a:xfrm>
            <a:off x="6048015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Scikit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-learn</a:t>
            </a:r>
          </a:p>
        </p:txBody>
      </p:sp>
      <p:sp>
        <p:nvSpPr>
          <p:cNvPr id="114" name="Keras">
            <a:extLst>
              <a:ext uri="{FF2B5EF4-FFF2-40B4-BE49-F238E27FC236}">
                <a16:creationId xmlns:a16="http://schemas.microsoft.com/office/drawing/2014/main" id="{F34E1BD8-B2F7-47AE-BBA6-C79789500D1B}"/>
              </a:ext>
            </a:extLst>
          </p:cNvPr>
          <p:cNvSpPr>
            <a:spLocks/>
          </p:cNvSpPr>
          <p:nvPr/>
        </p:nvSpPr>
        <p:spPr>
          <a:xfrm>
            <a:off x="7703668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TensorFlow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Pytorch">
            <a:extLst>
              <a:ext uri="{FF2B5EF4-FFF2-40B4-BE49-F238E27FC236}">
                <a16:creationId xmlns:a16="http://schemas.microsoft.com/office/drawing/2014/main" id="{83CD2EAA-106D-4231-862D-44A595598476}"/>
              </a:ext>
            </a:extLst>
          </p:cNvPr>
          <p:cNvSpPr>
            <a:spLocks/>
          </p:cNvSpPr>
          <p:nvPr/>
        </p:nvSpPr>
        <p:spPr>
          <a:xfrm>
            <a:off x="6876014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NLTK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Pytorch">
            <a:extLst>
              <a:ext uri="{FF2B5EF4-FFF2-40B4-BE49-F238E27FC236}">
                <a16:creationId xmlns:a16="http://schemas.microsoft.com/office/drawing/2014/main" id="{4C73B409-2BC0-43E2-BBD5-C8A5A064BB6F}"/>
              </a:ext>
            </a:extLst>
          </p:cNvPr>
          <p:cNvSpPr>
            <a:spLocks/>
          </p:cNvSpPr>
          <p:nvPr/>
        </p:nvSpPr>
        <p:spPr>
          <a:xfrm>
            <a:off x="8529490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PyTorch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sseract-OCR">
            <a:extLst>
              <a:ext uri="{FF2B5EF4-FFF2-40B4-BE49-F238E27FC236}">
                <a16:creationId xmlns:a16="http://schemas.microsoft.com/office/drawing/2014/main" id="{FEFB6B1C-1F2E-42EC-8335-A6523D8C233F}"/>
              </a:ext>
            </a:extLst>
          </p:cNvPr>
          <p:cNvSpPr>
            <a:spLocks/>
          </p:cNvSpPr>
          <p:nvPr/>
        </p:nvSpPr>
        <p:spPr>
          <a:xfrm>
            <a:off x="3571847" y="380085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OpenCV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OpenCV">
            <a:extLst>
              <a:ext uri="{FF2B5EF4-FFF2-40B4-BE49-F238E27FC236}">
                <a16:creationId xmlns:a16="http://schemas.microsoft.com/office/drawing/2014/main" id="{754A40C0-1437-4F4A-9D43-C3DBCFB62BC3}"/>
              </a:ext>
            </a:extLst>
          </p:cNvPr>
          <p:cNvSpPr>
            <a:spLocks/>
          </p:cNvSpPr>
          <p:nvPr/>
        </p:nvSpPr>
        <p:spPr>
          <a:xfrm>
            <a:off x="2745739" y="380085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tesseract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nsorFlow">
            <a:extLst>
              <a:ext uri="{FF2B5EF4-FFF2-40B4-BE49-F238E27FC236}">
                <a16:creationId xmlns:a16="http://schemas.microsoft.com/office/drawing/2014/main" id="{61514468-794E-431C-8A83-C2B9090D3D5E}"/>
              </a:ext>
            </a:extLst>
          </p:cNvPr>
          <p:cNvSpPr>
            <a:spLocks/>
          </p:cNvSpPr>
          <p:nvPr/>
        </p:nvSpPr>
        <p:spPr>
          <a:xfrm>
            <a:off x="1919121" y="380085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gensim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OpenCV">
            <a:extLst>
              <a:ext uri="{FF2B5EF4-FFF2-40B4-BE49-F238E27FC236}">
                <a16:creationId xmlns:a16="http://schemas.microsoft.com/office/drawing/2014/main" id="{BD50BAA7-8C17-4852-9CA2-BE50994AF105}"/>
              </a:ext>
            </a:extLst>
          </p:cNvPr>
          <p:cNvSpPr>
            <a:spLocks/>
          </p:cNvSpPr>
          <p:nvPr/>
        </p:nvSpPr>
        <p:spPr>
          <a:xfrm>
            <a:off x="5225086" y="380085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ffmpeg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TensorFlow">
            <a:extLst>
              <a:ext uri="{FF2B5EF4-FFF2-40B4-BE49-F238E27FC236}">
                <a16:creationId xmlns:a16="http://schemas.microsoft.com/office/drawing/2014/main" id="{408655CC-F407-41AB-A755-94C8B25D3451}"/>
              </a:ext>
            </a:extLst>
          </p:cNvPr>
          <p:cNvSpPr>
            <a:spLocks/>
          </p:cNvSpPr>
          <p:nvPr/>
        </p:nvSpPr>
        <p:spPr>
          <a:xfrm>
            <a:off x="4396546" y="380085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faiss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Keras">
            <a:extLst>
              <a:ext uri="{FF2B5EF4-FFF2-40B4-BE49-F238E27FC236}">
                <a16:creationId xmlns:a16="http://schemas.microsoft.com/office/drawing/2014/main" id="{C08AC70D-FC1D-4C0E-8803-0E89CB356CF7}"/>
              </a:ext>
            </a:extLst>
          </p:cNvPr>
          <p:cNvSpPr>
            <a:spLocks/>
          </p:cNvSpPr>
          <p:nvPr/>
        </p:nvSpPr>
        <p:spPr>
          <a:xfrm>
            <a:off x="9362055" y="3442687"/>
            <a:ext cx="777080" cy="271604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OpenNMT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矩形">
            <a:extLst>
              <a:ext uri="{FF2B5EF4-FFF2-40B4-BE49-F238E27FC236}">
                <a16:creationId xmlns:a16="http://schemas.microsoft.com/office/drawing/2014/main" id="{D2E50DB4-8161-4FB4-B67F-214151CCC768}"/>
              </a:ext>
            </a:extLst>
          </p:cNvPr>
          <p:cNvSpPr/>
          <p:nvPr/>
        </p:nvSpPr>
        <p:spPr>
          <a:xfrm>
            <a:off x="331202" y="3322264"/>
            <a:ext cx="11514541" cy="864085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Keras">
            <a:extLst>
              <a:ext uri="{FF2B5EF4-FFF2-40B4-BE49-F238E27FC236}">
                <a16:creationId xmlns:a16="http://schemas.microsoft.com/office/drawing/2014/main" id="{46D2F074-8FEE-4E15-BDA8-555BEA0E3F9E}"/>
              </a:ext>
            </a:extLst>
          </p:cNvPr>
          <p:cNvSpPr>
            <a:spLocks/>
          </p:cNvSpPr>
          <p:nvPr/>
        </p:nvSpPr>
        <p:spPr>
          <a:xfrm>
            <a:off x="10190364" y="3442687"/>
            <a:ext cx="777080" cy="271604"/>
          </a:xfrm>
          <a:prstGeom prst="rect">
            <a:avLst/>
          </a:prstGeom>
          <a:solidFill>
            <a:srgbClr val="2F559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keras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HTML5">
            <a:extLst>
              <a:ext uri="{FF2B5EF4-FFF2-40B4-BE49-F238E27FC236}">
                <a16:creationId xmlns:a16="http://schemas.microsoft.com/office/drawing/2014/main" id="{B11B7A61-494E-47E7-B4B2-8C844D4B3DC1}"/>
              </a:ext>
            </a:extLst>
          </p:cNvPr>
          <p:cNvSpPr/>
          <p:nvPr/>
        </p:nvSpPr>
        <p:spPr>
          <a:xfrm>
            <a:off x="1094012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HTML5</a:t>
            </a:r>
          </a:p>
        </p:txBody>
      </p:sp>
      <p:sp>
        <p:nvSpPr>
          <p:cNvPr id="109" name="CSS3">
            <a:extLst>
              <a:ext uri="{FF2B5EF4-FFF2-40B4-BE49-F238E27FC236}">
                <a16:creationId xmlns:a16="http://schemas.microsoft.com/office/drawing/2014/main" id="{807C4C28-0F63-4219-AEF9-FD080D334376}"/>
              </a:ext>
            </a:extLst>
          </p:cNvPr>
          <p:cNvSpPr>
            <a:spLocks/>
          </p:cNvSpPr>
          <p:nvPr/>
        </p:nvSpPr>
        <p:spPr>
          <a:xfrm>
            <a:off x="1919121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CSS3</a:t>
            </a:r>
          </a:p>
        </p:txBody>
      </p:sp>
      <p:sp>
        <p:nvSpPr>
          <p:cNvPr id="111" name="ES6">
            <a:extLst>
              <a:ext uri="{FF2B5EF4-FFF2-40B4-BE49-F238E27FC236}">
                <a16:creationId xmlns:a16="http://schemas.microsoft.com/office/drawing/2014/main" id="{54D90F1D-80B8-47D3-A663-938ED74349CE}"/>
              </a:ext>
            </a:extLst>
          </p:cNvPr>
          <p:cNvSpPr/>
          <p:nvPr/>
        </p:nvSpPr>
        <p:spPr>
          <a:xfrm>
            <a:off x="2745739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ES6</a:t>
            </a:r>
          </a:p>
        </p:txBody>
      </p:sp>
      <p:sp>
        <p:nvSpPr>
          <p:cNvPr id="116" name="前端环境">
            <a:extLst>
              <a:ext uri="{FF2B5EF4-FFF2-40B4-BE49-F238E27FC236}">
                <a16:creationId xmlns:a16="http://schemas.microsoft.com/office/drawing/2014/main" id="{4F3E58EC-E645-412C-90FD-37002F739F79}"/>
              </a:ext>
            </a:extLst>
          </p:cNvPr>
          <p:cNvSpPr txBox="1"/>
          <p:nvPr/>
        </p:nvSpPr>
        <p:spPr>
          <a:xfrm>
            <a:off x="344673" y="24433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</a:t>
            </a: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HTML5">
            <a:extLst>
              <a:ext uri="{FF2B5EF4-FFF2-40B4-BE49-F238E27FC236}">
                <a16:creationId xmlns:a16="http://schemas.microsoft.com/office/drawing/2014/main" id="{C867A37B-CCBD-472C-AEB1-C0C51418965E}"/>
              </a:ext>
            </a:extLst>
          </p:cNvPr>
          <p:cNvSpPr/>
          <p:nvPr/>
        </p:nvSpPr>
        <p:spPr>
          <a:xfrm>
            <a:off x="3571847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ECMAScript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CSS3">
            <a:extLst>
              <a:ext uri="{FF2B5EF4-FFF2-40B4-BE49-F238E27FC236}">
                <a16:creationId xmlns:a16="http://schemas.microsoft.com/office/drawing/2014/main" id="{04A994EF-F4F5-446A-B91F-79E0CE082120}"/>
              </a:ext>
            </a:extLst>
          </p:cNvPr>
          <p:cNvSpPr>
            <a:spLocks/>
          </p:cNvSpPr>
          <p:nvPr/>
        </p:nvSpPr>
        <p:spPr>
          <a:xfrm>
            <a:off x="4396546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node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ES6">
            <a:extLst>
              <a:ext uri="{FF2B5EF4-FFF2-40B4-BE49-F238E27FC236}">
                <a16:creationId xmlns:a16="http://schemas.microsoft.com/office/drawing/2014/main" id="{56F16E72-7ABC-4453-9C2F-017B0421E645}"/>
              </a:ext>
            </a:extLst>
          </p:cNvPr>
          <p:cNvSpPr/>
          <p:nvPr/>
        </p:nvSpPr>
        <p:spPr>
          <a:xfrm>
            <a:off x="5225086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npm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ES6">
            <a:extLst>
              <a:ext uri="{FF2B5EF4-FFF2-40B4-BE49-F238E27FC236}">
                <a16:creationId xmlns:a16="http://schemas.microsoft.com/office/drawing/2014/main" id="{977CC731-7A71-4124-867B-AF49AC3BF9DC}"/>
              </a:ext>
            </a:extLst>
          </p:cNvPr>
          <p:cNvSpPr/>
          <p:nvPr/>
        </p:nvSpPr>
        <p:spPr>
          <a:xfrm>
            <a:off x="6048015" y="20342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VSCode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HTML5">
            <a:extLst>
              <a:ext uri="{FF2B5EF4-FFF2-40B4-BE49-F238E27FC236}">
                <a16:creationId xmlns:a16="http://schemas.microsoft.com/office/drawing/2014/main" id="{238EF5D4-EDAD-4B7F-93BE-89F835DBA594}"/>
              </a:ext>
            </a:extLst>
          </p:cNvPr>
          <p:cNvSpPr>
            <a:spLocks/>
          </p:cNvSpPr>
          <p:nvPr/>
        </p:nvSpPr>
        <p:spPr>
          <a:xfrm>
            <a:off x="1094012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jQuery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CSS3">
            <a:extLst>
              <a:ext uri="{FF2B5EF4-FFF2-40B4-BE49-F238E27FC236}">
                <a16:creationId xmlns:a16="http://schemas.microsoft.com/office/drawing/2014/main" id="{743FF453-D8CF-408D-AD0D-6624BF9ABC66}"/>
              </a:ext>
            </a:extLst>
          </p:cNvPr>
          <p:cNvSpPr>
            <a:spLocks/>
          </p:cNvSpPr>
          <p:nvPr/>
        </p:nvSpPr>
        <p:spPr>
          <a:xfrm>
            <a:off x="1919121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Underscore.js</a:t>
            </a:r>
          </a:p>
        </p:txBody>
      </p:sp>
      <p:sp>
        <p:nvSpPr>
          <p:cNvPr id="130" name="ES6">
            <a:extLst>
              <a:ext uri="{FF2B5EF4-FFF2-40B4-BE49-F238E27FC236}">
                <a16:creationId xmlns:a16="http://schemas.microsoft.com/office/drawing/2014/main" id="{7D86C57F-A9E0-48F0-9D7B-540CB8363B8C}"/>
              </a:ext>
            </a:extLst>
          </p:cNvPr>
          <p:cNvSpPr/>
          <p:nvPr/>
        </p:nvSpPr>
        <p:spPr>
          <a:xfrm>
            <a:off x="2745739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Moment.js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HTML5">
            <a:extLst>
              <a:ext uri="{FF2B5EF4-FFF2-40B4-BE49-F238E27FC236}">
                <a16:creationId xmlns:a16="http://schemas.microsoft.com/office/drawing/2014/main" id="{AA74FE6B-E84D-477A-80A1-E0C542EA1347}"/>
              </a:ext>
            </a:extLst>
          </p:cNvPr>
          <p:cNvSpPr/>
          <p:nvPr/>
        </p:nvSpPr>
        <p:spPr>
          <a:xfrm>
            <a:off x="3571847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Element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CSS3">
            <a:extLst>
              <a:ext uri="{FF2B5EF4-FFF2-40B4-BE49-F238E27FC236}">
                <a16:creationId xmlns:a16="http://schemas.microsoft.com/office/drawing/2014/main" id="{CD6FADAE-EB9A-4B01-AB84-06F9FF91804F}"/>
              </a:ext>
            </a:extLst>
          </p:cNvPr>
          <p:cNvSpPr/>
          <p:nvPr/>
        </p:nvSpPr>
        <p:spPr>
          <a:xfrm>
            <a:off x="4396546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ECharts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ES6">
            <a:extLst>
              <a:ext uri="{FF2B5EF4-FFF2-40B4-BE49-F238E27FC236}">
                <a16:creationId xmlns:a16="http://schemas.microsoft.com/office/drawing/2014/main" id="{A42B90EC-631C-474E-B601-9CF4D6243487}"/>
              </a:ext>
            </a:extLst>
          </p:cNvPr>
          <p:cNvSpPr/>
          <p:nvPr/>
        </p:nvSpPr>
        <p:spPr>
          <a:xfrm>
            <a:off x="5225086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Video.js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HTML5">
            <a:extLst>
              <a:ext uri="{FF2B5EF4-FFF2-40B4-BE49-F238E27FC236}">
                <a16:creationId xmlns:a16="http://schemas.microsoft.com/office/drawing/2014/main" id="{4292A81B-90A1-4732-94F9-2D00EBFF5DE9}"/>
              </a:ext>
            </a:extLst>
          </p:cNvPr>
          <p:cNvSpPr/>
          <p:nvPr/>
        </p:nvSpPr>
        <p:spPr>
          <a:xfrm>
            <a:off x="6048015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OpenLayers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CSS3">
            <a:extLst>
              <a:ext uri="{FF2B5EF4-FFF2-40B4-BE49-F238E27FC236}">
                <a16:creationId xmlns:a16="http://schemas.microsoft.com/office/drawing/2014/main" id="{A83FEC4F-0B9E-4609-B6FD-C2D623072D0A}"/>
              </a:ext>
            </a:extLst>
          </p:cNvPr>
          <p:cNvSpPr/>
          <p:nvPr/>
        </p:nvSpPr>
        <p:spPr>
          <a:xfrm>
            <a:off x="6876014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Less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ES6">
            <a:extLst>
              <a:ext uri="{FF2B5EF4-FFF2-40B4-BE49-F238E27FC236}">
                <a16:creationId xmlns:a16="http://schemas.microsoft.com/office/drawing/2014/main" id="{8D59969B-1039-4793-ACE0-D7F1F1B93670}"/>
              </a:ext>
            </a:extLst>
          </p:cNvPr>
          <p:cNvSpPr/>
          <p:nvPr/>
        </p:nvSpPr>
        <p:spPr>
          <a:xfrm>
            <a:off x="7703668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CesiumJS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ES6">
            <a:extLst>
              <a:ext uri="{FF2B5EF4-FFF2-40B4-BE49-F238E27FC236}">
                <a16:creationId xmlns:a16="http://schemas.microsoft.com/office/drawing/2014/main" id="{C1DA078B-288A-428B-9F56-255F91E63638}"/>
              </a:ext>
            </a:extLst>
          </p:cNvPr>
          <p:cNvSpPr/>
          <p:nvPr/>
        </p:nvSpPr>
        <p:spPr>
          <a:xfrm>
            <a:off x="8529490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D3.js</a:t>
            </a:r>
          </a:p>
        </p:txBody>
      </p:sp>
      <p:sp>
        <p:nvSpPr>
          <p:cNvPr id="138" name="ES6">
            <a:extLst>
              <a:ext uri="{FF2B5EF4-FFF2-40B4-BE49-F238E27FC236}">
                <a16:creationId xmlns:a16="http://schemas.microsoft.com/office/drawing/2014/main" id="{4D692350-0554-4999-954B-29E9A01C004A}"/>
              </a:ext>
            </a:extLst>
          </p:cNvPr>
          <p:cNvSpPr/>
          <p:nvPr/>
        </p:nvSpPr>
        <p:spPr>
          <a:xfrm>
            <a:off x="9362055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Three.js</a:t>
            </a:r>
          </a:p>
        </p:txBody>
      </p:sp>
      <p:sp>
        <p:nvSpPr>
          <p:cNvPr id="139" name="ES6">
            <a:extLst>
              <a:ext uri="{FF2B5EF4-FFF2-40B4-BE49-F238E27FC236}">
                <a16:creationId xmlns:a16="http://schemas.microsoft.com/office/drawing/2014/main" id="{F355C360-3A3C-4DCB-9B14-824E8FB01A89}"/>
              </a:ext>
            </a:extLst>
          </p:cNvPr>
          <p:cNvSpPr/>
          <p:nvPr/>
        </p:nvSpPr>
        <p:spPr>
          <a:xfrm>
            <a:off x="10190364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WebGL</a:t>
            </a:r>
          </a:p>
        </p:txBody>
      </p:sp>
      <p:sp>
        <p:nvSpPr>
          <p:cNvPr id="140" name="ES6">
            <a:extLst>
              <a:ext uri="{FF2B5EF4-FFF2-40B4-BE49-F238E27FC236}">
                <a16:creationId xmlns:a16="http://schemas.microsoft.com/office/drawing/2014/main" id="{C69A72AE-F503-4FEA-A374-68E77CBB528D}"/>
              </a:ext>
            </a:extLst>
          </p:cNvPr>
          <p:cNvSpPr/>
          <p:nvPr/>
        </p:nvSpPr>
        <p:spPr>
          <a:xfrm>
            <a:off x="11024577" y="54771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Socket.IO</a:t>
            </a:r>
          </a:p>
        </p:txBody>
      </p:sp>
      <p:sp>
        <p:nvSpPr>
          <p:cNvPr id="127" name="Tesseract-OCR">
            <a:extLst>
              <a:ext uri="{FF2B5EF4-FFF2-40B4-BE49-F238E27FC236}">
                <a16:creationId xmlns:a16="http://schemas.microsoft.com/office/drawing/2014/main" id="{AAED6F4E-4FDC-4880-8F63-FC1CD2547247}"/>
              </a:ext>
            </a:extLst>
          </p:cNvPr>
          <p:cNvSpPr>
            <a:spLocks/>
          </p:cNvSpPr>
          <p:nvPr/>
        </p:nvSpPr>
        <p:spPr>
          <a:xfrm>
            <a:off x="7703668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MyBatis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OpenCV">
            <a:extLst>
              <a:ext uri="{FF2B5EF4-FFF2-40B4-BE49-F238E27FC236}">
                <a16:creationId xmlns:a16="http://schemas.microsoft.com/office/drawing/2014/main" id="{57C51435-A22B-440E-88DE-9AF8325DD82B}"/>
              </a:ext>
            </a:extLst>
          </p:cNvPr>
          <p:cNvSpPr>
            <a:spLocks/>
          </p:cNvSpPr>
          <p:nvPr/>
        </p:nvSpPr>
        <p:spPr>
          <a:xfrm>
            <a:off x="6876014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SpringShiro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TensorFlow">
            <a:extLst>
              <a:ext uri="{FF2B5EF4-FFF2-40B4-BE49-F238E27FC236}">
                <a16:creationId xmlns:a16="http://schemas.microsoft.com/office/drawing/2014/main" id="{74EBF875-6DAB-4200-AF87-F6F393E90CBD}"/>
              </a:ext>
            </a:extLst>
          </p:cNvPr>
          <p:cNvSpPr>
            <a:spLocks/>
          </p:cNvSpPr>
          <p:nvPr/>
        </p:nvSpPr>
        <p:spPr>
          <a:xfrm>
            <a:off x="6048015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SpringBoot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支撑框架">
            <a:extLst>
              <a:ext uri="{FF2B5EF4-FFF2-40B4-BE49-F238E27FC236}">
                <a16:creationId xmlns:a16="http://schemas.microsoft.com/office/drawing/2014/main" id="{691CED6D-ECED-42E2-AF9A-DED2C776B0D4}"/>
              </a:ext>
            </a:extLst>
          </p:cNvPr>
          <p:cNvSpPr txBox="1"/>
          <p:nvPr/>
        </p:nvSpPr>
        <p:spPr>
          <a:xfrm>
            <a:off x="5225086" y="1169164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0" name="OpenCV">
            <a:extLst>
              <a:ext uri="{FF2B5EF4-FFF2-40B4-BE49-F238E27FC236}">
                <a16:creationId xmlns:a16="http://schemas.microsoft.com/office/drawing/2014/main" id="{714A125B-08F7-417F-95C3-F7307A360026}"/>
              </a:ext>
            </a:extLst>
          </p:cNvPr>
          <p:cNvSpPr>
            <a:spLocks/>
          </p:cNvSpPr>
          <p:nvPr/>
        </p:nvSpPr>
        <p:spPr>
          <a:xfrm>
            <a:off x="4396546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Eclipse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1" name="TensorFlow">
            <a:extLst>
              <a:ext uri="{FF2B5EF4-FFF2-40B4-BE49-F238E27FC236}">
                <a16:creationId xmlns:a16="http://schemas.microsoft.com/office/drawing/2014/main" id="{2346834B-C4AA-4D87-8506-1441826BB23F}"/>
              </a:ext>
            </a:extLst>
          </p:cNvPr>
          <p:cNvSpPr>
            <a:spLocks/>
          </p:cNvSpPr>
          <p:nvPr/>
        </p:nvSpPr>
        <p:spPr>
          <a:xfrm>
            <a:off x="3571847" y="1128259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IDEA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2" name="Tesseract-OCR">
            <a:extLst>
              <a:ext uri="{FF2B5EF4-FFF2-40B4-BE49-F238E27FC236}">
                <a16:creationId xmlns:a16="http://schemas.microsoft.com/office/drawing/2014/main" id="{9E6C5AA8-342C-4B3E-8E28-237E107D58D3}"/>
              </a:ext>
            </a:extLst>
          </p:cNvPr>
          <p:cNvSpPr>
            <a:spLocks/>
          </p:cNvSpPr>
          <p:nvPr/>
        </p:nvSpPr>
        <p:spPr>
          <a:xfrm>
            <a:off x="6876014" y="14725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JUnit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0" name="Tesseract-OCR">
            <a:extLst>
              <a:ext uri="{FF2B5EF4-FFF2-40B4-BE49-F238E27FC236}">
                <a16:creationId xmlns:a16="http://schemas.microsoft.com/office/drawing/2014/main" id="{25EBD6D0-BDB0-4136-9624-D072299AF379}"/>
              </a:ext>
            </a:extLst>
          </p:cNvPr>
          <p:cNvSpPr>
            <a:spLocks/>
          </p:cNvSpPr>
          <p:nvPr/>
        </p:nvSpPr>
        <p:spPr>
          <a:xfrm>
            <a:off x="2745739" y="2424854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selenium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1" name="OpenCV">
            <a:extLst>
              <a:ext uri="{FF2B5EF4-FFF2-40B4-BE49-F238E27FC236}">
                <a16:creationId xmlns:a16="http://schemas.microsoft.com/office/drawing/2014/main" id="{7E945AC5-3944-431A-B3E5-F74093268642}"/>
              </a:ext>
            </a:extLst>
          </p:cNvPr>
          <p:cNvSpPr>
            <a:spLocks/>
          </p:cNvSpPr>
          <p:nvPr/>
        </p:nvSpPr>
        <p:spPr>
          <a:xfrm>
            <a:off x="1919121" y="2424854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APScheduler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2" name="TensorFlow">
            <a:extLst>
              <a:ext uri="{FF2B5EF4-FFF2-40B4-BE49-F238E27FC236}">
                <a16:creationId xmlns:a16="http://schemas.microsoft.com/office/drawing/2014/main" id="{9B26C622-48DA-4DC5-8A2F-CAB58856F3CA}"/>
              </a:ext>
            </a:extLst>
          </p:cNvPr>
          <p:cNvSpPr>
            <a:spLocks/>
          </p:cNvSpPr>
          <p:nvPr/>
        </p:nvSpPr>
        <p:spPr>
          <a:xfrm>
            <a:off x="1094012" y="2424854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Requests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Pytorch">
            <a:extLst>
              <a:ext uri="{FF2B5EF4-FFF2-40B4-BE49-F238E27FC236}">
                <a16:creationId xmlns:a16="http://schemas.microsoft.com/office/drawing/2014/main" id="{285BF028-FC30-4B7F-BE70-BB53B0A10B8B}"/>
              </a:ext>
            </a:extLst>
          </p:cNvPr>
          <p:cNvSpPr>
            <a:spLocks/>
          </p:cNvSpPr>
          <p:nvPr/>
        </p:nvSpPr>
        <p:spPr>
          <a:xfrm>
            <a:off x="1094012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cpython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5" name="支撑框架">
            <a:extLst>
              <a:ext uri="{FF2B5EF4-FFF2-40B4-BE49-F238E27FC236}">
                <a16:creationId xmlns:a16="http://schemas.microsoft.com/office/drawing/2014/main" id="{4947A550-EB33-4288-B3B8-972F0BBF1333}"/>
              </a:ext>
            </a:extLst>
          </p:cNvPr>
          <p:cNvSpPr txBox="1"/>
          <p:nvPr/>
        </p:nvSpPr>
        <p:spPr>
          <a:xfrm>
            <a:off x="344673" y="213144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6" name="TensorFlow">
            <a:extLst>
              <a:ext uri="{FF2B5EF4-FFF2-40B4-BE49-F238E27FC236}">
                <a16:creationId xmlns:a16="http://schemas.microsoft.com/office/drawing/2014/main" id="{C2C6AFE1-E63A-4422-8D9C-EBA29F6C43D1}"/>
              </a:ext>
            </a:extLst>
          </p:cNvPr>
          <p:cNvSpPr>
            <a:spLocks/>
          </p:cNvSpPr>
          <p:nvPr/>
        </p:nvSpPr>
        <p:spPr>
          <a:xfrm>
            <a:off x="2745739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PyCharm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7" name="支撑框架">
            <a:extLst>
              <a:ext uri="{FF2B5EF4-FFF2-40B4-BE49-F238E27FC236}">
                <a16:creationId xmlns:a16="http://schemas.microsoft.com/office/drawing/2014/main" id="{59F3F66A-0DD7-424B-B5AC-FEDF021D362C}"/>
              </a:ext>
            </a:extLst>
          </p:cNvPr>
          <p:cNvSpPr txBox="1"/>
          <p:nvPr/>
        </p:nvSpPr>
        <p:spPr>
          <a:xfrm>
            <a:off x="344673" y="2465759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第三方包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9" name="矩形">
            <a:extLst>
              <a:ext uri="{FF2B5EF4-FFF2-40B4-BE49-F238E27FC236}">
                <a16:creationId xmlns:a16="http://schemas.microsoft.com/office/drawing/2014/main" id="{ABE5F5E1-D067-48C5-B368-F60B24EB48F8}"/>
              </a:ext>
            </a:extLst>
          </p:cNvPr>
          <p:cNvSpPr/>
          <p:nvPr/>
        </p:nvSpPr>
        <p:spPr>
          <a:xfrm>
            <a:off x="330442" y="1977050"/>
            <a:ext cx="11520328" cy="1201459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1" name="Theano">
            <a:extLst>
              <a:ext uri="{FF2B5EF4-FFF2-40B4-BE49-F238E27FC236}">
                <a16:creationId xmlns:a16="http://schemas.microsoft.com/office/drawing/2014/main" id="{F24DDAA5-370B-44A9-A6C8-273653C3DFD5}"/>
              </a:ext>
            </a:extLst>
          </p:cNvPr>
          <p:cNvSpPr>
            <a:spLocks/>
          </p:cNvSpPr>
          <p:nvPr/>
        </p:nvSpPr>
        <p:spPr>
          <a:xfrm>
            <a:off x="1919121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PIP</a:t>
            </a:r>
          </a:p>
        </p:txBody>
      </p:sp>
      <p:sp>
        <p:nvSpPr>
          <p:cNvPr id="182" name="Shape 362">
            <a:extLst>
              <a:ext uri="{FF2B5EF4-FFF2-40B4-BE49-F238E27FC236}">
                <a16:creationId xmlns:a16="http://schemas.microsoft.com/office/drawing/2014/main" id="{88C096DB-B0EF-4DDC-B16C-97355A756E0A}"/>
              </a:ext>
            </a:extLst>
          </p:cNvPr>
          <p:cNvSpPr>
            <a:spLocks/>
          </p:cNvSpPr>
          <p:nvPr/>
        </p:nvSpPr>
        <p:spPr>
          <a:xfrm>
            <a:off x="11029410" y="2001028"/>
            <a:ext cx="777080" cy="212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数据支撑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3" name="Tesseract-OCR">
            <a:extLst>
              <a:ext uri="{FF2B5EF4-FFF2-40B4-BE49-F238E27FC236}">
                <a16:creationId xmlns:a16="http://schemas.microsoft.com/office/drawing/2014/main" id="{5070FDA4-621D-41FA-967E-4E1CCC36EF83}"/>
              </a:ext>
            </a:extLst>
          </p:cNvPr>
          <p:cNvSpPr>
            <a:spLocks/>
          </p:cNvSpPr>
          <p:nvPr/>
        </p:nvSpPr>
        <p:spPr>
          <a:xfrm>
            <a:off x="3571847" y="2424854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Pytest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Pytorch">
            <a:extLst>
              <a:ext uri="{FF2B5EF4-FFF2-40B4-BE49-F238E27FC236}">
                <a16:creationId xmlns:a16="http://schemas.microsoft.com/office/drawing/2014/main" id="{106BB0AD-34A5-4DDA-85B4-710EE2958A2D}"/>
              </a:ext>
            </a:extLst>
          </p:cNvPr>
          <p:cNvSpPr>
            <a:spLocks/>
          </p:cNvSpPr>
          <p:nvPr/>
        </p:nvSpPr>
        <p:spPr>
          <a:xfrm>
            <a:off x="3571847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Scala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0" name="Theano">
            <a:extLst>
              <a:ext uri="{FF2B5EF4-FFF2-40B4-BE49-F238E27FC236}">
                <a16:creationId xmlns:a16="http://schemas.microsoft.com/office/drawing/2014/main" id="{9C42B58A-793D-423A-BB6F-B2992AFA9387}"/>
              </a:ext>
            </a:extLst>
          </p:cNvPr>
          <p:cNvSpPr>
            <a:spLocks/>
          </p:cNvSpPr>
          <p:nvPr/>
        </p:nvSpPr>
        <p:spPr>
          <a:xfrm>
            <a:off x="4396546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OpenJDK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2" name="Tesseract-OCR">
            <a:extLst>
              <a:ext uri="{FF2B5EF4-FFF2-40B4-BE49-F238E27FC236}">
                <a16:creationId xmlns:a16="http://schemas.microsoft.com/office/drawing/2014/main" id="{6A028FEF-7BAF-46FF-ABED-B69FFAFC7E2D}"/>
              </a:ext>
            </a:extLst>
          </p:cNvPr>
          <p:cNvSpPr>
            <a:spLocks/>
          </p:cNvSpPr>
          <p:nvPr/>
        </p:nvSpPr>
        <p:spPr>
          <a:xfrm>
            <a:off x="7703668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Django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3" name="OpenCV">
            <a:extLst>
              <a:ext uri="{FF2B5EF4-FFF2-40B4-BE49-F238E27FC236}">
                <a16:creationId xmlns:a16="http://schemas.microsoft.com/office/drawing/2014/main" id="{45E90890-2DE8-4340-87FB-50D4D1519BC9}"/>
              </a:ext>
            </a:extLst>
          </p:cNvPr>
          <p:cNvSpPr>
            <a:spLocks/>
          </p:cNvSpPr>
          <p:nvPr/>
        </p:nvSpPr>
        <p:spPr>
          <a:xfrm>
            <a:off x="6876014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Muspider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TensorFlow">
            <a:extLst>
              <a:ext uri="{FF2B5EF4-FFF2-40B4-BE49-F238E27FC236}">
                <a16:creationId xmlns:a16="http://schemas.microsoft.com/office/drawing/2014/main" id="{742A99C8-BC78-45B3-9AB6-6FC423FD75D0}"/>
              </a:ext>
            </a:extLst>
          </p:cNvPr>
          <p:cNvSpPr>
            <a:spLocks/>
          </p:cNvSpPr>
          <p:nvPr/>
        </p:nvSpPr>
        <p:spPr>
          <a:xfrm>
            <a:off x="6048015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Scrapy-redis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5" name="支撑框架">
            <a:extLst>
              <a:ext uri="{FF2B5EF4-FFF2-40B4-BE49-F238E27FC236}">
                <a16:creationId xmlns:a16="http://schemas.microsoft.com/office/drawing/2014/main" id="{50F0AA0B-74BB-4E7D-AF8F-DFE6BC45F020}"/>
              </a:ext>
            </a:extLst>
          </p:cNvPr>
          <p:cNvSpPr txBox="1"/>
          <p:nvPr/>
        </p:nvSpPr>
        <p:spPr>
          <a:xfrm>
            <a:off x="5225086" y="213144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6" name="Tesseract-OCR">
            <a:extLst>
              <a:ext uri="{FF2B5EF4-FFF2-40B4-BE49-F238E27FC236}">
                <a16:creationId xmlns:a16="http://schemas.microsoft.com/office/drawing/2014/main" id="{862E8887-8A83-4040-84DB-A87AD5823762}"/>
              </a:ext>
            </a:extLst>
          </p:cNvPr>
          <p:cNvSpPr>
            <a:spLocks/>
          </p:cNvSpPr>
          <p:nvPr/>
        </p:nvSpPr>
        <p:spPr>
          <a:xfrm>
            <a:off x="10190364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 streaming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7" name="OpenCV">
            <a:extLst>
              <a:ext uri="{FF2B5EF4-FFF2-40B4-BE49-F238E27FC236}">
                <a16:creationId xmlns:a16="http://schemas.microsoft.com/office/drawing/2014/main" id="{83C2AAD3-923C-4EA0-AEFF-26724C50A571}"/>
              </a:ext>
            </a:extLst>
          </p:cNvPr>
          <p:cNvSpPr>
            <a:spLocks/>
          </p:cNvSpPr>
          <p:nvPr/>
        </p:nvSpPr>
        <p:spPr>
          <a:xfrm>
            <a:off x="9362055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mlib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8" name="TensorFlow">
            <a:extLst>
              <a:ext uri="{FF2B5EF4-FFF2-40B4-BE49-F238E27FC236}">
                <a16:creationId xmlns:a16="http://schemas.microsoft.com/office/drawing/2014/main" id="{0557088E-B9B0-4DBA-BFA8-F56260ECF236}"/>
              </a:ext>
            </a:extLst>
          </p:cNvPr>
          <p:cNvSpPr>
            <a:spLocks/>
          </p:cNvSpPr>
          <p:nvPr/>
        </p:nvSpPr>
        <p:spPr>
          <a:xfrm>
            <a:off x="8529490" y="209053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Flask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6" name="TensorFlow">
            <a:extLst>
              <a:ext uri="{FF2B5EF4-FFF2-40B4-BE49-F238E27FC236}">
                <a16:creationId xmlns:a16="http://schemas.microsoft.com/office/drawing/2014/main" id="{B933F579-D762-4B07-9DDF-CD16CE22BBE7}"/>
              </a:ext>
            </a:extLst>
          </p:cNvPr>
          <p:cNvSpPr>
            <a:spLocks/>
          </p:cNvSpPr>
          <p:nvPr/>
        </p:nvSpPr>
        <p:spPr>
          <a:xfrm>
            <a:off x="4396546" y="2424854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poi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9" name="支撑框架">
            <a:extLst>
              <a:ext uri="{FF2B5EF4-FFF2-40B4-BE49-F238E27FC236}">
                <a16:creationId xmlns:a16="http://schemas.microsoft.com/office/drawing/2014/main" id="{B4A02BD2-A1FE-43F0-BDF3-0370981C539D}"/>
              </a:ext>
            </a:extLst>
          </p:cNvPr>
          <p:cNvSpPr txBox="1"/>
          <p:nvPr/>
        </p:nvSpPr>
        <p:spPr>
          <a:xfrm>
            <a:off x="5225086" y="348359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0" name="Tesseract-OCR">
            <a:extLst>
              <a:ext uri="{FF2B5EF4-FFF2-40B4-BE49-F238E27FC236}">
                <a16:creationId xmlns:a16="http://schemas.microsoft.com/office/drawing/2014/main" id="{57881B85-47EE-4824-9BEC-28F273FFD2D7}"/>
              </a:ext>
            </a:extLst>
          </p:cNvPr>
          <p:cNvSpPr>
            <a:spLocks/>
          </p:cNvSpPr>
          <p:nvPr/>
        </p:nvSpPr>
        <p:spPr>
          <a:xfrm>
            <a:off x="2745739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Conda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1" name="OpenCV">
            <a:extLst>
              <a:ext uri="{FF2B5EF4-FFF2-40B4-BE49-F238E27FC236}">
                <a16:creationId xmlns:a16="http://schemas.microsoft.com/office/drawing/2014/main" id="{836D0F1E-621F-42C6-A58D-BB7D14F58516}"/>
              </a:ext>
            </a:extLst>
          </p:cNvPr>
          <p:cNvSpPr>
            <a:spLocks/>
          </p:cNvSpPr>
          <p:nvPr/>
        </p:nvSpPr>
        <p:spPr>
          <a:xfrm>
            <a:off x="1919121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Anaconda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2" name="TensorFlow">
            <a:extLst>
              <a:ext uri="{FF2B5EF4-FFF2-40B4-BE49-F238E27FC236}">
                <a16:creationId xmlns:a16="http://schemas.microsoft.com/office/drawing/2014/main" id="{210DA32E-6B83-4E88-8C8E-E9CFBC88F511}"/>
              </a:ext>
            </a:extLst>
          </p:cNvPr>
          <p:cNvSpPr>
            <a:spLocks/>
          </p:cNvSpPr>
          <p:nvPr/>
        </p:nvSpPr>
        <p:spPr>
          <a:xfrm>
            <a:off x="1094012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3" name="TensorFlow">
            <a:extLst>
              <a:ext uri="{FF2B5EF4-FFF2-40B4-BE49-F238E27FC236}">
                <a16:creationId xmlns:a16="http://schemas.microsoft.com/office/drawing/2014/main" id="{5451EFB8-1F91-421E-BCC1-42669B752C3A}"/>
              </a:ext>
            </a:extLst>
          </p:cNvPr>
          <p:cNvSpPr>
            <a:spLocks/>
          </p:cNvSpPr>
          <p:nvPr/>
        </p:nvSpPr>
        <p:spPr>
          <a:xfrm>
            <a:off x="4396546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PIP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4" name="Theano">
            <a:extLst>
              <a:ext uri="{FF2B5EF4-FFF2-40B4-BE49-F238E27FC236}">
                <a16:creationId xmlns:a16="http://schemas.microsoft.com/office/drawing/2014/main" id="{3D25EE96-F004-4CC5-AB51-7A917639A663}"/>
              </a:ext>
            </a:extLst>
          </p:cNvPr>
          <p:cNvSpPr>
            <a:spLocks/>
          </p:cNvSpPr>
          <p:nvPr/>
        </p:nvSpPr>
        <p:spPr>
          <a:xfrm>
            <a:off x="3571847" y="344268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Conda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6" name="Shape 345">
            <a:extLst>
              <a:ext uri="{FF2B5EF4-FFF2-40B4-BE49-F238E27FC236}">
                <a16:creationId xmlns:a16="http://schemas.microsoft.com/office/drawing/2014/main" id="{F5AF8B6C-6AB1-49F1-9670-5C492127B41D}"/>
              </a:ext>
            </a:extLst>
          </p:cNvPr>
          <p:cNvSpPr>
            <a:spLocks/>
          </p:cNvSpPr>
          <p:nvPr/>
        </p:nvSpPr>
        <p:spPr>
          <a:xfrm>
            <a:off x="1094012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Git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7" name="Shape 346">
            <a:extLst>
              <a:ext uri="{FF2B5EF4-FFF2-40B4-BE49-F238E27FC236}">
                <a16:creationId xmlns:a16="http://schemas.microsoft.com/office/drawing/2014/main" id="{625E7C4B-2D07-4442-B243-6DA4BA962130}"/>
              </a:ext>
            </a:extLst>
          </p:cNvPr>
          <p:cNvSpPr>
            <a:spLocks/>
          </p:cNvSpPr>
          <p:nvPr/>
        </p:nvSpPr>
        <p:spPr>
          <a:xfrm>
            <a:off x="1919121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Gitlab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8" name="Shape 347">
            <a:extLst>
              <a:ext uri="{FF2B5EF4-FFF2-40B4-BE49-F238E27FC236}">
                <a16:creationId xmlns:a16="http://schemas.microsoft.com/office/drawing/2014/main" id="{4D5FFC16-D7C6-455C-A5AA-66ECD6A43967}"/>
              </a:ext>
            </a:extLst>
          </p:cNvPr>
          <p:cNvSpPr>
            <a:spLocks/>
          </p:cNvSpPr>
          <p:nvPr/>
        </p:nvSpPr>
        <p:spPr>
          <a:xfrm>
            <a:off x="2745739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Swagger-UI</a:t>
            </a:r>
          </a:p>
        </p:txBody>
      </p:sp>
      <p:sp>
        <p:nvSpPr>
          <p:cNvPr id="149" name="Shape 348">
            <a:extLst>
              <a:ext uri="{FF2B5EF4-FFF2-40B4-BE49-F238E27FC236}">
                <a16:creationId xmlns:a16="http://schemas.microsoft.com/office/drawing/2014/main" id="{CB1C1973-89B3-4755-92CD-CFE58D274A0A}"/>
              </a:ext>
            </a:extLst>
          </p:cNvPr>
          <p:cNvSpPr>
            <a:spLocks/>
          </p:cNvSpPr>
          <p:nvPr/>
        </p:nvSpPr>
        <p:spPr>
          <a:xfrm>
            <a:off x="3571847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OpenAPI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3" name="Shape 349">
            <a:extLst>
              <a:ext uri="{FF2B5EF4-FFF2-40B4-BE49-F238E27FC236}">
                <a16:creationId xmlns:a16="http://schemas.microsoft.com/office/drawing/2014/main" id="{DA834538-A5C4-4DDC-BD23-AE49B374574C}"/>
              </a:ext>
            </a:extLst>
          </p:cNvPr>
          <p:cNvSpPr>
            <a:spLocks/>
          </p:cNvSpPr>
          <p:nvPr/>
        </p:nvSpPr>
        <p:spPr>
          <a:xfrm>
            <a:off x="4396546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Selenium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4" name="Shape 385">
            <a:extLst>
              <a:ext uri="{FF2B5EF4-FFF2-40B4-BE49-F238E27FC236}">
                <a16:creationId xmlns:a16="http://schemas.microsoft.com/office/drawing/2014/main" id="{B8021756-0873-4EBE-B1A9-13E6732B9EC8}"/>
              </a:ext>
            </a:extLst>
          </p:cNvPr>
          <p:cNvSpPr>
            <a:spLocks/>
          </p:cNvSpPr>
          <p:nvPr/>
        </p:nvSpPr>
        <p:spPr>
          <a:xfrm>
            <a:off x="5225086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Easy-Mock</a:t>
            </a:r>
          </a:p>
        </p:txBody>
      </p:sp>
      <p:sp>
        <p:nvSpPr>
          <p:cNvPr id="155" name="Shape 400">
            <a:extLst>
              <a:ext uri="{FF2B5EF4-FFF2-40B4-BE49-F238E27FC236}">
                <a16:creationId xmlns:a16="http://schemas.microsoft.com/office/drawing/2014/main" id="{9D11394F-C1DF-435E-B8A0-9BDDD09B122C}"/>
              </a:ext>
            </a:extLst>
          </p:cNvPr>
          <p:cNvSpPr/>
          <p:nvPr/>
        </p:nvSpPr>
        <p:spPr>
          <a:xfrm>
            <a:off x="344673" y="4496325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工具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6" name="Shape 300">
            <a:extLst>
              <a:ext uri="{FF2B5EF4-FFF2-40B4-BE49-F238E27FC236}">
                <a16:creationId xmlns:a16="http://schemas.microsoft.com/office/drawing/2014/main" id="{F281DEE1-A476-4E9B-98AC-4EC6D0B7D46E}"/>
              </a:ext>
            </a:extLst>
          </p:cNvPr>
          <p:cNvSpPr>
            <a:spLocks/>
          </p:cNvSpPr>
          <p:nvPr/>
        </p:nvSpPr>
        <p:spPr>
          <a:xfrm>
            <a:off x="6048015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BugFree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Shape 299">
            <a:extLst>
              <a:ext uri="{FF2B5EF4-FFF2-40B4-BE49-F238E27FC236}">
                <a16:creationId xmlns:a16="http://schemas.microsoft.com/office/drawing/2014/main" id="{7E115C69-8123-4589-BEB8-AFDBD1F41A8F}"/>
              </a:ext>
            </a:extLst>
          </p:cNvPr>
          <p:cNvSpPr>
            <a:spLocks/>
          </p:cNvSpPr>
          <p:nvPr/>
        </p:nvSpPr>
        <p:spPr>
          <a:xfrm>
            <a:off x="6876014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Supervisor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8" name="Shape 300">
            <a:extLst>
              <a:ext uri="{FF2B5EF4-FFF2-40B4-BE49-F238E27FC236}">
                <a16:creationId xmlns:a16="http://schemas.microsoft.com/office/drawing/2014/main" id="{6DB8791A-3F12-4BCB-BCCD-D4E01B95476F}"/>
              </a:ext>
            </a:extLst>
          </p:cNvPr>
          <p:cNvSpPr>
            <a:spLocks/>
          </p:cNvSpPr>
          <p:nvPr/>
        </p:nvSpPr>
        <p:spPr>
          <a:xfrm>
            <a:off x="7703668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Glances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Shape 301">
            <a:extLst>
              <a:ext uri="{FF2B5EF4-FFF2-40B4-BE49-F238E27FC236}">
                <a16:creationId xmlns:a16="http://schemas.microsoft.com/office/drawing/2014/main" id="{8E394FD6-35D1-4118-9BFB-0DA2A9D07648}"/>
              </a:ext>
            </a:extLst>
          </p:cNvPr>
          <p:cNvSpPr>
            <a:spLocks/>
          </p:cNvSpPr>
          <p:nvPr/>
        </p:nvSpPr>
        <p:spPr>
          <a:xfrm>
            <a:off x="8529490" y="4455420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Axure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Shape 347">
            <a:extLst>
              <a:ext uri="{FF2B5EF4-FFF2-40B4-BE49-F238E27FC236}">
                <a16:creationId xmlns:a16="http://schemas.microsoft.com/office/drawing/2014/main" id="{42C1E2A4-0764-4BA0-BEAD-FFA659E9E1A9}"/>
              </a:ext>
            </a:extLst>
          </p:cNvPr>
          <p:cNvSpPr>
            <a:spLocks/>
          </p:cNvSpPr>
          <p:nvPr/>
        </p:nvSpPr>
        <p:spPr>
          <a:xfrm>
            <a:off x="6048015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Kibana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Shape 348">
            <a:extLst>
              <a:ext uri="{FF2B5EF4-FFF2-40B4-BE49-F238E27FC236}">
                <a16:creationId xmlns:a16="http://schemas.microsoft.com/office/drawing/2014/main" id="{39802488-9178-4716-942E-A6247FED235F}"/>
              </a:ext>
            </a:extLst>
          </p:cNvPr>
          <p:cNvSpPr>
            <a:spLocks/>
          </p:cNvSpPr>
          <p:nvPr/>
        </p:nvSpPr>
        <p:spPr>
          <a:xfrm>
            <a:off x="6876014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X-pack</a:t>
            </a:r>
          </a:p>
        </p:txBody>
      </p:sp>
      <p:sp>
        <p:nvSpPr>
          <p:cNvPr id="163" name="Shape 349">
            <a:extLst>
              <a:ext uri="{FF2B5EF4-FFF2-40B4-BE49-F238E27FC236}">
                <a16:creationId xmlns:a16="http://schemas.microsoft.com/office/drawing/2014/main" id="{14645EED-FE78-44B3-815C-F0E7E30471C5}"/>
              </a:ext>
            </a:extLst>
          </p:cNvPr>
          <p:cNvSpPr>
            <a:spLocks/>
          </p:cNvSpPr>
          <p:nvPr/>
        </p:nvSpPr>
        <p:spPr>
          <a:xfrm>
            <a:off x="7703668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Logstash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Shape 385">
            <a:extLst>
              <a:ext uri="{FF2B5EF4-FFF2-40B4-BE49-F238E27FC236}">
                <a16:creationId xmlns:a16="http://schemas.microsoft.com/office/drawing/2014/main" id="{E74E90FC-4932-4566-A0D8-9702CD448A82}"/>
              </a:ext>
            </a:extLst>
          </p:cNvPr>
          <p:cNvSpPr>
            <a:spLocks/>
          </p:cNvSpPr>
          <p:nvPr/>
        </p:nvSpPr>
        <p:spPr>
          <a:xfrm>
            <a:off x="8529490" y="4795932"/>
            <a:ext cx="777080" cy="2308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Filebeat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Shape 295">
            <a:extLst>
              <a:ext uri="{FF2B5EF4-FFF2-40B4-BE49-F238E27FC236}">
                <a16:creationId xmlns:a16="http://schemas.microsoft.com/office/drawing/2014/main" id="{F831B53C-8A08-47A0-89F6-D131794E531B}"/>
              </a:ext>
            </a:extLst>
          </p:cNvPr>
          <p:cNvSpPr>
            <a:spLocks/>
          </p:cNvSpPr>
          <p:nvPr/>
        </p:nvSpPr>
        <p:spPr>
          <a:xfrm>
            <a:off x="1094012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Mysql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3" name="Shape 297">
            <a:extLst>
              <a:ext uri="{FF2B5EF4-FFF2-40B4-BE49-F238E27FC236}">
                <a16:creationId xmlns:a16="http://schemas.microsoft.com/office/drawing/2014/main" id="{F9E653FB-F804-4B53-9FC4-BAEF5314FDFB}"/>
              </a:ext>
            </a:extLst>
          </p:cNvPr>
          <p:cNvSpPr>
            <a:spLocks/>
          </p:cNvSpPr>
          <p:nvPr/>
        </p:nvSpPr>
        <p:spPr>
          <a:xfrm>
            <a:off x="4396546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Hbase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0" name="Shape 298">
            <a:extLst>
              <a:ext uri="{FF2B5EF4-FFF2-40B4-BE49-F238E27FC236}">
                <a16:creationId xmlns:a16="http://schemas.microsoft.com/office/drawing/2014/main" id="{D140C922-D104-4964-B298-BFB1B5EB52AB}"/>
              </a:ext>
            </a:extLst>
          </p:cNvPr>
          <p:cNvSpPr>
            <a:spLocks/>
          </p:cNvSpPr>
          <p:nvPr/>
        </p:nvSpPr>
        <p:spPr>
          <a:xfrm>
            <a:off x="8529490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MongoDB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" name="Shape 299">
            <a:extLst>
              <a:ext uri="{FF2B5EF4-FFF2-40B4-BE49-F238E27FC236}">
                <a16:creationId xmlns:a16="http://schemas.microsoft.com/office/drawing/2014/main" id="{8913F09F-13ED-4E4F-96AC-AB1B0E7FE8B4}"/>
              </a:ext>
            </a:extLst>
          </p:cNvPr>
          <p:cNvSpPr>
            <a:spLocks/>
          </p:cNvSpPr>
          <p:nvPr/>
        </p:nvSpPr>
        <p:spPr>
          <a:xfrm>
            <a:off x="5225086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Neo4j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5" name="Shape 300">
            <a:extLst>
              <a:ext uri="{FF2B5EF4-FFF2-40B4-BE49-F238E27FC236}">
                <a16:creationId xmlns:a16="http://schemas.microsoft.com/office/drawing/2014/main" id="{8E284C42-6EEC-480F-BCB7-D4B923CA170C}"/>
              </a:ext>
            </a:extLst>
          </p:cNvPr>
          <p:cNvSpPr>
            <a:spLocks/>
          </p:cNvSpPr>
          <p:nvPr/>
        </p:nvSpPr>
        <p:spPr>
          <a:xfrm>
            <a:off x="6048015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Janusgraph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9" name="Shape 399">
            <a:extLst>
              <a:ext uri="{FF2B5EF4-FFF2-40B4-BE49-F238E27FC236}">
                <a16:creationId xmlns:a16="http://schemas.microsoft.com/office/drawing/2014/main" id="{4541B7D9-312A-4FD6-BFF3-427DE1F50C16}"/>
              </a:ext>
            </a:extLst>
          </p:cNvPr>
          <p:cNvSpPr/>
          <p:nvPr/>
        </p:nvSpPr>
        <p:spPr>
          <a:xfrm>
            <a:off x="344673" y="2798196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数据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库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1" name="Shape 299">
            <a:extLst>
              <a:ext uri="{FF2B5EF4-FFF2-40B4-BE49-F238E27FC236}">
                <a16:creationId xmlns:a16="http://schemas.microsoft.com/office/drawing/2014/main" id="{A269A851-F8FA-4020-B168-E9452C42037C}"/>
              </a:ext>
            </a:extLst>
          </p:cNvPr>
          <p:cNvSpPr>
            <a:spLocks/>
          </p:cNvSpPr>
          <p:nvPr/>
        </p:nvSpPr>
        <p:spPr>
          <a:xfrm>
            <a:off x="6876014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HDFS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1" name="Shape 297">
            <a:extLst>
              <a:ext uri="{FF2B5EF4-FFF2-40B4-BE49-F238E27FC236}">
                <a16:creationId xmlns:a16="http://schemas.microsoft.com/office/drawing/2014/main" id="{CD499C2C-19DF-438A-903D-C82EAE99EA6B}"/>
              </a:ext>
            </a:extLst>
          </p:cNvPr>
          <p:cNvSpPr>
            <a:spLocks/>
          </p:cNvSpPr>
          <p:nvPr/>
        </p:nvSpPr>
        <p:spPr>
          <a:xfrm>
            <a:off x="1919121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MariaDB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2" name="Tesseract-OCR">
            <a:extLst>
              <a:ext uri="{FF2B5EF4-FFF2-40B4-BE49-F238E27FC236}">
                <a16:creationId xmlns:a16="http://schemas.microsoft.com/office/drawing/2014/main" id="{4B5CA491-7CD4-404D-BB38-54807D0BB209}"/>
              </a:ext>
            </a:extLst>
          </p:cNvPr>
          <p:cNvSpPr>
            <a:spLocks/>
          </p:cNvSpPr>
          <p:nvPr/>
        </p:nvSpPr>
        <p:spPr>
          <a:xfrm>
            <a:off x="2745739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Mysql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Galera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3" name="Tesseract-OCR">
            <a:extLst>
              <a:ext uri="{FF2B5EF4-FFF2-40B4-BE49-F238E27FC236}">
                <a16:creationId xmlns:a16="http://schemas.microsoft.com/office/drawing/2014/main" id="{3797D5E4-1908-4CF1-8492-CDDFB62B49C0}"/>
              </a:ext>
            </a:extLst>
          </p:cNvPr>
          <p:cNvSpPr>
            <a:spLocks/>
          </p:cNvSpPr>
          <p:nvPr/>
        </p:nvSpPr>
        <p:spPr>
          <a:xfrm>
            <a:off x="3571847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MariaDB Galera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5" name="Shape 299">
            <a:extLst>
              <a:ext uri="{FF2B5EF4-FFF2-40B4-BE49-F238E27FC236}">
                <a16:creationId xmlns:a16="http://schemas.microsoft.com/office/drawing/2014/main" id="{7AAFE08F-CAB4-470E-AB38-29D66071A675}"/>
              </a:ext>
            </a:extLst>
          </p:cNvPr>
          <p:cNvSpPr>
            <a:spLocks/>
          </p:cNvSpPr>
          <p:nvPr/>
        </p:nvSpPr>
        <p:spPr>
          <a:xfrm>
            <a:off x="7703668" y="2757291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FastDFS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Shape 374">
            <a:extLst>
              <a:ext uri="{FF2B5EF4-FFF2-40B4-BE49-F238E27FC236}">
                <a16:creationId xmlns:a16="http://schemas.microsoft.com/office/drawing/2014/main" id="{94B096D2-E93C-4B07-85C6-A264AD986E20}"/>
              </a:ext>
            </a:extLst>
          </p:cNvPr>
          <p:cNvSpPr>
            <a:spLocks/>
          </p:cNvSpPr>
          <p:nvPr/>
        </p:nvSpPr>
        <p:spPr>
          <a:xfrm>
            <a:off x="6048015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MapReduce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8" name="Shape 374">
            <a:extLst>
              <a:ext uri="{FF2B5EF4-FFF2-40B4-BE49-F238E27FC236}">
                <a16:creationId xmlns:a16="http://schemas.microsoft.com/office/drawing/2014/main" id="{A8ECEA21-37B7-4AEB-A03C-A25076D1B8FE}"/>
              </a:ext>
            </a:extLst>
          </p:cNvPr>
          <p:cNvSpPr>
            <a:spLocks/>
          </p:cNvSpPr>
          <p:nvPr/>
        </p:nvSpPr>
        <p:spPr>
          <a:xfrm>
            <a:off x="6876014" y="5087847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Hive on Spark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7" name="Shape 355">
            <a:extLst>
              <a:ext uri="{FF2B5EF4-FFF2-40B4-BE49-F238E27FC236}">
                <a16:creationId xmlns:a16="http://schemas.microsoft.com/office/drawing/2014/main" id="{216F10AA-227D-451C-8A16-B2D90295535F}"/>
              </a:ext>
            </a:extLst>
          </p:cNvPr>
          <p:cNvSpPr>
            <a:spLocks/>
          </p:cNvSpPr>
          <p:nvPr/>
        </p:nvSpPr>
        <p:spPr>
          <a:xfrm>
            <a:off x="1100952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container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Shape 356">
            <a:extLst>
              <a:ext uri="{FF2B5EF4-FFF2-40B4-BE49-F238E27FC236}">
                <a16:creationId xmlns:a16="http://schemas.microsoft.com/office/drawing/2014/main" id="{D11AD7E5-8FE5-4D9C-8A3A-4B97D3156601}"/>
              </a:ext>
            </a:extLst>
          </p:cNvPr>
          <p:cNvSpPr>
            <a:spLocks/>
          </p:cNvSpPr>
          <p:nvPr/>
        </p:nvSpPr>
        <p:spPr>
          <a:xfrm>
            <a:off x="1927570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CE</a:t>
            </a:r>
          </a:p>
        </p:txBody>
      </p:sp>
      <p:sp>
        <p:nvSpPr>
          <p:cNvPr id="169" name="Shape 357">
            <a:extLst>
              <a:ext uri="{FF2B5EF4-FFF2-40B4-BE49-F238E27FC236}">
                <a16:creationId xmlns:a16="http://schemas.microsoft.com/office/drawing/2014/main" id="{A1BC38DC-E111-4D6F-8C2B-DF8E8129A206}"/>
              </a:ext>
            </a:extLst>
          </p:cNvPr>
          <p:cNvSpPr>
            <a:spLocks/>
          </p:cNvSpPr>
          <p:nvPr/>
        </p:nvSpPr>
        <p:spPr>
          <a:xfrm>
            <a:off x="2753678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Machine</a:t>
            </a:r>
          </a:p>
        </p:txBody>
      </p:sp>
      <p:sp>
        <p:nvSpPr>
          <p:cNvPr id="178" name="Shape 374">
            <a:extLst>
              <a:ext uri="{FF2B5EF4-FFF2-40B4-BE49-F238E27FC236}">
                <a16:creationId xmlns:a16="http://schemas.microsoft.com/office/drawing/2014/main" id="{4BC04E30-CE4D-4821-AA25-1A481A8DB4B4}"/>
              </a:ext>
            </a:extLst>
          </p:cNvPr>
          <p:cNvSpPr>
            <a:spLocks/>
          </p:cNvSpPr>
          <p:nvPr/>
        </p:nvSpPr>
        <p:spPr>
          <a:xfrm>
            <a:off x="3578378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compose</a:t>
            </a:r>
          </a:p>
        </p:txBody>
      </p:sp>
      <p:sp>
        <p:nvSpPr>
          <p:cNvPr id="186" name="Shape 402">
            <a:extLst>
              <a:ext uri="{FF2B5EF4-FFF2-40B4-BE49-F238E27FC236}">
                <a16:creationId xmlns:a16="http://schemas.microsoft.com/office/drawing/2014/main" id="{FA2B7B45-D2AD-484E-B30B-4A04CF054BA0}"/>
              </a:ext>
            </a:extLst>
          </p:cNvPr>
          <p:cNvSpPr/>
          <p:nvPr/>
        </p:nvSpPr>
        <p:spPr>
          <a:xfrm>
            <a:off x="348626" y="6096767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容器化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7" name="Shape 354">
            <a:extLst>
              <a:ext uri="{FF2B5EF4-FFF2-40B4-BE49-F238E27FC236}">
                <a16:creationId xmlns:a16="http://schemas.microsoft.com/office/drawing/2014/main" id="{EAC0314C-551F-4CA2-B1E8-09FF4A71EA2B}"/>
              </a:ext>
            </a:extLst>
          </p:cNvPr>
          <p:cNvSpPr>
            <a:spLocks/>
          </p:cNvSpPr>
          <p:nvPr/>
        </p:nvSpPr>
        <p:spPr>
          <a:xfrm>
            <a:off x="4406917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Swarm</a:t>
            </a:r>
          </a:p>
        </p:txBody>
      </p:sp>
      <p:sp>
        <p:nvSpPr>
          <p:cNvPr id="199" name="Shape 355">
            <a:extLst>
              <a:ext uri="{FF2B5EF4-FFF2-40B4-BE49-F238E27FC236}">
                <a16:creationId xmlns:a16="http://schemas.microsoft.com/office/drawing/2014/main" id="{A3ADE81E-F5C1-4D10-BF78-7E9A949446CA}"/>
              </a:ext>
            </a:extLst>
          </p:cNvPr>
          <p:cNvSpPr>
            <a:spLocks/>
          </p:cNvSpPr>
          <p:nvPr/>
        </p:nvSpPr>
        <p:spPr>
          <a:xfrm>
            <a:off x="5229847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Kubernetes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0" name="Shape 356">
            <a:extLst>
              <a:ext uri="{FF2B5EF4-FFF2-40B4-BE49-F238E27FC236}">
                <a16:creationId xmlns:a16="http://schemas.microsoft.com/office/drawing/2014/main" id="{DD5AF518-CCB1-4213-BCF4-3A405957E493}"/>
              </a:ext>
            </a:extLst>
          </p:cNvPr>
          <p:cNvSpPr>
            <a:spLocks/>
          </p:cNvSpPr>
          <p:nvPr/>
        </p:nvSpPr>
        <p:spPr>
          <a:xfrm>
            <a:off x="6057846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Portainer.io</a:t>
            </a:r>
          </a:p>
        </p:txBody>
      </p:sp>
      <p:sp>
        <p:nvSpPr>
          <p:cNvPr id="204" name="Shape 357">
            <a:extLst>
              <a:ext uri="{FF2B5EF4-FFF2-40B4-BE49-F238E27FC236}">
                <a16:creationId xmlns:a16="http://schemas.microsoft.com/office/drawing/2014/main" id="{F461999A-0F0B-414C-B230-4CC922F4D1BA}"/>
              </a:ext>
            </a:extLst>
          </p:cNvPr>
          <p:cNvSpPr>
            <a:spLocks/>
          </p:cNvSpPr>
          <p:nvPr/>
        </p:nvSpPr>
        <p:spPr>
          <a:xfrm>
            <a:off x="6885500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Rancher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8" name="Shape 386">
            <a:extLst>
              <a:ext uri="{FF2B5EF4-FFF2-40B4-BE49-F238E27FC236}">
                <a16:creationId xmlns:a16="http://schemas.microsoft.com/office/drawing/2014/main" id="{95566C8A-CC33-4C9C-A166-D8393490BCEC}"/>
              </a:ext>
            </a:extLst>
          </p:cNvPr>
          <p:cNvSpPr/>
          <p:nvPr/>
        </p:nvSpPr>
        <p:spPr>
          <a:xfrm>
            <a:off x="329716" y="5954222"/>
            <a:ext cx="11524861" cy="85039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9" name="Shape 402">
            <a:extLst>
              <a:ext uri="{FF2B5EF4-FFF2-40B4-BE49-F238E27FC236}">
                <a16:creationId xmlns:a16="http://schemas.microsoft.com/office/drawing/2014/main" id="{116FDCD2-4FE9-4FF3-9C5F-AAE25985125B}"/>
              </a:ext>
            </a:extLst>
          </p:cNvPr>
          <p:cNvSpPr/>
          <p:nvPr/>
        </p:nvSpPr>
        <p:spPr>
          <a:xfrm>
            <a:off x="11403130" y="6050964"/>
            <a:ext cx="45144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环境层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0" name="Shape 402">
            <a:extLst>
              <a:ext uri="{FF2B5EF4-FFF2-40B4-BE49-F238E27FC236}">
                <a16:creationId xmlns:a16="http://schemas.microsoft.com/office/drawing/2014/main" id="{066659FD-BEE2-4F6A-B26D-FB7AB236FE4B}"/>
              </a:ext>
            </a:extLst>
          </p:cNvPr>
          <p:cNvSpPr/>
          <p:nvPr/>
        </p:nvSpPr>
        <p:spPr>
          <a:xfrm>
            <a:off x="348626" y="645805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微服务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1" name="Shape 354">
            <a:extLst>
              <a:ext uri="{FF2B5EF4-FFF2-40B4-BE49-F238E27FC236}">
                <a16:creationId xmlns:a16="http://schemas.microsoft.com/office/drawing/2014/main" id="{6767703F-A1DC-4AA9-93CD-0F14F2ADE716}"/>
              </a:ext>
            </a:extLst>
          </p:cNvPr>
          <p:cNvSpPr>
            <a:spLocks/>
          </p:cNvSpPr>
          <p:nvPr/>
        </p:nvSpPr>
        <p:spPr>
          <a:xfrm>
            <a:off x="1097966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Istio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2" name="Shape 374">
            <a:extLst>
              <a:ext uri="{FF2B5EF4-FFF2-40B4-BE49-F238E27FC236}">
                <a16:creationId xmlns:a16="http://schemas.microsoft.com/office/drawing/2014/main" id="{399CFEBD-8581-4B93-BB7F-484DF18A4E88}"/>
              </a:ext>
            </a:extLst>
          </p:cNvPr>
          <p:cNvSpPr>
            <a:spLocks/>
          </p:cNvSpPr>
          <p:nvPr/>
        </p:nvSpPr>
        <p:spPr>
          <a:xfrm>
            <a:off x="1927570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Kong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3" name="Shape 402">
            <a:extLst>
              <a:ext uri="{FF2B5EF4-FFF2-40B4-BE49-F238E27FC236}">
                <a16:creationId xmlns:a16="http://schemas.microsoft.com/office/drawing/2014/main" id="{4C3E86BF-137D-40B4-A192-6C3A7CBBDE6C}"/>
              </a:ext>
            </a:extLst>
          </p:cNvPr>
          <p:cNvSpPr/>
          <p:nvPr/>
        </p:nvSpPr>
        <p:spPr>
          <a:xfrm>
            <a:off x="2827974" y="645805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DevOps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4" name="Shape 350">
            <a:extLst>
              <a:ext uri="{FF2B5EF4-FFF2-40B4-BE49-F238E27FC236}">
                <a16:creationId xmlns:a16="http://schemas.microsoft.com/office/drawing/2014/main" id="{3402B501-1546-43BB-9D34-F62A58D6B429}"/>
              </a:ext>
            </a:extLst>
          </p:cNvPr>
          <p:cNvSpPr>
            <a:spLocks/>
          </p:cNvSpPr>
          <p:nvPr/>
        </p:nvSpPr>
        <p:spPr>
          <a:xfrm>
            <a:off x="3577313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Jenkins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" name="Shape 351">
            <a:extLst>
              <a:ext uri="{FF2B5EF4-FFF2-40B4-BE49-F238E27FC236}">
                <a16:creationId xmlns:a16="http://schemas.microsoft.com/office/drawing/2014/main" id="{9367A4D6-905F-4C91-8FC9-1119CDC32F06}"/>
              </a:ext>
            </a:extLst>
          </p:cNvPr>
          <p:cNvSpPr>
            <a:spLocks/>
          </p:cNvSpPr>
          <p:nvPr/>
        </p:nvSpPr>
        <p:spPr>
          <a:xfrm>
            <a:off x="4406917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Drone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1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VUEX">
            <a:extLst>
              <a:ext uri="{FF2B5EF4-FFF2-40B4-BE49-F238E27FC236}">
                <a16:creationId xmlns:a16="http://schemas.microsoft.com/office/drawing/2014/main" id="{D4F036CE-2F03-4EAE-A177-F2C8CFECB81A}"/>
              </a:ext>
            </a:extLst>
          </p:cNvPr>
          <p:cNvSpPr/>
          <p:nvPr/>
        </p:nvSpPr>
        <p:spPr>
          <a:xfrm>
            <a:off x="7703668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VUEX</a:t>
            </a:r>
          </a:p>
        </p:txBody>
      </p:sp>
      <p:sp>
        <p:nvSpPr>
          <p:cNvPr id="268" name="VUE-router">
            <a:extLst>
              <a:ext uri="{FF2B5EF4-FFF2-40B4-BE49-F238E27FC236}">
                <a16:creationId xmlns:a16="http://schemas.microsoft.com/office/drawing/2014/main" id="{05E5F921-341B-4F1A-944F-C4AFC3EEE771}"/>
              </a:ext>
            </a:extLst>
          </p:cNvPr>
          <p:cNvSpPr>
            <a:spLocks/>
          </p:cNvSpPr>
          <p:nvPr/>
        </p:nvSpPr>
        <p:spPr>
          <a:xfrm>
            <a:off x="8529490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VUE-router</a:t>
            </a:r>
          </a:p>
        </p:txBody>
      </p:sp>
      <p:sp>
        <p:nvSpPr>
          <p:cNvPr id="272" name="展示层">
            <a:extLst>
              <a:ext uri="{FF2B5EF4-FFF2-40B4-BE49-F238E27FC236}">
                <a16:creationId xmlns:a16="http://schemas.microsoft.com/office/drawing/2014/main" id="{C36533BD-483D-41A1-9216-06F40D1683F7}"/>
              </a:ext>
            </a:extLst>
          </p:cNvPr>
          <p:cNvSpPr txBox="1">
            <a:spLocks/>
          </p:cNvSpPr>
          <p:nvPr/>
        </p:nvSpPr>
        <p:spPr>
          <a:xfrm>
            <a:off x="11029410" y="141350"/>
            <a:ext cx="777080" cy="2128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展示层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3" name="矩形">
            <a:extLst>
              <a:ext uri="{FF2B5EF4-FFF2-40B4-BE49-F238E27FC236}">
                <a16:creationId xmlns:a16="http://schemas.microsoft.com/office/drawing/2014/main" id="{7C034F80-37A8-4A90-B7EE-D2AD1DB056AC}"/>
              </a:ext>
            </a:extLst>
          </p:cNvPr>
          <p:cNvSpPr/>
          <p:nvPr/>
        </p:nvSpPr>
        <p:spPr>
          <a:xfrm>
            <a:off x="329716" y="118074"/>
            <a:ext cx="11524861" cy="794026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4" name="前端框架">
            <a:extLst>
              <a:ext uri="{FF2B5EF4-FFF2-40B4-BE49-F238E27FC236}">
                <a16:creationId xmlns:a16="http://schemas.microsoft.com/office/drawing/2014/main" id="{07E863D9-B149-4584-8C89-873FB3A27614}"/>
              </a:ext>
            </a:extLst>
          </p:cNvPr>
          <p:cNvSpPr txBox="1"/>
          <p:nvPr/>
        </p:nvSpPr>
        <p:spPr>
          <a:xfrm>
            <a:off x="6876014" y="24433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</a:t>
            </a: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6" name="VUE-router">
            <a:extLst>
              <a:ext uri="{FF2B5EF4-FFF2-40B4-BE49-F238E27FC236}">
                <a16:creationId xmlns:a16="http://schemas.microsoft.com/office/drawing/2014/main" id="{0BD8125E-7C7E-4AFC-A829-342E8703D521}"/>
              </a:ext>
            </a:extLst>
          </p:cNvPr>
          <p:cNvSpPr/>
          <p:nvPr/>
        </p:nvSpPr>
        <p:spPr>
          <a:xfrm>
            <a:off x="9362055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VUE-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i18n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7" name="VUE-router">
            <a:extLst>
              <a:ext uri="{FF2B5EF4-FFF2-40B4-BE49-F238E27FC236}">
                <a16:creationId xmlns:a16="http://schemas.microsoft.com/office/drawing/2014/main" id="{7F18087F-ECE9-490A-B988-42A4AAF2AC0C}"/>
              </a:ext>
            </a:extLst>
          </p:cNvPr>
          <p:cNvSpPr/>
          <p:nvPr/>
        </p:nvSpPr>
        <p:spPr>
          <a:xfrm>
            <a:off x="10190364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bootstrap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1" name="前端环境">
            <a:extLst>
              <a:ext uri="{FF2B5EF4-FFF2-40B4-BE49-F238E27FC236}">
                <a16:creationId xmlns:a16="http://schemas.microsoft.com/office/drawing/2014/main" id="{5A1E41E7-369F-4043-BE81-D92583BE35F7}"/>
              </a:ext>
            </a:extLst>
          </p:cNvPr>
          <p:cNvSpPr txBox="1"/>
          <p:nvPr/>
        </p:nvSpPr>
        <p:spPr>
          <a:xfrm>
            <a:off x="344673" y="588616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第三方包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0" name="Shape 345">
            <a:extLst>
              <a:ext uri="{FF2B5EF4-FFF2-40B4-BE49-F238E27FC236}">
                <a16:creationId xmlns:a16="http://schemas.microsoft.com/office/drawing/2014/main" id="{0C7A1303-9C28-4AA6-B073-228646AA35EE}"/>
              </a:ext>
            </a:extLst>
          </p:cNvPr>
          <p:cNvSpPr>
            <a:spLocks/>
          </p:cNvSpPr>
          <p:nvPr/>
        </p:nvSpPr>
        <p:spPr>
          <a:xfrm>
            <a:off x="1094012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Kafka</a:t>
            </a:r>
          </a:p>
        </p:txBody>
      </p:sp>
      <p:sp>
        <p:nvSpPr>
          <p:cNvPr id="321" name="Shape 346">
            <a:extLst>
              <a:ext uri="{FF2B5EF4-FFF2-40B4-BE49-F238E27FC236}">
                <a16:creationId xmlns:a16="http://schemas.microsoft.com/office/drawing/2014/main" id="{CBBAAB3F-2343-4C2A-9EB9-C0A9397B6E64}"/>
              </a:ext>
            </a:extLst>
          </p:cNvPr>
          <p:cNvSpPr>
            <a:spLocks/>
          </p:cNvSpPr>
          <p:nvPr/>
        </p:nvSpPr>
        <p:spPr>
          <a:xfrm>
            <a:off x="1919121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Redis</a:t>
            </a:r>
          </a:p>
        </p:txBody>
      </p:sp>
      <p:sp>
        <p:nvSpPr>
          <p:cNvPr id="322" name="Shape 347">
            <a:extLst>
              <a:ext uri="{FF2B5EF4-FFF2-40B4-BE49-F238E27FC236}">
                <a16:creationId xmlns:a16="http://schemas.microsoft.com/office/drawing/2014/main" id="{357BE30B-5619-4D70-96F1-2F711A8F0176}"/>
              </a:ext>
            </a:extLst>
          </p:cNvPr>
          <p:cNvSpPr>
            <a:spLocks/>
          </p:cNvSpPr>
          <p:nvPr/>
        </p:nvSpPr>
        <p:spPr>
          <a:xfrm>
            <a:off x="2745739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Supervisor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3" name="Shape 348">
            <a:extLst>
              <a:ext uri="{FF2B5EF4-FFF2-40B4-BE49-F238E27FC236}">
                <a16:creationId xmlns:a16="http://schemas.microsoft.com/office/drawing/2014/main" id="{8EE95307-ED20-45A4-AB6E-F443CD6DDBBC}"/>
              </a:ext>
            </a:extLst>
          </p:cNvPr>
          <p:cNvSpPr>
            <a:spLocks/>
          </p:cNvSpPr>
          <p:nvPr/>
        </p:nvSpPr>
        <p:spPr>
          <a:xfrm>
            <a:off x="3571847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Nginx</a:t>
            </a:r>
          </a:p>
        </p:txBody>
      </p:sp>
      <p:sp>
        <p:nvSpPr>
          <p:cNvPr id="324" name="Shape 349">
            <a:extLst>
              <a:ext uri="{FF2B5EF4-FFF2-40B4-BE49-F238E27FC236}">
                <a16:creationId xmlns:a16="http://schemas.microsoft.com/office/drawing/2014/main" id="{B80B846B-22FC-4776-A777-CB19AA95452C}"/>
              </a:ext>
            </a:extLst>
          </p:cNvPr>
          <p:cNvSpPr>
            <a:spLocks/>
          </p:cNvSpPr>
          <p:nvPr/>
        </p:nvSpPr>
        <p:spPr>
          <a:xfrm>
            <a:off x="4396546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Tomcat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5" name="Shape 350">
            <a:extLst>
              <a:ext uri="{FF2B5EF4-FFF2-40B4-BE49-F238E27FC236}">
                <a16:creationId xmlns:a16="http://schemas.microsoft.com/office/drawing/2014/main" id="{BB813E5A-37B9-42B3-9ABF-CB4D25752080}"/>
              </a:ext>
            </a:extLst>
          </p:cNvPr>
          <p:cNvSpPr>
            <a:spLocks/>
          </p:cNvSpPr>
          <p:nvPr/>
        </p:nvSpPr>
        <p:spPr>
          <a:xfrm>
            <a:off x="1094012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Java</a:t>
            </a:r>
          </a:p>
        </p:txBody>
      </p:sp>
      <p:sp>
        <p:nvSpPr>
          <p:cNvPr id="326" name="Shape 351">
            <a:extLst>
              <a:ext uri="{FF2B5EF4-FFF2-40B4-BE49-F238E27FC236}">
                <a16:creationId xmlns:a16="http://schemas.microsoft.com/office/drawing/2014/main" id="{EF338275-EB20-418F-B438-BF2F870C61C4}"/>
              </a:ext>
            </a:extLst>
          </p:cNvPr>
          <p:cNvSpPr>
            <a:spLocks/>
          </p:cNvSpPr>
          <p:nvPr/>
        </p:nvSpPr>
        <p:spPr>
          <a:xfrm>
            <a:off x="1919121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</a:p>
        </p:txBody>
      </p:sp>
      <p:sp>
        <p:nvSpPr>
          <p:cNvPr id="327" name="Shape 352">
            <a:extLst>
              <a:ext uri="{FF2B5EF4-FFF2-40B4-BE49-F238E27FC236}">
                <a16:creationId xmlns:a16="http://schemas.microsoft.com/office/drawing/2014/main" id="{098279BB-507C-4E5C-B08C-AE0C7A4A9764}"/>
              </a:ext>
            </a:extLst>
          </p:cNvPr>
          <p:cNvSpPr>
            <a:spLocks/>
          </p:cNvSpPr>
          <p:nvPr/>
        </p:nvSpPr>
        <p:spPr>
          <a:xfrm>
            <a:off x="2745739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C++</a:t>
            </a:r>
          </a:p>
        </p:txBody>
      </p:sp>
      <p:sp>
        <p:nvSpPr>
          <p:cNvPr id="328" name="Shape 353">
            <a:extLst>
              <a:ext uri="{FF2B5EF4-FFF2-40B4-BE49-F238E27FC236}">
                <a16:creationId xmlns:a16="http://schemas.microsoft.com/office/drawing/2014/main" id="{E03D5B55-4BD8-4C55-AF7A-65201CA0E57B}"/>
              </a:ext>
            </a:extLst>
          </p:cNvPr>
          <p:cNvSpPr>
            <a:spLocks/>
          </p:cNvSpPr>
          <p:nvPr/>
        </p:nvSpPr>
        <p:spPr>
          <a:xfrm>
            <a:off x="3571847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</a:t>
            </a:r>
          </a:p>
        </p:txBody>
      </p:sp>
      <p:sp>
        <p:nvSpPr>
          <p:cNvPr id="333" name="Shape 358">
            <a:extLst>
              <a:ext uri="{FF2B5EF4-FFF2-40B4-BE49-F238E27FC236}">
                <a16:creationId xmlns:a16="http://schemas.microsoft.com/office/drawing/2014/main" id="{A2DDA565-6D82-4DA0-9BEC-5D2CBBF30D3F}"/>
              </a:ext>
            </a:extLst>
          </p:cNvPr>
          <p:cNvSpPr>
            <a:spLocks/>
          </p:cNvSpPr>
          <p:nvPr/>
        </p:nvSpPr>
        <p:spPr>
          <a:xfrm>
            <a:off x="4396546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Scala</a:t>
            </a:r>
          </a:p>
        </p:txBody>
      </p:sp>
      <p:sp>
        <p:nvSpPr>
          <p:cNvPr id="334" name="Shape 359">
            <a:extLst>
              <a:ext uri="{FF2B5EF4-FFF2-40B4-BE49-F238E27FC236}">
                <a16:creationId xmlns:a16="http://schemas.microsoft.com/office/drawing/2014/main" id="{A001FE9B-263D-4138-A7AA-A3F2D7F0F8F5}"/>
              </a:ext>
            </a:extLst>
          </p:cNvPr>
          <p:cNvSpPr>
            <a:spLocks/>
          </p:cNvSpPr>
          <p:nvPr/>
        </p:nvSpPr>
        <p:spPr>
          <a:xfrm>
            <a:off x="5225086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GO</a:t>
            </a:r>
          </a:p>
        </p:txBody>
      </p:sp>
      <p:sp>
        <p:nvSpPr>
          <p:cNvPr id="335" name="Shape 360">
            <a:extLst>
              <a:ext uri="{FF2B5EF4-FFF2-40B4-BE49-F238E27FC236}">
                <a16:creationId xmlns:a16="http://schemas.microsoft.com/office/drawing/2014/main" id="{5089FD5B-F4AE-4803-9213-F221FAD4A90C}"/>
              </a:ext>
            </a:extLst>
          </p:cNvPr>
          <p:cNvSpPr>
            <a:spLocks/>
          </p:cNvSpPr>
          <p:nvPr/>
        </p:nvSpPr>
        <p:spPr>
          <a:xfrm>
            <a:off x="6048015" y="5517445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JavaScript</a:t>
            </a:r>
          </a:p>
        </p:txBody>
      </p:sp>
      <p:sp>
        <p:nvSpPr>
          <p:cNvPr id="336" name="Shape 361">
            <a:extLst>
              <a:ext uri="{FF2B5EF4-FFF2-40B4-BE49-F238E27FC236}">
                <a16:creationId xmlns:a16="http://schemas.microsoft.com/office/drawing/2014/main" id="{8BA354E8-D52A-461E-AF94-C6A138CB4D86}"/>
              </a:ext>
            </a:extLst>
          </p:cNvPr>
          <p:cNvSpPr>
            <a:spLocks/>
          </p:cNvSpPr>
          <p:nvPr/>
        </p:nvSpPr>
        <p:spPr>
          <a:xfrm>
            <a:off x="11029410" y="4387093"/>
            <a:ext cx="777080" cy="2128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服务层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9" name="Shape 385">
            <a:extLst>
              <a:ext uri="{FF2B5EF4-FFF2-40B4-BE49-F238E27FC236}">
                <a16:creationId xmlns:a16="http://schemas.microsoft.com/office/drawing/2014/main" id="{EBF5AB57-6707-490F-ABFF-B3515D950690}"/>
              </a:ext>
            </a:extLst>
          </p:cNvPr>
          <p:cNvSpPr>
            <a:spLocks/>
          </p:cNvSpPr>
          <p:nvPr/>
        </p:nvSpPr>
        <p:spPr>
          <a:xfrm>
            <a:off x="5225086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Elasticsearch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0" name="Shape 386">
            <a:extLst>
              <a:ext uri="{FF2B5EF4-FFF2-40B4-BE49-F238E27FC236}">
                <a16:creationId xmlns:a16="http://schemas.microsoft.com/office/drawing/2014/main" id="{2086BEE9-8D66-407F-A3AA-350BDAA96EB2}"/>
              </a:ext>
            </a:extLst>
          </p:cNvPr>
          <p:cNvSpPr/>
          <p:nvPr/>
        </p:nvSpPr>
        <p:spPr>
          <a:xfrm>
            <a:off x="341561" y="4348481"/>
            <a:ext cx="11524861" cy="1528444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3" name="Shape 400">
            <a:extLst>
              <a:ext uri="{FF2B5EF4-FFF2-40B4-BE49-F238E27FC236}">
                <a16:creationId xmlns:a16="http://schemas.microsoft.com/office/drawing/2014/main" id="{C468524A-770B-4876-8372-FA28CEA25784}"/>
              </a:ext>
            </a:extLst>
          </p:cNvPr>
          <p:cNvSpPr/>
          <p:nvPr/>
        </p:nvSpPr>
        <p:spPr>
          <a:xfrm>
            <a:off x="344673" y="4816467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中间件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4" name="Shape 401">
            <a:extLst>
              <a:ext uri="{FF2B5EF4-FFF2-40B4-BE49-F238E27FC236}">
                <a16:creationId xmlns:a16="http://schemas.microsoft.com/office/drawing/2014/main" id="{EB06699C-28E2-4E58-BC75-406979A00901}"/>
              </a:ext>
            </a:extLst>
          </p:cNvPr>
          <p:cNvSpPr/>
          <p:nvPr/>
        </p:nvSpPr>
        <p:spPr>
          <a:xfrm>
            <a:off x="344673" y="5558350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语言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2" name="Tesseract-OCR">
            <a:extLst>
              <a:ext uri="{FF2B5EF4-FFF2-40B4-BE49-F238E27FC236}">
                <a16:creationId xmlns:a16="http://schemas.microsoft.com/office/drawing/2014/main" id="{BC642D63-3A29-4087-89E8-7A3D7F69B82F}"/>
              </a:ext>
            </a:extLst>
          </p:cNvPr>
          <p:cNvSpPr>
            <a:spLocks/>
          </p:cNvSpPr>
          <p:nvPr/>
        </p:nvSpPr>
        <p:spPr>
          <a:xfrm>
            <a:off x="1094012" y="3800858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dlib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5" name="支撑层">
            <a:extLst>
              <a:ext uri="{FF2B5EF4-FFF2-40B4-BE49-F238E27FC236}">
                <a16:creationId xmlns:a16="http://schemas.microsoft.com/office/drawing/2014/main" id="{56CC5BF7-FABD-41E2-9ED7-91F09A566155}"/>
              </a:ext>
            </a:extLst>
          </p:cNvPr>
          <p:cNvSpPr txBox="1">
            <a:spLocks/>
          </p:cNvSpPr>
          <p:nvPr/>
        </p:nvSpPr>
        <p:spPr>
          <a:xfrm>
            <a:off x="11029410" y="3353178"/>
            <a:ext cx="777080" cy="2128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算法支撑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0" name="支撑框架">
            <a:extLst>
              <a:ext uri="{FF2B5EF4-FFF2-40B4-BE49-F238E27FC236}">
                <a16:creationId xmlns:a16="http://schemas.microsoft.com/office/drawing/2014/main" id="{10E0EB59-B1AB-4526-974F-C39630069540}"/>
              </a:ext>
            </a:extLst>
          </p:cNvPr>
          <p:cNvSpPr txBox="1"/>
          <p:nvPr/>
        </p:nvSpPr>
        <p:spPr>
          <a:xfrm>
            <a:off x="344673" y="348359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2" name="支撑框架">
            <a:extLst>
              <a:ext uri="{FF2B5EF4-FFF2-40B4-BE49-F238E27FC236}">
                <a16:creationId xmlns:a16="http://schemas.microsoft.com/office/drawing/2014/main" id="{1908086D-596C-47D1-842B-401842B5B5F5}"/>
              </a:ext>
            </a:extLst>
          </p:cNvPr>
          <p:cNvSpPr txBox="1"/>
          <p:nvPr/>
        </p:nvSpPr>
        <p:spPr>
          <a:xfrm>
            <a:off x="344673" y="3841763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第三方包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8" name="Shape 354">
            <a:extLst>
              <a:ext uri="{FF2B5EF4-FFF2-40B4-BE49-F238E27FC236}">
                <a16:creationId xmlns:a16="http://schemas.microsoft.com/office/drawing/2014/main" id="{B8E95499-5AE0-4778-943D-D4D51CE0C677}"/>
              </a:ext>
            </a:extLst>
          </p:cNvPr>
          <p:cNvSpPr>
            <a:spLocks/>
          </p:cNvSpPr>
          <p:nvPr/>
        </p:nvSpPr>
        <p:spPr>
          <a:xfrm>
            <a:off x="1094012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Hadoop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9" name="Shape 355">
            <a:extLst>
              <a:ext uri="{FF2B5EF4-FFF2-40B4-BE49-F238E27FC236}">
                <a16:creationId xmlns:a16="http://schemas.microsoft.com/office/drawing/2014/main" id="{E37EC598-A1C9-4C30-A0AB-BAFAC9134F89}"/>
              </a:ext>
            </a:extLst>
          </p:cNvPr>
          <p:cNvSpPr>
            <a:spLocks/>
          </p:cNvSpPr>
          <p:nvPr/>
        </p:nvSpPr>
        <p:spPr>
          <a:xfrm>
            <a:off x="1919121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YARN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0" name="Shape 356">
            <a:extLst>
              <a:ext uri="{FF2B5EF4-FFF2-40B4-BE49-F238E27FC236}">
                <a16:creationId xmlns:a16="http://schemas.microsoft.com/office/drawing/2014/main" id="{02A71CB2-AC25-49EA-925E-FCF4BD2100F0}"/>
              </a:ext>
            </a:extLst>
          </p:cNvPr>
          <p:cNvSpPr>
            <a:spLocks/>
          </p:cNvSpPr>
          <p:nvPr/>
        </p:nvSpPr>
        <p:spPr>
          <a:xfrm>
            <a:off x="2745739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Zookeeper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1" name="Shape 357">
            <a:extLst>
              <a:ext uri="{FF2B5EF4-FFF2-40B4-BE49-F238E27FC236}">
                <a16:creationId xmlns:a16="http://schemas.microsoft.com/office/drawing/2014/main" id="{9A8AE2F3-00E1-4CA3-8B6E-A22E76723F5E}"/>
              </a:ext>
            </a:extLst>
          </p:cNvPr>
          <p:cNvSpPr>
            <a:spLocks/>
          </p:cNvSpPr>
          <p:nvPr/>
        </p:nvSpPr>
        <p:spPr>
          <a:xfrm>
            <a:off x="3571847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2" name="Shape 374">
            <a:extLst>
              <a:ext uri="{FF2B5EF4-FFF2-40B4-BE49-F238E27FC236}">
                <a16:creationId xmlns:a16="http://schemas.microsoft.com/office/drawing/2014/main" id="{157C1E57-FE10-4C31-A0B7-EEC27BC2E541}"/>
              </a:ext>
            </a:extLst>
          </p:cNvPr>
          <p:cNvSpPr>
            <a:spLocks/>
          </p:cNvSpPr>
          <p:nvPr/>
        </p:nvSpPr>
        <p:spPr>
          <a:xfrm>
            <a:off x="4396546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 on YARN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3" name="Shape 402">
            <a:extLst>
              <a:ext uri="{FF2B5EF4-FFF2-40B4-BE49-F238E27FC236}">
                <a16:creationId xmlns:a16="http://schemas.microsoft.com/office/drawing/2014/main" id="{2D370A1C-C470-4D7D-90F5-A90B718A1CF3}"/>
              </a:ext>
            </a:extLst>
          </p:cNvPr>
          <p:cNvSpPr/>
          <p:nvPr/>
        </p:nvSpPr>
        <p:spPr>
          <a:xfrm>
            <a:off x="344673" y="5096856"/>
            <a:ext cx="777080" cy="328295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分布式系统和</a:t>
            </a:r>
            <a:endParaRPr kumimoji="0" lang="en-US" altLang="zh-CN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计算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4" name="Shape 374">
            <a:extLst>
              <a:ext uri="{FF2B5EF4-FFF2-40B4-BE49-F238E27FC236}">
                <a16:creationId xmlns:a16="http://schemas.microsoft.com/office/drawing/2014/main" id="{21DE5F8D-FB52-41B1-8E2F-4E4556A8EF78}"/>
              </a:ext>
            </a:extLst>
          </p:cNvPr>
          <p:cNvSpPr>
            <a:spLocks/>
          </p:cNvSpPr>
          <p:nvPr/>
        </p:nvSpPr>
        <p:spPr>
          <a:xfrm>
            <a:off x="5225086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ive</a:t>
            </a:r>
          </a:p>
        </p:txBody>
      </p:sp>
      <p:sp>
        <p:nvSpPr>
          <p:cNvPr id="385" name="Tesseract-OCR">
            <a:extLst>
              <a:ext uri="{FF2B5EF4-FFF2-40B4-BE49-F238E27FC236}">
                <a16:creationId xmlns:a16="http://schemas.microsoft.com/office/drawing/2014/main" id="{2D8F2731-D698-4391-8A7A-FB93C3219976}"/>
              </a:ext>
            </a:extLst>
          </p:cNvPr>
          <p:cNvSpPr>
            <a:spLocks/>
          </p:cNvSpPr>
          <p:nvPr/>
        </p:nvSpPr>
        <p:spPr>
          <a:xfrm>
            <a:off x="2745739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fastdfs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6" name="OpenCV">
            <a:extLst>
              <a:ext uri="{FF2B5EF4-FFF2-40B4-BE49-F238E27FC236}">
                <a16:creationId xmlns:a16="http://schemas.microsoft.com/office/drawing/2014/main" id="{F3D80B6E-9FA5-40D3-9FC7-9739C3187E1F}"/>
              </a:ext>
            </a:extLst>
          </p:cNvPr>
          <p:cNvSpPr>
            <a:spLocks/>
          </p:cNvSpPr>
          <p:nvPr/>
        </p:nvSpPr>
        <p:spPr>
          <a:xfrm>
            <a:off x="1919121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hbase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7" name="TensorFlow">
            <a:extLst>
              <a:ext uri="{FF2B5EF4-FFF2-40B4-BE49-F238E27FC236}">
                <a16:creationId xmlns:a16="http://schemas.microsoft.com/office/drawing/2014/main" id="{FB493A3A-0EB2-4017-8307-A1970355AA99}"/>
              </a:ext>
            </a:extLst>
          </p:cNvPr>
          <p:cNvSpPr>
            <a:spLocks/>
          </p:cNvSpPr>
          <p:nvPr/>
        </p:nvSpPr>
        <p:spPr>
          <a:xfrm>
            <a:off x="1094012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kafka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8" name="支撑层">
            <a:extLst>
              <a:ext uri="{FF2B5EF4-FFF2-40B4-BE49-F238E27FC236}">
                <a16:creationId xmlns:a16="http://schemas.microsoft.com/office/drawing/2014/main" id="{D00EA418-B9EF-46EC-9C0F-1D8D8D539384}"/>
              </a:ext>
            </a:extLst>
          </p:cNvPr>
          <p:cNvSpPr txBox="1">
            <a:spLocks/>
          </p:cNvSpPr>
          <p:nvPr/>
        </p:nvSpPr>
        <p:spPr>
          <a:xfrm>
            <a:off x="11029410" y="1066182"/>
            <a:ext cx="777080" cy="2128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应用层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9" name="Theano">
            <a:extLst>
              <a:ext uri="{FF2B5EF4-FFF2-40B4-BE49-F238E27FC236}">
                <a16:creationId xmlns:a16="http://schemas.microsoft.com/office/drawing/2014/main" id="{F9BB8E31-E9A5-4387-B2A9-8F334E7A5B5D}"/>
              </a:ext>
            </a:extLst>
          </p:cNvPr>
          <p:cNvSpPr>
            <a:spLocks/>
          </p:cNvSpPr>
          <p:nvPr/>
        </p:nvSpPr>
        <p:spPr>
          <a:xfrm>
            <a:off x="1094012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Java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0" name="Keras">
            <a:extLst>
              <a:ext uri="{FF2B5EF4-FFF2-40B4-BE49-F238E27FC236}">
                <a16:creationId xmlns:a16="http://schemas.microsoft.com/office/drawing/2014/main" id="{38154501-9910-4CF2-B064-CDA0C70C2325}"/>
              </a:ext>
            </a:extLst>
          </p:cNvPr>
          <p:cNvSpPr>
            <a:spLocks/>
          </p:cNvSpPr>
          <p:nvPr/>
        </p:nvSpPr>
        <p:spPr>
          <a:xfrm>
            <a:off x="2745739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MyBatis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1" name="Pytorch">
            <a:extLst>
              <a:ext uri="{FF2B5EF4-FFF2-40B4-BE49-F238E27FC236}">
                <a16:creationId xmlns:a16="http://schemas.microsoft.com/office/drawing/2014/main" id="{52AE2D9A-D545-451E-9986-B49D1ECB0D30}"/>
              </a:ext>
            </a:extLst>
          </p:cNvPr>
          <p:cNvSpPr>
            <a:spLocks/>
          </p:cNvSpPr>
          <p:nvPr/>
        </p:nvSpPr>
        <p:spPr>
          <a:xfrm>
            <a:off x="1919121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OpenJDK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2" name="矩形">
            <a:extLst>
              <a:ext uri="{FF2B5EF4-FFF2-40B4-BE49-F238E27FC236}">
                <a16:creationId xmlns:a16="http://schemas.microsoft.com/office/drawing/2014/main" id="{BB6120DE-66D7-4465-8B37-0D426B34936D}"/>
              </a:ext>
            </a:extLst>
          </p:cNvPr>
          <p:cNvSpPr/>
          <p:nvPr/>
        </p:nvSpPr>
        <p:spPr>
          <a:xfrm>
            <a:off x="325763" y="1036494"/>
            <a:ext cx="11524861" cy="804270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5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3" name="支撑框架">
            <a:extLst>
              <a:ext uri="{FF2B5EF4-FFF2-40B4-BE49-F238E27FC236}">
                <a16:creationId xmlns:a16="http://schemas.microsoft.com/office/drawing/2014/main" id="{C61BEF03-054F-4A26-806A-D4BAA70337C0}"/>
              </a:ext>
            </a:extLst>
          </p:cNvPr>
          <p:cNvSpPr txBox="1"/>
          <p:nvPr/>
        </p:nvSpPr>
        <p:spPr>
          <a:xfrm>
            <a:off x="344673" y="1169164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5" name="支撑框架">
            <a:extLst>
              <a:ext uri="{FF2B5EF4-FFF2-40B4-BE49-F238E27FC236}">
                <a16:creationId xmlns:a16="http://schemas.microsoft.com/office/drawing/2014/main" id="{F47C204F-3089-410E-8C66-B16D2B14FF00}"/>
              </a:ext>
            </a:extLst>
          </p:cNvPr>
          <p:cNvSpPr txBox="1"/>
          <p:nvPr/>
        </p:nvSpPr>
        <p:spPr>
          <a:xfrm>
            <a:off x="344673" y="151345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功能类库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6" name="Tesseract-OCR">
            <a:extLst>
              <a:ext uri="{FF2B5EF4-FFF2-40B4-BE49-F238E27FC236}">
                <a16:creationId xmlns:a16="http://schemas.microsoft.com/office/drawing/2014/main" id="{7C4B548F-F071-4161-A8F5-8507C958C1B7}"/>
              </a:ext>
            </a:extLst>
          </p:cNvPr>
          <p:cNvSpPr>
            <a:spLocks/>
          </p:cNvSpPr>
          <p:nvPr/>
        </p:nvSpPr>
        <p:spPr>
          <a:xfrm>
            <a:off x="5225086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pagehelper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7" name="OpenCV">
            <a:extLst>
              <a:ext uri="{FF2B5EF4-FFF2-40B4-BE49-F238E27FC236}">
                <a16:creationId xmlns:a16="http://schemas.microsoft.com/office/drawing/2014/main" id="{EC4459F2-89B0-49C9-8BBB-A539EC3BF3F2}"/>
              </a:ext>
            </a:extLst>
          </p:cNvPr>
          <p:cNvSpPr>
            <a:spLocks/>
          </p:cNvSpPr>
          <p:nvPr/>
        </p:nvSpPr>
        <p:spPr>
          <a:xfrm>
            <a:off x="4396546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ysql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-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connector</a:t>
            </a:r>
          </a:p>
        </p:txBody>
      </p:sp>
      <p:sp>
        <p:nvSpPr>
          <p:cNvPr id="398" name="TensorFlow">
            <a:extLst>
              <a:ext uri="{FF2B5EF4-FFF2-40B4-BE49-F238E27FC236}">
                <a16:creationId xmlns:a16="http://schemas.microsoft.com/office/drawing/2014/main" id="{1BCB7ACC-D312-40D7-A18A-D761BC6C2EED}"/>
              </a:ext>
            </a:extLst>
          </p:cNvPr>
          <p:cNvSpPr>
            <a:spLocks/>
          </p:cNvSpPr>
          <p:nvPr/>
        </p:nvSpPr>
        <p:spPr>
          <a:xfrm>
            <a:off x="3571847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jedis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0" name="Tesseract-OCR">
            <a:extLst>
              <a:ext uri="{FF2B5EF4-FFF2-40B4-BE49-F238E27FC236}">
                <a16:creationId xmlns:a16="http://schemas.microsoft.com/office/drawing/2014/main" id="{1B487650-C691-41DC-B76B-E13ED68CB45A}"/>
              </a:ext>
            </a:extLst>
          </p:cNvPr>
          <p:cNvSpPr>
            <a:spLocks/>
          </p:cNvSpPr>
          <p:nvPr/>
        </p:nvSpPr>
        <p:spPr>
          <a:xfrm>
            <a:off x="6048015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log4j2</a:t>
            </a:r>
          </a:p>
        </p:txBody>
      </p:sp>
      <p:sp>
        <p:nvSpPr>
          <p:cNvPr id="113" name="Theano">
            <a:extLst>
              <a:ext uri="{FF2B5EF4-FFF2-40B4-BE49-F238E27FC236}">
                <a16:creationId xmlns:a16="http://schemas.microsoft.com/office/drawing/2014/main" id="{599777DC-53A6-40B1-80CD-ADDCEE8D72D1}"/>
              </a:ext>
            </a:extLst>
          </p:cNvPr>
          <p:cNvSpPr>
            <a:spLocks/>
          </p:cNvSpPr>
          <p:nvPr/>
        </p:nvSpPr>
        <p:spPr>
          <a:xfrm>
            <a:off x="6048015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Scikit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-learn</a:t>
            </a:r>
          </a:p>
        </p:txBody>
      </p:sp>
      <p:sp>
        <p:nvSpPr>
          <p:cNvPr id="114" name="Keras">
            <a:extLst>
              <a:ext uri="{FF2B5EF4-FFF2-40B4-BE49-F238E27FC236}">
                <a16:creationId xmlns:a16="http://schemas.microsoft.com/office/drawing/2014/main" id="{F34E1BD8-B2F7-47AE-BBA6-C79789500D1B}"/>
              </a:ext>
            </a:extLst>
          </p:cNvPr>
          <p:cNvSpPr>
            <a:spLocks/>
          </p:cNvSpPr>
          <p:nvPr/>
        </p:nvSpPr>
        <p:spPr>
          <a:xfrm>
            <a:off x="7703668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TensorFlow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Pytorch">
            <a:extLst>
              <a:ext uri="{FF2B5EF4-FFF2-40B4-BE49-F238E27FC236}">
                <a16:creationId xmlns:a16="http://schemas.microsoft.com/office/drawing/2014/main" id="{83CD2EAA-106D-4231-862D-44A595598476}"/>
              </a:ext>
            </a:extLst>
          </p:cNvPr>
          <p:cNvSpPr>
            <a:spLocks/>
          </p:cNvSpPr>
          <p:nvPr/>
        </p:nvSpPr>
        <p:spPr>
          <a:xfrm>
            <a:off x="6876014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NLTK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Pytorch">
            <a:extLst>
              <a:ext uri="{FF2B5EF4-FFF2-40B4-BE49-F238E27FC236}">
                <a16:creationId xmlns:a16="http://schemas.microsoft.com/office/drawing/2014/main" id="{4C73B409-2BC0-43E2-BBD5-C8A5A064BB6F}"/>
              </a:ext>
            </a:extLst>
          </p:cNvPr>
          <p:cNvSpPr>
            <a:spLocks/>
          </p:cNvSpPr>
          <p:nvPr/>
        </p:nvSpPr>
        <p:spPr>
          <a:xfrm>
            <a:off x="8529490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PyTorch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Tesseract-OCR">
            <a:extLst>
              <a:ext uri="{FF2B5EF4-FFF2-40B4-BE49-F238E27FC236}">
                <a16:creationId xmlns:a16="http://schemas.microsoft.com/office/drawing/2014/main" id="{FEFB6B1C-1F2E-42EC-8335-A6523D8C233F}"/>
              </a:ext>
            </a:extLst>
          </p:cNvPr>
          <p:cNvSpPr>
            <a:spLocks/>
          </p:cNvSpPr>
          <p:nvPr/>
        </p:nvSpPr>
        <p:spPr>
          <a:xfrm>
            <a:off x="3571847" y="3800858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OpenCV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OpenCV">
            <a:extLst>
              <a:ext uri="{FF2B5EF4-FFF2-40B4-BE49-F238E27FC236}">
                <a16:creationId xmlns:a16="http://schemas.microsoft.com/office/drawing/2014/main" id="{754A40C0-1437-4F4A-9D43-C3DBCFB62BC3}"/>
              </a:ext>
            </a:extLst>
          </p:cNvPr>
          <p:cNvSpPr>
            <a:spLocks/>
          </p:cNvSpPr>
          <p:nvPr/>
        </p:nvSpPr>
        <p:spPr>
          <a:xfrm>
            <a:off x="2745739" y="3800858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tesseract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nsorFlow">
            <a:extLst>
              <a:ext uri="{FF2B5EF4-FFF2-40B4-BE49-F238E27FC236}">
                <a16:creationId xmlns:a16="http://schemas.microsoft.com/office/drawing/2014/main" id="{61514468-794E-431C-8A83-C2B9090D3D5E}"/>
              </a:ext>
            </a:extLst>
          </p:cNvPr>
          <p:cNvSpPr>
            <a:spLocks/>
          </p:cNvSpPr>
          <p:nvPr/>
        </p:nvSpPr>
        <p:spPr>
          <a:xfrm>
            <a:off x="1919121" y="3800858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gensim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OpenCV">
            <a:extLst>
              <a:ext uri="{FF2B5EF4-FFF2-40B4-BE49-F238E27FC236}">
                <a16:creationId xmlns:a16="http://schemas.microsoft.com/office/drawing/2014/main" id="{BD50BAA7-8C17-4852-9CA2-BE50994AF105}"/>
              </a:ext>
            </a:extLst>
          </p:cNvPr>
          <p:cNvSpPr>
            <a:spLocks/>
          </p:cNvSpPr>
          <p:nvPr/>
        </p:nvSpPr>
        <p:spPr>
          <a:xfrm>
            <a:off x="5225086" y="3800858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ffmpeg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TensorFlow">
            <a:extLst>
              <a:ext uri="{FF2B5EF4-FFF2-40B4-BE49-F238E27FC236}">
                <a16:creationId xmlns:a16="http://schemas.microsoft.com/office/drawing/2014/main" id="{408655CC-F407-41AB-A755-94C8B25D3451}"/>
              </a:ext>
            </a:extLst>
          </p:cNvPr>
          <p:cNvSpPr>
            <a:spLocks/>
          </p:cNvSpPr>
          <p:nvPr/>
        </p:nvSpPr>
        <p:spPr>
          <a:xfrm>
            <a:off x="4396546" y="3800858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faiss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Keras">
            <a:extLst>
              <a:ext uri="{FF2B5EF4-FFF2-40B4-BE49-F238E27FC236}">
                <a16:creationId xmlns:a16="http://schemas.microsoft.com/office/drawing/2014/main" id="{C08AC70D-FC1D-4C0E-8803-0E89CB356CF7}"/>
              </a:ext>
            </a:extLst>
          </p:cNvPr>
          <p:cNvSpPr>
            <a:spLocks/>
          </p:cNvSpPr>
          <p:nvPr/>
        </p:nvSpPr>
        <p:spPr>
          <a:xfrm>
            <a:off x="9362055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OpenNMT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矩形">
            <a:extLst>
              <a:ext uri="{FF2B5EF4-FFF2-40B4-BE49-F238E27FC236}">
                <a16:creationId xmlns:a16="http://schemas.microsoft.com/office/drawing/2014/main" id="{D2E50DB4-8161-4FB4-B67F-214151CCC768}"/>
              </a:ext>
            </a:extLst>
          </p:cNvPr>
          <p:cNvSpPr/>
          <p:nvPr/>
        </p:nvSpPr>
        <p:spPr>
          <a:xfrm>
            <a:off x="331202" y="3322264"/>
            <a:ext cx="11514541" cy="864085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Keras">
            <a:extLst>
              <a:ext uri="{FF2B5EF4-FFF2-40B4-BE49-F238E27FC236}">
                <a16:creationId xmlns:a16="http://schemas.microsoft.com/office/drawing/2014/main" id="{46D2F074-8FEE-4E15-BDA8-555BEA0E3F9E}"/>
              </a:ext>
            </a:extLst>
          </p:cNvPr>
          <p:cNvSpPr>
            <a:spLocks/>
          </p:cNvSpPr>
          <p:nvPr/>
        </p:nvSpPr>
        <p:spPr>
          <a:xfrm>
            <a:off x="10190364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keras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HTML5">
            <a:extLst>
              <a:ext uri="{FF2B5EF4-FFF2-40B4-BE49-F238E27FC236}">
                <a16:creationId xmlns:a16="http://schemas.microsoft.com/office/drawing/2014/main" id="{B11B7A61-494E-47E7-B4B2-8C844D4B3DC1}"/>
              </a:ext>
            </a:extLst>
          </p:cNvPr>
          <p:cNvSpPr/>
          <p:nvPr/>
        </p:nvSpPr>
        <p:spPr>
          <a:xfrm>
            <a:off x="1094012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HTML5</a:t>
            </a:r>
          </a:p>
        </p:txBody>
      </p:sp>
      <p:sp>
        <p:nvSpPr>
          <p:cNvPr id="109" name="CSS3">
            <a:extLst>
              <a:ext uri="{FF2B5EF4-FFF2-40B4-BE49-F238E27FC236}">
                <a16:creationId xmlns:a16="http://schemas.microsoft.com/office/drawing/2014/main" id="{807C4C28-0F63-4219-AEF9-FD080D334376}"/>
              </a:ext>
            </a:extLst>
          </p:cNvPr>
          <p:cNvSpPr>
            <a:spLocks/>
          </p:cNvSpPr>
          <p:nvPr/>
        </p:nvSpPr>
        <p:spPr>
          <a:xfrm>
            <a:off x="1919121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CSS3</a:t>
            </a:r>
          </a:p>
        </p:txBody>
      </p:sp>
      <p:sp>
        <p:nvSpPr>
          <p:cNvPr id="111" name="ES6">
            <a:extLst>
              <a:ext uri="{FF2B5EF4-FFF2-40B4-BE49-F238E27FC236}">
                <a16:creationId xmlns:a16="http://schemas.microsoft.com/office/drawing/2014/main" id="{54D90F1D-80B8-47D3-A663-938ED74349CE}"/>
              </a:ext>
            </a:extLst>
          </p:cNvPr>
          <p:cNvSpPr/>
          <p:nvPr/>
        </p:nvSpPr>
        <p:spPr>
          <a:xfrm>
            <a:off x="2745739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ES6</a:t>
            </a:r>
          </a:p>
        </p:txBody>
      </p:sp>
      <p:sp>
        <p:nvSpPr>
          <p:cNvPr id="116" name="前端环境">
            <a:extLst>
              <a:ext uri="{FF2B5EF4-FFF2-40B4-BE49-F238E27FC236}">
                <a16:creationId xmlns:a16="http://schemas.microsoft.com/office/drawing/2014/main" id="{4F3E58EC-E645-412C-90FD-37002F739F79}"/>
              </a:ext>
            </a:extLst>
          </p:cNvPr>
          <p:cNvSpPr txBox="1"/>
          <p:nvPr/>
        </p:nvSpPr>
        <p:spPr>
          <a:xfrm>
            <a:off x="344673" y="24433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</a:t>
            </a: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HTML5">
            <a:extLst>
              <a:ext uri="{FF2B5EF4-FFF2-40B4-BE49-F238E27FC236}">
                <a16:creationId xmlns:a16="http://schemas.microsoft.com/office/drawing/2014/main" id="{C867A37B-CCBD-472C-AEB1-C0C51418965E}"/>
              </a:ext>
            </a:extLst>
          </p:cNvPr>
          <p:cNvSpPr/>
          <p:nvPr/>
        </p:nvSpPr>
        <p:spPr>
          <a:xfrm>
            <a:off x="3571847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ECMAScript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CSS3">
            <a:extLst>
              <a:ext uri="{FF2B5EF4-FFF2-40B4-BE49-F238E27FC236}">
                <a16:creationId xmlns:a16="http://schemas.microsoft.com/office/drawing/2014/main" id="{04A994EF-F4F5-446A-B91F-79E0CE082120}"/>
              </a:ext>
            </a:extLst>
          </p:cNvPr>
          <p:cNvSpPr>
            <a:spLocks/>
          </p:cNvSpPr>
          <p:nvPr/>
        </p:nvSpPr>
        <p:spPr>
          <a:xfrm>
            <a:off x="4396546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node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ES6">
            <a:extLst>
              <a:ext uri="{FF2B5EF4-FFF2-40B4-BE49-F238E27FC236}">
                <a16:creationId xmlns:a16="http://schemas.microsoft.com/office/drawing/2014/main" id="{56F16E72-7ABC-4453-9C2F-017B0421E645}"/>
              </a:ext>
            </a:extLst>
          </p:cNvPr>
          <p:cNvSpPr/>
          <p:nvPr/>
        </p:nvSpPr>
        <p:spPr>
          <a:xfrm>
            <a:off x="5225086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npm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ES6">
            <a:extLst>
              <a:ext uri="{FF2B5EF4-FFF2-40B4-BE49-F238E27FC236}">
                <a16:creationId xmlns:a16="http://schemas.microsoft.com/office/drawing/2014/main" id="{977CC731-7A71-4124-867B-AF49AC3BF9DC}"/>
              </a:ext>
            </a:extLst>
          </p:cNvPr>
          <p:cNvSpPr/>
          <p:nvPr/>
        </p:nvSpPr>
        <p:spPr>
          <a:xfrm>
            <a:off x="6048015" y="20342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VSCode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HTML5">
            <a:extLst>
              <a:ext uri="{FF2B5EF4-FFF2-40B4-BE49-F238E27FC236}">
                <a16:creationId xmlns:a16="http://schemas.microsoft.com/office/drawing/2014/main" id="{238EF5D4-EDAD-4B7F-93BE-89F835DBA594}"/>
              </a:ext>
            </a:extLst>
          </p:cNvPr>
          <p:cNvSpPr>
            <a:spLocks/>
          </p:cNvSpPr>
          <p:nvPr/>
        </p:nvSpPr>
        <p:spPr>
          <a:xfrm>
            <a:off x="1094012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jQuery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CSS3">
            <a:extLst>
              <a:ext uri="{FF2B5EF4-FFF2-40B4-BE49-F238E27FC236}">
                <a16:creationId xmlns:a16="http://schemas.microsoft.com/office/drawing/2014/main" id="{743FF453-D8CF-408D-AD0D-6624BF9ABC66}"/>
              </a:ext>
            </a:extLst>
          </p:cNvPr>
          <p:cNvSpPr>
            <a:spLocks/>
          </p:cNvSpPr>
          <p:nvPr/>
        </p:nvSpPr>
        <p:spPr>
          <a:xfrm>
            <a:off x="1919121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Underscore.js</a:t>
            </a:r>
          </a:p>
        </p:txBody>
      </p:sp>
      <p:sp>
        <p:nvSpPr>
          <p:cNvPr id="130" name="ES6">
            <a:extLst>
              <a:ext uri="{FF2B5EF4-FFF2-40B4-BE49-F238E27FC236}">
                <a16:creationId xmlns:a16="http://schemas.microsoft.com/office/drawing/2014/main" id="{7D86C57F-A9E0-48F0-9D7B-540CB8363B8C}"/>
              </a:ext>
            </a:extLst>
          </p:cNvPr>
          <p:cNvSpPr/>
          <p:nvPr/>
        </p:nvSpPr>
        <p:spPr>
          <a:xfrm>
            <a:off x="2745739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Moment.js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HTML5">
            <a:extLst>
              <a:ext uri="{FF2B5EF4-FFF2-40B4-BE49-F238E27FC236}">
                <a16:creationId xmlns:a16="http://schemas.microsoft.com/office/drawing/2014/main" id="{AA74FE6B-E84D-477A-80A1-E0C542EA1347}"/>
              </a:ext>
            </a:extLst>
          </p:cNvPr>
          <p:cNvSpPr/>
          <p:nvPr/>
        </p:nvSpPr>
        <p:spPr>
          <a:xfrm>
            <a:off x="3571847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Element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CSS3">
            <a:extLst>
              <a:ext uri="{FF2B5EF4-FFF2-40B4-BE49-F238E27FC236}">
                <a16:creationId xmlns:a16="http://schemas.microsoft.com/office/drawing/2014/main" id="{CD6FADAE-EB9A-4B01-AB84-06F9FF91804F}"/>
              </a:ext>
            </a:extLst>
          </p:cNvPr>
          <p:cNvSpPr/>
          <p:nvPr/>
        </p:nvSpPr>
        <p:spPr>
          <a:xfrm>
            <a:off x="4396546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ECharts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ES6">
            <a:extLst>
              <a:ext uri="{FF2B5EF4-FFF2-40B4-BE49-F238E27FC236}">
                <a16:creationId xmlns:a16="http://schemas.microsoft.com/office/drawing/2014/main" id="{A42B90EC-631C-474E-B601-9CF4D6243487}"/>
              </a:ext>
            </a:extLst>
          </p:cNvPr>
          <p:cNvSpPr/>
          <p:nvPr/>
        </p:nvSpPr>
        <p:spPr>
          <a:xfrm>
            <a:off x="5225086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Video.js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HTML5">
            <a:extLst>
              <a:ext uri="{FF2B5EF4-FFF2-40B4-BE49-F238E27FC236}">
                <a16:creationId xmlns:a16="http://schemas.microsoft.com/office/drawing/2014/main" id="{4292A81B-90A1-4732-94F9-2D00EBFF5DE9}"/>
              </a:ext>
            </a:extLst>
          </p:cNvPr>
          <p:cNvSpPr/>
          <p:nvPr/>
        </p:nvSpPr>
        <p:spPr>
          <a:xfrm>
            <a:off x="6048015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OpenLayers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CSS3">
            <a:extLst>
              <a:ext uri="{FF2B5EF4-FFF2-40B4-BE49-F238E27FC236}">
                <a16:creationId xmlns:a16="http://schemas.microsoft.com/office/drawing/2014/main" id="{A83FEC4F-0B9E-4609-B6FD-C2D623072D0A}"/>
              </a:ext>
            </a:extLst>
          </p:cNvPr>
          <p:cNvSpPr/>
          <p:nvPr/>
        </p:nvSpPr>
        <p:spPr>
          <a:xfrm>
            <a:off x="6876014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Less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ES6">
            <a:extLst>
              <a:ext uri="{FF2B5EF4-FFF2-40B4-BE49-F238E27FC236}">
                <a16:creationId xmlns:a16="http://schemas.microsoft.com/office/drawing/2014/main" id="{8D59969B-1039-4793-ACE0-D7F1F1B93670}"/>
              </a:ext>
            </a:extLst>
          </p:cNvPr>
          <p:cNvSpPr/>
          <p:nvPr/>
        </p:nvSpPr>
        <p:spPr>
          <a:xfrm>
            <a:off x="7703668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CesiumJS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ES6">
            <a:extLst>
              <a:ext uri="{FF2B5EF4-FFF2-40B4-BE49-F238E27FC236}">
                <a16:creationId xmlns:a16="http://schemas.microsoft.com/office/drawing/2014/main" id="{C1DA078B-288A-428B-9F56-255F91E63638}"/>
              </a:ext>
            </a:extLst>
          </p:cNvPr>
          <p:cNvSpPr/>
          <p:nvPr/>
        </p:nvSpPr>
        <p:spPr>
          <a:xfrm>
            <a:off x="8529490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D3.js</a:t>
            </a:r>
          </a:p>
        </p:txBody>
      </p:sp>
      <p:sp>
        <p:nvSpPr>
          <p:cNvPr id="138" name="ES6">
            <a:extLst>
              <a:ext uri="{FF2B5EF4-FFF2-40B4-BE49-F238E27FC236}">
                <a16:creationId xmlns:a16="http://schemas.microsoft.com/office/drawing/2014/main" id="{4D692350-0554-4999-954B-29E9A01C004A}"/>
              </a:ext>
            </a:extLst>
          </p:cNvPr>
          <p:cNvSpPr/>
          <p:nvPr/>
        </p:nvSpPr>
        <p:spPr>
          <a:xfrm>
            <a:off x="9362055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Three.js</a:t>
            </a:r>
          </a:p>
        </p:txBody>
      </p:sp>
      <p:sp>
        <p:nvSpPr>
          <p:cNvPr id="139" name="ES6">
            <a:extLst>
              <a:ext uri="{FF2B5EF4-FFF2-40B4-BE49-F238E27FC236}">
                <a16:creationId xmlns:a16="http://schemas.microsoft.com/office/drawing/2014/main" id="{F355C360-3A3C-4DCB-9B14-824E8FB01A89}"/>
              </a:ext>
            </a:extLst>
          </p:cNvPr>
          <p:cNvSpPr/>
          <p:nvPr/>
        </p:nvSpPr>
        <p:spPr>
          <a:xfrm>
            <a:off x="10190364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WebGL</a:t>
            </a:r>
          </a:p>
        </p:txBody>
      </p:sp>
      <p:sp>
        <p:nvSpPr>
          <p:cNvPr id="140" name="ES6">
            <a:extLst>
              <a:ext uri="{FF2B5EF4-FFF2-40B4-BE49-F238E27FC236}">
                <a16:creationId xmlns:a16="http://schemas.microsoft.com/office/drawing/2014/main" id="{C69A72AE-F503-4FEA-A374-68E77CBB528D}"/>
              </a:ext>
            </a:extLst>
          </p:cNvPr>
          <p:cNvSpPr/>
          <p:nvPr/>
        </p:nvSpPr>
        <p:spPr>
          <a:xfrm>
            <a:off x="11024577" y="54771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Socket.IO</a:t>
            </a:r>
          </a:p>
        </p:txBody>
      </p:sp>
      <p:sp>
        <p:nvSpPr>
          <p:cNvPr id="127" name="Tesseract-OCR">
            <a:extLst>
              <a:ext uri="{FF2B5EF4-FFF2-40B4-BE49-F238E27FC236}">
                <a16:creationId xmlns:a16="http://schemas.microsoft.com/office/drawing/2014/main" id="{AAED6F4E-4FDC-4880-8F63-FC1CD2547247}"/>
              </a:ext>
            </a:extLst>
          </p:cNvPr>
          <p:cNvSpPr>
            <a:spLocks/>
          </p:cNvSpPr>
          <p:nvPr/>
        </p:nvSpPr>
        <p:spPr>
          <a:xfrm>
            <a:off x="7703668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MyBatis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OpenCV">
            <a:extLst>
              <a:ext uri="{FF2B5EF4-FFF2-40B4-BE49-F238E27FC236}">
                <a16:creationId xmlns:a16="http://schemas.microsoft.com/office/drawing/2014/main" id="{57C51435-A22B-440E-88DE-9AF8325DD82B}"/>
              </a:ext>
            </a:extLst>
          </p:cNvPr>
          <p:cNvSpPr>
            <a:spLocks/>
          </p:cNvSpPr>
          <p:nvPr/>
        </p:nvSpPr>
        <p:spPr>
          <a:xfrm>
            <a:off x="6876014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SpringShiro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TensorFlow">
            <a:extLst>
              <a:ext uri="{FF2B5EF4-FFF2-40B4-BE49-F238E27FC236}">
                <a16:creationId xmlns:a16="http://schemas.microsoft.com/office/drawing/2014/main" id="{74EBF875-6DAB-4200-AF87-F6F393E90CBD}"/>
              </a:ext>
            </a:extLst>
          </p:cNvPr>
          <p:cNvSpPr>
            <a:spLocks/>
          </p:cNvSpPr>
          <p:nvPr/>
        </p:nvSpPr>
        <p:spPr>
          <a:xfrm>
            <a:off x="6048015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SpringBoot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支撑框架">
            <a:extLst>
              <a:ext uri="{FF2B5EF4-FFF2-40B4-BE49-F238E27FC236}">
                <a16:creationId xmlns:a16="http://schemas.microsoft.com/office/drawing/2014/main" id="{691CED6D-ECED-42E2-AF9A-DED2C776B0D4}"/>
              </a:ext>
            </a:extLst>
          </p:cNvPr>
          <p:cNvSpPr txBox="1"/>
          <p:nvPr/>
        </p:nvSpPr>
        <p:spPr>
          <a:xfrm>
            <a:off x="5225086" y="1169164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0" name="OpenCV">
            <a:extLst>
              <a:ext uri="{FF2B5EF4-FFF2-40B4-BE49-F238E27FC236}">
                <a16:creationId xmlns:a16="http://schemas.microsoft.com/office/drawing/2014/main" id="{714A125B-08F7-417F-95C3-F7307A360026}"/>
              </a:ext>
            </a:extLst>
          </p:cNvPr>
          <p:cNvSpPr>
            <a:spLocks/>
          </p:cNvSpPr>
          <p:nvPr/>
        </p:nvSpPr>
        <p:spPr>
          <a:xfrm>
            <a:off x="4396546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Eclipse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1" name="TensorFlow">
            <a:extLst>
              <a:ext uri="{FF2B5EF4-FFF2-40B4-BE49-F238E27FC236}">
                <a16:creationId xmlns:a16="http://schemas.microsoft.com/office/drawing/2014/main" id="{2346834B-C4AA-4D87-8506-1441826BB23F}"/>
              </a:ext>
            </a:extLst>
          </p:cNvPr>
          <p:cNvSpPr>
            <a:spLocks/>
          </p:cNvSpPr>
          <p:nvPr/>
        </p:nvSpPr>
        <p:spPr>
          <a:xfrm>
            <a:off x="3571847" y="1128259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IDEA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2" name="Tesseract-OCR">
            <a:extLst>
              <a:ext uri="{FF2B5EF4-FFF2-40B4-BE49-F238E27FC236}">
                <a16:creationId xmlns:a16="http://schemas.microsoft.com/office/drawing/2014/main" id="{9E6C5AA8-342C-4B3E-8E28-237E107D58D3}"/>
              </a:ext>
            </a:extLst>
          </p:cNvPr>
          <p:cNvSpPr>
            <a:spLocks/>
          </p:cNvSpPr>
          <p:nvPr/>
        </p:nvSpPr>
        <p:spPr>
          <a:xfrm>
            <a:off x="6876014" y="14725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JUnit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0" name="Tesseract-OCR">
            <a:extLst>
              <a:ext uri="{FF2B5EF4-FFF2-40B4-BE49-F238E27FC236}">
                <a16:creationId xmlns:a16="http://schemas.microsoft.com/office/drawing/2014/main" id="{25EBD6D0-BDB0-4136-9624-D072299AF379}"/>
              </a:ext>
            </a:extLst>
          </p:cNvPr>
          <p:cNvSpPr>
            <a:spLocks/>
          </p:cNvSpPr>
          <p:nvPr/>
        </p:nvSpPr>
        <p:spPr>
          <a:xfrm>
            <a:off x="2745739" y="2424854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selenium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1" name="OpenCV">
            <a:extLst>
              <a:ext uri="{FF2B5EF4-FFF2-40B4-BE49-F238E27FC236}">
                <a16:creationId xmlns:a16="http://schemas.microsoft.com/office/drawing/2014/main" id="{7E945AC5-3944-431A-B3E5-F74093268642}"/>
              </a:ext>
            </a:extLst>
          </p:cNvPr>
          <p:cNvSpPr>
            <a:spLocks/>
          </p:cNvSpPr>
          <p:nvPr/>
        </p:nvSpPr>
        <p:spPr>
          <a:xfrm>
            <a:off x="1919121" y="2424854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APScheduler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2" name="TensorFlow">
            <a:extLst>
              <a:ext uri="{FF2B5EF4-FFF2-40B4-BE49-F238E27FC236}">
                <a16:creationId xmlns:a16="http://schemas.microsoft.com/office/drawing/2014/main" id="{9B26C622-48DA-4DC5-8A2F-CAB58856F3CA}"/>
              </a:ext>
            </a:extLst>
          </p:cNvPr>
          <p:cNvSpPr>
            <a:spLocks/>
          </p:cNvSpPr>
          <p:nvPr/>
        </p:nvSpPr>
        <p:spPr>
          <a:xfrm>
            <a:off x="1094012" y="2424854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Requests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4" name="Pytorch">
            <a:extLst>
              <a:ext uri="{FF2B5EF4-FFF2-40B4-BE49-F238E27FC236}">
                <a16:creationId xmlns:a16="http://schemas.microsoft.com/office/drawing/2014/main" id="{285BF028-FC30-4B7F-BE70-BB53B0A10B8B}"/>
              </a:ext>
            </a:extLst>
          </p:cNvPr>
          <p:cNvSpPr>
            <a:spLocks/>
          </p:cNvSpPr>
          <p:nvPr/>
        </p:nvSpPr>
        <p:spPr>
          <a:xfrm>
            <a:off x="1094012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cpython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5" name="支撑框架">
            <a:extLst>
              <a:ext uri="{FF2B5EF4-FFF2-40B4-BE49-F238E27FC236}">
                <a16:creationId xmlns:a16="http://schemas.microsoft.com/office/drawing/2014/main" id="{4947A550-EB33-4288-B3B8-972F0BBF1333}"/>
              </a:ext>
            </a:extLst>
          </p:cNvPr>
          <p:cNvSpPr txBox="1"/>
          <p:nvPr/>
        </p:nvSpPr>
        <p:spPr>
          <a:xfrm>
            <a:off x="344673" y="213144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基础环境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6" name="TensorFlow">
            <a:extLst>
              <a:ext uri="{FF2B5EF4-FFF2-40B4-BE49-F238E27FC236}">
                <a16:creationId xmlns:a16="http://schemas.microsoft.com/office/drawing/2014/main" id="{C2C6AFE1-E63A-4422-8D9C-EBA29F6C43D1}"/>
              </a:ext>
            </a:extLst>
          </p:cNvPr>
          <p:cNvSpPr>
            <a:spLocks/>
          </p:cNvSpPr>
          <p:nvPr/>
        </p:nvSpPr>
        <p:spPr>
          <a:xfrm>
            <a:off x="2745739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PyCharm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7" name="支撑框架">
            <a:extLst>
              <a:ext uri="{FF2B5EF4-FFF2-40B4-BE49-F238E27FC236}">
                <a16:creationId xmlns:a16="http://schemas.microsoft.com/office/drawing/2014/main" id="{59F3F66A-0DD7-424B-B5AC-FEDF021D362C}"/>
              </a:ext>
            </a:extLst>
          </p:cNvPr>
          <p:cNvSpPr txBox="1"/>
          <p:nvPr/>
        </p:nvSpPr>
        <p:spPr>
          <a:xfrm>
            <a:off x="344673" y="2465759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第三方包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9" name="矩形">
            <a:extLst>
              <a:ext uri="{FF2B5EF4-FFF2-40B4-BE49-F238E27FC236}">
                <a16:creationId xmlns:a16="http://schemas.microsoft.com/office/drawing/2014/main" id="{ABE5F5E1-D067-48C5-B368-F60B24EB48F8}"/>
              </a:ext>
            </a:extLst>
          </p:cNvPr>
          <p:cNvSpPr/>
          <p:nvPr/>
        </p:nvSpPr>
        <p:spPr>
          <a:xfrm>
            <a:off x="330442" y="1977050"/>
            <a:ext cx="11520328" cy="1201459"/>
          </a:xfrm>
          <a:prstGeom prst="rect">
            <a:avLst/>
          </a:prstGeom>
          <a:ln w="25400">
            <a:solidFill>
              <a:schemeClr val="bg1">
                <a:lumMod val="85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1" name="Theano">
            <a:extLst>
              <a:ext uri="{FF2B5EF4-FFF2-40B4-BE49-F238E27FC236}">
                <a16:creationId xmlns:a16="http://schemas.microsoft.com/office/drawing/2014/main" id="{F24DDAA5-370B-44A9-A6C8-273653C3DFD5}"/>
              </a:ext>
            </a:extLst>
          </p:cNvPr>
          <p:cNvSpPr>
            <a:spLocks/>
          </p:cNvSpPr>
          <p:nvPr/>
        </p:nvSpPr>
        <p:spPr>
          <a:xfrm>
            <a:off x="1919121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PIP</a:t>
            </a:r>
          </a:p>
        </p:txBody>
      </p:sp>
      <p:sp>
        <p:nvSpPr>
          <p:cNvPr id="182" name="Shape 362">
            <a:extLst>
              <a:ext uri="{FF2B5EF4-FFF2-40B4-BE49-F238E27FC236}">
                <a16:creationId xmlns:a16="http://schemas.microsoft.com/office/drawing/2014/main" id="{88C096DB-B0EF-4DDC-B16C-97355A756E0A}"/>
              </a:ext>
            </a:extLst>
          </p:cNvPr>
          <p:cNvSpPr>
            <a:spLocks/>
          </p:cNvSpPr>
          <p:nvPr/>
        </p:nvSpPr>
        <p:spPr>
          <a:xfrm>
            <a:off x="11029410" y="2001028"/>
            <a:ext cx="777080" cy="2128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38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数据支撑</a:t>
            </a:r>
            <a:endParaRPr kumimoji="0" sz="105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3" name="Tesseract-OCR">
            <a:extLst>
              <a:ext uri="{FF2B5EF4-FFF2-40B4-BE49-F238E27FC236}">
                <a16:creationId xmlns:a16="http://schemas.microsoft.com/office/drawing/2014/main" id="{5070FDA4-621D-41FA-967E-4E1CCC36EF83}"/>
              </a:ext>
            </a:extLst>
          </p:cNvPr>
          <p:cNvSpPr>
            <a:spLocks/>
          </p:cNvSpPr>
          <p:nvPr/>
        </p:nvSpPr>
        <p:spPr>
          <a:xfrm>
            <a:off x="3571847" y="2424854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Pytest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8" name="Pytorch">
            <a:extLst>
              <a:ext uri="{FF2B5EF4-FFF2-40B4-BE49-F238E27FC236}">
                <a16:creationId xmlns:a16="http://schemas.microsoft.com/office/drawing/2014/main" id="{106BB0AD-34A5-4DDA-85B4-710EE2958A2D}"/>
              </a:ext>
            </a:extLst>
          </p:cNvPr>
          <p:cNvSpPr>
            <a:spLocks/>
          </p:cNvSpPr>
          <p:nvPr/>
        </p:nvSpPr>
        <p:spPr>
          <a:xfrm>
            <a:off x="3571847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Scala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0" name="Theano">
            <a:extLst>
              <a:ext uri="{FF2B5EF4-FFF2-40B4-BE49-F238E27FC236}">
                <a16:creationId xmlns:a16="http://schemas.microsoft.com/office/drawing/2014/main" id="{9C42B58A-793D-423A-BB6F-B2992AFA9387}"/>
              </a:ext>
            </a:extLst>
          </p:cNvPr>
          <p:cNvSpPr>
            <a:spLocks/>
          </p:cNvSpPr>
          <p:nvPr/>
        </p:nvSpPr>
        <p:spPr>
          <a:xfrm>
            <a:off x="4396546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OpenJDK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2" name="Tesseract-OCR">
            <a:extLst>
              <a:ext uri="{FF2B5EF4-FFF2-40B4-BE49-F238E27FC236}">
                <a16:creationId xmlns:a16="http://schemas.microsoft.com/office/drawing/2014/main" id="{6A028FEF-7BAF-46FF-ABED-B69FFAFC7E2D}"/>
              </a:ext>
            </a:extLst>
          </p:cNvPr>
          <p:cNvSpPr>
            <a:spLocks/>
          </p:cNvSpPr>
          <p:nvPr/>
        </p:nvSpPr>
        <p:spPr>
          <a:xfrm>
            <a:off x="7703668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Django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3" name="OpenCV">
            <a:extLst>
              <a:ext uri="{FF2B5EF4-FFF2-40B4-BE49-F238E27FC236}">
                <a16:creationId xmlns:a16="http://schemas.microsoft.com/office/drawing/2014/main" id="{45E90890-2DE8-4340-87FB-50D4D1519BC9}"/>
              </a:ext>
            </a:extLst>
          </p:cNvPr>
          <p:cNvSpPr>
            <a:spLocks/>
          </p:cNvSpPr>
          <p:nvPr/>
        </p:nvSpPr>
        <p:spPr>
          <a:xfrm>
            <a:off x="6876014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Muspider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4" name="TensorFlow">
            <a:extLst>
              <a:ext uri="{FF2B5EF4-FFF2-40B4-BE49-F238E27FC236}">
                <a16:creationId xmlns:a16="http://schemas.microsoft.com/office/drawing/2014/main" id="{742A99C8-BC78-45B3-9AB6-6FC423FD75D0}"/>
              </a:ext>
            </a:extLst>
          </p:cNvPr>
          <p:cNvSpPr>
            <a:spLocks/>
          </p:cNvSpPr>
          <p:nvPr/>
        </p:nvSpPr>
        <p:spPr>
          <a:xfrm>
            <a:off x="6048015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Scrapy-redis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5" name="支撑框架">
            <a:extLst>
              <a:ext uri="{FF2B5EF4-FFF2-40B4-BE49-F238E27FC236}">
                <a16:creationId xmlns:a16="http://schemas.microsoft.com/office/drawing/2014/main" id="{50F0AA0B-74BB-4E7D-AF8F-DFE6BC45F020}"/>
              </a:ext>
            </a:extLst>
          </p:cNvPr>
          <p:cNvSpPr txBox="1"/>
          <p:nvPr/>
        </p:nvSpPr>
        <p:spPr>
          <a:xfrm>
            <a:off x="5225086" y="213144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6" name="Tesseract-OCR">
            <a:extLst>
              <a:ext uri="{FF2B5EF4-FFF2-40B4-BE49-F238E27FC236}">
                <a16:creationId xmlns:a16="http://schemas.microsoft.com/office/drawing/2014/main" id="{862E8887-8A83-4040-84DB-A87AD5823762}"/>
              </a:ext>
            </a:extLst>
          </p:cNvPr>
          <p:cNvSpPr>
            <a:spLocks/>
          </p:cNvSpPr>
          <p:nvPr/>
        </p:nvSpPr>
        <p:spPr>
          <a:xfrm>
            <a:off x="10190364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 streaming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7" name="OpenCV">
            <a:extLst>
              <a:ext uri="{FF2B5EF4-FFF2-40B4-BE49-F238E27FC236}">
                <a16:creationId xmlns:a16="http://schemas.microsoft.com/office/drawing/2014/main" id="{83C2AAD3-923C-4EA0-AEFF-26724C50A571}"/>
              </a:ext>
            </a:extLst>
          </p:cNvPr>
          <p:cNvSpPr>
            <a:spLocks/>
          </p:cNvSpPr>
          <p:nvPr/>
        </p:nvSpPr>
        <p:spPr>
          <a:xfrm>
            <a:off x="9362055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spark </a:t>
            </a: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mlib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8" name="TensorFlow">
            <a:extLst>
              <a:ext uri="{FF2B5EF4-FFF2-40B4-BE49-F238E27FC236}">
                <a16:creationId xmlns:a16="http://schemas.microsoft.com/office/drawing/2014/main" id="{0557088E-B9B0-4DBA-BFA8-F56260ECF236}"/>
              </a:ext>
            </a:extLst>
          </p:cNvPr>
          <p:cNvSpPr>
            <a:spLocks/>
          </p:cNvSpPr>
          <p:nvPr/>
        </p:nvSpPr>
        <p:spPr>
          <a:xfrm>
            <a:off x="8529490" y="209053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Flask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6" name="TensorFlow">
            <a:extLst>
              <a:ext uri="{FF2B5EF4-FFF2-40B4-BE49-F238E27FC236}">
                <a16:creationId xmlns:a16="http://schemas.microsoft.com/office/drawing/2014/main" id="{B933F579-D762-4B07-9DDF-CD16CE22BBE7}"/>
              </a:ext>
            </a:extLst>
          </p:cNvPr>
          <p:cNvSpPr>
            <a:spLocks/>
          </p:cNvSpPr>
          <p:nvPr/>
        </p:nvSpPr>
        <p:spPr>
          <a:xfrm>
            <a:off x="4396546" y="2424854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poi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9" name="支撑框架">
            <a:extLst>
              <a:ext uri="{FF2B5EF4-FFF2-40B4-BE49-F238E27FC236}">
                <a16:creationId xmlns:a16="http://schemas.microsoft.com/office/drawing/2014/main" id="{B4A02BD2-A1FE-43F0-BDF3-0370981C539D}"/>
              </a:ext>
            </a:extLst>
          </p:cNvPr>
          <p:cNvSpPr txBox="1"/>
          <p:nvPr/>
        </p:nvSpPr>
        <p:spPr>
          <a:xfrm>
            <a:off x="5225086" y="3483592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核心框架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0" name="Tesseract-OCR">
            <a:extLst>
              <a:ext uri="{FF2B5EF4-FFF2-40B4-BE49-F238E27FC236}">
                <a16:creationId xmlns:a16="http://schemas.microsoft.com/office/drawing/2014/main" id="{57881B85-47EE-4824-9BEC-28F273FFD2D7}"/>
              </a:ext>
            </a:extLst>
          </p:cNvPr>
          <p:cNvSpPr>
            <a:spLocks/>
          </p:cNvSpPr>
          <p:nvPr/>
        </p:nvSpPr>
        <p:spPr>
          <a:xfrm>
            <a:off x="2745739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Conda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1" name="OpenCV">
            <a:extLst>
              <a:ext uri="{FF2B5EF4-FFF2-40B4-BE49-F238E27FC236}">
                <a16:creationId xmlns:a16="http://schemas.microsoft.com/office/drawing/2014/main" id="{836D0F1E-621F-42C6-A58D-BB7D14F58516}"/>
              </a:ext>
            </a:extLst>
          </p:cNvPr>
          <p:cNvSpPr>
            <a:spLocks/>
          </p:cNvSpPr>
          <p:nvPr/>
        </p:nvSpPr>
        <p:spPr>
          <a:xfrm>
            <a:off x="1919121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Anaconda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2" name="TensorFlow">
            <a:extLst>
              <a:ext uri="{FF2B5EF4-FFF2-40B4-BE49-F238E27FC236}">
                <a16:creationId xmlns:a16="http://schemas.microsoft.com/office/drawing/2014/main" id="{210DA32E-6B83-4E88-8C8E-E9CFBC88F511}"/>
              </a:ext>
            </a:extLst>
          </p:cNvPr>
          <p:cNvSpPr>
            <a:spLocks/>
          </p:cNvSpPr>
          <p:nvPr/>
        </p:nvSpPr>
        <p:spPr>
          <a:xfrm>
            <a:off x="1094012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python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3" name="TensorFlow">
            <a:extLst>
              <a:ext uri="{FF2B5EF4-FFF2-40B4-BE49-F238E27FC236}">
                <a16:creationId xmlns:a16="http://schemas.microsoft.com/office/drawing/2014/main" id="{5451EFB8-1F91-421E-BCC1-42669B752C3A}"/>
              </a:ext>
            </a:extLst>
          </p:cNvPr>
          <p:cNvSpPr>
            <a:spLocks/>
          </p:cNvSpPr>
          <p:nvPr/>
        </p:nvSpPr>
        <p:spPr>
          <a:xfrm>
            <a:off x="4396546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PIP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4" name="Theano">
            <a:extLst>
              <a:ext uri="{FF2B5EF4-FFF2-40B4-BE49-F238E27FC236}">
                <a16:creationId xmlns:a16="http://schemas.microsoft.com/office/drawing/2014/main" id="{3D25EE96-F004-4CC5-AB51-7A917639A663}"/>
              </a:ext>
            </a:extLst>
          </p:cNvPr>
          <p:cNvSpPr>
            <a:spLocks/>
          </p:cNvSpPr>
          <p:nvPr/>
        </p:nvSpPr>
        <p:spPr>
          <a:xfrm>
            <a:off x="3571847" y="344268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Conda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6" name="Shape 345">
            <a:extLst>
              <a:ext uri="{FF2B5EF4-FFF2-40B4-BE49-F238E27FC236}">
                <a16:creationId xmlns:a16="http://schemas.microsoft.com/office/drawing/2014/main" id="{F5AF8B6C-6AB1-49F1-9670-5C492127B41D}"/>
              </a:ext>
            </a:extLst>
          </p:cNvPr>
          <p:cNvSpPr>
            <a:spLocks/>
          </p:cNvSpPr>
          <p:nvPr/>
        </p:nvSpPr>
        <p:spPr>
          <a:xfrm>
            <a:off x="1094012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Git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7" name="Shape 346">
            <a:extLst>
              <a:ext uri="{FF2B5EF4-FFF2-40B4-BE49-F238E27FC236}">
                <a16:creationId xmlns:a16="http://schemas.microsoft.com/office/drawing/2014/main" id="{625E7C4B-2D07-4442-B243-6DA4BA962130}"/>
              </a:ext>
            </a:extLst>
          </p:cNvPr>
          <p:cNvSpPr>
            <a:spLocks/>
          </p:cNvSpPr>
          <p:nvPr/>
        </p:nvSpPr>
        <p:spPr>
          <a:xfrm>
            <a:off x="1919121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Gitlab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8" name="Shape 347">
            <a:extLst>
              <a:ext uri="{FF2B5EF4-FFF2-40B4-BE49-F238E27FC236}">
                <a16:creationId xmlns:a16="http://schemas.microsoft.com/office/drawing/2014/main" id="{4D5FFC16-D7C6-455C-A5AA-66ECD6A43967}"/>
              </a:ext>
            </a:extLst>
          </p:cNvPr>
          <p:cNvSpPr>
            <a:spLocks/>
          </p:cNvSpPr>
          <p:nvPr/>
        </p:nvSpPr>
        <p:spPr>
          <a:xfrm>
            <a:off x="2745739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Swagger-UI</a:t>
            </a:r>
          </a:p>
        </p:txBody>
      </p:sp>
      <p:sp>
        <p:nvSpPr>
          <p:cNvPr id="149" name="Shape 348">
            <a:extLst>
              <a:ext uri="{FF2B5EF4-FFF2-40B4-BE49-F238E27FC236}">
                <a16:creationId xmlns:a16="http://schemas.microsoft.com/office/drawing/2014/main" id="{CB1C1973-89B3-4755-92CD-CFE58D274A0A}"/>
              </a:ext>
            </a:extLst>
          </p:cNvPr>
          <p:cNvSpPr>
            <a:spLocks/>
          </p:cNvSpPr>
          <p:nvPr/>
        </p:nvSpPr>
        <p:spPr>
          <a:xfrm>
            <a:off x="3571847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OpenAPI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3" name="Shape 349">
            <a:extLst>
              <a:ext uri="{FF2B5EF4-FFF2-40B4-BE49-F238E27FC236}">
                <a16:creationId xmlns:a16="http://schemas.microsoft.com/office/drawing/2014/main" id="{DA834538-A5C4-4DDC-BD23-AE49B374574C}"/>
              </a:ext>
            </a:extLst>
          </p:cNvPr>
          <p:cNvSpPr>
            <a:spLocks/>
          </p:cNvSpPr>
          <p:nvPr/>
        </p:nvSpPr>
        <p:spPr>
          <a:xfrm>
            <a:off x="4396546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Selenium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4" name="Shape 385">
            <a:extLst>
              <a:ext uri="{FF2B5EF4-FFF2-40B4-BE49-F238E27FC236}">
                <a16:creationId xmlns:a16="http://schemas.microsoft.com/office/drawing/2014/main" id="{B8021756-0873-4EBE-B1A9-13E6732B9EC8}"/>
              </a:ext>
            </a:extLst>
          </p:cNvPr>
          <p:cNvSpPr>
            <a:spLocks/>
          </p:cNvSpPr>
          <p:nvPr/>
        </p:nvSpPr>
        <p:spPr>
          <a:xfrm>
            <a:off x="5225086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Easy-Mock</a:t>
            </a:r>
          </a:p>
        </p:txBody>
      </p:sp>
      <p:sp>
        <p:nvSpPr>
          <p:cNvPr id="155" name="Shape 400">
            <a:extLst>
              <a:ext uri="{FF2B5EF4-FFF2-40B4-BE49-F238E27FC236}">
                <a16:creationId xmlns:a16="http://schemas.microsoft.com/office/drawing/2014/main" id="{9D11394F-C1DF-435E-B8A0-9BDDD09B122C}"/>
              </a:ext>
            </a:extLst>
          </p:cNvPr>
          <p:cNvSpPr/>
          <p:nvPr/>
        </p:nvSpPr>
        <p:spPr>
          <a:xfrm>
            <a:off x="344673" y="4496325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工具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6" name="Shape 300">
            <a:extLst>
              <a:ext uri="{FF2B5EF4-FFF2-40B4-BE49-F238E27FC236}">
                <a16:creationId xmlns:a16="http://schemas.microsoft.com/office/drawing/2014/main" id="{F281DEE1-A476-4E9B-98AC-4EC6D0B7D46E}"/>
              </a:ext>
            </a:extLst>
          </p:cNvPr>
          <p:cNvSpPr>
            <a:spLocks/>
          </p:cNvSpPr>
          <p:nvPr/>
        </p:nvSpPr>
        <p:spPr>
          <a:xfrm>
            <a:off x="6048015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BugFree</a:t>
            </a:r>
            <a:endParaRPr kumimoji="0" lang="en-US" altLang="zh-CN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Shape 299">
            <a:extLst>
              <a:ext uri="{FF2B5EF4-FFF2-40B4-BE49-F238E27FC236}">
                <a16:creationId xmlns:a16="http://schemas.microsoft.com/office/drawing/2014/main" id="{7E115C69-8123-4589-BEB8-AFDBD1F41A8F}"/>
              </a:ext>
            </a:extLst>
          </p:cNvPr>
          <p:cNvSpPr>
            <a:spLocks/>
          </p:cNvSpPr>
          <p:nvPr/>
        </p:nvSpPr>
        <p:spPr>
          <a:xfrm>
            <a:off x="6876014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Supervisor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8" name="Shape 300">
            <a:extLst>
              <a:ext uri="{FF2B5EF4-FFF2-40B4-BE49-F238E27FC236}">
                <a16:creationId xmlns:a16="http://schemas.microsoft.com/office/drawing/2014/main" id="{6DB8791A-3F12-4BCB-BCCD-D4E01B95476F}"/>
              </a:ext>
            </a:extLst>
          </p:cNvPr>
          <p:cNvSpPr>
            <a:spLocks/>
          </p:cNvSpPr>
          <p:nvPr/>
        </p:nvSpPr>
        <p:spPr>
          <a:xfrm>
            <a:off x="7703668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Glances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Shape 301">
            <a:extLst>
              <a:ext uri="{FF2B5EF4-FFF2-40B4-BE49-F238E27FC236}">
                <a16:creationId xmlns:a16="http://schemas.microsoft.com/office/drawing/2014/main" id="{8E394FD6-35D1-4118-9BFB-0DA2A9D07648}"/>
              </a:ext>
            </a:extLst>
          </p:cNvPr>
          <p:cNvSpPr>
            <a:spLocks/>
          </p:cNvSpPr>
          <p:nvPr/>
        </p:nvSpPr>
        <p:spPr>
          <a:xfrm>
            <a:off x="8529490" y="4455420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Axure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Shape 347">
            <a:extLst>
              <a:ext uri="{FF2B5EF4-FFF2-40B4-BE49-F238E27FC236}">
                <a16:creationId xmlns:a16="http://schemas.microsoft.com/office/drawing/2014/main" id="{42C1E2A4-0764-4BA0-BEAD-FFA659E9E1A9}"/>
              </a:ext>
            </a:extLst>
          </p:cNvPr>
          <p:cNvSpPr>
            <a:spLocks/>
          </p:cNvSpPr>
          <p:nvPr/>
        </p:nvSpPr>
        <p:spPr>
          <a:xfrm>
            <a:off x="6048015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Kibana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Shape 348">
            <a:extLst>
              <a:ext uri="{FF2B5EF4-FFF2-40B4-BE49-F238E27FC236}">
                <a16:creationId xmlns:a16="http://schemas.microsoft.com/office/drawing/2014/main" id="{39802488-9178-4716-942E-A6247FED235F}"/>
              </a:ext>
            </a:extLst>
          </p:cNvPr>
          <p:cNvSpPr>
            <a:spLocks/>
          </p:cNvSpPr>
          <p:nvPr/>
        </p:nvSpPr>
        <p:spPr>
          <a:xfrm>
            <a:off x="6876014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X-pack</a:t>
            </a:r>
          </a:p>
        </p:txBody>
      </p:sp>
      <p:sp>
        <p:nvSpPr>
          <p:cNvPr id="163" name="Shape 349">
            <a:extLst>
              <a:ext uri="{FF2B5EF4-FFF2-40B4-BE49-F238E27FC236}">
                <a16:creationId xmlns:a16="http://schemas.microsoft.com/office/drawing/2014/main" id="{14645EED-FE78-44B3-815C-F0E7E30471C5}"/>
              </a:ext>
            </a:extLst>
          </p:cNvPr>
          <p:cNvSpPr>
            <a:spLocks/>
          </p:cNvSpPr>
          <p:nvPr/>
        </p:nvSpPr>
        <p:spPr>
          <a:xfrm>
            <a:off x="7703668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Logstash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Shape 385">
            <a:extLst>
              <a:ext uri="{FF2B5EF4-FFF2-40B4-BE49-F238E27FC236}">
                <a16:creationId xmlns:a16="http://schemas.microsoft.com/office/drawing/2014/main" id="{E74E90FC-4932-4566-A0D8-9702CD448A82}"/>
              </a:ext>
            </a:extLst>
          </p:cNvPr>
          <p:cNvSpPr>
            <a:spLocks/>
          </p:cNvSpPr>
          <p:nvPr/>
        </p:nvSpPr>
        <p:spPr>
          <a:xfrm>
            <a:off x="8529490" y="4795932"/>
            <a:ext cx="777080" cy="2308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Filebeat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Shape 295">
            <a:extLst>
              <a:ext uri="{FF2B5EF4-FFF2-40B4-BE49-F238E27FC236}">
                <a16:creationId xmlns:a16="http://schemas.microsoft.com/office/drawing/2014/main" id="{F831B53C-8A08-47A0-89F6-D131794E531B}"/>
              </a:ext>
            </a:extLst>
          </p:cNvPr>
          <p:cNvSpPr>
            <a:spLocks/>
          </p:cNvSpPr>
          <p:nvPr/>
        </p:nvSpPr>
        <p:spPr>
          <a:xfrm>
            <a:off x="1094012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Mysql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3" name="Shape 297">
            <a:extLst>
              <a:ext uri="{FF2B5EF4-FFF2-40B4-BE49-F238E27FC236}">
                <a16:creationId xmlns:a16="http://schemas.microsoft.com/office/drawing/2014/main" id="{F9E653FB-F804-4B53-9FC4-BAEF5314FDFB}"/>
              </a:ext>
            </a:extLst>
          </p:cNvPr>
          <p:cNvSpPr>
            <a:spLocks/>
          </p:cNvSpPr>
          <p:nvPr/>
        </p:nvSpPr>
        <p:spPr>
          <a:xfrm>
            <a:off x="4396546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Hbase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0" name="Shape 298">
            <a:extLst>
              <a:ext uri="{FF2B5EF4-FFF2-40B4-BE49-F238E27FC236}">
                <a16:creationId xmlns:a16="http://schemas.microsoft.com/office/drawing/2014/main" id="{D140C922-D104-4964-B298-BFB1B5EB52AB}"/>
              </a:ext>
            </a:extLst>
          </p:cNvPr>
          <p:cNvSpPr>
            <a:spLocks/>
          </p:cNvSpPr>
          <p:nvPr/>
        </p:nvSpPr>
        <p:spPr>
          <a:xfrm>
            <a:off x="8529490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MongoDB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" name="Shape 299">
            <a:extLst>
              <a:ext uri="{FF2B5EF4-FFF2-40B4-BE49-F238E27FC236}">
                <a16:creationId xmlns:a16="http://schemas.microsoft.com/office/drawing/2014/main" id="{8913F09F-13ED-4E4F-96AC-AB1B0E7FE8B4}"/>
              </a:ext>
            </a:extLst>
          </p:cNvPr>
          <p:cNvSpPr>
            <a:spLocks/>
          </p:cNvSpPr>
          <p:nvPr/>
        </p:nvSpPr>
        <p:spPr>
          <a:xfrm>
            <a:off x="5225086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Neo4j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5" name="Shape 300">
            <a:extLst>
              <a:ext uri="{FF2B5EF4-FFF2-40B4-BE49-F238E27FC236}">
                <a16:creationId xmlns:a16="http://schemas.microsoft.com/office/drawing/2014/main" id="{8E284C42-6EEC-480F-BCB7-D4B923CA170C}"/>
              </a:ext>
            </a:extLst>
          </p:cNvPr>
          <p:cNvSpPr>
            <a:spLocks/>
          </p:cNvSpPr>
          <p:nvPr/>
        </p:nvSpPr>
        <p:spPr>
          <a:xfrm>
            <a:off x="6048015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Janusgraph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9" name="Shape 399">
            <a:extLst>
              <a:ext uri="{FF2B5EF4-FFF2-40B4-BE49-F238E27FC236}">
                <a16:creationId xmlns:a16="http://schemas.microsoft.com/office/drawing/2014/main" id="{4541B7D9-312A-4FD6-BFF3-427DE1F50C16}"/>
              </a:ext>
            </a:extLst>
          </p:cNvPr>
          <p:cNvSpPr/>
          <p:nvPr/>
        </p:nvSpPr>
        <p:spPr>
          <a:xfrm>
            <a:off x="344673" y="2798196"/>
            <a:ext cx="777080" cy="189796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1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数据</a:t>
            </a: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库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1" name="Shape 299">
            <a:extLst>
              <a:ext uri="{FF2B5EF4-FFF2-40B4-BE49-F238E27FC236}">
                <a16:creationId xmlns:a16="http://schemas.microsoft.com/office/drawing/2014/main" id="{A269A851-F8FA-4020-B168-E9452C42037C}"/>
              </a:ext>
            </a:extLst>
          </p:cNvPr>
          <p:cNvSpPr>
            <a:spLocks/>
          </p:cNvSpPr>
          <p:nvPr/>
        </p:nvSpPr>
        <p:spPr>
          <a:xfrm>
            <a:off x="6876014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HDFS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1" name="Shape 297">
            <a:extLst>
              <a:ext uri="{FF2B5EF4-FFF2-40B4-BE49-F238E27FC236}">
                <a16:creationId xmlns:a16="http://schemas.microsoft.com/office/drawing/2014/main" id="{CD499C2C-19DF-438A-903D-C82EAE99EA6B}"/>
              </a:ext>
            </a:extLst>
          </p:cNvPr>
          <p:cNvSpPr>
            <a:spLocks/>
          </p:cNvSpPr>
          <p:nvPr/>
        </p:nvSpPr>
        <p:spPr>
          <a:xfrm>
            <a:off x="1919121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MariaDB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2" name="Tesseract-OCR">
            <a:extLst>
              <a:ext uri="{FF2B5EF4-FFF2-40B4-BE49-F238E27FC236}">
                <a16:creationId xmlns:a16="http://schemas.microsoft.com/office/drawing/2014/main" id="{4B5CA491-7CD4-404D-BB38-54807D0BB209}"/>
              </a:ext>
            </a:extLst>
          </p:cNvPr>
          <p:cNvSpPr>
            <a:spLocks/>
          </p:cNvSpPr>
          <p:nvPr/>
        </p:nvSpPr>
        <p:spPr>
          <a:xfrm>
            <a:off x="2745739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Mysql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Galera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3" name="Tesseract-OCR">
            <a:extLst>
              <a:ext uri="{FF2B5EF4-FFF2-40B4-BE49-F238E27FC236}">
                <a16:creationId xmlns:a16="http://schemas.microsoft.com/office/drawing/2014/main" id="{3797D5E4-1908-4CF1-8492-CDDFB62B49C0}"/>
              </a:ext>
            </a:extLst>
          </p:cNvPr>
          <p:cNvSpPr>
            <a:spLocks/>
          </p:cNvSpPr>
          <p:nvPr/>
        </p:nvSpPr>
        <p:spPr>
          <a:xfrm>
            <a:off x="3571847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MariaDB Galera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5" name="Shape 299">
            <a:extLst>
              <a:ext uri="{FF2B5EF4-FFF2-40B4-BE49-F238E27FC236}">
                <a16:creationId xmlns:a16="http://schemas.microsoft.com/office/drawing/2014/main" id="{7AAFE08F-CAB4-470E-AB38-29D66071A675}"/>
              </a:ext>
            </a:extLst>
          </p:cNvPr>
          <p:cNvSpPr>
            <a:spLocks/>
          </p:cNvSpPr>
          <p:nvPr/>
        </p:nvSpPr>
        <p:spPr>
          <a:xfrm>
            <a:off x="7703668" y="2757291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FastDFS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7" name="Shape 374">
            <a:extLst>
              <a:ext uri="{FF2B5EF4-FFF2-40B4-BE49-F238E27FC236}">
                <a16:creationId xmlns:a16="http://schemas.microsoft.com/office/drawing/2014/main" id="{94B096D2-E93C-4B07-85C6-A264AD986E20}"/>
              </a:ext>
            </a:extLst>
          </p:cNvPr>
          <p:cNvSpPr>
            <a:spLocks/>
          </p:cNvSpPr>
          <p:nvPr/>
        </p:nvSpPr>
        <p:spPr>
          <a:xfrm>
            <a:off x="6048015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MapReduce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8" name="Shape 374">
            <a:extLst>
              <a:ext uri="{FF2B5EF4-FFF2-40B4-BE49-F238E27FC236}">
                <a16:creationId xmlns:a16="http://schemas.microsoft.com/office/drawing/2014/main" id="{A8ECEA21-37B7-4AEB-A03C-A25076D1B8FE}"/>
              </a:ext>
            </a:extLst>
          </p:cNvPr>
          <p:cNvSpPr>
            <a:spLocks/>
          </p:cNvSpPr>
          <p:nvPr/>
        </p:nvSpPr>
        <p:spPr>
          <a:xfrm>
            <a:off x="6876014" y="5087847"/>
            <a:ext cx="777080" cy="2716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Hive on Spark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7" name="Shape 355">
            <a:extLst>
              <a:ext uri="{FF2B5EF4-FFF2-40B4-BE49-F238E27FC236}">
                <a16:creationId xmlns:a16="http://schemas.microsoft.com/office/drawing/2014/main" id="{8F6F2223-8225-47DC-83B3-D3BA353D3B0D}"/>
              </a:ext>
            </a:extLst>
          </p:cNvPr>
          <p:cNvSpPr>
            <a:spLocks/>
          </p:cNvSpPr>
          <p:nvPr/>
        </p:nvSpPr>
        <p:spPr>
          <a:xfrm>
            <a:off x="1100952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container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Shape 356">
            <a:extLst>
              <a:ext uri="{FF2B5EF4-FFF2-40B4-BE49-F238E27FC236}">
                <a16:creationId xmlns:a16="http://schemas.microsoft.com/office/drawing/2014/main" id="{E49629BA-A97D-483D-AC2D-F0CEBB4AD341}"/>
              </a:ext>
            </a:extLst>
          </p:cNvPr>
          <p:cNvSpPr>
            <a:spLocks/>
          </p:cNvSpPr>
          <p:nvPr/>
        </p:nvSpPr>
        <p:spPr>
          <a:xfrm>
            <a:off x="1927570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CE</a:t>
            </a:r>
          </a:p>
        </p:txBody>
      </p:sp>
      <p:sp>
        <p:nvSpPr>
          <p:cNvPr id="169" name="Shape 357">
            <a:extLst>
              <a:ext uri="{FF2B5EF4-FFF2-40B4-BE49-F238E27FC236}">
                <a16:creationId xmlns:a16="http://schemas.microsoft.com/office/drawing/2014/main" id="{246382E2-319A-4BEE-B88A-66DF1AB5B81C}"/>
              </a:ext>
            </a:extLst>
          </p:cNvPr>
          <p:cNvSpPr>
            <a:spLocks/>
          </p:cNvSpPr>
          <p:nvPr/>
        </p:nvSpPr>
        <p:spPr>
          <a:xfrm>
            <a:off x="2753678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Machine</a:t>
            </a:r>
          </a:p>
        </p:txBody>
      </p:sp>
      <p:sp>
        <p:nvSpPr>
          <p:cNvPr id="178" name="Shape 374">
            <a:extLst>
              <a:ext uri="{FF2B5EF4-FFF2-40B4-BE49-F238E27FC236}">
                <a16:creationId xmlns:a16="http://schemas.microsoft.com/office/drawing/2014/main" id="{210A9041-1E3E-4450-9022-126DB5A8279C}"/>
              </a:ext>
            </a:extLst>
          </p:cNvPr>
          <p:cNvSpPr>
            <a:spLocks/>
          </p:cNvSpPr>
          <p:nvPr/>
        </p:nvSpPr>
        <p:spPr>
          <a:xfrm>
            <a:off x="3578378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compose</a:t>
            </a:r>
          </a:p>
        </p:txBody>
      </p:sp>
      <p:sp>
        <p:nvSpPr>
          <p:cNvPr id="186" name="Shape 402">
            <a:extLst>
              <a:ext uri="{FF2B5EF4-FFF2-40B4-BE49-F238E27FC236}">
                <a16:creationId xmlns:a16="http://schemas.microsoft.com/office/drawing/2014/main" id="{88D383D7-9127-4A7E-98DE-F5F6617E8850}"/>
              </a:ext>
            </a:extLst>
          </p:cNvPr>
          <p:cNvSpPr/>
          <p:nvPr/>
        </p:nvSpPr>
        <p:spPr>
          <a:xfrm>
            <a:off x="348626" y="6096767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容器化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7" name="Shape 354">
            <a:extLst>
              <a:ext uri="{FF2B5EF4-FFF2-40B4-BE49-F238E27FC236}">
                <a16:creationId xmlns:a16="http://schemas.microsoft.com/office/drawing/2014/main" id="{FB0B0796-D3E4-47A2-B545-87BBC6C78FA8}"/>
              </a:ext>
            </a:extLst>
          </p:cNvPr>
          <p:cNvSpPr>
            <a:spLocks/>
          </p:cNvSpPr>
          <p:nvPr/>
        </p:nvSpPr>
        <p:spPr>
          <a:xfrm>
            <a:off x="4406917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Docker Swarm</a:t>
            </a:r>
          </a:p>
        </p:txBody>
      </p:sp>
      <p:sp>
        <p:nvSpPr>
          <p:cNvPr id="199" name="Shape 355">
            <a:extLst>
              <a:ext uri="{FF2B5EF4-FFF2-40B4-BE49-F238E27FC236}">
                <a16:creationId xmlns:a16="http://schemas.microsoft.com/office/drawing/2014/main" id="{A672CAF9-9AE0-4883-8858-628D31B8FEA2}"/>
              </a:ext>
            </a:extLst>
          </p:cNvPr>
          <p:cNvSpPr>
            <a:spLocks/>
          </p:cNvSpPr>
          <p:nvPr/>
        </p:nvSpPr>
        <p:spPr>
          <a:xfrm>
            <a:off x="5229847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Kubernetes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0" name="Shape 356">
            <a:extLst>
              <a:ext uri="{FF2B5EF4-FFF2-40B4-BE49-F238E27FC236}">
                <a16:creationId xmlns:a16="http://schemas.microsoft.com/office/drawing/2014/main" id="{E979B745-95CC-4302-8938-7915B7A1F26A}"/>
              </a:ext>
            </a:extLst>
          </p:cNvPr>
          <p:cNvSpPr>
            <a:spLocks/>
          </p:cNvSpPr>
          <p:nvPr/>
        </p:nvSpPr>
        <p:spPr>
          <a:xfrm>
            <a:off x="6057846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Portainer.io</a:t>
            </a:r>
          </a:p>
        </p:txBody>
      </p:sp>
      <p:sp>
        <p:nvSpPr>
          <p:cNvPr id="204" name="Shape 357">
            <a:extLst>
              <a:ext uri="{FF2B5EF4-FFF2-40B4-BE49-F238E27FC236}">
                <a16:creationId xmlns:a16="http://schemas.microsoft.com/office/drawing/2014/main" id="{8D3A2B7F-4643-4201-9398-E720F5866DCC}"/>
              </a:ext>
            </a:extLst>
          </p:cNvPr>
          <p:cNvSpPr>
            <a:spLocks/>
          </p:cNvSpPr>
          <p:nvPr/>
        </p:nvSpPr>
        <p:spPr>
          <a:xfrm>
            <a:off x="6885500" y="6055863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Rancher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8" name="Shape 386">
            <a:extLst>
              <a:ext uri="{FF2B5EF4-FFF2-40B4-BE49-F238E27FC236}">
                <a16:creationId xmlns:a16="http://schemas.microsoft.com/office/drawing/2014/main" id="{7606E914-D6D7-4536-84F9-9FEC0BA570D7}"/>
              </a:ext>
            </a:extLst>
          </p:cNvPr>
          <p:cNvSpPr/>
          <p:nvPr/>
        </p:nvSpPr>
        <p:spPr>
          <a:xfrm>
            <a:off x="329716" y="5954222"/>
            <a:ext cx="11524861" cy="850392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  <a:custDash>
              <a:ds d="200000" sp="200000"/>
            </a:custDash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>
                <a:solidFill>
                  <a:srgbClr val="FFFFFF"/>
                </a:solidFill>
              </a:defRPr>
            </a:pP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9" name="Shape 402">
            <a:extLst>
              <a:ext uri="{FF2B5EF4-FFF2-40B4-BE49-F238E27FC236}">
                <a16:creationId xmlns:a16="http://schemas.microsoft.com/office/drawing/2014/main" id="{D028D455-31E3-480C-B345-D78E396067CF}"/>
              </a:ext>
            </a:extLst>
          </p:cNvPr>
          <p:cNvSpPr/>
          <p:nvPr/>
        </p:nvSpPr>
        <p:spPr>
          <a:xfrm>
            <a:off x="11403130" y="6050964"/>
            <a:ext cx="45144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1" kern="0" dirty="0">
                <a:solidFill>
                  <a:srgbClr val="4472C4">
                    <a:lumMod val="50000"/>
                  </a:srgbClr>
                </a:solidFill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环境层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0" name="Shape 402">
            <a:extLst>
              <a:ext uri="{FF2B5EF4-FFF2-40B4-BE49-F238E27FC236}">
                <a16:creationId xmlns:a16="http://schemas.microsoft.com/office/drawing/2014/main" id="{AB61CBDB-F10D-48FB-BB04-DD8CE5FF14B3}"/>
              </a:ext>
            </a:extLst>
          </p:cNvPr>
          <p:cNvSpPr/>
          <p:nvPr/>
        </p:nvSpPr>
        <p:spPr>
          <a:xfrm>
            <a:off x="348626" y="645805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微服务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1" name="Shape 354">
            <a:extLst>
              <a:ext uri="{FF2B5EF4-FFF2-40B4-BE49-F238E27FC236}">
                <a16:creationId xmlns:a16="http://schemas.microsoft.com/office/drawing/2014/main" id="{9DDEF9F8-7114-4233-9778-DE60BC41863B}"/>
              </a:ext>
            </a:extLst>
          </p:cNvPr>
          <p:cNvSpPr>
            <a:spLocks/>
          </p:cNvSpPr>
          <p:nvPr/>
        </p:nvSpPr>
        <p:spPr>
          <a:xfrm>
            <a:off x="1097966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Istio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2" name="Shape 374">
            <a:extLst>
              <a:ext uri="{FF2B5EF4-FFF2-40B4-BE49-F238E27FC236}">
                <a16:creationId xmlns:a16="http://schemas.microsoft.com/office/drawing/2014/main" id="{CE7D402D-D79B-4916-93EE-16431CE1739F}"/>
              </a:ext>
            </a:extLst>
          </p:cNvPr>
          <p:cNvSpPr>
            <a:spLocks/>
          </p:cNvSpPr>
          <p:nvPr/>
        </p:nvSpPr>
        <p:spPr>
          <a:xfrm>
            <a:off x="1927570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Kong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3" name="Shape 402">
            <a:extLst>
              <a:ext uri="{FF2B5EF4-FFF2-40B4-BE49-F238E27FC236}">
                <a16:creationId xmlns:a16="http://schemas.microsoft.com/office/drawing/2014/main" id="{C3C71E2D-80AE-4EBC-8226-6483DE5338C1}"/>
              </a:ext>
            </a:extLst>
          </p:cNvPr>
          <p:cNvSpPr/>
          <p:nvPr/>
        </p:nvSpPr>
        <p:spPr>
          <a:xfrm>
            <a:off x="2827974" y="6458052"/>
            <a:ext cx="77708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sz="2500">
                <a:solidFill>
                  <a:schemeClr val="accent1">
                    <a:hueOff val="167273"/>
                    <a:satOff val="2235"/>
                    <a:lumOff val="-22549"/>
                  </a:schemeClr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 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DevOps</a:t>
            </a:r>
            <a:endParaRPr kumimoji="0" sz="900" b="1" i="0" u="none" strike="noStrike" kern="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4" name="Shape 350">
            <a:extLst>
              <a:ext uri="{FF2B5EF4-FFF2-40B4-BE49-F238E27FC236}">
                <a16:creationId xmlns:a16="http://schemas.microsoft.com/office/drawing/2014/main" id="{C5BF58B9-E593-4248-A2A2-743D24705239}"/>
              </a:ext>
            </a:extLst>
          </p:cNvPr>
          <p:cNvSpPr>
            <a:spLocks/>
          </p:cNvSpPr>
          <p:nvPr/>
        </p:nvSpPr>
        <p:spPr>
          <a:xfrm>
            <a:off x="3577313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Jenkins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" name="Shape 351">
            <a:extLst>
              <a:ext uri="{FF2B5EF4-FFF2-40B4-BE49-F238E27FC236}">
                <a16:creationId xmlns:a16="http://schemas.microsoft.com/office/drawing/2014/main" id="{1DDC30D5-BC1D-46A9-B3CC-E03502363FFA}"/>
              </a:ext>
            </a:extLst>
          </p:cNvPr>
          <p:cNvSpPr>
            <a:spLocks/>
          </p:cNvSpPr>
          <p:nvPr/>
        </p:nvSpPr>
        <p:spPr>
          <a:xfrm>
            <a:off x="4406917" y="6417148"/>
            <a:ext cx="777080" cy="2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Drone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7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450FE-B055-4880-8439-898AF42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9669" y="476672"/>
            <a:ext cx="8976320" cy="43204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环境层</a:t>
            </a:r>
            <a:r>
              <a:rPr lang="en-US" altLang="zh-CN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ea typeface="仿宋" panose="02010609060101010101" pitchFamily="49" charset="-122"/>
                <a:cs typeface="+mn-ea"/>
                <a:sym typeface="Arial" panose="020B0604020202020204" pitchFamily="34" charset="0"/>
              </a:rPr>
              <a:t>云原生</a:t>
            </a:r>
          </a:p>
        </p:txBody>
      </p:sp>
      <p:sp>
        <p:nvSpPr>
          <p:cNvPr id="10" name="îṡļiḋé">
            <a:extLst>
              <a:ext uri="{FF2B5EF4-FFF2-40B4-BE49-F238E27FC236}">
                <a16:creationId xmlns:a16="http://schemas.microsoft.com/office/drawing/2014/main" id="{0F6F9D25-D502-4A74-AF75-D36FA3986B51}"/>
              </a:ext>
            </a:extLst>
          </p:cNvPr>
          <p:cNvSpPr>
            <a:spLocks/>
          </p:cNvSpPr>
          <p:nvPr/>
        </p:nvSpPr>
        <p:spPr bwMode="gray">
          <a:xfrm>
            <a:off x="8544000" y="4260302"/>
            <a:ext cx="2364090" cy="101801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一个大型复杂软件应用由多个微服务组成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,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每种服务只做一件事，是一种松耦合的能够被独立开发和部署的无状态化服务（独立扩展、升级和可替换）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1" name="îṧľiḍè">
            <a:extLst>
              <a:ext uri="{FF2B5EF4-FFF2-40B4-BE49-F238E27FC236}">
                <a16:creationId xmlns:a16="http://schemas.microsoft.com/office/drawing/2014/main" id="{B19AC6A9-0A48-4EE9-B896-F8CBE50FE548}"/>
              </a:ext>
            </a:extLst>
          </p:cNvPr>
          <p:cNvSpPr/>
          <p:nvPr/>
        </p:nvSpPr>
        <p:spPr bwMode="gray">
          <a:xfrm>
            <a:off x="8544000" y="2422627"/>
            <a:ext cx="2364090" cy="26545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微服务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BDEC48-A26F-4D16-B67D-6C90C79DF9BB}"/>
              </a:ext>
            </a:extLst>
          </p:cNvPr>
          <p:cNvSpPr/>
          <p:nvPr/>
        </p:nvSpPr>
        <p:spPr>
          <a:xfrm>
            <a:off x="9288947" y="2921738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4919289-788C-49E8-9406-B50ED23F79AC}"/>
              </a:ext>
            </a:extLst>
          </p:cNvPr>
          <p:cNvSpPr/>
          <p:nvPr/>
        </p:nvSpPr>
        <p:spPr>
          <a:xfrm>
            <a:off x="9690103" y="2832790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D3CB98-BEF3-4F45-B74A-C9B51FB8F91E}"/>
              </a:ext>
            </a:extLst>
          </p:cNvPr>
          <p:cNvSpPr/>
          <p:nvPr/>
        </p:nvSpPr>
        <p:spPr>
          <a:xfrm>
            <a:off x="8931442" y="3099635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EB5348C-C3AC-4F3A-A7FF-B34A1B4E094C}"/>
              </a:ext>
            </a:extLst>
          </p:cNvPr>
          <p:cNvSpPr/>
          <p:nvPr/>
        </p:nvSpPr>
        <p:spPr>
          <a:xfrm>
            <a:off x="9053035" y="3366478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1BC87A-9E2A-424E-8177-4D7FC40316A8}"/>
              </a:ext>
            </a:extLst>
          </p:cNvPr>
          <p:cNvSpPr/>
          <p:nvPr/>
        </p:nvSpPr>
        <p:spPr>
          <a:xfrm>
            <a:off x="9234418" y="3609693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990D2C8-55E6-4970-950B-F9FC157D594B}"/>
              </a:ext>
            </a:extLst>
          </p:cNvPr>
          <p:cNvSpPr/>
          <p:nvPr/>
        </p:nvSpPr>
        <p:spPr>
          <a:xfrm>
            <a:off x="9349425" y="3255410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79534C-47A6-49FB-B740-911ED4EC85BB}"/>
              </a:ext>
            </a:extLst>
          </p:cNvPr>
          <p:cNvSpPr/>
          <p:nvPr/>
        </p:nvSpPr>
        <p:spPr>
          <a:xfrm>
            <a:off x="9618115" y="3085508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0674083-518F-4842-8A0A-DB38E5BE7A47}"/>
              </a:ext>
            </a:extLst>
          </p:cNvPr>
          <p:cNvSpPr/>
          <p:nvPr/>
        </p:nvSpPr>
        <p:spPr>
          <a:xfrm>
            <a:off x="9545936" y="3455426"/>
            <a:ext cx="152075" cy="111246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051B23F-ACEF-4B54-910B-3003D126C471}"/>
              </a:ext>
            </a:extLst>
          </p:cNvPr>
          <p:cNvSpPr/>
          <p:nvPr/>
        </p:nvSpPr>
        <p:spPr>
          <a:xfrm>
            <a:off x="10013513" y="3010234"/>
            <a:ext cx="222653" cy="162875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148A7AA-6A24-46E1-B148-D343A02C77B0}"/>
              </a:ext>
            </a:extLst>
          </p:cNvPr>
          <p:cNvSpPr/>
          <p:nvPr/>
        </p:nvSpPr>
        <p:spPr>
          <a:xfrm>
            <a:off x="9941421" y="3304526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8074C53-34B9-48C9-A395-FA4878C76701}"/>
              </a:ext>
            </a:extLst>
          </p:cNvPr>
          <p:cNvSpPr/>
          <p:nvPr/>
        </p:nvSpPr>
        <p:spPr>
          <a:xfrm>
            <a:off x="9720342" y="3576932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E2CBF9-7FBB-4331-857A-89F9E3C921CD}"/>
              </a:ext>
            </a:extLst>
          </p:cNvPr>
          <p:cNvSpPr/>
          <p:nvPr/>
        </p:nvSpPr>
        <p:spPr>
          <a:xfrm>
            <a:off x="10129829" y="3516179"/>
            <a:ext cx="202412" cy="14806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8CC5DEA-56B3-4DC5-BC13-811FB10859DE}"/>
              </a:ext>
            </a:extLst>
          </p:cNvPr>
          <p:cNvCxnSpPr>
            <a:stCxn id="13" idx="3"/>
            <a:endCxn id="15" idx="6"/>
          </p:cNvCxnSpPr>
          <p:nvPr/>
        </p:nvCxnSpPr>
        <p:spPr>
          <a:xfrm flipH="1">
            <a:off x="9154095" y="3060761"/>
            <a:ext cx="167460" cy="12031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F06A52-1EB0-47B5-9B56-2D255398D18F}"/>
              </a:ext>
            </a:extLst>
          </p:cNvPr>
          <p:cNvCxnSpPr>
            <a:cxnSpLocks/>
            <a:stCxn id="16" idx="1"/>
            <a:endCxn id="15" idx="4"/>
          </p:cNvCxnSpPr>
          <p:nvPr/>
        </p:nvCxnSpPr>
        <p:spPr>
          <a:xfrm flipH="1" flipV="1">
            <a:off x="9042769" y="3262509"/>
            <a:ext cx="42873" cy="12782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E3375B3-CC46-4A84-90B0-1495A6D6B6FF}"/>
              </a:ext>
            </a:extLst>
          </p:cNvPr>
          <p:cNvCxnSpPr>
            <a:cxnSpLocks/>
            <a:stCxn id="17" idx="1"/>
            <a:endCxn id="16" idx="4"/>
          </p:cNvCxnSpPr>
          <p:nvPr/>
        </p:nvCxnSpPr>
        <p:spPr>
          <a:xfrm rot="21304798" flipH="1" flipV="1">
            <a:off x="9170256" y="3526098"/>
            <a:ext cx="90875" cy="11070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3B8FA2-7D54-47E0-B310-16486951E3F4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>
            <a:off x="9457071" y="3650966"/>
            <a:ext cx="263271" cy="4016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6AEA85-9AA7-486F-B3EB-C9E54212179C}"/>
              </a:ext>
            </a:extLst>
          </p:cNvPr>
          <p:cNvCxnSpPr>
            <a:cxnSpLocks/>
            <a:stCxn id="24" idx="2"/>
            <a:endCxn id="23" idx="6"/>
          </p:cNvCxnSpPr>
          <p:nvPr/>
        </p:nvCxnSpPr>
        <p:spPr>
          <a:xfrm flipH="1">
            <a:off x="9922754" y="3590214"/>
            <a:ext cx="207074" cy="6075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6246994-E597-4834-B97B-10833AA51ABD}"/>
              </a:ext>
            </a:extLst>
          </p:cNvPr>
          <p:cNvCxnSpPr>
            <a:cxnSpLocks/>
            <a:stCxn id="18" idx="3"/>
            <a:endCxn id="16" idx="6"/>
          </p:cNvCxnSpPr>
          <p:nvPr/>
        </p:nvCxnSpPr>
        <p:spPr>
          <a:xfrm flipH="1">
            <a:off x="9275688" y="3359859"/>
            <a:ext cx="98234" cy="8805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87023A4-16C4-478F-A0EE-5E09E06A908A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>
            <a:off x="9400274" y="3084613"/>
            <a:ext cx="32792" cy="17079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84F64A1-2B40-42A0-8997-777F06F71B8A}"/>
              </a:ext>
            </a:extLst>
          </p:cNvPr>
          <p:cNvCxnSpPr>
            <a:cxnSpLocks/>
            <a:stCxn id="18" idx="5"/>
            <a:endCxn id="20" idx="1"/>
          </p:cNvCxnSpPr>
          <p:nvPr/>
        </p:nvCxnSpPr>
        <p:spPr>
          <a:xfrm>
            <a:off x="9492209" y="3359859"/>
            <a:ext cx="75998" cy="11185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233948F-6D48-4446-81C7-265A7A751D3F}"/>
              </a:ext>
            </a:extLst>
          </p:cNvPr>
          <p:cNvCxnSpPr>
            <a:cxnSpLocks/>
            <a:stCxn id="22" idx="2"/>
            <a:endCxn id="20" idx="6"/>
          </p:cNvCxnSpPr>
          <p:nvPr/>
        </p:nvCxnSpPr>
        <p:spPr>
          <a:xfrm flipH="1">
            <a:off x="9698011" y="3378560"/>
            <a:ext cx="243410" cy="132489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FA7871-EAC4-4003-A224-4FF478A88CD8}"/>
              </a:ext>
            </a:extLst>
          </p:cNvPr>
          <p:cNvCxnSpPr>
            <a:cxnSpLocks/>
            <a:stCxn id="22" idx="4"/>
            <a:endCxn id="23" idx="7"/>
          </p:cNvCxnSpPr>
          <p:nvPr/>
        </p:nvCxnSpPr>
        <p:spPr>
          <a:xfrm flipH="1">
            <a:off x="9893112" y="3452594"/>
            <a:ext cx="149516" cy="14602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4E86BA4B-9153-4961-B1D2-96C6E73805B7}"/>
              </a:ext>
            </a:extLst>
          </p:cNvPr>
          <p:cNvSpPr/>
          <p:nvPr/>
        </p:nvSpPr>
        <p:spPr>
          <a:xfrm>
            <a:off x="9607586" y="3320831"/>
            <a:ext cx="125682" cy="91939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85917AD-0B23-43E1-940E-9D681ECC1247}"/>
              </a:ext>
            </a:extLst>
          </p:cNvPr>
          <p:cNvCxnSpPr>
            <a:cxnSpLocks/>
            <a:stCxn id="13" idx="5"/>
            <a:endCxn id="19" idx="1"/>
          </p:cNvCxnSpPr>
          <p:nvPr/>
        </p:nvCxnSpPr>
        <p:spPr>
          <a:xfrm>
            <a:off x="9478995" y="3060761"/>
            <a:ext cx="163619" cy="4266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88062B8-D835-41A5-927F-732E724B82F7}"/>
              </a:ext>
            </a:extLst>
          </p:cNvPr>
          <p:cNvCxnSpPr>
            <a:cxnSpLocks/>
            <a:stCxn id="35" idx="0"/>
            <a:endCxn id="19" idx="4"/>
          </p:cNvCxnSpPr>
          <p:nvPr/>
        </p:nvCxnSpPr>
        <p:spPr>
          <a:xfrm flipV="1">
            <a:off x="9670426" y="3207878"/>
            <a:ext cx="31331" cy="112954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D40FCB2-D085-49D2-800C-81DF40D57989}"/>
              </a:ext>
            </a:extLst>
          </p:cNvPr>
          <p:cNvCxnSpPr>
            <a:cxnSpLocks/>
            <a:stCxn id="14" idx="5"/>
            <a:endCxn id="21" idx="1"/>
          </p:cNvCxnSpPr>
          <p:nvPr/>
        </p:nvCxnSpPr>
        <p:spPr>
          <a:xfrm>
            <a:off x="9880150" y="2971812"/>
            <a:ext cx="165971" cy="62273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DA2D493-0AE3-4EC9-A558-4D1A367527E8}"/>
              </a:ext>
            </a:extLst>
          </p:cNvPr>
          <p:cNvCxnSpPr>
            <a:cxnSpLocks/>
            <a:stCxn id="14" idx="3"/>
            <a:endCxn id="19" idx="0"/>
          </p:cNvCxnSpPr>
          <p:nvPr/>
        </p:nvCxnSpPr>
        <p:spPr>
          <a:xfrm flipH="1">
            <a:off x="9701757" y="2971812"/>
            <a:ext cx="20953" cy="11369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DF7FCBB-2C7E-4AC4-9BBF-25DDBE55304E}"/>
              </a:ext>
            </a:extLst>
          </p:cNvPr>
          <p:cNvSpPr/>
          <p:nvPr/>
        </p:nvSpPr>
        <p:spPr>
          <a:xfrm>
            <a:off x="10300530" y="3269997"/>
            <a:ext cx="167282" cy="122370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29E6E3C-6159-43B2-B3EA-54B6DF3EE9B6}"/>
              </a:ext>
            </a:extLst>
          </p:cNvPr>
          <p:cNvCxnSpPr>
            <a:cxnSpLocks/>
            <a:stCxn id="40" idx="4"/>
            <a:endCxn id="24" idx="7"/>
          </p:cNvCxnSpPr>
          <p:nvPr/>
        </p:nvCxnSpPr>
        <p:spPr>
          <a:xfrm flipH="1">
            <a:off x="10302598" y="3392367"/>
            <a:ext cx="81573" cy="145496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6F3096E-ADE3-4B72-9B63-6BB080A62C88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10042628" y="3173108"/>
            <a:ext cx="82213" cy="131417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83DBB3C-7EF2-438C-B46B-7A28AB652550}"/>
              </a:ext>
            </a:extLst>
          </p:cNvPr>
          <p:cNvCxnSpPr>
            <a:cxnSpLocks/>
            <a:stCxn id="21" idx="5"/>
            <a:endCxn id="40" idx="1"/>
          </p:cNvCxnSpPr>
          <p:nvPr/>
        </p:nvCxnSpPr>
        <p:spPr>
          <a:xfrm>
            <a:off x="10203560" y="3149256"/>
            <a:ext cx="121468" cy="138662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EDB6A08-A46D-45F2-8602-687EC1210BC0}"/>
              </a:ext>
            </a:extLst>
          </p:cNvPr>
          <p:cNvCxnSpPr>
            <a:cxnSpLocks/>
            <a:stCxn id="22" idx="6"/>
            <a:endCxn id="40" idx="2"/>
          </p:cNvCxnSpPr>
          <p:nvPr/>
        </p:nvCxnSpPr>
        <p:spPr>
          <a:xfrm flipV="1">
            <a:off x="10143833" y="3331182"/>
            <a:ext cx="156696" cy="47378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iśľïḑé">
            <a:extLst>
              <a:ext uri="{FF2B5EF4-FFF2-40B4-BE49-F238E27FC236}">
                <a16:creationId xmlns:a16="http://schemas.microsoft.com/office/drawing/2014/main" id="{E3437F89-13F1-42ED-A86E-9A1537B550A7}"/>
              </a:ext>
            </a:extLst>
          </p:cNvPr>
          <p:cNvSpPr>
            <a:spLocks/>
          </p:cNvSpPr>
          <p:nvPr/>
        </p:nvSpPr>
        <p:spPr bwMode="gray">
          <a:xfrm>
            <a:off x="4772931" y="4256282"/>
            <a:ext cx="2364090" cy="1018015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提供开发运营一体化平台，解决业务敏捷响应，产品持续交付发布自动化运营管理等问题。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0" name="îṡlïḑê">
            <a:extLst>
              <a:ext uri="{FF2B5EF4-FFF2-40B4-BE49-F238E27FC236}">
                <a16:creationId xmlns:a16="http://schemas.microsoft.com/office/drawing/2014/main" id="{FA86B95B-CB7C-4417-AACD-9A68F702861F}"/>
              </a:ext>
            </a:extLst>
          </p:cNvPr>
          <p:cNvSpPr/>
          <p:nvPr/>
        </p:nvSpPr>
        <p:spPr bwMode="gray">
          <a:xfrm>
            <a:off x="4772932" y="2422627"/>
            <a:ext cx="2364089" cy="266499"/>
          </a:xfrm>
          <a:prstGeom prst="rect">
            <a:avLst/>
          </a:prstGeom>
          <a:solidFill>
            <a:srgbClr val="980B13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DevOps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CBAAE6-C63F-45AF-BA17-A7C01BEF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933" y="2819165"/>
            <a:ext cx="2364089" cy="1339730"/>
          </a:xfrm>
          <a:prstGeom prst="rect">
            <a:avLst/>
          </a:prstGeom>
        </p:spPr>
      </p:pic>
      <p:sp>
        <p:nvSpPr>
          <p:cNvPr id="60" name="íSļíḓé">
            <a:extLst>
              <a:ext uri="{FF2B5EF4-FFF2-40B4-BE49-F238E27FC236}">
                <a16:creationId xmlns:a16="http://schemas.microsoft.com/office/drawing/2014/main" id="{AA2BCF66-A18E-45B4-8ABD-BF5B550830EB}"/>
              </a:ext>
            </a:extLst>
          </p:cNvPr>
          <p:cNvSpPr/>
          <p:nvPr/>
        </p:nvSpPr>
        <p:spPr bwMode="gray">
          <a:xfrm>
            <a:off x="1187910" y="4260270"/>
            <a:ext cx="2362769" cy="1018047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t">
            <a:normAutofit fontScale="3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	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保持运行环境的一致性，只要应用被打包成容器镜像（我们通常使用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Docker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容器），就可以一次编译，然后到处运行。微服务的最佳载体。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594" algn="l"/>
              </a:tabLst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28594" algn="l"/>
              </a:tabLst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1" name="îšḷïde">
            <a:extLst>
              <a:ext uri="{FF2B5EF4-FFF2-40B4-BE49-F238E27FC236}">
                <a16:creationId xmlns:a16="http://schemas.microsoft.com/office/drawing/2014/main" id="{62F9A3F9-0E83-4D09-B489-DD75864407F4}"/>
              </a:ext>
            </a:extLst>
          </p:cNvPr>
          <p:cNvSpPr/>
          <p:nvPr/>
        </p:nvSpPr>
        <p:spPr bwMode="gray">
          <a:xfrm>
            <a:off x="1197190" y="2422627"/>
            <a:ext cx="2362769" cy="265459"/>
          </a:xfrm>
          <a:prstGeom prst="rect">
            <a:avLst/>
          </a:prstGeom>
          <a:solidFill>
            <a:srgbClr val="024A85"/>
          </a:solidFill>
          <a:ln w="19050">
            <a:noFill/>
            <a:miter lim="800000"/>
            <a:headEnd/>
            <a:tailEnd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容器化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6867059-7922-4E12-AE2C-FC255B3C1C12}"/>
              </a:ext>
            </a:extLst>
          </p:cNvPr>
          <p:cNvGrpSpPr/>
          <p:nvPr/>
        </p:nvGrpSpPr>
        <p:grpSpPr>
          <a:xfrm>
            <a:off x="1197192" y="2858286"/>
            <a:ext cx="2353489" cy="1236422"/>
            <a:chOff x="6031611" y="2457069"/>
            <a:chExt cx="1493666" cy="172814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E7DD205-98AA-411B-9896-8AF3A6FE5749}"/>
                </a:ext>
              </a:extLst>
            </p:cNvPr>
            <p:cNvSpPr/>
            <p:nvPr/>
          </p:nvSpPr>
          <p:spPr>
            <a:xfrm>
              <a:off x="6031611" y="2457069"/>
              <a:ext cx="1493666" cy="1728148"/>
            </a:xfrm>
            <a:prstGeom prst="rect">
              <a:avLst/>
            </a:prstGeom>
            <a:solidFill>
              <a:srgbClr val="F2FCFF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837104E6-BAC6-4670-B36E-189AEEE64C52}"/>
                </a:ext>
              </a:extLst>
            </p:cNvPr>
            <p:cNvGrpSpPr/>
            <p:nvPr/>
          </p:nvGrpSpPr>
          <p:grpSpPr>
            <a:xfrm>
              <a:off x="6150554" y="2570887"/>
              <a:ext cx="1255782" cy="1487186"/>
              <a:chOff x="7306405" y="1086126"/>
              <a:chExt cx="1906553" cy="2156012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68E7873-8A54-4ECD-80C4-53FEE91B2707}"/>
                  </a:ext>
                </a:extLst>
              </p:cNvPr>
              <p:cNvSpPr/>
              <p:nvPr/>
            </p:nvSpPr>
            <p:spPr>
              <a:xfrm>
                <a:off x="7308657" y="3024024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服务器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4C40DB7-D07E-4633-B89E-937F7E9056EB}"/>
                  </a:ext>
                </a:extLst>
              </p:cNvPr>
              <p:cNvSpPr/>
              <p:nvPr/>
            </p:nvSpPr>
            <p:spPr>
              <a:xfrm>
                <a:off x="7308655" y="2766750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物理操作系统</a:t>
                </a: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7CAFEEC-998C-4181-B989-C5354B37C76C}"/>
                  </a:ext>
                </a:extLst>
              </p:cNvPr>
              <p:cNvSpPr/>
              <p:nvPr/>
            </p:nvSpPr>
            <p:spPr>
              <a:xfrm>
                <a:off x="7308655" y="2509477"/>
                <a:ext cx="1904301" cy="218114"/>
              </a:xfrm>
              <a:prstGeom prst="rect">
                <a:avLst/>
              </a:prstGeom>
              <a:solidFill>
                <a:srgbClr val="394D54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虚拟操作系统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2A1BCCB-2DA7-4C63-B14C-36DFB5000CCD}"/>
                  </a:ext>
                </a:extLst>
              </p:cNvPr>
              <p:cNvSpPr/>
              <p:nvPr/>
            </p:nvSpPr>
            <p:spPr>
              <a:xfrm>
                <a:off x="7308656" y="1791073"/>
                <a:ext cx="931933" cy="253082"/>
              </a:xfrm>
              <a:prstGeom prst="rect">
                <a:avLst/>
              </a:prstGeom>
              <a:solidFill>
                <a:srgbClr val="91C5C5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用户空间</a:t>
                </a: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D557D77-124B-4C1D-969B-446861ED9809}"/>
                  </a:ext>
                </a:extLst>
              </p:cNvPr>
              <p:cNvSpPr/>
              <p:nvPr/>
            </p:nvSpPr>
            <p:spPr>
              <a:xfrm>
                <a:off x="7308655" y="1369392"/>
                <a:ext cx="931933" cy="365760"/>
              </a:xfrm>
              <a:prstGeom prst="rect">
                <a:avLst/>
              </a:prstGeom>
              <a:solidFill>
                <a:srgbClr val="91C5C5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App A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7A9C24C-3FB6-4413-ACA9-43A7D369954D}"/>
                  </a:ext>
                </a:extLst>
              </p:cNvPr>
              <p:cNvSpPr/>
              <p:nvPr/>
            </p:nvSpPr>
            <p:spPr>
              <a:xfrm>
                <a:off x="8281025" y="1791073"/>
                <a:ext cx="931933" cy="253082"/>
              </a:xfrm>
              <a:prstGeom prst="rect">
                <a:avLst/>
              </a:prstGeom>
              <a:solidFill>
                <a:srgbClr val="E0F0D9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用户空间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860F778-B05C-466C-96B9-CCD8FD6AEC7F}"/>
                  </a:ext>
                </a:extLst>
              </p:cNvPr>
              <p:cNvSpPr/>
              <p:nvPr/>
            </p:nvSpPr>
            <p:spPr>
              <a:xfrm>
                <a:off x="8281024" y="1369392"/>
                <a:ext cx="931933" cy="365760"/>
              </a:xfrm>
              <a:prstGeom prst="rect">
                <a:avLst/>
              </a:prstGeom>
              <a:solidFill>
                <a:srgbClr val="E0F0D9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App B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7A9088F-D10A-4E62-A89F-3D90D1A0E186}"/>
                  </a:ext>
                </a:extLst>
              </p:cNvPr>
              <p:cNvSpPr/>
              <p:nvPr/>
            </p:nvSpPr>
            <p:spPr>
              <a:xfrm>
                <a:off x="7308655" y="2100494"/>
                <a:ext cx="1904301" cy="3657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" panose="02010609060101010101" pitchFamily="49" charset="-122"/>
                    <a:sym typeface="Arial" panose="020B0604020202020204" pitchFamily="34" charset="0"/>
                  </a:rPr>
                  <a:t>Docker</a:t>
                </a:r>
                <a:endPara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81E8930-DF9F-404C-8E63-9DBC4CB06667}"/>
                  </a:ext>
                </a:extLst>
              </p:cNvPr>
              <p:cNvSpPr/>
              <p:nvPr/>
            </p:nvSpPr>
            <p:spPr>
              <a:xfrm>
                <a:off x="7306405" y="1086126"/>
                <a:ext cx="931933" cy="953443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21EA82F-0CD0-48F6-B8FF-902DDE59433B}"/>
                </a:ext>
              </a:extLst>
            </p:cNvPr>
            <p:cNvSpPr txBox="1"/>
            <p:nvPr/>
          </p:nvSpPr>
          <p:spPr>
            <a:xfrm>
              <a:off x="6079739" y="2556459"/>
              <a:ext cx="755458" cy="27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仿宋" panose="02010609060101010101" pitchFamily="49" charset="-122"/>
                  <a:sym typeface="Arial" panose="020B0604020202020204" pitchFamily="34" charset="0"/>
                </a:rPr>
                <a:t>CONTAINER 1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4F61C5CE-5D7B-462F-8DCE-81196A5B3373}"/>
              </a:ext>
            </a:extLst>
          </p:cNvPr>
          <p:cNvSpPr/>
          <p:nvPr/>
        </p:nvSpPr>
        <p:spPr>
          <a:xfrm>
            <a:off x="2416381" y="2929397"/>
            <a:ext cx="939250" cy="490908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F103518-3FDE-4C58-ABA4-FA9845C29BF4}"/>
              </a:ext>
            </a:extLst>
          </p:cNvPr>
          <p:cNvSpPr txBox="1"/>
          <p:nvPr/>
        </p:nvSpPr>
        <p:spPr>
          <a:xfrm>
            <a:off x="2317470" y="2918743"/>
            <a:ext cx="11469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仿宋" panose="02010609060101010101" pitchFamily="49" charset="-122"/>
                <a:sym typeface="Arial" panose="020B0604020202020204" pitchFamily="34" charset="0"/>
              </a:rPr>
              <a:t>CONTAINER 2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仿宋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83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ae1ad95-99fe-4105-9209-3de586e6fd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67f805f-85f2-4154-b43f-a460a62b1b2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cc25d60-470f-4ce1-bb09-31c27c5bce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fa0dce76-2f1c-4870-a6ad-6310a7e5ce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c0db903-6703-49b7-ad8d-0d99d2c81e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b0a06928-6caa-43ba-a4b9-a5f9c26213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e36d572-42a4-48fe-baa8-ab9973573a3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dbca886-e68a-4e73-9f80-63c6ea06c05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dcda5942-154d-4298-aa17-0bf6415a73a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e581ac5-364e-4669-b3e2-2f26d0bfe36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8537cecf-48e5-46d6-b16c-bbeee6ce328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75f45164-f5db-48b3-a48b-4faacb8ab16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科软科技股份有限公司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lxfvyl3">
      <a:majorFont>
        <a:latin typeface="Arial"/>
        <a:ea typeface="仿宋"/>
        <a:cs typeface=""/>
      </a:majorFont>
      <a:minorFont>
        <a:latin typeface="Arial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仿宋" pitchFamily="49" charset="-122"/>
            <a:ea typeface="仿宋" pitchFamily="49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lxfvyl3">
      <a:majorFont>
        <a:latin typeface="Arial"/>
        <a:ea typeface="仿宋"/>
        <a:cs typeface=""/>
      </a:majorFont>
      <a:minorFont>
        <a:latin typeface="Arial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2263</Words>
  <Application>Microsoft Office PowerPoint</Application>
  <PresentationFormat>宽屏</PresentationFormat>
  <Paragraphs>606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仿宋</vt:lpstr>
      <vt:lpstr>宋体</vt:lpstr>
      <vt:lpstr>Arial</vt:lpstr>
      <vt:lpstr>Calibri</vt:lpstr>
      <vt:lpstr>Office 主题​​</vt:lpstr>
      <vt:lpstr>中科软科技股份有限公司1</vt:lpstr>
      <vt:lpstr>1_Office 主题​​</vt:lpstr>
      <vt:lpstr>入职培训</vt:lpstr>
      <vt:lpstr>技术介绍</vt:lpstr>
      <vt:lpstr>项目列表</vt:lpstr>
      <vt:lpstr>项目列表</vt:lpstr>
      <vt:lpstr>项目列表</vt:lpstr>
      <vt:lpstr>项目流程</vt:lpstr>
      <vt:lpstr>PowerPoint 演示文稿</vt:lpstr>
      <vt:lpstr>PowerPoint 演示文稿</vt:lpstr>
      <vt:lpstr>环境层——云原生</vt:lpstr>
      <vt:lpstr>容器化</vt:lpstr>
      <vt:lpstr>容器简介</vt:lpstr>
      <vt:lpstr>DevOps</vt:lpstr>
      <vt:lpstr>DevOps流程</vt:lpstr>
      <vt:lpstr>微服务</vt:lpstr>
      <vt:lpstr>微服务技术架构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入职培训</dc:title>
  <dc:creator>郭 盼盼</dc:creator>
  <cp:lastModifiedBy>郭 盼盼</cp:lastModifiedBy>
  <cp:revision>5</cp:revision>
  <dcterms:created xsi:type="dcterms:W3CDTF">2019-07-11T15:40:19Z</dcterms:created>
  <dcterms:modified xsi:type="dcterms:W3CDTF">2019-07-12T01:22:11Z</dcterms:modified>
</cp:coreProperties>
</file>