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56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838C5DC9-06D6-4696-AC83-8B307CD0FB4F}">
          <p14:sldIdLst>
            <p14:sldId id="257"/>
          </p14:sldIdLst>
        </p14:section>
        <p14:section name="V2" id="{0ECA3607-6B87-4387-9A82-B7CA83EEB522}">
          <p14:sldIdLst>
            <p14:sldId id="260"/>
          </p14:sldIdLst>
        </p14:section>
        <p14:section name="无标题节" id="{4B25EC8A-9905-4238-8561-902D9A53A2D4}">
          <p14:sldIdLst>
            <p14:sldId id="261"/>
            <p14:sldId id="263"/>
            <p14:sldId id="262"/>
          </p14:sldIdLst>
        </p14:section>
        <p14:section name="Temp" id="{859383E1-43F7-4C53-81E7-084CFF589B57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27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7A5A5"/>
    <a:srgbClr val="C93F49"/>
    <a:srgbClr val="767171"/>
    <a:srgbClr val="FFFFFF"/>
    <a:srgbClr val="FF7C80"/>
    <a:srgbClr val="59A779"/>
    <a:srgbClr val="F50B53"/>
    <a:srgbClr val="659B7A"/>
    <a:srgbClr val="25D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54"/>
      </p:cViewPr>
      <p:guideLst>
        <p:guide orient="horz" pos="2160"/>
        <p:guide pos="2275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1B98D-F537-45FF-921F-6B2E3457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EF1C9-162D-4F83-BC2D-A546ECE9F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767E5-DFD9-428F-8FD9-DACA0206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FBB2E-5F1D-492B-BDAB-0FF02BC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7666E-9E54-4DBD-8D8C-6D4F153B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1E59-3947-48A7-81E4-A302AB44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62554-6A4A-4A84-A8E7-8AE7B8D9B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1CB9B-0D57-4ADC-883D-B93B0DB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C971F-F476-4410-91E1-83185FDC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2FA88-6103-43AF-A5F4-7570D266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D3FFFB-6332-48F5-B1DD-219A89E5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6F7ED-805A-4827-8C94-E8FC3C9ED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A1A2B-D33E-449D-9077-601B226A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ED606-16AD-4B89-8F31-27ED007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6F1C4-684F-4A8B-9EAD-6BB47139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17C1-27ED-45EC-9678-671E165D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24977-A62A-4C2B-8F80-772CBA99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9E41B-97D4-422B-B9CA-76C71E23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70E5C-B5D2-4A3E-8E57-36BCBB5E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8541A-78C1-4CDE-80DD-9C9365FA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2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D2A7-B61F-4C8C-8E64-7C72893D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0A3B7-4074-4D49-9A5A-2F1A8A35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DCF5F-88B0-4F0E-B6A8-4B40A50F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F759F-58E3-452F-8401-6F90D7E5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84017-324A-4C2A-8D6F-7261BF13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4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7EAEB-FE24-478E-B538-167A3435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53DC0-D71A-47A6-97EB-7BCBC16A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5015-17DF-4E0E-A9DD-65038AC4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43BD8-4100-453A-ADB8-55D32D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CD509-5EF1-4F5F-8143-0BDACE10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4368-5AA8-4090-B766-F9D648A3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0E128-55D8-4205-91E3-0B567240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B640A-E612-4D98-9526-15045A01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E1CAE-289C-40F3-B233-A3DD7A123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D81D8-AF4B-4221-AB4B-4C4CA9A26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982D11-459E-4D83-A178-560FB3AF3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36C77-D88F-43F4-AA66-11B6B308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54227-15CB-408B-A7BF-0E28126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C8FCE-0E28-4E49-B9E1-B0A6E5FF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44B97-1675-4062-BE42-EAFF958F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69D86-FDEA-4EF9-AA66-D76D9364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0D9E9-8F27-4102-BAB0-E661A01E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B8F33F-61C2-42A8-832F-028C0A70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C0134-878C-49DE-8B72-F495EADC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EB2A97-A88D-4C2F-BFDC-E78A6281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1285E-3CD3-404B-8BB3-C7BEAFD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9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401C-E2BA-4E5B-B561-2CF4E7DF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27F14-6BF2-436D-B6C5-FEC73A92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B964F-72CC-4C2D-9B38-B5F3DCAAB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8C01D-FF4F-4068-8BB8-6332F3B1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A896E-9B75-4BEA-AC19-8764469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6B557-AC3A-48CB-B360-20C8F93D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93056-13AF-4DFA-B213-54E82F90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C087E3-18FB-40C8-9368-69CD0504E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15AB0-8BF1-411E-AF42-DD136A31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01D4D-21B8-4114-AB35-6F3D48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B6ECB-4358-410E-B626-6D2505A4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56BCD-E0F8-410C-BBE1-091CD4C1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0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9CF2C-640F-4579-992B-25497143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AA026-CA51-4007-ABDF-4455417D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BF42D-F55C-4003-A44A-23290C784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F746-82CE-4B10-BA52-D9A09DFEF8AE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65960-4470-48D4-BE23-CBA1BAAE5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9B2EA-74FC-439A-8F5B-ECEE1E6B5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E081-0303-4BB5-A7E2-13CCBC4E0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  <a:stCxn id="62" idx="3"/>
            <a:endCxn id="18" idx="0"/>
          </p:cNvCxnSpPr>
          <p:nvPr/>
        </p:nvCxnSpPr>
        <p:spPr>
          <a:xfrm>
            <a:off x="3325815" y="3286069"/>
            <a:ext cx="1159056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/>
          <p:nvPr/>
        </p:nvSpPr>
        <p:spPr>
          <a:xfrm>
            <a:off x="3871331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5116515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0FFEE2-1A55-4629-B36C-886A493E57B1}"/>
              </a:ext>
            </a:extLst>
          </p:cNvPr>
          <p:cNvSpPr/>
          <p:nvPr/>
        </p:nvSpPr>
        <p:spPr>
          <a:xfrm>
            <a:off x="3871331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642885-DAC0-417D-A7F6-139AA7F1BEB8}"/>
              </a:ext>
            </a:extLst>
          </p:cNvPr>
          <p:cNvSpPr/>
          <p:nvPr/>
        </p:nvSpPr>
        <p:spPr>
          <a:xfrm>
            <a:off x="4515521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DB23A5-3555-45F6-B8BF-0F2534C80587}"/>
              </a:ext>
            </a:extLst>
          </p:cNvPr>
          <p:cNvSpPr/>
          <p:nvPr/>
        </p:nvSpPr>
        <p:spPr>
          <a:xfrm>
            <a:off x="5159711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BCE83C6-7BA7-46C5-9E82-AFE50478ED7F}"/>
              </a:ext>
            </a:extLst>
          </p:cNvPr>
          <p:cNvSpPr/>
          <p:nvPr/>
        </p:nvSpPr>
        <p:spPr>
          <a:xfrm>
            <a:off x="5803901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3FFE2AC-A822-4B94-802E-E4E0B456260C}"/>
              </a:ext>
            </a:extLst>
          </p:cNvPr>
          <p:cNvSpPr/>
          <p:nvPr/>
        </p:nvSpPr>
        <p:spPr>
          <a:xfrm>
            <a:off x="6448091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7D58742-1A4F-4417-B1C4-9DCF22949F7E}"/>
              </a:ext>
            </a:extLst>
          </p:cNvPr>
          <p:cNvSpPr/>
          <p:nvPr/>
        </p:nvSpPr>
        <p:spPr>
          <a:xfrm>
            <a:off x="7092279" y="4725625"/>
            <a:ext cx="576000" cy="2880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A4DEB-60DA-468C-B347-909F80516688}"/>
              </a:ext>
            </a:extLst>
          </p:cNvPr>
          <p:cNvSpPr/>
          <p:nvPr/>
        </p:nvSpPr>
        <p:spPr>
          <a:xfrm>
            <a:off x="3871332" y="3919177"/>
            <a:ext cx="2508569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890871" y="3528287"/>
            <a:ext cx="1188000" cy="288000"/>
            <a:chOff x="4163431" y="4234351"/>
            <a:chExt cx="1169746" cy="288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A5C6756-C513-4839-9029-152C72E452CE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7BBD86A-9E71-4865-AE9D-CC90D72E62F8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509123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1525815" y="469504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5815" y="3893900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1525815" y="3505346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Docker     Service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1816E8B-D313-4589-AF28-A3BCA903B0C3}"/>
              </a:ext>
            </a:extLst>
          </p:cNvPr>
          <p:cNvGrpSpPr/>
          <p:nvPr/>
        </p:nvGrpSpPr>
        <p:grpSpPr>
          <a:xfrm>
            <a:off x="5177129" y="3528287"/>
            <a:ext cx="1188000" cy="288000"/>
            <a:chOff x="4163431" y="4234351"/>
            <a:chExt cx="1169746" cy="28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325EFB1-2EC4-4C8F-84B5-B706E13A46E9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CC7486A-A982-4BA4-B225-3711AAE578AB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28DDD23-D9F7-4BD8-8D5E-9F74825585B3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5B2F281-5830-4F84-87B3-136AD1C2ED70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2C6E7CE-D481-4412-8DFC-6E642A9AFB48}"/>
              </a:ext>
            </a:extLst>
          </p:cNvPr>
          <p:cNvSpPr/>
          <p:nvPr/>
        </p:nvSpPr>
        <p:spPr>
          <a:xfrm>
            <a:off x="6525477" y="3571931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EBF727-FFC5-4312-977A-C99ABD433F27}"/>
              </a:ext>
            </a:extLst>
          </p:cNvPr>
          <p:cNvSpPr/>
          <p:nvPr/>
        </p:nvSpPr>
        <p:spPr>
          <a:xfrm>
            <a:off x="6906379" y="3571931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25815" y="311679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4725625"/>
            <a:ext cx="415235" cy="678890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5260515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8D55E0C-FC2E-464B-B95B-8CD8026044ED}"/>
              </a:ext>
            </a:extLst>
          </p:cNvPr>
          <p:cNvCxnSpPr>
            <a:cxnSpLocks/>
            <a:stCxn id="39" idx="3"/>
            <a:endCxn id="10" idx="1"/>
          </p:cNvCxnSpPr>
          <p:nvPr/>
        </p:nvCxnSpPr>
        <p:spPr>
          <a:xfrm>
            <a:off x="3325815" y="4864325"/>
            <a:ext cx="545516" cy="5300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3325815" y="4063177"/>
            <a:ext cx="545517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  <a:stCxn id="51" idx="3"/>
            <a:endCxn id="24" idx="1"/>
          </p:cNvCxnSpPr>
          <p:nvPr/>
        </p:nvCxnSpPr>
        <p:spPr>
          <a:xfrm flipV="1">
            <a:off x="3325815" y="3672287"/>
            <a:ext cx="547200" cy="2336"/>
          </a:xfrm>
          <a:prstGeom prst="line">
            <a:avLst/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7176" y="489579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528286"/>
            <a:ext cx="415235" cy="10867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390378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 flipV="1">
            <a:off x="8378371" y="4071637"/>
            <a:ext cx="535314" cy="1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5065070"/>
            <a:ext cx="538804" cy="0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  <a:stCxn id="62" idx="3"/>
            <a:endCxn id="60" idx="0"/>
          </p:cNvCxnSpPr>
          <p:nvPr/>
        </p:nvCxnSpPr>
        <p:spPr>
          <a:xfrm>
            <a:off x="3325815" y="3286069"/>
            <a:ext cx="3736184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/>
          <p:nvPr/>
        </p:nvSpPr>
        <p:spPr>
          <a:xfrm>
            <a:off x="387133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1552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/>
          <p:nvPr/>
        </p:nvSpPr>
        <p:spPr>
          <a:xfrm>
            <a:off x="515971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0390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44809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092279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2A4AB45-CE8F-462C-A864-08BC3676971D}"/>
              </a:ext>
            </a:extLst>
          </p:cNvPr>
          <p:cNvCxnSpPr>
            <a:cxnSpLocks/>
            <a:stCxn id="121" idx="3"/>
            <a:endCxn id="114" idx="1"/>
          </p:cNvCxnSpPr>
          <p:nvPr/>
        </p:nvCxnSpPr>
        <p:spPr>
          <a:xfrm>
            <a:off x="3325815" y="4468135"/>
            <a:ext cx="545516" cy="285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1525815" y="429885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Docker           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59F994D0-9D67-488E-AC2F-3696CD63567D}"/>
              </a:ext>
            </a:extLst>
          </p:cNvPr>
          <p:cNvSpPr/>
          <p:nvPr/>
        </p:nvSpPr>
        <p:spPr>
          <a:xfrm>
            <a:off x="7289837" y="3571931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F03F5A-F807-4367-9682-8D9A72E7F847}"/>
              </a:ext>
            </a:extLst>
          </p:cNvPr>
          <p:cNvSpPr/>
          <p:nvPr/>
        </p:nvSpPr>
        <p:spPr>
          <a:xfrm>
            <a:off x="6448091" y="3943494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E2D8DF0-FFCD-4262-96B8-345491E20BA5}"/>
              </a:ext>
            </a:extLst>
          </p:cNvPr>
          <p:cNvSpPr/>
          <p:nvPr/>
        </p:nvSpPr>
        <p:spPr>
          <a:xfrm>
            <a:off x="7092279" y="394361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3325815" y="3968060"/>
            <a:ext cx="3355282" cy="100356"/>
          </a:xfrm>
          <a:prstGeom prst="bentConnector4">
            <a:avLst>
              <a:gd name="adj1" fmla="val 5894"/>
              <a:gd name="adj2" fmla="val 241013"/>
            </a:avLst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/>
          <p:nvPr/>
        </p:nvSpPr>
        <p:spPr>
          <a:xfrm>
            <a:off x="3871331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5190414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A4DEB-60DA-468C-B347-909F80516688}"/>
              </a:ext>
            </a:extLst>
          </p:cNvPr>
          <p:cNvSpPr/>
          <p:nvPr/>
        </p:nvSpPr>
        <p:spPr>
          <a:xfrm>
            <a:off x="3871332" y="4275512"/>
            <a:ext cx="2508569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890871" y="3824059"/>
            <a:ext cx="1188000" cy="288000"/>
            <a:chOff x="4163431" y="4234351"/>
            <a:chExt cx="1169746" cy="288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A5C6756-C513-4839-9029-152C72E452CE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7BBD86A-9E71-4865-AE9D-CC90D72E62F8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5165137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1859669" y="489579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5815" y="4250235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1525815" y="338600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accent5"/>
                </a:solidFill>
              </a:rPr>
              <a:t>Docker     Service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1816E8B-D313-4589-AF28-A3BCA903B0C3}"/>
              </a:ext>
            </a:extLst>
          </p:cNvPr>
          <p:cNvGrpSpPr/>
          <p:nvPr/>
        </p:nvGrpSpPr>
        <p:grpSpPr>
          <a:xfrm>
            <a:off x="5177129" y="3824059"/>
            <a:ext cx="1188000" cy="288000"/>
            <a:chOff x="4163431" y="4234351"/>
            <a:chExt cx="1169746" cy="28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325EFB1-2EC4-4C8F-84B5-B706E13A46E9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CC7486A-A982-4BA4-B225-3711AAE578AB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28DDD23-D9F7-4BD8-8D5E-9F74825585B3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5B2F281-5830-4F84-87B3-136AD1C2ED70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2C6E7CE-D481-4412-8DFC-6E642A9AFB48}"/>
              </a:ext>
            </a:extLst>
          </p:cNvPr>
          <p:cNvSpPr/>
          <p:nvPr/>
        </p:nvSpPr>
        <p:spPr>
          <a:xfrm>
            <a:off x="6525477" y="3867703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EBF727-FFC5-4312-977A-C99ABD433F27}"/>
              </a:ext>
            </a:extLst>
          </p:cNvPr>
          <p:cNvSpPr/>
          <p:nvPr/>
        </p:nvSpPr>
        <p:spPr>
          <a:xfrm>
            <a:off x="6906379" y="3867703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25815" y="379878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5190413"/>
            <a:ext cx="415235" cy="29145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5334414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8D55E0C-FC2E-464B-B95B-8CD8026044E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659669" y="5065070"/>
            <a:ext cx="545516" cy="5300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3325815" y="4419512"/>
            <a:ext cx="545517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  <a:stCxn id="51" idx="3"/>
            <a:endCxn id="24" idx="1"/>
          </p:cNvCxnSpPr>
          <p:nvPr/>
        </p:nvCxnSpPr>
        <p:spPr>
          <a:xfrm>
            <a:off x="3325815" y="3555280"/>
            <a:ext cx="565056" cy="412779"/>
          </a:xfrm>
          <a:prstGeom prst="bentConnector3">
            <a:avLst>
              <a:gd name="adj1" fmla="val 69265"/>
            </a:avLst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3685" y="5165137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4"/>
                </a:solidFill>
              </a:rPr>
              <a:t>私  有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2973512"/>
            <a:ext cx="415235" cy="20493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3828910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8378371" y="3998187"/>
            <a:ext cx="53531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5334414"/>
            <a:ext cx="535313" cy="1725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  <a:stCxn id="62" idx="3"/>
            <a:endCxn id="18" idx="2"/>
          </p:cNvCxnSpPr>
          <p:nvPr/>
        </p:nvCxnSpPr>
        <p:spPr>
          <a:xfrm>
            <a:off x="3325815" y="3968060"/>
            <a:ext cx="1159056" cy="100356"/>
          </a:xfrm>
          <a:prstGeom prst="bentConnector4">
            <a:avLst>
              <a:gd name="adj1" fmla="val 16364"/>
              <a:gd name="adj2" fmla="val 241013"/>
            </a:avLst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/>
          <p:nvPr/>
        </p:nvSpPr>
        <p:spPr>
          <a:xfrm>
            <a:off x="3889331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33521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/>
          <p:nvPr/>
        </p:nvSpPr>
        <p:spPr>
          <a:xfrm>
            <a:off x="5177711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21901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466091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110279" y="4736059"/>
            <a:ext cx="54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2A4AB45-CE8F-462C-A864-08BC3676971D}"/>
              </a:ext>
            </a:extLst>
          </p:cNvPr>
          <p:cNvCxnSpPr>
            <a:cxnSpLocks/>
            <a:stCxn id="121" idx="1"/>
            <a:endCxn id="119" idx="3"/>
          </p:cNvCxnSpPr>
          <p:nvPr/>
        </p:nvCxnSpPr>
        <p:spPr>
          <a:xfrm rot="10800000">
            <a:off x="7650280" y="4880060"/>
            <a:ext cx="1258373" cy="185011"/>
          </a:xfrm>
          <a:prstGeom prst="bentConnector3">
            <a:avLst>
              <a:gd name="adj1" fmla="val 84026"/>
            </a:avLst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8908652" y="489579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accent1"/>
                </a:solidFill>
              </a:rPr>
              <a:t>Docker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59F994D0-9D67-488E-AC2F-3696CD63567D}"/>
              </a:ext>
            </a:extLst>
          </p:cNvPr>
          <p:cNvSpPr/>
          <p:nvPr/>
        </p:nvSpPr>
        <p:spPr>
          <a:xfrm>
            <a:off x="7289837" y="3867703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E740023E-5709-40A2-AC65-BF817AD937DB}"/>
              </a:ext>
            </a:extLst>
          </p:cNvPr>
          <p:cNvSpPr/>
          <p:nvPr/>
        </p:nvSpPr>
        <p:spPr>
          <a:xfrm>
            <a:off x="6519138" y="4314484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CFB4CCFE-DB21-4D22-8024-0A19BE533A52}"/>
              </a:ext>
            </a:extLst>
          </p:cNvPr>
          <p:cNvSpPr/>
          <p:nvPr/>
        </p:nvSpPr>
        <p:spPr>
          <a:xfrm>
            <a:off x="6900040" y="4314484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8A0DB69-3C74-4523-9267-FD50F8644526}"/>
              </a:ext>
            </a:extLst>
          </p:cNvPr>
          <p:cNvSpPr/>
          <p:nvPr/>
        </p:nvSpPr>
        <p:spPr>
          <a:xfrm>
            <a:off x="7283498" y="4314484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A574C8B-DE51-4B9B-8516-C129ED15E528}"/>
              </a:ext>
            </a:extLst>
          </p:cNvPr>
          <p:cNvSpPr/>
          <p:nvPr/>
        </p:nvSpPr>
        <p:spPr>
          <a:xfrm>
            <a:off x="3871331" y="4695048"/>
            <a:ext cx="3796948" cy="37002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D132C-DEED-4A82-836A-D9FF88053811}"/>
              </a:ext>
            </a:extLst>
          </p:cNvPr>
          <p:cNvSpPr txBox="1"/>
          <p:nvPr/>
        </p:nvSpPr>
        <p:spPr>
          <a:xfrm>
            <a:off x="1525815" y="297351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accent1"/>
                </a:solidFill>
              </a:rPr>
              <a:t>Docker        Stack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89" name="直接连接符 80">
            <a:extLst>
              <a:ext uri="{FF2B5EF4-FFF2-40B4-BE49-F238E27FC236}">
                <a16:creationId xmlns:a16="http://schemas.microsoft.com/office/drawing/2014/main" id="{A6C96D93-E043-40BE-A606-73EF11293416}"/>
              </a:ext>
            </a:extLst>
          </p:cNvPr>
          <p:cNvCxnSpPr>
            <a:cxnSpLocks/>
            <a:stCxn id="88" idx="3"/>
            <a:endCxn id="130" idx="0"/>
          </p:cNvCxnSpPr>
          <p:nvPr/>
        </p:nvCxnSpPr>
        <p:spPr>
          <a:xfrm>
            <a:off x="3325815" y="3142788"/>
            <a:ext cx="1792445" cy="233918"/>
          </a:xfrm>
          <a:prstGeom prst="bentConnector2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46C69DC6-CBD5-48A2-85F7-63DCD8986E1F}"/>
              </a:ext>
            </a:extLst>
          </p:cNvPr>
          <p:cNvSpPr/>
          <p:nvPr/>
        </p:nvSpPr>
        <p:spPr>
          <a:xfrm>
            <a:off x="3863975" y="3376706"/>
            <a:ext cx="2508569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</p:cNvCxnSpPr>
          <p:nvPr/>
        </p:nvCxnSpPr>
        <p:spPr>
          <a:xfrm>
            <a:off x="3325815" y="474625"/>
            <a:ext cx="1159056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>
            <a:spLocks/>
          </p:cNvSpPr>
          <p:nvPr/>
        </p:nvSpPr>
        <p:spPr>
          <a:xfrm>
            <a:off x="387133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A4DEB-60DA-468C-B347-909F80516688}"/>
              </a:ext>
            </a:extLst>
          </p:cNvPr>
          <p:cNvSpPr>
            <a:spLocks/>
          </p:cNvSpPr>
          <p:nvPr/>
        </p:nvSpPr>
        <p:spPr>
          <a:xfrm>
            <a:off x="387133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907531" y="3651474"/>
            <a:ext cx="503601" cy="200713"/>
            <a:chOff x="4224567" y="4277995"/>
            <a:chExt cx="676966" cy="200713"/>
          </a:xfrm>
          <a:solidFill>
            <a:srgbClr val="D7A5A5"/>
          </a:solidFill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grpFill/>
            <a:ln w="19050">
              <a:solidFill>
                <a:srgbClr val="C93F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4771929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8358411" y="3053515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6853" y="3907109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4270716" y="2282802"/>
            <a:ext cx="15486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5"/>
                </a:solidFill>
              </a:rPr>
              <a:t>Docker    stack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7AB6D3B-2E61-4A3A-BEE5-E34423100933}"/>
              </a:ext>
            </a:extLst>
          </p:cNvPr>
          <p:cNvGrpSpPr/>
          <p:nvPr/>
        </p:nvGrpSpPr>
        <p:grpSpPr>
          <a:xfrm>
            <a:off x="5853629" y="3668858"/>
            <a:ext cx="476545" cy="200713"/>
            <a:chOff x="5848826" y="3668858"/>
            <a:chExt cx="476545" cy="200713"/>
          </a:xfrm>
          <a:solidFill>
            <a:srgbClr val="D7A5A5"/>
          </a:solidFill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B2C6E7CE-D481-4412-8DFC-6E642A9AFB48}"/>
                </a:ext>
              </a:extLst>
            </p:cNvPr>
            <p:cNvSpPr/>
            <p:nvPr/>
          </p:nvSpPr>
          <p:spPr>
            <a:xfrm>
              <a:off x="5848826" y="3668858"/>
              <a:ext cx="213059" cy="200713"/>
            </a:xfrm>
            <a:prstGeom prst="roundRect">
              <a:avLst/>
            </a:prstGeom>
            <a:grpFill/>
            <a:ln w="1905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FDEBF727-FFC5-4312-977A-C99ABD433F27}"/>
                </a:ext>
              </a:extLst>
            </p:cNvPr>
            <p:cNvSpPr/>
            <p:nvPr/>
          </p:nvSpPr>
          <p:spPr>
            <a:xfrm>
              <a:off x="6124450" y="3668858"/>
              <a:ext cx="200921" cy="200713"/>
            </a:xfrm>
            <a:prstGeom prst="roundRect">
              <a:avLst/>
            </a:prstGeom>
            <a:grpFill/>
            <a:ln w="19050">
              <a:solidFill>
                <a:srgbClr val="C93F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37866" y="353999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D7A5A5"/>
                </a:solidFill>
              </a:rPr>
              <a:t>Docker Container </a:t>
            </a:r>
            <a:endParaRPr lang="zh-CN" altLang="en-US" sz="1600" b="1" dirty="0">
              <a:solidFill>
                <a:srgbClr val="D7A5A5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4725625"/>
            <a:ext cx="415235" cy="358159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4941206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3326853" y="4076386"/>
            <a:ext cx="544478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</p:cNvCxnSpPr>
          <p:nvPr/>
        </p:nvCxnSpPr>
        <p:spPr>
          <a:xfrm flipV="1">
            <a:off x="3324973" y="3738345"/>
            <a:ext cx="547200" cy="2336"/>
          </a:xfrm>
          <a:prstGeom prst="line">
            <a:avLst/>
          </a:prstGeom>
          <a:ln w="28575">
            <a:solidFill>
              <a:srgbClr val="D7A5A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3685" y="473542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528286"/>
            <a:ext cx="415235" cy="10867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390378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 flipV="1">
            <a:off x="8378371" y="4071637"/>
            <a:ext cx="535314" cy="1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4904705"/>
            <a:ext cx="535313" cy="0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</p:cNvCxnSpPr>
          <p:nvPr/>
        </p:nvCxnSpPr>
        <p:spPr>
          <a:xfrm>
            <a:off x="3325815" y="201669"/>
            <a:ext cx="3736184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>
            <a:spLocks/>
          </p:cNvSpPr>
          <p:nvPr/>
        </p:nvSpPr>
        <p:spPr>
          <a:xfrm>
            <a:off x="387133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1552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>
            <a:spLocks/>
          </p:cNvSpPr>
          <p:nvPr/>
        </p:nvSpPr>
        <p:spPr>
          <a:xfrm>
            <a:off x="515971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0390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44809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092279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1525815" y="430887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Docker           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F03F5A-F807-4367-9682-8D9A72E7F847}"/>
              </a:ext>
            </a:extLst>
          </p:cNvPr>
          <p:cNvSpPr>
            <a:spLocks/>
          </p:cNvSpPr>
          <p:nvPr/>
        </p:nvSpPr>
        <p:spPr>
          <a:xfrm>
            <a:off x="6448091" y="3932386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E2D8DF0-FFCD-4262-96B8-345491E20BA5}"/>
              </a:ext>
            </a:extLst>
          </p:cNvPr>
          <p:cNvSpPr>
            <a:spLocks/>
          </p:cNvSpPr>
          <p:nvPr/>
        </p:nvSpPr>
        <p:spPr>
          <a:xfrm>
            <a:off x="7092279" y="3932386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C4819EB-1DCB-407D-9920-98C6F095B71B}"/>
              </a:ext>
            </a:extLst>
          </p:cNvPr>
          <p:cNvSpPr/>
          <p:nvPr/>
        </p:nvSpPr>
        <p:spPr>
          <a:xfrm>
            <a:off x="3871331" y="4288653"/>
            <a:ext cx="3796948" cy="37002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120D49A-C2CE-46B9-A605-BAB365A590FA}"/>
              </a:ext>
            </a:extLst>
          </p:cNvPr>
          <p:cNvSpPr>
            <a:spLocks/>
          </p:cNvSpPr>
          <p:nvPr/>
        </p:nvSpPr>
        <p:spPr>
          <a:xfrm>
            <a:off x="451552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2067142-CAAF-4D8B-B247-FB9B9ADBFD9A}"/>
              </a:ext>
            </a:extLst>
          </p:cNvPr>
          <p:cNvSpPr>
            <a:spLocks/>
          </p:cNvSpPr>
          <p:nvPr/>
        </p:nvSpPr>
        <p:spPr>
          <a:xfrm>
            <a:off x="5156630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EB2BEE8-1575-4586-92B6-3BD58CB6463E}"/>
              </a:ext>
            </a:extLst>
          </p:cNvPr>
          <p:cNvSpPr>
            <a:spLocks/>
          </p:cNvSpPr>
          <p:nvPr/>
        </p:nvSpPr>
        <p:spPr>
          <a:xfrm>
            <a:off x="580390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2B18-A70E-4587-9EA0-3B15DF4FCB2A}"/>
              </a:ext>
            </a:extLst>
          </p:cNvPr>
          <p:cNvCxnSpPr>
            <a:cxnSpLocks/>
          </p:cNvCxnSpPr>
          <p:nvPr/>
        </p:nvCxnSpPr>
        <p:spPr>
          <a:xfrm>
            <a:off x="3320714" y="4478149"/>
            <a:ext cx="545516" cy="5300"/>
          </a:xfrm>
          <a:prstGeom prst="line">
            <a:avLst/>
          </a:prstGeom>
          <a:ln w="28575">
            <a:solidFill>
              <a:srgbClr val="4472C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3F90E68-EFF7-4408-9C83-247E8D3417E3}"/>
              </a:ext>
            </a:extLst>
          </p:cNvPr>
          <p:cNvSpPr/>
          <p:nvPr/>
        </p:nvSpPr>
        <p:spPr>
          <a:xfrm>
            <a:off x="3896875" y="3256801"/>
            <a:ext cx="1148174" cy="344398"/>
          </a:xfrm>
          <a:prstGeom prst="rect">
            <a:avLst/>
          </a:prstGeom>
          <a:solidFill>
            <a:srgbClr val="C93F4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service1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52A53D-FE1E-486F-904F-D52B76277389}"/>
              </a:ext>
            </a:extLst>
          </p:cNvPr>
          <p:cNvSpPr/>
          <p:nvPr/>
        </p:nvSpPr>
        <p:spPr>
          <a:xfrm>
            <a:off x="5160185" y="3253604"/>
            <a:ext cx="1169987" cy="361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service2</a:t>
            </a:r>
            <a:endParaRPr lang="zh-CN" altLang="en-US" sz="140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E68E4BF-46AD-49AD-B375-60A60A6D6EC1}"/>
              </a:ext>
            </a:extLst>
          </p:cNvPr>
          <p:cNvGrpSpPr/>
          <p:nvPr/>
        </p:nvGrpSpPr>
        <p:grpSpPr>
          <a:xfrm>
            <a:off x="4434003" y="2649995"/>
            <a:ext cx="1298290" cy="584442"/>
            <a:chOff x="4188264" y="1967209"/>
            <a:chExt cx="1780104" cy="795702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80941F3-7921-4EB4-A53A-3475047D815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4" y="2303726"/>
              <a:ext cx="1780104" cy="0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EA681F8-30EA-481D-BFB9-F51F7F805C71}"/>
                </a:ext>
              </a:extLst>
            </p:cNvPr>
            <p:cNvCxnSpPr>
              <a:cxnSpLocks/>
            </p:cNvCxnSpPr>
            <p:nvPr/>
          </p:nvCxnSpPr>
          <p:spPr>
            <a:xfrm>
              <a:off x="5078871" y="1967209"/>
              <a:ext cx="0" cy="336517"/>
            </a:xfrm>
            <a:prstGeom prst="straightConnector1">
              <a:avLst/>
            </a:prstGeom>
            <a:ln w="28575">
              <a:solidFill>
                <a:srgbClr val="5B9BD5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F13350-56E6-45C0-B907-7EE47553F9FE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4" y="2303726"/>
              <a:ext cx="0" cy="459185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0395285-9791-4606-B819-99B54A1FEA37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55" y="2303726"/>
              <a:ext cx="0" cy="459185"/>
            </a:xfrm>
            <a:prstGeom prst="straightConnector1">
              <a:avLst/>
            </a:prstGeom>
            <a:ln w="28575">
              <a:solidFill>
                <a:srgbClr val="5B9BD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E3A3A60-5BEF-425F-9797-B0E297A9D145}"/>
              </a:ext>
            </a:extLst>
          </p:cNvPr>
          <p:cNvGrpSpPr/>
          <p:nvPr/>
        </p:nvGrpSpPr>
        <p:grpSpPr>
          <a:xfrm>
            <a:off x="4561995" y="3651474"/>
            <a:ext cx="483053" cy="201528"/>
            <a:chOff x="4533294" y="3651474"/>
            <a:chExt cx="483053" cy="201528"/>
          </a:xfrm>
          <a:solidFill>
            <a:srgbClr val="D7A5A5"/>
          </a:solidFill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CE9322AB-86E3-42CE-B09F-0AE166A34C21}"/>
                </a:ext>
              </a:extLst>
            </p:cNvPr>
            <p:cNvSpPr/>
            <p:nvPr/>
          </p:nvSpPr>
          <p:spPr>
            <a:xfrm>
              <a:off x="4803288" y="3652289"/>
              <a:ext cx="213059" cy="200713"/>
            </a:xfrm>
            <a:prstGeom prst="roundRect">
              <a:avLst/>
            </a:prstGeom>
            <a:grpFill/>
            <a:ln w="1905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F0E64817-0652-4589-8D98-8BE1B5077CA0}"/>
                </a:ext>
              </a:extLst>
            </p:cNvPr>
            <p:cNvSpPr/>
            <p:nvPr/>
          </p:nvSpPr>
          <p:spPr>
            <a:xfrm>
              <a:off x="4533294" y="3651474"/>
              <a:ext cx="213059" cy="200713"/>
            </a:xfrm>
            <a:prstGeom prst="roundRect">
              <a:avLst/>
            </a:prstGeom>
            <a:grpFill/>
            <a:ln w="19050">
              <a:solidFill>
                <a:srgbClr val="C93F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EAED5-D6BF-43F5-8CE8-7142E0F3F414}"/>
              </a:ext>
            </a:extLst>
          </p:cNvPr>
          <p:cNvGrpSpPr/>
          <p:nvPr/>
        </p:nvGrpSpPr>
        <p:grpSpPr>
          <a:xfrm>
            <a:off x="7668279" y="3217323"/>
            <a:ext cx="716495" cy="1261302"/>
            <a:chOff x="7666956" y="3434480"/>
            <a:chExt cx="716495" cy="1261302"/>
          </a:xfrm>
        </p:grpSpPr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1F761E95-0230-42B3-86CB-BE777E21C5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6479" y="3984957"/>
              <a:ext cx="1261302" cy="160348"/>
            </a:xfrm>
            <a:prstGeom prst="bentConnector2">
              <a:avLst/>
            </a:prstGeom>
            <a:ln w="28575">
              <a:solidFill>
                <a:srgbClr val="ED7D3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A73EFFC-806C-497F-8BFA-09069CFE2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6251" y="3448037"/>
              <a:ext cx="547200" cy="2336"/>
            </a:xfrm>
            <a:prstGeom prst="line">
              <a:avLst/>
            </a:prstGeom>
            <a:ln w="28575">
              <a:solidFill>
                <a:srgbClr val="ED7D3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3C8A9CC-D998-48CD-9B60-38E02F8C69C0}"/>
              </a:ext>
            </a:extLst>
          </p:cNvPr>
          <p:cNvGrpSpPr/>
          <p:nvPr/>
        </p:nvGrpSpPr>
        <p:grpSpPr>
          <a:xfrm>
            <a:off x="5194165" y="3657848"/>
            <a:ext cx="500930" cy="200713"/>
            <a:chOff x="5153550" y="3657848"/>
            <a:chExt cx="500930" cy="200713"/>
          </a:xfrm>
          <a:solidFill>
            <a:srgbClr val="D7A5A5"/>
          </a:solidFill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CA4378F9-D5D6-494E-893D-4BC357CE24FA}"/>
                </a:ext>
              </a:extLst>
            </p:cNvPr>
            <p:cNvSpPr/>
            <p:nvPr/>
          </p:nvSpPr>
          <p:spPr>
            <a:xfrm>
              <a:off x="5153550" y="3657848"/>
              <a:ext cx="221057" cy="200713"/>
            </a:xfrm>
            <a:prstGeom prst="roundRect">
              <a:avLst/>
            </a:prstGeom>
            <a:grpFill/>
            <a:ln w="19050">
              <a:solidFill>
                <a:srgbClr val="C93F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95B1A796-94EC-4FB5-A64E-A759B6ACD60A}"/>
                </a:ext>
              </a:extLst>
            </p:cNvPr>
            <p:cNvSpPr/>
            <p:nvPr/>
          </p:nvSpPr>
          <p:spPr>
            <a:xfrm>
              <a:off x="5433423" y="3657848"/>
              <a:ext cx="221057" cy="200713"/>
            </a:xfrm>
            <a:prstGeom prst="roundRect">
              <a:avLst/>
            </a:prstGeom>
            <a:grpFill/>
            <a:ln w="1905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AED458-55DF-493D-A3D3-C664E92E53A0}"/>
              </a:ext>
            </a:extLst>
          </p:cNvPr>
          <p:cNvGrpSpPr/>
          <p:nvPr/>
        </p:nvGrpSpPr>
        <p:grpSpPr>
          <a:xfrm>
            <a:off x="6497819" y="3668858"/>
            <a:ext cx="476545" cy="200713"/>
            <a:chOff x="5848826" y="3668858"/>
            <a:chExt cx="476545" cy="200713"/>
          </a:xfrm>
          <a:solidFill>
            <a:srgbClr val="D7A5A5"/>
          </a:solidFill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92A4776E-AC08-41B0-B88E-BCB991C13F85}"/>
                </a:ext>
              </a:extLst>
            </p:cNvPr>
            <p:cNvSpPr/>
            <p:nvPr/>
          </p:nvSpPr>
          <p:spPr>
            <a:xfrm>
              <a:off x="5848826" y="3668858"/>
              <a:ext cx="213059" cy="2007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1659AFE8-2824-445C-9733-9AE27990A4AD}"/>
                </a:ext>
              </a:extLst>
            </p:cNvPr>
            <p:cNvSpPr/>
            <p:nvPr/>
          </p:nvSpPr>
          <p:spPr>
            <a:xfrm>
              <a:off x="6124450" y="3668858"/>
              <a:ext cx="200921" cy="2007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45A6C22B-D1A4-4A8D-92FF-67B09B82BDEF}"/>
              </a:ext>
            </a:extLst>
          </p:cNvPr>
          <p:cNvGrpSpPr/>
          <p:nvPr/>
        </p:nvGrpSpPr>
        <p:grpSpPr>
          <a:xfrm>
            <a:off x="7142007" y="3669766"/>
            <a:ext cx="476545" cy="200713"/>
            <a:chOff x="5848826" y="3668858"/>
            <a:chExt cx="476545" cy="200713"/>
          </a:xfrm>
          <a:solidFill>
            <a:srgbClr val="D7A5A5"/>
          </a:solidFill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359DEC14-95CA-4863-AFB4-5F6E1B6350C9}"/>
                </a:ext>
              </a:extLst>
            </p:cNvPr>
            <p:cNvSpPr/>
            <p:nvPr/>
          </p:nvSpPr>
          <p:spPr>
            <a:xfrm>
              <a:off x="5848826" y="3668858"/>
              <a:ext cx="213059" cy="2007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A7AC2814-2CEE-43C2-9B71-980F7CE28850}"/>
                </a:ext>
              </a:extLst>
            </p:cNvPr>
            <p:cNvSpPr/>
            <p:nvPr/>
          </p:nvSpPr>
          <p:spPr>
            <a:xfrm>
              <a:off x="6124450" y="3668858"/>
              <a:ext cx="200921" cy="20071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3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</p:cNvCxnSpPr>
          <p:nvPr/>
        </p:nvCxnSpPr>
        <p:spPr>
          <a:xfrm>
            <a:off x="3325815" y="474625"/>
            <a:ext cx="1159056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>
            <a:spLocks/>
          </p:cNvSpPr>
          <p:nvPr/>
        </p:nvSpPr>
        <p:spPr>
          <a:xfrm>
            <a:off x="387133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4797206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A4DEB-60DA-468C-B347-909F80516688}"/>
              </a:ext>
            </a:extLst>
          </p:cNvPr>
          <p:cNvSpPr>
            <a:spLocks/>
          </p:cNvSpPr>
          <p:nvPr/>
        </p:nvSpPr>
        <p:spPr>
          <a:xfrm>
            <a:off x="387133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871331" y="3625271"/>
            <a:ext cx="503601" cy="200713"/>
            <a:chOff x="4224567" y="4277995"/>
            <a:chExt cx="676966" cy="20071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rgbClr val="99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4771929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8358411" y="3015415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6853" y="3907109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1514415" y="3164225"/>
            <a:ext cx="22018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 Docker         stack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2C6E7CE-D481-4412-8DFC-6E642A9AFB48}"/>
              </a:ext>
            </a:extLst>
          </p:cNvPr>
          <p:cNvSpPr/>
          <p:nvPr/>
        </p:nvSpPr>
        <p:spPr>
          <a:xfrm>
            <a:off x="5854163" y="3674933"/>
            <a:ext cx="213059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EBF727-FFC5-4312-977A-C99ABD433F27}"/>
              </a:ext>
            </a:extLst>
          </p:cNvPr>
          <p:cNvSpPr/>
          <p:nvPr/>
        </p:nvSpPr>
        <p:spPr>
          <a:xfrm>
            <a:off x="6130252" y="3682554"/>
            <a:ext cx="200921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66970" y="3520896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4725625"/>
            <a:ext cx="415235" cy="358159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4941206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3326853" y="4076386"/>
            <a:ext cx="544478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</p:cNvCxnSpPr>
          <p:nvPr/>
        </p:nvCxnSpPr>
        <p:spPr>
          <a:xfrm flipV="1">
            <a:off x="3325815" y="3718840"/>
            <a:ext cx="547200" cy="2336"/>
          </a:xfrm>
          <a:prstGeom prst="line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3685" y="473542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528286"/>
            <a:ext cx="415235" cy="10867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390378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 flipV="1">
            <a:off x="8378371" y="4071637"/>
            <a:ext cx="535314" cy="1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4904705"/>
            <a:ext cx="535313" cy="0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</p:cNvCxnSpPr>
          <p:nvPr/>
        </p:nvCxnSpPr>
        <p:spPr>
          <a:xfrm>
            <a:off x="3325815" y="201669"/>
            <a:ext cx="3736184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>
            <a:spLocks/>
          </p:cNvSpPr>
          <p:nvPr/>
        </p:nvSpPr>
        <p:spPr>
          <a:xfrm>
            <a:off x="387133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1552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>
            <a:spLocks/>
          </p:cNvSpPr>
          <p:nvPr/>
        </p:nvSpPr>
        <p:spPr>
          <a:xfrm>
            <a:off x="515971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0390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448091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092279" y="4326988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1525815" y="4308872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Docker           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BF03F5A-F807-4367-9682-8D9A72E7F847}"/>
              </a:ext>
            </a:extLst>
          </p:cNvPr>
          <p:cNvSpPr>
            <a:spLocks/>
          </p:cNvSpPr>
          <p:nvPr/>
        </p:nvSpPr>
        <p:spPr>
          <a:xfrm>
            <a:off x="6448091" y="3932386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E2D8DF0-FFCD-4262-96B8-345491E20BA5}"/>
              </a:ext>
            </a:extLst>
          </p:cNvPr>
          <p:cNvSpPr>
            <a:spLocks/>
          </p:cNvSpPr>
          <p:nvPr/>
        </p:nvSpPr>
        <p:spPr>
          <a:xfrm>
            <a:off x="7092279" y="3932386"/>
            <a:ext cx="576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C4819EB-1DCB-407D-9920-98C6F095B71B}"/>
              </a:ext>
            </a:extLst>
          </p:cNvPr>
          <p:cNvSpPr/>
          <p:nvPr/>
        </p:nvSpPr>
        <p:spPr>
          <a:xfrm>
            <a:off x="3871331" y="4288653"/>
            <a:ext cx="3796948" cy="37002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120D49A-C2CE-46B9-A605-BAB365A590FA}"/>
              </a:ext>
            </a:extLst>
          </p:cNvPr>
          <p:cNvSpPr>
            <a:spLocks/>
          </p:cNvSpPr>
          <p:nvPr/>
        </p:nvSpPr>
        <p:spPr>
          <a:xfrm>
            <a:off x="451552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2067142-CAAF-4D8B-B247-FB9B9ADBFD9A}"/>
              </a:ext>
            </a:extLst>
          </p:cNvPr>
          <p:cNvSpPr>
            <a:spLocks/>
          </p:cNvSpPr>
          <p:nvPr/>
        </p:nvSpPr>
        <p:spPr>
          <a:xfrm>
            <a:off x="515971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EB2BEE8-1575-4586-92B6-3BD58CB6463E}"/>
              </a:ext>
            </a:extLst>
          </p:cNvPr>
          <p:cNvSpPr>
            <a:spLocks/>
          </p:cNvSpPr>
          <p:nvPr/>
        </p:nvSpPr>
        <p:spPr>
          <a:xfrm>
            <a:off x="5803901" y="3932386"/>
            <a:ext cx="576000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2B18-A70E-4587-9EA0-3B15DF4FCB2A}"/>
              </a:ext>
            </a:extLst>
          </p:cNvPr>
          <p:cNvCxnSpPr>
            <a:cxnSpLocks/>
          </p:cNvCxnSpPr>
          <p:nvPr/>
        </p:nvCxnSpPr>
        <p:spPr>
          <a:xfrm>
            <a:off x="3320714" y="4478149"/>
            <a:ext cx="545516" cy="5300"/>
          </a:xfrm>
          <a:prstGeom prst="line">
            <a:avLst/>
          </a:prstGeom>
          <a:ln w="28575">
            <a:solidFill>
              <a:srgbClr val="4472C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3F90E68-EFF7-4408-9C83-247E8D3417E3}"/>
              </a:ext>
            </a:extLst>
          </p:cNvPr>
          <p:cNvSpPr>
            <a:spLocks/>
          </p:cNvSpPr>
          <p:nvPr/>
        </p:nvSpPr>
        <p:spPr>
          <a:xfrm>
            <a:off x="4786059" y="3276973"/>
            <a:ext cx="875177" cy="288000"/>
          </a:xfrm>
          <a:prstGeom prst="rect">
            <a:avLst/>
          </a:prstGeom>
          <a:solidFill>
            <a:srgbClr val="9933FF"/>
          </a:solidFill>
          <a:ln w="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B52A53D-FE1E-486F-904F-D52B76277389}"/>
              </a:ext>
            </a:extLst>
          </p:cNvPr>
          <p:cNvSpPr>
            <a:spLocks/>
          </p:cNvSpPr>
          <p:nvPr/>
        </p:nvSpPr>
        <p:spPr>
          <a:xfrm>
            <a:off x="3866230" y="3270184"/>
            <a:ext cx="875177" cy="288000"/>
          </a:xfrm>
          <a:prstGeom prst="rect">
            <a:avLst/>
          </a:prstGeom>
          <a:solidFill>
            <a:srgbClr val="FF7C80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E9322AB-86E3-42CE-B09F-0AE166A34C21}"/>
              </a:ext>
            </a:extLst>
          </p:cNvPr>
          <p:cNvSpPr/>
          <p:nvPr/>
        </p:nvSpPr>
        <p:spPr>
          <a:xfrm>
            <a:off x="4803288" y="3646482"/>
            <a:ext cx="213059" cy="200713"/>
          </a:xfrm>
          <a:prstGeom prst="roundRect">
            <a:avLst/>
          </a:prstGeom>
          <a:solidFill>
            <a:srgbClr val="00B0F0"/>
          </a:solidFill>
          <a:ln w="254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0E64817-0652-4589-8D98-8BE1B5077CA0}"/>
              </a:ext>
            </a:extLst>
          </p:cNvPr>
          <p:cNvSpPr/>
          <p:nvPr/>
        </p:nvSpPr>
        <p:spPr>
          <a:xfrm>
            <a:off x="4533294" y="3646482"/>
            <a:ext cx="213059" cy="200713"/>
          </a:xfrm>
          <a:prstGeom prst="roundRect">
            <a:avLst/>
          </a:prstGeom>
          <a:solidFill>
            <a:srgbClr val="00B0F0"/>
          </a:solidFill>
          <a:ln w="254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5830830-39AA-45ED-AB32-B17892AD29B4}"/>
              </a:ext>
            </a:extLst>
          </p:cNvPr>
          <p:cNvSpPr/>
          <p:nvPr/>
        </p:nvSpPr>
        <p:spPr>
          <a:xfrm>
            <a:off x="5426477" y="3644325"/>
            <a:ext cx="221057" cy="200713"/>
          </a:xfrm>
          <a:prstGeom prst="roundRect">
            <a:avLst/>
          </a:prstGeom>
          <a:solidFill>
            <a:srgbClr val="00B0F0"/>
          </a:solidFill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A4378F9-D5D6-494E-893D-4BC357CE24FA}"/>
              </a:ext>
            </a:extLst>
          </p:cNvPr>
          <p:cNvSpPr/>
          <p:nvPr/>
        </p:nvSpPr>
        <p:spPr>
          <a:xfrm>
            <a:off x="5153550" y="3647586"/>
            <a:ext cx="221057" cy="200713"/>
          </a:xfrm>
          <a:prstGeom prst="roundRect">
            <a:avLst/>
          </a:prstGeom>
          <a:solidFill>
            <a:srgbClr val="00B0F0"/>
          </a:solidFill>
          <a:ln w="254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76EAED5-D6BF-43F5-8CE8-7142E0F3F414}"/>
              </a:ext>
            </a:extLst>
          </p:cNvPr>
          <p:cNvGrpSpPr/>
          <p:nvPr/>
        </p:nvGrpSpPr>
        <p:grpSpPr>
          <a:xfrm>
            <a:off x="7668279" y="3217323"/>
            <a:ext cx="714590" cy="1261302"/>
            <a:chOff x="7666956" y="3434480"/>
            <a:chExt cx="714590" cy="1261302"/>
          </a:xfrm>
        </p:grpSpPr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1F761E95-0230-42B3-86CB-BE777E21C5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6479" y="3984957"/>
              <a:ext cx="1261302" cy="160348"/>
            </a:xfrm>
            <a:prstGeom prst="bentConnector2">
              <a:avLst/>
            </a:prstGeom>
            <a:ln w="28575">
              <a:solidFill>
                <a:srgbClr val="ED7D3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3A73EFFC-806C-497F-8BFA-09069CFE2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346" y="3440417"/>
              <a:ext cx="547200" cy="2336"/>
            </a:xfrm>
            <a:prstGeom prst="line">
              <a:avLst/>
            </a:prstGeom>
            <a:ln w="28575">
              <a:solidFill>
                <a:srgbClr val="ED7D3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4FC8700D-A62A-4DD3-A2C1-9033EF1BF830}"/>
              </a:ext>
            </a:extLst>
          </p:cNvPr>
          <p:cNvSpPr/>
          <p:nvPr/>
        </p:nvSpPr>
        <p:spPr>
          <a:xfrm>
            <a:off x="6463763" y="3690173"/>
            <a:ext cx="213059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07883A8-5344-49D6-97AC-697A89CD1324}"/>
              </a:ext>
            </a:extLst>
          </p:cNvPr>
          <p:cNvSpPr/>
          <p:nvPr/>
        </p:nvSpPr>
        <p:spPr>
          <a:xfrm>
            <a:off x="6739852" y="3697794"/>
            <a:ext cx="200921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573CA5A-999D-45F6-89A9-FFDC7DAD3C32}"/>
              </a:ext>
            </a:extLst>
          </p:cNvPr>
          <p:cNvSpPr/>
          <p:nvPr/>
        </p:nvSpPr>
        <p:spPr>
          <a:xfrm>
            <a:off x="7119083" y="3690173"/>
            <a:ext cx="213059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C9FC30E-596E-4B75-928F-ABA71623AF28}"/>
              </a:ext>
            </a:extLst>
          </p:cNvPr>
          <p:cNvSpPr/>
          <p:nvPr/>
        </p:nvSpPr>
        <p:spPr>
          <a:xfrm>
            <a:off x="7395172" y="3697794"/>
            <a:ext cx="200921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8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3E5C31-CFA7-4ABD-85C9-5211AFD8D23B}"/>
              </a:ext>
            </a:extLst>
          </p:cNvPr>
          <p:cNvSpPr txBox="1"/>
          <p:nvPr/>
        </p:nvSpPr>
        <p:spPr>
          <a:xfrm>
            <a:off x="4303486" y="741011"/>
            <a:ext cx="358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74572D-BE92-4E50-B641-D43982F99D93}"/>
              </a:ext>
            </a:extLst>
          </p:cNvPr>
          <p:cNvCxnSpPr/>
          <p:nvPr/>
        </p:nvCxnSpPr>
        <p:spPr>
          <a:xfrm>
            <a:off x="2365829" y="1632075"/>
            <a:ext cx="467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25A9DD8-9D92-4370-8D95-749B3F07E052}"/>
              </a:ext>
            </a:extLst>
          </p:cNvPr>
          <p:cNvCxnSpPr/>
          <p:nvPr/>
        </p:nvCxnSpPr>
        <p:spPr>
          <a:xfrm>
            <a:off x="4673601" y="1161143"/>
            <a:ext cx="0" cy="47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D57674-90FD-4199-8C48-9A4FE2C720FC}"/>
              </a:ext>
            </a:extLst>
          </p:cNvPr>
          <p:cNvCxnSpPr/>
          <p:nvPr/>
        </p:nvCxnSpPr>
        <p:spPr>
          <a:xfrm>
            <a:off x="2365829" y="1632075"/>
            <a:ext cx="0" cy="8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658ECB-062F-4C96-A556-DC0E75423462}"/>
              </a:ext>
            </a:extLst>
          </p:cNvPr>
          <p:cNvCxnSpPr/>
          <p:nvPr/>
        </p:nvCxnSpPr>
        <p:spPr>
          <a:xfrm>
            <a:off x="7039429" y="1632075"/>
            <a:ext cx="0" cy="98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5A722CC-A24F-4328-91A5-7F87F17F9CB8}"/>
              </a:ext>
            </a:extLst>
          </p:cNvPr>
          <p:cNvSpPr/>
          <p:nvPr/>
        </p:nvSpPr>
        <p:spPr>
          <a:xfrm>
            <a:off x="1877468" y="2347819"/>
            <a:ext cx="2699653" cy="98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A4C4F-D9F2-40F5-9161-75B14D94CD7E}"/>
              </a:ext>
            </a:extLst>
          </p:cNvPr>
          <p:cNvSpPr/>
          <p:nvPr/>
        </p:nvSpPr>
        <p:spPr>
          <a:xfrm>
            <a:off x="5051943" y="2347819"/>
            <a:ext cx="3468912" cy="98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843BCE-B38D-4310-BFCE-FF813DC6E92E}"/>
              </a:ext>
            </a:extLst>
          </p:cNvPr>
          <p:cNvSpPr>
            <a:spLocks/>
          </p:cNvSpPr>
          <p:nvPr/>
        </p:nvSpPr>
        <p:spPr>
          <a:xfrm>
            <a:off x="4493381" y="4235570"/>
            <a:ext cx="558562" cy="26819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15CBD8A-5B2A-4F4E-8723-1F86FB9ECC15}"/>
              </a:ext>
            </a:extLst>
          </p:cNvPr>
          <p:cNvSpPr>
            <a:spLocks/>
          </p:cNvSpPr>
          <p:nvPr/>
        </p:nvSpPr>
        <p:spPr>
          <a:xfrm>
            <a:off x="3592048" y="4235570"/>
            <a:ext cx="558562" cy="268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CCAD0F5-A200-433C-A3DB-1B9CFCF6CD15}"/>
              </a:ext>
            </a:extLst>
          </p:cNvPr>
          <p:cNvSpPr>
            <a:spLocks/>
          </p:cNvSpPr>
          <p:nvPr/>
        </p:nvSpPr>
        <p:spPr>
          <a:xfrm>
            <a:off x="2769279" y="4235570"/>
            <a:ext cx="558562" cy="26819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180CE51-DFDD-4319-BEB8-40B108190992}"/>
              </a:ext>
            </a:extLst>
          </p:cNvPr>
          <p:cNvSpPr>
            <a:spLocks/>
          </p:cNvSpPr>
          <p:nvPr/>
        </p:nvSpPr>
        <p:spPr>
          <a:xfrm>
            <a:off x="1910659" y="4226313"/>
            <a:ext cx="558562" cy="268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1B0B8C-F26C-4F24-89EB-9BDC9E40A1DB}"/>
              </a:ext>
            </a:extLst>
          </p:cNvPr>
          <p:cNvSpPr>
            <a:spLocks/>
          </p:cNvSpPr>
          <p:nvPr/>
        </p:nvSpPr>
        <p:spPr>
          <a:xfrm>
            <a:off x="1171467" y="4226313"/>
            <a:ext cx="558562" cy="26819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32BFBE0-4AB4-482E-98F0-F954C9C52E70}"/>
              </a:ext>
            </a:extLst>
          </p:cNvPr>
          <p:cNvGrpSpPr/>
          <p:nvPr/>
        </p:nvGrpSpPr>
        <p:grpSpPr>
          <a:xfrm>
            <a:off x="1248571" y="3393638"/>
            <a:ext cx="3678347" cy="913049"/>
            <a:chOff x="74841" y="3328430"/>
            <a:chExt cx="4673600" cy="1451428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EF771D-9772-4DC9-9D08-9ECDB76562C7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467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2FCADC4-53E8-4E30-8766-54A648430AA8}"/>
                </a:ext>
              </a:extLst>
            </p:cNvPr>
            <p:cNvCxnSpPr>
              <a:cxnSpLocks/>
            </p:cNvCxnSpPr>
            <p:nvPr/>
          </p:nvCxnSpPr>
          <p:spPr>
            <a:xfrm>
              <a:off x="2382613" y="3328430"/>
              <a:ext cx="0" cy="470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70EBB-3C5B-4EBE-B0E7-B804650599D8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0" cy="84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D4AE0FA-DC8E-408D-92C0-B6BB2DDE6BBD}"/>
                </a:ext>
              </a:extLst>
            </p:cNvPr>
            <p:cNvCxnSpPr>
              <a:cxnSpLocks/>
            </p:cNvCxnSpPr>
            <p:nvPr/>
          </p:nvCxnSpPr>
          <p:spPr>
            <a:xfrm>
              <a:off x="4748441" y="3799362"/>
              <a:ext cx="0" cy="9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5F638E-C2E1-4DFB-AC9D-E6853C14843B}"/>
              </a:ext>
            </a:extLst>
          </p:cNvPr>
          <p:cNvSpPr>
            <a:spLocks/>
          </p:cNvSpPr>
          <p:nvPr/>
        </p:nvSpPr>
        <p:spPr>
          <a:xfrm>
            <a:off x="8387863" y="4235570"/>
            <a:ext cx="558562" cy="26819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FB5A37E-A474-4275-83F5-AA270C2BC61A}"/>
              </a:ext>
            </a:extLst>
          </p:cNvPr>
          <p:cNvSpPr>
            <a:spLocks/>
          </p:cNvSpPr>
          <p:nvPr/>
        </p:nvSpPr>
        <p:spPr>
          <a:xfrm>
            <a:off x="7486530" y="4235570"/>
            <a:ext cx="558562" cy="26819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B06204B-36F4-4921-BA8F-1E29BF781BAB}"/>
              </a:ext>
            </a:extLst>
          </p:cNvPr>
          <p:cNvSpPr>
            <a:spLocks/>
          </p:cNvSpPr>
          <p:nvPr/>
        </p:nvSpPr>
        <p:spPr>
          <a:xfrm>
            <a:off x="6663761" y="4235570"/>
            <a:ext cx="558562" cy="26819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69B3F04-0C91-4E48-86EB-B85240A26E7D}"/>
              </a:ext>
            </a:extLst>
          </p:cNvPr>
          <p:cNvSpPr>
            <a:spLocks/>
          </p:cNvSpPr>
          <p:nvPr/>
        </p:nvSpPr>
        <p:spPr>
          <a:xfrm>
            <a:off x="5805141" y="4226313"/>
            <a:ext cx="558562" cy="26819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9BE7C63-5DD1-4595-AA6E-5A716B486C4A}"/>
              </a:ext>
            </a:extLst>
          </p:cNvPr>
          <p:cNvSpPr>
            <a:spLocks/>
          </p:cNvSpPr>
          <p:nvPr/>
        </p:nvSpPr>
        <p:spPr>
          <a:xfrm>
            <a:off x="5065949" y="4226313"/>
            <a:ext cx="558562" cy="26819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CA4425-F475-4580-B7CA-B89DA8AC1003}"/>
              </a:ext>
            </a:extLst>
          </p:cNvPr>
          <p:cNvGrpSpPr/>
          <p:nvPr/>
        </p:nvGrpSpPr>
        <p:grpSpPr>
          <a:xfrm>
            <a:off x="5143053" y="3393638"/>
            <a:ext cx="3678347" cy="913049"/>
            <a:chOff x="74841" y="3328430"/>
            <a:chExt cx="4673600" cy="1451428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4FB9924-748E-40A3-85EC-1520BAA010F0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467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3DF6653-C837-46E2-AEC0-8EE6A10A11F4}"/>
                </a:ext>
              </a:extLst>
            </p:cNvPr>
            <p:cNvCxnSpPr>
              <a:cxnSpLocks/>
            </p:cNvCxnSpPr>
            <p:nvPr/>
          </p:nvCxnSpPr>
          <p:spPr>
            <a:xfrm>
              <a:off x="2382613" y="3328430"/>
              <a:ext cx="0" cy="470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A761159-270B-4D02-B4F0-C80C613130C4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0" cy="84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9A99DA0-9221-44AE-8F41-FFDB5373777C}"/>
                </a:ext>
              </a:extLst>
            </p:cNvPr>
            <p:cNvCxnSpPr>
              <a:cxnSpLocks/>
            </p:cNvCxnSpPr>
            <p:nvPr/>
          </p:nvCxnSpPr>
          <p:spPr>
            <a:xfrm>
              <a:off x="4748441" y="3799362"/>
              <a:ext cx="0" cy="9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2D6F956-511D-4BCD-B885-A3ABED36B004}"/>
              </a:ext>
            </a:extLst>
          </p:cNvPr>
          <p:cNvGrpSpPr/>
          <p:nvPr/>
        </p:nvGrpSpPr>
        <p:grpSpPr>
          <a:xfrm rot="10800000">
            <a:off x="2996375" y="4494505"/>
            <a:ext cx="5724543" cy="625436"/>
            <a:chOff x="74841" y="3799362"/>
            <a:chExt cx="4673600" cy="1106605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E8024B3-DAE5-4EE2-BE3D-150DD10E4970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467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76027ED-5168-43D8-97CB-E100458415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17862" y="3799362"/>
              <a:ext cx="0" cy="1106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BA597997-E33C-48E8-81C1-1C75CF5072FA}"/>
                </a:ext>
              </a:extLst>
            </p:cNvPr>
            <p:cNvCxnSpPr>
              <a:cxnSpLocks/>
            </p:cNvCxnSpPr>
            <p:nvPr/>
          </p:nvCxnSpPr>
          <p:spPr>
            <a:xfrm>
              <a:off x="74841" y="3799362"/>
              <a:ext cx="0" cy="84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98CF53B2-AD5E-4A97-85D4-0FD0CDBB1753}"/>
                </a:ext>
              </a:extLst>
            </p:cNvPr>
            <p:cNvCxnSpPr>
              <a:cxnSpLocks/>
            </p:cNvCxnSpPr>
            <p:nvPr/>
          </p:nvCxnSpPr>
          <p:spPr>
            <a:xfrm>
              <a:off x="4748441" y="3799362"/>
              <a:ext cx="0" cy="98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C8C4FFD-11D5-4470-BB34-D109BB8DA3D5}"/>
              </a:ext>
            </a:extLst>
          </p:cNvPr>
          <p:cNvCxnSpPr>
            <a:cxnSpLocks/>
          </p:cNvCxnSpPr>
          <p:nvPr/>
        </p:nvCxnSpPr>
        <p:spPr>
          <a:xfrm>
            <a:off x="5378512" y="4503761"/>
            <a:ext cx="0" cy="6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177749B-2DD2-42CB-9683-253B8245B0F5}"/>
              </a:ext>
            </a:extLst>
          </p:cNvPr>
          <p:cNvCxnSpPr>
            <a:cxnSpLocks/>
          </p:cNvCxnSpPr>
          <p:nvPr/>
        </p:nvCxnSpPr>
        <p:spPr>
          <a:xfrm>
            <a:off x="5961797" y="5119940"/>
            <a:ext cx="0" cy="38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A19AA72-DF3D-45DE-A859-6743DC23580C}"/>
              </a:ext>
            </a:extLst>
          </p:cNvPr>
          <p:cNvSpPr/>
          <p:nvPr/>
        </p:nvSpPr>
        <p:spPr>
          <a:xfrm>
            <a:off x="5404688" y="5481524"/>
            <a:ext cx="1259073" cy="28800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node11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  <a:stCxn id="62" idx="3"/>
            <a:endCxn id="18" idx="0"/>
          </p:cNvCxnSpPr>
          <p:nvPr/>
        </p:nvCxnSpPr>
        <p:spPr>
          <a:xfrm>
            <a:off x="3325815" y="3457300"/>
            <a:ext cx="1159056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/>
          <p:nvPr/>
        </p:nvSpPr>
        <p:spPr>
          <a:xfrm>
            <a:off x="387133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E4A4DEB-60DA-468C-B347-909F80516688}"/>
              </a:ext>
            </a:extLst>
          </p:cNvPr>
          <p:cNvSpPr/>
          <p:nvPr/>
        </p:nvSpPr>
        <p:spPr>
          <a:xfrm>
            <a:off x="3871332" y="4090408"/>
            <a:ext cx="2508569" cy="288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890871" y="3699518"/>
            <a:ext cx="1188000" cy="288000"/>
            <a:chOff x="4163431" y="4234351"/>
            <a:chExt cx="1169746" cy="288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A5C6756-C513-4839-9029-152C72E452CE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7BBD86A-9E71-4865-AE9D-CC90D72E62F8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49485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1525815" y="44964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5815" y="40651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1525815" y="3676577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Docker     Service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1816E8B-D313-4589-AF28-A3BCA903B0C3}"/>
              </a:ext>
            </a:extLst>
          </p:cNvPr>
          <p:cNvGrpSpPr/>
          <p:nvPr/>
        </p:nvGrpSpPr>
        <p:grpSpPr>
          <a:xfrm>
            <a:off x="5177129" y="3699518"/>
            <a:ext cx="1188000" cy="288000"/>
            <a:chOff x="4163431" y="4234351"/>
            <a:chExt cx="1169746" cy="28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325EFB1-2EC4-4C8F-84B5-B706E13A46E9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CC7486A-A982-4BA4-B225-3711AAE578AB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28DDD23-D9F7-4BD8-8D5E-9F74825585B3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5B2F281-5830-4F84-87B3-136AD1C2ED70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2C6E7CE-D481-4412-8DFC-6E642A9AFB48}"/>
              </a:ext>
            </a:extLst>
          </p:cNvPr>
          <p:cNvSpPr/>
          <p:nvPr/>
        </p:nvSpPr>
        <p:spPr>
          <a:xfrm>
            <a:off x="6525477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EBF727-FFC5-4312-977A-C99ABD433F27}"/>
              </a:ext>
            </a:extLst>
          </p:cNvPr>
          <p:cNvSpPr/>
          <p:nvPr/>
        </p:nvSpPr>
        <p:spPr>
          <a:xfrm>
            <a:off x="6906379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25815" y="328802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4948531"/>
            <a:ext cx="415235" cy="31327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5117808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  <a:endCxn id="16" idx="1"/>
          </p:cNvCxnSpPr>
          <p:nvPr/>
        </p:nvCxnSpPr>
        <p:spPr>
          <a:xfrm>
            <a:off x="3325815" y="4234408"/>
            <a:ext cx="545517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  <a:stCxn id="51" idx="3"/>
            <a:endCxn id="24" idx="1"/>
          </p:cNvCxnSpPr>
          <p:nvPr/>
        </p:nvCxnSpPr>
        <p:spPr>
          <a:xfrm flipV="1">
            <a:off x="3325815" y="3843518"/>
            <a:ext cx="547200" cy="2336"/>
          </a:xfrm>
          <a:prstGeom prst="line">
            <a:avLst/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7176" y="493136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699517"/>
            <a:ext cx="415235" cy="11332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4096854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8378371" y="4266131"/>
            <a:ext cx="53531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5100638"/>
            <a:ext cx="538804" cy="4532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  <a:stCxn id="62" idx="3"/>
            <a:endCxn id="60" idx="0"/>
          </p:cNvCxnSpPr>
          <p:nvPr/>
        </p:nvCxnSpPr>
        <p:spPr>
          <a:xfrm>
            <a:off x="3325815" y="3457300"/>
            <a:ext cx="3736184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/>
          <p:nvPr/>
        </p:nvSpPr>
        <p:spPr>
          <a:xfrm>
            <a:off x="394333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8752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/>
          <p:nvPr/>
        </p:nvSpPr>
        <p:spPr>
          <a:xfrm>
            <a:off x="523171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7590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52009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164279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2A4AB45-CE8F-462C-A864-08BC3676971D}"/>
              </a:ext>
            </a:extLst>
          </p:cNvPr>
          <p:cNvCxnSpPr>
            <a:cxnSpLocks/>
            <a:stCxn id="39" idx="3"/>
            <a:endCxn id="141" idx="1"/>
          </p:cNvCxnSpPr>
          <p:nvPr/>
        </p:nvCxnSpPr>
        <p:spPr>
          <a:xfrm flipV="1">
            <a:off x="3325815" y="4663471"/>
            <a:ext cx="565056" cy="2237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8378371" y="3245176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Docker           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59F994D0-9D67-488E-AC2F-3696CD63567D}"/>
              </a:ext>
            </a:extLst>
          </p:cNvPr>
          <p:cNvSpPr/>
          <p:nvPr/>
        </p:nvSpPr>
        <p:spPr>
          <a:xfrm>
            <a:off x="7289837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E740023E-5709-40A2-AC65-BF817AD937DB}"/>
              </a:ext>
            </a:extLst>
          </p:cNvPr>
          <p:cNvSpPr/>
          <p:nvPr/>
        </p:nvSpPr>
        <p:spPr>
          <a:xfrm>
            <a:off x="6519138" y="4129380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CFB4CCFE-DB21-4D22-8024-0A19BE533A52}"/>
              </a:ext>
            </a:extLst>
          </p:cNvPr>
          <p:cNvSpPr/>
          <p:nvPr/>
        </p:nvSpPr>
        <p:spPr>
          <a:xfrm>
            <a:off x="6900040" y="4129380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A8A0DB69-3C74-4523-9267-FD50F8644526}"/>
              </a:ext>
            </a:extLst>
          </p:cNvPr>
          <p:cNvSpPr/>
          <p:nvPr/>
        </p:nvSpPr>
        <p:spPr>
          <a:xfrm>
            <a:off x="7283498" y="4129380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82E38ADC-E115-4949-AF90-52D4B78B3D1E}"/>
              </a:ext>
            </a:extLst>
          </p:cNvPr>
          <p:cNvSpPr/>
          <p:nvPr/>
        </p:nvSpPr>
        <p:spPr>
          <a:xfrm>
            <a:off x="3890871" y="4494196"/>
            <a:ext cx="3750900" cy="33854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6197B3B-EAD3-416B-A248-23FE09EFF117}"/>
              </a:ext>
            </a:extLst>
          </p:cNvPr>
          <p:cNvGrpSpPr/>
          <p:nvPr/>
        </p:nvGrpSpPr>
        <p:grpSpPr>
          <a:xfrm>
            <a:off x="7666956" y="3434480"/>
            <a:ext cx="724115" cy="1261302"/>
            <a:chOff x="7666956" y="3434480"/>
            <a:chExt cx="724115" cy="1261302"/>
          </a:xfrm>
        </p:grpSpPr>
        <p:cxnSp>
          <p:nvCxnSpPr>
            <p:cNvPr id="160" name="连接符: 肘形 159">
              <a:extLst>
                <a:ext uri="{FF2B5EF4-FFF2-40B4-BE49-F238E27FC236}">
                  <a16:creationId xmlns:a16="http://schemas.microsoft.com/office/drawing/2014/main" id="{DB91B1B0-E6DD-480C-AECB-515E0F9B18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6479" y="3984957"/>
              <a:ext cx="1261302" cy="160348"/>
            </a:xfrm>
            <a:prstGeom prst="bentConnector2">
              <a:avLst/>
            </a:prstGeom>
            <a:ln w="28575">
              <a:solidFill>
                <a:schemeClr val="accent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69EFA6E-B549-49C0-BD84-6AEE3CAC5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3871" y="3440417"/>
              <a:ext cx="547200" cy="2336"/>
            </a:xfrm>
            <a:prstGeom prst="line">
              <a:avLst/>
            </a:prstGeom>
            <a:ln w="28575">
              <a:solidFill>
                <a:schemeClr val="accent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402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  <a:stCxn id="62" idx="3"/>
            <a:endCxn id="18" idx="0"/>
          </p:cNvCxnSpPr>
          <p:nvPr/>
        </p:nvCxnSpPr>
        <p:spPr>
          <a:xfrm>
            <a:off x="3325815" y="3457300"/>
            <a:ext cx="1159056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/>
          <p:nvPr/>
        </p:nvSpPr>
        <p:spPr>
          <a:xfrm>
            <a:off x="387133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451552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515971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580390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6448091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7092279" y="4973808"/>
            <a:ext cx="576000" cy="288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890871" y="3699518"/>
            <a:ext cx="1188000" cy="288000"/>
            <a:chOff x="4163431" y="4234351"/>
            <a:chExt cx="1169746" cy="288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A5C6756-C513-4839-9029-152C72E452CE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7BBD86A-9E71-4865-AE9D-CC90D72E62F8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1525815" y="49485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1525815" y="44964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1525815" y="40651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1525815" y="3676577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Docker     Service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1816E8B-D313-4589-AF28-A3BCA903B0C3}"/>
              </a:ext>
            </a:extLst>
          </p:cNvPr>
          <p:cNvGrpSpPr/>
          <p:nvPr/>
        </p:nvGrpSpPr>
        <p:grpSpPr>
          <a:xfrm>
            <a:off x="5177129" y="3699518"/>
            <a:ext cx="1188000" cy="288000"/>
            <a:chOff x="4163431" y="4234351"/>
            <a:chExt cx="1169746" cy="28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325EFB1-2EC4-4C8F-84B5-B706E13A46E9}"/>
                </a:ext>
              </a:extLst>
            </p:cNvPr>
            <p:cNvSpPr/>
            <p:nvPr/>
          </p:nvSpPr>
          <p:spPr>
            <a:xfrm>
              <a:off x="4224567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CC7486A-A982-4BA4-B225-3711AAE578AB}"/>
                </a:ext>
              </a:extLst>
            </p:cNvPr>
            <p:cNvSpPr/>
            <p:nvPr/>
          </p:nvSpPr>
          <p:spPr>
            <a:xfrm>
              <a:off x="4595075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28DDD23-D9F7-4BD8-8D5E-9F74825585B3}"/>
                </a:ext>
              </a:extLst>
            </p:cNvPr>
            <p:cNvSpPr/>
            <p:nvPr/>
          </p:nvSpPr>
          <p:spPr>
            <a:xfrm>
              <a:off x="4964126" y="4277995"/>
              <a:ext cx="306458" cy="2007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5B2F281-5830-4F84-87B3-136AD1C2ED70}"/>
                </a:ext>
              </a:extLst>
            </p:cNvPr>
            <p:cNvSpPr/>
            <p:nvPr/>
          </p:nvSpPr>
          <p:spPr>
            <a:xfrm>
              <a:off x="4163431" y="4234351"/>
              <a:ext cx="1169746" cy="288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2C6E7CE-D481-4412-8DFC-6E642A9AFB48}"/>
              </a:ext>
            </a:extLst>
          </p:cNvPr>
          <p:cNvSpPr/>
          <p:nvPr/>
        </p:nvSpPr>
        <p:spPr>
          <a:xfrm>
            <a:off x="6525477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DEBF727-FFC5-4312-977A-C99ABD433F27}"/>
              </a:ext>
            </a:extLst>
          </p:cNvPr>
          <p:cNvSpPr/>
          <p:nvPr/>
        </p:nvSpPr>
        <p:spPr>
          <a:xfrm>
            <a:off x="6906379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1525815" y="328802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4948531"/>
            <a:ext cx="415235" cy="31327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3325815" y="5117808"/>
            <a:ext cx="545516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E2F603B-6F57-4E08-8981-2BC59017BB51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325815" y="4234408"/>
            <a:ext cx="545517" cy="0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  <a:stCxn id="51" idx="3"/>
            <a:endCxn id="24" idx="1"/>
          </p:cNvCxnSpPr>
          <p:nvPr/>
        </p:nvCxnSpPr>
        <p:spPr>
          <a:xfrm flipV="1">
            <a:off x="3325815" y="3843518"/>
            <a:ext cx="547200" cy="2336"/>
          </a:xfrm>
          <a:prstGeom prst="line">
            <a:avLst/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7176" y="493136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699517"/>
            <a:ext cx="415235" cy="11332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4096854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8378371" y="4266131"/>
            <a:ext cx="53531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5100638"/>
            <a:ext cx="538804" cy="4532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  <a:stCxn id="62" idx="3"/>
            <a:endCxn id="60" idx="0"/>
          </p:cNvCxnSpPr>
          <p:nvPr/>
        </p:nvCxnSpPr>
        <p:spPr>
          <a:xfrm>
            <a:off x="3325815" y="3457300"/>
            <a:ext cx="3736184" cy="285862"/>
          </a:xfrm>
          <a:prstGeom prst="bentConnector2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/>
          <p:nvPr/>
        </p:nvSpPr>
        <p:spPr>
          <a:xfrm>
            <a:off x="3943331" y="4555470"/>
            <a:ext cx="504000" cy="21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4587521" y="4555470"/>
            <a:ext cx="504000" cy="21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/>
          <p:nvPr/>
        </p:nvSpPr>
        <p:spPr>
          <a:xfrm>
            <a:off x="5231711" y="4555470"/>
            <a:ext cx="504000" cy="21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5875901" y="4555470"/>
            <a:ext cx="504000" cy="21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22C68F7-642A-489A-BCBF-AC7E95A70505}"/>
              </a:ext>
            </a:extLst>
          </p:cNvPr>
          <p:cNvSpPr/>
          <p:nvPr/>
        </p:nvSpPr>
        <p:spPr>
          <a:xfrm>
            <a:off x="6520091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07FF70-020E-43F7-B420-A08A756B3223}"/>
              </a:ext>
            </a:extLst>
          </p:cNvPr>
          <p:cNvSpPr/>
          <p:nvPr/>
        </p:nvSpPr>
        <p:spPr>
          <a:xfrm>
            <a:off x="7164279" y="4555470"/>
            <a:ext cx="504000" cy="21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2A4AB45-CE8F-462C-A864-08BC3676971D}"/>
              </a:ext>
            </a:extLst>
          </p:cNvPr>
          <p:cNvCxnSpPr>
            <a:cxnSpLocks/>
            <a:stCxn id="39" idx="3"/>
            <a:endCxn id="141" idx="1"/>
          </p:cNvCxnSpPr>
          <p:nvPr/>
        </p:nvCxnSpPr>
        <p:spPr>
          <a:xfrm flipV="1">
            <a:off x="3325815" y="4663471"/>
            <a:ext cx="565056" cy="2237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8913685" y="31247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Docker             CE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59F994D0-9D67-488E-AC2F-3696CD63567D}"/>
              </a:ext>
            </a:extLst>
          </p:cNvPr>
          <p:cNvSpPr/>
          <p:nvPr/>
        </p:nvSpPr>
        <p:spPr>
          <a:xfrm>
            <a:off x="7289837" y="3743162"/>
            <a:ext cx="311240" cy="2007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82E38ADC-E115-4949-AF90-52D4B78B3D1E}"/>
              </a:ext>
            </a:extLst>
          </p:cNvPr>
          <p:cNvSpPr/>
          <p:nvPr/>
        </p:nvSpPr>
        <p:spPr>
          <a:xfrm>
            <a:off x="3890871" y="4494196"/>
            <a:ext cx="3750900" cy="33854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DB91B1B0-E6DD-480C-AECB-515E0F9B18D3}"/>
              </a:ext>
            </a:extLst>
          </p:cNvPr>
          <p:cNvCxnSpPr>
            <a:cxnSpLocks/>
            <a:stCxn id="121" idx="1"/>
            <a:endCxn id="119" idx="3"/>
          </p:cNvCxnSpPr>
          <p:nvPr/>
        </p:nvCxnSpPr>
        <p:spPr>
          <a:xfrm rot="10800000" flipV="1">
            <a:off x="7668279" y="3294008"/>
            <a:ext cx="1245406" cy="13694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1E87A2B-79A6-4AFD-B619-6316F207C77F}"/>
              </a:ext>
            </a:extLst>
          </p:cNvPr>
          <p:cNvCxnSpPr>
            <a:cxnSpLocks/>
            <a:stCxn id="40" idx="3"/>
            <a:endCxn id="115" idx="0"/>
          </p:cNvCxnSpPr>
          <p:nvPr/>
        </p:nvCxnSpPr>
        <p:spPr>
          <a:xfrm>
            <a:off x="3325815" y="4234408"/>
            <a:ext cx="1513706" cy="321062"/>
          </a:xfrm>
          <a:prstGeom prst="bentConnector2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9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015F67A-7959-441E-B8E3-5AB931C913D3}"/>
              </a:ext>
            </a:extLst>
          </p:cNvPr>
          <p:cNvCxnSpPr>
            <a:cxnSpLocks/>
            <a:stCxn id="62" idx="3"/>
            <a:endCxn id="17" idx="1"/>
          </p:cNvCxnSpPr>
          <p:nvPr/>
        </p:nvCxnSpPr>
        <p:spPr>
          <a:xfrm>
            <a:off x="1800000" y="4328590"/>
            <a:ext cx="1301861" cy="0"/>
          </a:xfrm>
          <a:prstGeom prst="straightConnector1">
            <a:avLst/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CC27DF5-0D2A-4CA3-B072-8967B746841C}"/>
              </a:ext>
            </a:extLst>
          </p:cNvPr>
          <p:cNvSpPr/>
          <p:nvPr/>
        </p:nvSpPr>
        <p:spPr>
          <a:xfrm>
            <a:off x="3035481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ABCD36-F90A-4CEE-8B7A-898DF0AD14A7}"/>
              </a:ext>
            </a:extLst>
          </p:cNvPr>
          <p:cNvSpPr/>
          <p:nvPr/>
        </p:nvSpPr>
        <p:spPr>
          <a:xfrm>
            <a:off x="3513885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CC212-011B-417F-8C21-7AB71C5B5972}"/>
              </a:ext>
            </a:extLst>
          </p:cNvPr>
          <p:cNvSpPr/>
          <p:nvPr/>
        </p:nvSpPr>
        <p:spPr>
          <a:xfrm>
            <a:off x="3992289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D3A8D9-D603-4546-9396-5C2CBC27317C}"/>
              </a:ext>
            </a:extLst>
          </p:cNvPr>
          <p:cNvSpPr/>
          <p:nvPr/>
        </p:nvSpPr>
        <p:spPr>
          <a:xfrm>
            <a:off x="4470693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F7DCA22-1919-4B2B-9AD7-38BE9D57E38E}"/>
              </a:ext>
            </a:extLst>
          </p:cNvPr>
          <p:cNvSpPr/>
          <p:nvPr/>
        </p:nvSpPr>
        <p:spPr>
          <a:xfrm>
            <a:off x="4949097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B9770C-53BE-4C6D-9956-766F4EB111FE}"/>
              </a:ext>
            </a:extLst>
          </p:cNvPr>
          <p:cNvSpPr/>
          <p:nvPr/>
        </p:nvSpPr>
        <p:spPr>
          <a:xfrm>
            <a:off x="5427501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0D2A1EF-2673-4909-A292-34F862B54E47}"/>
              </a:ext>
            </a:extLst>
          </p:cNvPr>
          <p:cNvGrpSpPr/>
          <p:nvPr/>
        </p:nvGrpSpPr>
        <p:grpSpPr>
          <a:xfrm>
            <a:off x="3060266" y="4166590"/>
            <a:ext cx="864000" cy="324000"/>
            <a:chOff x="4163431" y="4234351"/>
            <a:chExt cx="1269857" cy="324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3F3CA96-F4AC-409D-B4DE-3A09C45155B8}"/>
                </a:ext>
              </a:extLst>
            </p:cNvPr>
            <p:cNvSpPr/>
            <p:nvPr/>
          </p:nvSpPr>
          <p:spPr>
            <a:xfrm>
              <a:off x="4224565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53879B2-5EA0-45EF-B8AC-9CD1BE0DBD39}"/>
                </a:ext>
              </a:extLst>
            </p:cNvPr>
            <p:cNvSpPr/>
            <p:nvPr/>
          </p:nvSpPr>
          <p:spPr>
            <a:xfrm>
              <a:off x="4633812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A5C6756-C513-4839-9029-152C72E452CE}"/>
                </a:ext>
              </a:extLst>
            </p:cNvPr>
            <p:cNvSpPr/>
            <p:nvPr/>
          </p:nvSpPr>
          <p:spPr>
            <a:xfrm>
              <a:off x="5043058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7BBD86A-9E71-4865-AE9D-CC90D72E62F8}"/>
                </a:ext>
              </a:extLst>
            </p:cNvPr>
            <p:cNvSpPr/>
            <p:nvPr/>
          </p:nvSpPr>
          <p:spPr>
            <a:xfrm>
              <a:off x="4163431" y="4234351"/>
              <a:ext cx="1269857" cy="324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36BA99A-E018-491A-9301-E9B2F8190775}"/>
              </a:ext>
            </a:extLst>
          </p:cNvPr>
          <p:cNvSpPr txBox="1"/>
          <p:nvPr/>
        </p:nvSpPr>
        <p:spPr>
          <a:xfrm>
            <a:off x="0" y="550869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基    础      设    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E90098-6F52-49C8-A671-7BB7FB9BC1C3}"/>
              </a:ext>
            </a:extLst>
          </p:cNvPr>
          <p:cNvSpPr txBox="1"/>
          <p:nvPr/>
        </p:nvSpPr>
        <p:spPr>
          <a:xfrm>
            <a:off x="0" y="505890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Docker   Machine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80C2BC-4CE8-4A52-BBA5-3161870A0EE1}"/>
              </a:ext>
            </a:extLst>
          </p:cNvPr>
          <p:cNvSpPr txBox="1"/>
          <p:nvPr/>
        </p:nvSpPr>
        <p:spPr>
          <a:xfrm>
            <a:off x="0" y="460910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Docker      Swarm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74FA8D-0608-4CE5-809E-CCC14A09F123}"/>
              </a:ext>
            </a:extLst>
          </p:cNvPr>
          <p:cNvSpPr txBox="1"/>
          <p:nvPr/>
        </p:nvSpPr>
        <p:spPr>
          <a:xfrm>
            <a:off x="0" y="3709518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/>
                </a:solidFill>
              </a:rPr>
              <a:t>Docker     Service</a:t>
            </a:r>
            <a:endParaRPr lang="zh-CN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D70BF6-FB80-4547-B423-022A5C76F007}"/>
              </a:ext>
            </a:extLst>
          </p:cNvPr>
          <p:cNvSpPr txBox="1"/>
          <p:nvPr/>
        </p:nvSpPr>
        <p:spPr>
          <a:xfrm>
            <a:off x="0" y="415931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EC42F42-8A97-4C34-A29D-47F1447F6293}"/>
              </a:ext>
            </a:extLst>
          </p:cNvPr>
          <p:cNvSpPr/>
          <p:nvPr/>
        </p:nvSpPr>
        <p:spPr>
          <a:xfrm>
            <a:off x="7963137" y="5518591"/>
            <a:ext cx="415235" cy="313277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6237779-A52D-4A9F-8DDF-B9A585743F27}"/>
              </a:ext>
            </a:extLst>
          </p:cNvPr>
          <p:cNvCxnSpPr>
            <a:cxnSpLocks/>
            <a:stCxn id="38" idx="3"/>
            <a:endCxn id="4" idx="1"/>
          </p:cNvCxnSpPr>
          <p:nvPr/>
        </p:nvCxnSpPr>
        <p:spPr>
          <a:xfrm>
            <a:off x="1800000" y="5677975"/>
            <a:ext cx="1235481" cy="0"/>
          </a:xfrm>
          <a:prstGeom prst="line">
            <a:avLst/>
          </a:prstGeom>
          <a:ln w="28575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A409D3C-7D86-46FE-968D-AE3B3192F8D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710265" y="3788666"/>
            <a:ext cx="1782001" cy="377924"/>
          </a:xfrm>
          <a:prstGeom prst="bentConnector2">
            <a:avLst/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39AA658-B562-4D92-8FFC-4C46AB7C1962}"/>
              </a:ext>
            </a:extLst>
          </p:cNvPr>
          <p:cNvSpPr txBox="1"/>
          <p:nvPr/>
        </p:nvSpPr>
        <p:spPr>
          <a:xfrm>
            <a:off x="8917176" y="550142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4"/>
                </a:solidFill>
              </a:rPr>
              <a:t>私 有  仓 库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EF6BC5C-59A2-4E5B-93C6-1AE75670DEF3}"/>
              </a:ext>
            </a:extLst>
          </p:cNvPr>
          <p:cNvSpPr/>
          <p:nvPr/>
        </p:nvSpPr>
        <p:spPr>
          <a:xfrm>
            <a:off x="7963136" y="3699517"/>
            <a:ext cx="415235" cy="16471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4011126-DF60-4FC5-8221-ACE70BC07790}"/>
              </a:ext>
            </a:extLst>
          </p:cNvPr>
          <p:cNvSpPr txBox="1"/>
          <p:nvPr/>
        </p:nvSpPr>
        <p:spPr>
          <a:xfrm>
            <a:off x="8913685" y="4096854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可视化管理</a:t>
            </a: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B6484CBA-EF14-4FF0-872B-D89A969247AB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8378371" y="4266131"/>
            <a:ext cx="535314" cy="25697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3332635-4E7F-4CE1-81BD-E66B3270A0CD}"/>
              </a:ext>
            </a:extLst>
          </p:cNvPr>
          <p:cNvCxnSpPr>
            <a:cxnSpLocks/>
            <a:stCxn id="84" idx="1"/>
            <a:endCxn id="66" idx="3"/>
          </p:cNvCxnSpPr>
          <p:nvPr/>
        </p:nvCxnSpPr>
        <p:spPr>
          <a:xfrm flipH="1">
            <a:off x="8378372" y="5670698"/>
            <a:ext cx="538804" cy="4532"/>
          </a:xfrm>
          <a:prstGeom prst="line">
            <a:avLst/>
          </a:prstGeom>
          <a:ln w="2857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ED2E22A-C036-4DB9-8C62-18DC86112326}"/>
              </a:ext>
            </a:extLst>
          </p:cNvPr>
          <p:cNvCxnSpPr>
            <a:cxnSpLocks/>
            <a:stCxn id="62" idx="3"/>
            <a:endCxn id="224" idx="1"/>
          </p:cNvCxnSpPr>
          <p:nvPr/>
        </p:nvCxnSpPr>
        <p:spPr>
          <a:xfrm>
            <a:off x="1800000" y="4328590"/>
            <a:ext cx="2183868" cy="248221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96A34DBD-1AB8-4373-B80C-359470F405B1}"/>
              </a:ext>
            </a:extLst>
          </p:cNvPr>
          <p:cNvSpPr/>
          <p:nvPr/>
        </p:nvSpPr>
        <p:spPr>
          <a:xfrm>
            <a:off x="3080481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0349D7C-5C69-4A83-B8AC-4F8E3B26F905}"/>
              </a:ext>
            </a:extLst>
          </p:cNvPr>
          <p:cNvSpPr/>
          <p:nvPr/>
        </p:nvSpPr>
        <p:spPr>
          <a:xfrm>
            <a:off x="3559142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A6289221-9A3A-46E2-A48C-675667BE4086}"/>
              </a:ext>
            </a:extLst>
          </p:cNvPr>
          <p:cNvSpPr/>
          <p:nvPr/>
        </p:nvSpPr>
        <p:spPr>
          <a:xfrm>
            <a:off x="4037803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F1519B0-9B5F-48FF-8676-86FE3F177897}"/>
              </a:ext>
            </a:extLst>
          </p:cNvPr>
          <p:cNvSpPr/>
          <p:nvPr/>
        </p:nvSpPr>
        <p:spPr>
          <a:xfrm>
            <a:off x="4516464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2A4AB45-CE8F-462C-A864-08BC3676971D}"/>
              </a:ext>
            </a:extLst>
          </p:cNvPr>
          <p:cNvCxnSpPr>
            <a:cxnSpLocks/>
          </p:cNvCxnSpPr>
          <p:nvPr/>
        </p:nvCxnSpPr>
        <p:spPr>
          <a:xfrm>
            <a:off x="1825978" y="5228178"/>
            <a:ext cx="1235481" cy="3"/>
          </a:xfrm>
          <a:prstGeom prst="line">
            <a:avLst/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E2ECA92-15F6-490E-BA28-B93872C7F7BC}"/>
              </a:ext>
            </a:extLst>
          </p:cNvPr>
          <p:cNvSpPr txBox="1"/>
          <p:nvPr/>
        </p:nvSpPr>
        <p:spPr>
          <a:xfrm>
            <a:off x="8913685" y="3124731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Docker             CE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82E38ADC-E115-4949-AF90-52D4B78B3D1E}"/>
              </a:ext>
            </a:extLst>
          </p:cNvPr>
          <p:cNvSpPr/>
          <p:nvPr/>
        </p:nvSpPr>
        <p:spPr>
          <a:xfrm>
            <a:off x="3061459" y="5064271"/>
            <a:ext cx="4228377" cy="33854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DB91B1B0-E6DD-480C-AECB-515E0F9B18D3}"/>
              </a:ext>
            </a:extLst>
          </p:cNvPr>
          <p:cNvCxnSpPr>
            <a:cxnSpLocks/>
            <a:stCxn id="121" idx="1"/>
            <a:endCxn id="111" idx="3"/>
          </p:cNvCxnSpPr>
          <p:nvPr/>
        </p:nvCxnSpPr>
        <p:spPr>
          <a:xfrm rot="10800000" flipV="1">
            <a:off x="7251771" y="3294007"/>
            <a:ext cx="1661915" cy="19395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9156EF8E-B1E3-4DFE-95D1-F00405B6B0A9}"/>
              </a:ext>
            </a:extLst>
          </p:cNvPr>
          <p:cNvSpPr txBox="1"/>
          <p:nvPr/>
        </p:nvSpPr>
        <p:spPr>
          <a:xfrm>
            <a:off x="0" y="3259723"/>
            <a:ext cx="180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Docker        Stack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70872A8-0EEE-4F69-AE78-4CB7164CC78F}"/>
              </a:ext>
            </a:extLst>
          </p:cNvPr>
          <p:cNvSpPr/>
          <p:nvPr/>
        </p:nvSpPr>
        <p:spPr>
          <a:xfrm>
            <a:off x="5905905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643FCFC-4F25-46EE-A11B-B88A78351921}"/>
              </a:ext>
            </a:extLst>
          </p:cNvPr>
          <p:cNvSpPr/>
          <p:nvPr/>
        </p:nvSpPr>
        <p:spPr>
          <a:xfrm>
            <a:off x="6384309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FBA70C9-D32E-4758-9B76-0B3D87B7D7D5}"/>
              </a:ext>
            </a:extLst>
          </p:cNvPr>
          <p:cNvSpPr/>
          <p:nvPr/>
        </p:nvSpPr>
        <p:spPr>
          <a:xfrm>
            <a:off x="6864770" y="5515975"/>
            <a:ext cx="432000" cy="3240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73D242D-FCF3-44F2-9975-73EFB55A4B0E}"/>
              </a:ext>
            </a:extLst>
          </p:cNvPr>
          <p:cNvSpPr/>
          <p:nvPr/>
        </p:nvSpPr>
        <p:spPr>
          <a:xfrm>
            <a:off x="4995125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BD69DC3-12A3-4C11-95D1-D2BCF4154EF5}"/>
              </a:ext>
            </a:extLst>
          </p:cNvPr>
          <p:cNvSpPr/>
          <p:nvPr/>
        </p:nvSpPr>
        <p:spPr>
          <a:xfrm>
            <a:off x="5473786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AE59811-EC48-4642-AA2E-83E8C7C221A7}"/>
              </a:ext>
            </a:extLst>
          </p:cNvPr>
          <p:cNvSpPr/>
          <p:nvPr/>
        </p:nvSpPr>
        <p:spPr>
          <a:xfrm>
            <a:off x="5952447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215D9FC-EC6A-4BF4-A583-729A4FAE27A2}"/>
              </a:ext>
            </a:extLst>
          </p:cNvPr>
          <p:cNvSpPr/>
          <p:nvPr/>
        </p:nvSpPr>
        <p:spPr>
          <a:xfrm>
            <a:off x="6431108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110711B2-54A0-4EF7-90DD-66B185FE9FF7}"/>
              </a:ext>
            </a:extLst>
          </p:cNvPr>
          <p:cNvSpPr/>
          <p:nvPr/>
        </p:nvSpPr>
        <p:spPr>
          <a:xfrm>
            <a:off x="6909770" y="5089545"/>
            <a:ext cx="342000" cy="288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1EDEEF4-11B5-4BF4-8DF0-4F639C9A0786}"/>
              </a:ext>
            </a:extLst>
          </p:cNvPr>
          <p:cNvSpPr/>
          <p:nvPr/>
        </p:nvSpPr>
        <p:spPr>
          <a:xfrm>
            <a:off x="3035300" y="4623773"/>
            <a:ext cx="2780486" cy="32400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CE76A31-0DAF-4E23-A6E1-24D84589C055}"/>
              </a:ext>
            </a:extLst>
          </p:cNvPr>
          <p:cNvCxnSpPr>
            <a:cxnSpLocks/>
            <a:stCxn id="40" idx="3"/>
            <a:endCxn id="122" idx="1"/>
          </p:cNvCxnSpPr>
          <p:nvPr/>
        </p:nvCxnSpPr>
        <p:spPr>
          <a:xfrm>
            <a:off x="1800000" y="4778385"/>
            <a:ext cx="1235300" cy="7388"/>
          </a:xfrm>
          <a:prstGeom prst="line">
            <a:avLst/>
          </a:prstGeom>
          <a:ln w="285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0032692-8C5D-4A63-98DB-0EB63B757BDC}"/>
              </a:ext>
            </a:extLst>
          </p:cNvPr>
          <p:cNvCxnSpPr>
            <a:cxnSpLocks/>
            <a:stCxn id="224" idx="3"/>
            <a:endCxn id="212" idx="0"/>
          </p:cNvCxnSpPr>
          <p:nvPr/>
        </p:nvCxnSpPr>
        <p:spPr>
          <a:xfrm>
            <a:off x="3983869" y="4576811"/>
            <a:ext cx="2022253" cy="100962"/>
          </a:xfrm>
          <a:prstGeom prst="bentConnector2">
            <a:avLst/>
          </a:prstGeom>
          <a:ln w="28575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80">
            <a:extLst>
              <a:ext uri="{FF2B5EF4-FFF2-40B4-BE49-F238E27FC236}">
                <a16:creationId xmlns:a16="http://schemas.microsoft.com/office/drawing/2014/main" id="{E2B7F010-306D-4AFF-B42B-5D3CBDF197CF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800000" y="3429000"/>
            <a:ext cx="3089541" cy="10646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68862F5E-B155-4BFF-9875-D8853D8E025B}"/>
              </a:ext>
            </a:extLst>
          </p:cNvPr>
          <p:cNvSpPr/>
          <p:nvPr/>
        </p:nvSpPr>
        <p:spPr>
          <a:xfrm rot="5400000">
            <a:off x="4898018" y="3040751"/>
            <a:ext cx="112029" cy="1810933"/>
          </a:xfrm>
          <a:prstGeom prst="leftBrace">
            <a:avLst>
              <a:gd name="adj1" fmla="val 0"/>
              <a:gd name="adj2" fmla="val 4959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7ADDEA2-3361-475A-81D0-6F4915AAC61A}"/>
              </a:ext>
            </a:extLst>
          </p:cNvPr>
          <p:cNvGrpSpPr/>
          <p:nvPr/>
        </p:nvGrpSpPr>
        <p:grpSpPr>
          <a:xfrm>
            <a:off x="4003258" y="4166590"/>
            <a:ext cx="864000" cy="324000"/>
            <a:chOff x="4163431" y="4234351"/>
            <a:chExt cx="1269857" cy="324000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FE8C69EB-16C1-4EA0-992D-C4D9301EA2EC}"/>
                </a:ext>
              </a:extLst>
            </p:cNvPr>
            <p:cNvSpPr/>
            <p:nvPr/>
          </p:nvSpPr>
          <p:spPr>
            <a:xfrm>
              <a:off x="4224565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87B52E59-D1A5-4B1F-915C-1EBB0965C433}"/>
                </a:ext>
              </a:extLst>
            </p:cNvPr>
            <p:cNvSpPr/>
            <p:nvPr/>
          </p:nvSpPr>
          <p:spPr>
            <a:xfrm>
              <a:off x="4633812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4EAF387D-7BDB-43D6-93B0-3548648D66C7}"/>
                </a:ext>
              </a:extLst>
            </p:cNvPr>
            <p:cNvSpPr/>
            <p:nvPr/>
          </p:nvSpPr>
          <p:spPr>
            <a:xfrm>
              <a:off x="5043058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CA9D0E06-AE30-4EBE-90B2-2623FAC21245}"/>
                </a:ext>
              </a:extLst>
            </p:cNvPr>
            <p:cNvSpPr/>
            <p:nvPr/>
          </p:nvSpPr>
          <p:spPr>
            <a:xfrm>
              <a:off x="4163431" y="4234351"/>
              <a:ext cx="1269857" cy="324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B8349C5B-8431-4EBA-83D6-38316F06710F}"/>
              </a:ext>
            </a:extLst>
          </p:cNvPr>
          <p:cNvGrpSpPr/>
          <p:nvPr/>
        </p:nvGrpSpPr>
        <p:grpSpPr>
          <a:xfrm>
            <a:off x="4946251" y="4166590"/>
            <a:ext cx="864000" cy="324000"/>
            <a:chOff x="4163431" y="4234351"/>
            <a:chExt cx="1269857" cy="324000"/>
          </a:xfrm>
        </p:grpSpPr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876DD3D2-0891-453F-8606-64CB2CD3B238}"/>
                </a:ext>
              </a:extLst>
            </p:cNvPr>
            <p:cNvSpPr/>
            <p:nvPr/>
          </p:nvSpPr>
          <p:spPr>
            <a:xfrm>
              <a:off x="4224565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F57B7DFB-8B56-406F-AADD-C1E67757C949}"/>
                </a:ext>
              </a:extLst>
            </p:cNvPr>
            <p:cNvSpPr/>
            <p:nvPr/>
          </p:nvSpPr>
          <p:spPr>
            <a:xfrm>
              <a:off x="4633812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22BA44CB-130B-42D2-89FC-2D4C132CEB23}"/>
                </a:ext>
              </a:extLst>
            </p:cNvPr>
            <p:cNvSpPr/>
            <p:nvPr/>
          </p:nvSpPr>
          <p:spPr>
            <a:xfrm>
              <a:off x="5043058" y="4288351"/>
              <a:ext cx="317464" cy="216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DA2048CA-B2E3-4395-A934-FBF43E1711E3}"/>
                </a:ext>
              </a:extLst>
            </p:cNvPr>
            <p:cNvSpPr/>
            <p:nvPr/>
          </p:nvSpPr>
          <p:spPr>
            <a:xfrm>
              <a:off x="4163431" y="4234351"/>
              <a:ext cx="1269857" cy="324000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A10EC172-66BB-4975-BC70-476A93012E5C}"/>
              </a:ext>
            </a:extLst>
          </p:cNvPr>
          <p:cNvSpPr/>
          <p:nvPr/>
        </p:nvSpPr>
        <p:spPr>
          <a:xfrm>
            <a:off x="5898122" y="4677773"/>
            <a:ext cx="216000" cy="21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C0AD8972-6FD1-4448-9E40-42CED3BEBC8C}"/>
              </a:ext>
            </a:extLst>
          </p:cNvPr>
          <p:cNvSpPr/>
          <p:nvPr/>
        </p:nvSpPr>
        <p:spPr>
          <a:xfrm>
            <a:off x="6191170" y="4677773"/>
            <a:ext cx="216000" cy="21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19BCB7DE-AF5A-4BF7-8DFB-5E0FEB611F07}"/>
              </a:ext>
            </a:extLst>
          </p:cNvPr>
          <p:cNvSpPr/>
          <p:nvPr/>
        </p:nvSpPr>
        <p:spPr>
          <a:xfrm>
            <a:off x="6484218" y="4677773"/>
            <a:ext cx="216000" cy="21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1B94B701-B405-4AA1-911E-31D150153B63}"/>
              </a:ext>
            </a:extLst>
          </p:cNvPr>
          <p:cNvSpPr/>
          <p:nvPr/>
        </p:nvSpPr>
        <p:spPr>
          <a:xfrm>
            <a:off x="6777266" y="4677773"/>
            <a:ext cx="216000" cy="21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2EA5E7BE-783F-4249-A080-06554893F6D5}"/>
              </a:ext>
            </a:extLst>
          </p:cNvPr>
          <p:cNvSpPr/>
          <p:nvPr/>
        </p:nvSpPr>
        <p:spPr>
          <a:xfrm>
            <a:off x="7070312" y="4677773"/>
            <a:ext cx="216000" cy="21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DBD3D199-FBEE-4CCF-812B-2E030478C0FC}"/>
              </a:ext>
            </a:extLst>
          </p:cNvPr>
          <p:cNvSpPr/>
          <p:nvPr/>
        </p:nvSpPr>
        <p:spPr>
          <a:xfrm>
            <a:off x="3983868" y="4567811"/>
            <a:ext cx="0" cy="1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151</Words>
  <Application>Microsoft Office PowerPoint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lux ferre</dc:creator>
  <cp:lastModifiedBy>gpp</cp:lastModifiedBy>
  <cp:revision>37</cp:revision>
  <dcterms:created xsi:type="dcterms:W3CDTF">2018-11-01T03:06:51Z</dcterms:created>
  <dcterms:modified xsi:type="dcterms:W3CDTF">2018-11-02T01:21:40Z</dcterms:modified>
</cp:coreProperties>
</file>