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0" r:id="rId4"/>
    <p:sldId id="262" r:id="rId5"/>
    <p:sldId id="263" r:id="rId6"/>
    <p:sldId id="259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5" userDrawn="1">
          <p15:clr>
            <a:srgbClr val="A4A3A4"/>
          </p15:clr>
        </p15:guide>
        <p15:guide id="2" pos="7265" userDrawn="1">
          <p15:clr>
            <a:srgbClr val="A4A3A4"/>
          </p15:clr>
        </p15:guide>
        <p15:guide id="3" orient="horz" pos="1026" userDrawn="1">
          <p15:clr>
            <a:srgbClr val="A4A3A4"/>
          </p15:clr>
        </p15:guide>
        <p15:guide id="4" orient="horz" pos="686" userDrawn="1">
          <p15:clr>
            <a:srgbClr val="A4A3A4"/>
          </p15:clr>
        </p15:guide>
        <p15:guide id="5" orient="horz" pos="2772" userDrawn="1">
          <p15:clr>
            <a:srgbClr val="A4A3A4"/>
          </p15:clr>
        </p15:guide>
        <p15:guide id="6" orient="horz" pos="37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5C"/>
    <a:srgbClr val="7DC436"/>
    <a:srgbClr val="8FC525"/>
    <a:srgbClr val="015CAD"/>
    <a:srgbClr val="01A0E8"/>
    <a:srgbClr val="EF7801"/>
    <a:srgbClr val="FFE203"/>
    <a:srgbClr val="6A868F"/>
    <a:srgbClr val="31778E"/>
    <a:srgbClr val="9CB6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249" autoAdjust="0"/>
    <p:restoredTop sz="94270" autoAdjust="0"/>
  </p:normalViewPr>
  <p:slideViewPr>
    <p:cSldViewPr snapToGrid="0" showGuides="1">
      <p:cViewPr varScale="1">
        <p:scale>
          <a:sx n="59" d="100"/>
          <a:sy n="59" d="100"/>
        </p:scale>
        <p:origin x="84" y="366"/>
      </p:cViewPr>
      <p:guideLst>
        <p:guide pos="415"/>
        <p:guide pos="7265"/>
        <p:guide orient="horz" pos="1026"/>
        <p:guide orient="horz" pos="686"/>
        <p:guide orient="horz" pos="2772"/>
        <p:guide orient="horz" pos="37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4B0CA-1578-409A-BFFB-3E60548C0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356392-6635-44E1-95A0-8A9C1D94C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F3B85-6EF2-457E-889B-0EBAD528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5066-614C-41C1-BC33-85804D2FCCA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5EE3B-AF2D-4C28-8416-BB7555E0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6C3E8-F9CC-4F60-980E-9D596DD9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6B4C-4186-4550-8F13-B1D447861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730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8327-C2B2-4313-BAB9-111F21AE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62F406-6568-4BB0-9D73-9C20492FA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F43FC5-8C91-45A0-882F-12444681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5066-614C-41C1-BC33-85804D2FCCA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516B46-4423-4DC8-9942-126BF782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8DB98-70B7-4A1E-B75E-D607180F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6B4C-4186-4550-8F13-B1D447861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71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CF544E-8206-47CA-B8FF-1922CAD19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0BAA8F-E971-4F0B-9011-0866C30BC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AA40D-95B7-4A7A-9673-4E4C971C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5066-614C-41C1-BC33-85804D2FCCA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145C8-1FB6-44EA-BDFD-0141B0C1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DF5AA-FDF5-4706-85A6-41B764AA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6B4C-4186-4550-8F13-B1D447861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25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B2AD8-ED2C-432B-8D41-C234EF5B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877F2-45BE-4466-8F54-7DCF946DF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E01A4-B51A-4ABE-8FFD-44F748A1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5066-614C-41C1-BC33-85804D2FCCA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205AAE-5BC6-45E8-88F7-BCC90EB5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3E29F-EA06-41DC-9818-377801C6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6B4C-4186-4550-8F13-B1D447861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63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D5D5C-01D1-4F0D-8EB9-5F49CE22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CD5A9D-3BBE-4AEC-833B-E888AEDFD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9D10B9-27AA-4EB4-B6F2-B6DEA159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5066-614C-41C1-BC33-85804D2FCCA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FE29C-5233-4AC3-AF9F-5DD1BB41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0E69A-654D-49FE-8174-8B9FAE80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6B4C-4186-4550-8F13-B1D447861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23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D2C37-E131-4792-A0A0-91C73C7F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80DE8-D0BA-4141-A0F5-5A20D2CD1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8946A0-D90D-450D-A079-CC70DF599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2F8E59-D248-4C92-85E4-6002D734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5066-614C-41C1-BC33-85804D2FCCA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B69B8C-CD87-4F58-AD1F-1D7B3C05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61C871-393D-48BD-AA18-254DD3FA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6B4C-4186-4550-8F13-B1D447861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76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95902-9E47-4D7A-9321-8620EF2F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F450C7-63CC-493E-88CC-612310B43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38E6BB-5854-41D2-84F7-77AD524C0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D7A03E-D7A7-462C-849C-EEE32414A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F83D5E-EDEA-4080-9260-88054BC74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D2C7E8-0AEF-4955-9524-C85BC82F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5066-614C-41C1-BC33-85804D2FCCA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E1A266-0FDC-4EC3-B173-21BBEA7E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E15B9D-4A72-4771-A603-72B09E52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6B4C-4186-4550-8F13-B1D447861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46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CB212-8A01-4C9A-A7F8-4D63F8DA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891F49-C951-4D98-85C0-5736851E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5066-614C-41C1-BC33-85804D2FCCA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3060CD-9ECE-4ECB-B875-E9DC942F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115E88-F918-43A3-9B5C-D1BED119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6B4C-4186-4550-8F13-B1D447861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15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A66299-317C-4681-9F7D-21C8E7BD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5066-614C-41C1-BC33-85804D2FCCA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EAE260-98C1-4226-BE4A-1B6BA3C4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7EAE62-FFC9-428A-95D1-CAEC17B1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6B4C-4186-4550-8F13-B1D447861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77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65968-D361-4689-BA45-E4F0FD1F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47AC6-8F0B-4E28-9D56-0EABCE2F2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7BC25C-7F60-4334-9FFD-3FAB21848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D91067-8EA6-4983-B177-B67046FB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5066-614C-41C1-BC33-85804D2FCCA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0CC08C-835B-4ECC-9B0B-1961226B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F8E84E-5993-4BEB-9E51-DEB3EF3B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6B4C-4186-4550-8F13-B1D447861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2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30A9C-2124-4B69-A238-BD355477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19C741-34B7-4CC0-8EE8-C1B501673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6D4D04-D387-4ED9-9D62-15146754D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6EDF1-5CD1-4A88-9A15-4B0B13FA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5066-614C-41C1-BC33-85804D2FCCA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1E228C-5F25-48A9-B219-78101338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1D07B6-7CAA-4E83-9664-091EEE99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6B4C-4186-4550-8F13-B1D447861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40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5C8E10-5C38-4245-8EC4-4A8B7977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B8C128-7FF6-47BB-8E1D-56E9C0AF7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FC6F6-5CA9-4023-BD2D-CA3D90903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5066-614C-41C1-BC33-85804D2FCCA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1E748-9845-4403-9AD2-9A85972F3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E0E1F-2E4A-4CB8-9C9E-6F1B809CE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6B4C-4186-4550-8F13-B1D447861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2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>
            <a:extLst>
              <a:ext uri="{FF2B5EF4-FFF2-40B4-BE49-F238E27FC236}">
                <a16:creationId xmlns:a16="http://schemas.microsoft.com/office/drawing/2014/main" id="{F645C396-10BE-4248-94AA-EF7814D46181}"/>
              </a:ext>
            </a:extLst>
          </p:cNvPr>
          <p:cNvSpPr/>
          <p:nvPr/>
        </p:nvSpPr>
        <p:spPr>
          <a:xfrm>
            <a:off x="1952648" y="589958"/>
            <a:ext cx="2266392" cy="6021799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C2A3F27-B78D-4CF4-BD80-53F84E268813}"/>
              </a:ext>
            </a:extLst>
          </p:cNvPr>
          <p:cNvSpPr/>
          <p:nvPr/>
        </p:nvSpPr>
        <p:spPr>
          <a:xfrm>
            <a:off x="6695638" y="589958"/>
            <a:ext cx="2266392" cy="6026466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1780005-9180-4E86-B852-CB8E9B444E0B}"/>
              </a:ext>
            </a:extLst>
          </p:cNvPr>
          <p:cNvSpPr/>
          <p:nvPr/>
        </p:nvSpPr>
        <p:spPr>
          <a:xfrm>
            <a:off x="281992" y="1791504"/>
            <a:ext cx="1313890" cy="29965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rdfs_subClassOf</a:t>
            </a:r>
            <a:endParaRPr lang="zh-CN" altLang="en-US" sz="12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6F97E02-437E-4094-BBDD-F438DF72EFFE}"/>
              </a:ext>
            </a:extLst>
          </p:cNvPr>
          <p:cNvSpPr/>
          <p:nvPr/>
        </p:nvSpPr>
        <p:spPr>
          <a:xfrm>
            <a:off x="281992" y="3580906"/>
            <a:ext cx="1313890" cy="301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rdfs_subClassOf</a:t>
            </a:r>
            <a:endParaRPr lang="en-US" altLang="zh-CN" sz="12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246D76A-86A7-40A9-8D4E-7D3268DE4F2D}"/>
              </a:ext>
            </a:extLst>
          </p:cNvPr>
          <p:cNvSpPr/>
          <p:nvPr/>
        </p:nvSpPr>
        <p:spPr>
          <a:xfrm>
            <a:off x="281992" y="5372536"/>
            <a:ext cx="1313890" cy="301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dirty="0" err="1">
                <a:solidFill>
                  <a:srgbClr val="FFFFFF"/>
                </a:solidFill>
              </a:rPr>
              <a:t>rdfs_subClassOf</a:t>
            </a:r>
            <a:endParaRPr lang="en-US" altLang="zh-CN" sz="1200" dirty="0">
              <a:solidFill>
                <a:srgbClr val="FFFFFF"/>
              </a:solidFill>
            </a:endParaRPr>
          </a:p>
        </p:txBody>
      </p:sp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92328416-BE21-4E5A-8BD5-E0D216F7930D}"/>
              </a:ext>
            </a:extLst>
          </p:cNvPr>
          <p:cNvGrpSpPr/>
          <p:nvPr/>
        </p:nvGrpSpPr>
        <p:grpSpPr>
          <a:xfrm>
            <a:off x="4782276" y="1737203"/>
            <a:ext cx="1313891" cy="3898142"/>
            <a:chOff x="5178754" y="1543236"/>
            <a:chExt cx="1313891" cy="389814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9725AA7-68C2-4F67-AF51-5AFF2BBF9470}"/>
                </a:ext>
              </a:extLst>
            </p:cNvPr>
            <p:cNvSpPr/>
            <p:nvPr/>
          </p:nvSpPr>
          <p:spPr>
            <a:xfrm>
              <a:off x="5178755" y="1543236"/>
              <a:ext cx="1313890" cy="3018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rdfs_domain</a:t>
              </a:r>
              <a:endParaRPr lang="zh-CN" altLang="en-US" sz="12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C1BA9B0-17D0-4388-94A8-54A03CF72E74}"/>
                </a:ext>
              </a:extLst>
            </p:cNvPr>
            <p:cNvSpPr/>
            <p:nvPr/>
          </p:nvSpPr>
          <p:spPr>
            <a:xfrm>
              <a:off x="5178755" y="2043320"/>
              <a:ext cx="1313890" cy="3018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rdfs_range</a:t>
              </a:r>
              <a:endParaRPr lang="zh-CN" altLang="en-US" sz="12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BBA9E3C-B2FA-45DF-AD04-954BAAA09DF9}"/>
                </a:ext>
              </a:extLst>
            </p:cNvPr>
            <p:cNvSpPr/>
            <p:nvPr/>
          </p:nvSpPr>
          <p:spPr>
            <a:xfrm>
              <a:off x="5178755" y="2543405"/>
              <a:ext cx="1313890" cy="3018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rdfs_range</a:t>
              </a:r>
              <a:endParaRPr lang="zh-CN" altLang="en-US" sz="12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80B3B43-00BB-4323-8873-C9DFF76F7093}"/>
                </a:ext>
              </a:extLst>
            </p:cNvPr>
            <p:cNvSpPr/>
            <p:nvPr/>
          </p:nvSpPr>
          <p:spPr>
            <a:xfrm>
              <a:off x="5178755" y="3073983"/>
              <a:ext cx="1313890" cy="3018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200" dirty="0" err="1">
                  <a:solidFill>
                    <a:srgbClr val="FFFFFF"/>
                  </a:solidFill>
                </a:rPr>
                <a:t>rdfs_domain</a:t>
              </a:r>
              <a:endParaRPr lang="zh-CN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B0041F64-3E48-4F9F-BE8B-208C2B6E4012}"/>
                </a:ext>
              </a:extLst>
            </p:cNvPr>
            <p:cNvSpPr/>
            <p:nvPr/>
          </p:nvSpPr>
          <p:spPr>
            <a:xfrm>
              <a:off x="5178754" y="3608751"/>
              <a:ext cx="1313890" cy="3018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rdfs_range</a:t>
              </a:r>
              <a:endParaRPr lang="zh-CN" altLang="en-US" sz="1200" dirty="0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691FD2ED-738C-49A5-BDBF-9E6068FF8B64}"/>
                </a:ext>
              </a:extLst>
            </p:cNvPr>
            <p:cNvSpPr/>
            <p:nvPr/>
          </p:nvSpPr>
          <p:spPr>
            <a:xfrm>
              <a:off x="5178754" y="4108835"/>
              <a:ext cx="1313890" cy="3018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rdfs_range</a:t>
              </a:r>
              <a:endParaRPr lang="en-US" altLang="zh-CN" sz="1200" dirty="0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892E32A2-CE8E-4210-8AC1-A909EC4DC55F}"/>
                </a:ext>
              </a:extLst>
            </p:cNvPr>
            <p:cNvSpPr/>
            <p:nvPr/>
          </p:nvSpPr>
          <p:spPr>
            <a:xfrm>
              <a:off x="5178754" y="4608920"/>
              <a:ext cx="1313890" cy="3018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200" dirty="0" err="1">
                  <a:solidFill>
                    <a:srgbClr val="FFFFFF"/>
                  </a:solidFill>
                </a:rPr>
                <a:t>rdfs_domain</a:t>
              </a:r>
              <a:endParaRPr lang="zh-CN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42E0A19C-D57F-43F6-B59E-9D569A923A7C}"/>
                </a:ext>
              </a:extLst>
            </p:cNvPr>
            <p:cNvSpPr/>
            <p:nvPr/>
          </p:nvSpPr>
          <p:spPr>
            <a:xfrm>
              <a:off x="5178754" y="5139498"/>
              <a:ext cx="1313890" cy="3018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200" dirty="0" err="1">
                  <a:solidFill>
                    <a:srgbClr val="FFFFFF"/>
                  </a:solidFill>
                </a:rPr>
                <a:t>rdfs_range</a:t>
              </a:r>
              <a:endParaRPr lang="zh-CN" alt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244DDC46-6B58-4FA5-A499-5AE3AD451EF8}"/>
              </a:ext>
            </a:extLst>
          </p:cNvPr>
          <p:cNvSpPr/>
          <p:nvPr/>
        </p:nvSpPr>
        <p:spPr>
          <a:xfrm>
            <a:off x="2245484" y="1064334"/>
            <a:ext cx="1680720" cy="293076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中药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838E734-6165-4BF2-8B8C-13AE056CC257}"/>
              </a:ext>
            </a:extLst>
          </p:cNvPr>
          <p:cNvSpPr/>
          <p:nvPr/>
        </p:nvSpPr>
        <p:spPr>
          <a:xfrm>
            <a:off x="2245484" y="1611601"/>
            <a:ext cx="1680720" cy="293076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西药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F2B85621-8C0E-4170-9774-A68808469C8F}"/>
              </a:ext>
            </a:extLst>
          </p:cNvPr>
          <p:cNvSpPr/>
          <p:nvPr/>
        </p:nvSpPr>
        <p:spPr>
          <a:xfrm>
            <a:off x="2245484" y="2158868"/>
            <a:ext cx="1680720" cy="293076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药品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67CBFF22-10D9-43CE-971F-FA1B08C4E3F3}"/>
              </a:ext>
            </a:extLst>
          </p:cNvPr>
          <p:cNvSpPr/>
          <p:nvPr/>
        </p:nvSpPr>
        <p:spPr>
          <a:xfrm>
            <a:off x="2245484" y="3800669"/>
            <a:ext cx="1680720" cy="293076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thing</a:t>
            </a:r>
            <a:endParaRPr lang="zh-CN" altLang="en-US" sz="1400" dirty="0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37190E8A-E60B-4F07-ABFD-BE7955CF6753}"/>
              </a:ext>
            </a:extLst>
          </p:cNvPr>
          <p:cNvSpPr/>
          <p:nvPr/>
        </p:nvSpPr>
        <p:spPr>
          <a:xfrm>
            <a:off x="2245484" y="4347936"/>
            <a:ext cx="1680720" cy="293076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科室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BB55C722-17FD-49FE-A6C7-00D6966BAAFF}"/>
              </a:ext>
            </a:extLst>
          </p:cNvPr>
          <p:cNvSpPr/>
          <p:nvPr/>
        </p:nvSpPr>
        <p:spPr>
          <a:xfrm>
            <a:off x="2245484" y="4895203"/>
            <a:ext cx="1680720" cy="293076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症状</a:t>
            </a:r>
          </a:p>
        </p:txBody>
      </p:sp>
      <p:sp>
        <p:nvSpPr>
          <p:cNvPr id="241" name="矩形: 圆角 240">
            <a:extLst>
              <a:ext uri="{FF2B5EF4-FFF2-40B4-BE49-F238E27FC236}">
                <a16:creationId xmlns:a16="http://schemas.microsoft.com/office/drawing/2014/main" id="{A3E4C351-8A8B-4C0C-B566-14005229D484}"/>
              </a:ext>
            </a:extLst>
          </p:cNvPr>
          <p:cNvSpPr/>
          <p:nvPr/>
        </p:nvSpPr>
        <p:spPr>
          <a:xfrm>
            <a:off x="2245484" y="5442470"/>
            <a:ext cx="1680720" cy="293076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中医症状</a:t>
            </a:r>
          </a:p>
        </p:txBody>
      </p:sp>
      <p:sp>
        <p:nvSpPr>
          <p:cNvPr id="242" name="矩形: 圆角 241">
            <a:extLst>
              <a:ext uri="{FF2B5EF4-FFF2-40B4-BE49-F238E27FC236}">
                <a16:creationId xmlns:a16="http://schemas.microsoft.com/office/drawing/2014/main" id="{05ADCE1E-6814-4F7B-A145-4B7C872D074E}"/>
              </a:ext>
            </a:extLst>
          </p:cNvPr>
          <p:cNvSpPr/>
          <p:nvPr/>
        </p:nvSpPr>
        <p:spPr>
          <a:xfrm>
            <a:off x="2245484" y="5989738"/>
            <a:ext cx="1680720" cy="293076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西医症状</a:t>
            </a:r>
          </a:p>
        </p:txBody>
      </p:sp>
      <p:sp>
        <p:nvSpPr>
          <p:cNvPr id="291" name="矩形: 圆角 290">
            <a:extLst>
              <a:ext uri="{FF2B5EF4-FFF2-40B4-BE49-F238E27FC236}">
                <a16:creationId xmlns:a16="http://schemas.microsoft.com/office/drawing/2014/main" id="{DCC55608-4D79-4BA1-B19B-CD579C1210C1}"/>
              </a:ext>
            </a:extLst>
          </p:cNvPr>
          <p:cNvSpPr/>
          <p:nvPr/>
        </p:nvSpPr>
        <p:spPr>
          <a:xfrm>
            <a:off x="2245484" y="2758756"/>
            <a:ext cx="1680720" cy="293076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检查</a:t>
            </a:r>
          </a:p>
        </p:txBody>
      </p:sp>
      <p:sp>
        <p:nvSpPr>
          <p:cNvPr id="316" name="矩形: 圆角 315">
            <a:extLst>
              <a:ext uri="{FF2B5EF4-FFF2-40B4-BE49-F238E27FC236}">
                <a16:creationId xmlns:a16="http://schemas.microsoft.com/office/drawing/2014/main" id="{3C12DF8E-E085-4A56-B23A-E9B91BEC2573}"/>
              </a:ext>
            </a:extLst>
          </p:cNvPr>
          <p:cNvSpPr/>
          <p:nvPr/>
        </p:nvSpPr>
        <p:spPr>
          <a:xfrm>
            <a:off x="2245484" y="3274387"/>
            <a:ext cx="1680720" cy="293076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疾病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74FC17E-1B19-42C9-A425-939009B2E5C8}"/>
              </a:ext>
            </a:extLst>
          </p:cNvPr>
          <p:cNvSpPr/>
          <p:nvPr/>
        </p:nvSpPr>
        <p:spPr>
          <a:xfrm>
            <a:off x="6886051" y="1043063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检查相关检查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E330523-E761-4186-8815-AE1B087FE37B}"/>
              </a:ext>
            </a:extLst>
          </p:cNvPr>
          <p:cNvSpPr/>
          <p:nvPr/>
        </p:nvSpPr>
        <p:spPr>
          <a:xfrm>
            <a:off x="6886051" y="1392266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检查相关疾病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82693B6-5CD5-41C7-A0AD-2AC3B640E623}"/>
              </a:ext>
            </a:extLst>
          </p:cNvPr>
          <p:cNvSpPr/>
          <p:nvPr/>
        </p:nvSpPr>
        <p:spPr>
          <a:xfrm>
            <a:off x="6886051" y="1715664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检查相关症状</a:t>
            </a:r>
            <a:endParaRPr lang="en-US" altLang="zh-CN" sz="1400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F41F7A6-448D-4655-BDE6-F92E6F8E46F5}"/>
              </a:ext>
            </a:extLst>
          </p:cNvPr>
          <p:cNvSpPr/>
          <p:nvPr/>
        </p:nvSpPr>
        <p:spPr>
          <a:xfrm>
            <a:off x="6886051" y="2039062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检查相关科室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9329573-0A52-4EB4-A09C-8BA5673D4CF2}"/>
              </a:ext>
            </a:extLst>
          </p:cNvPr>
          <p:cNvSpPr/>
          <p:nvPr/>
        </p:nvSpPr>
        <p:spPr>
          <a:xfrm>
            <a:off x="6886051" y="2362459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检查相关部位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EF36BF8-E049-4BB2-9AA6-3562A9D931D4}"/>
              </a:ext>
            </a:extLst>
          </p:cNvPr>
          <p:cNvSpPr/>
          <p:nvPr/>
        </p:nvSpPr>
        <p:spPr>
          <a:xfrm>
            <a:off x="6886051" y="2685856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疾病相关检查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6FCCDF1-EB7C-4123-80A0-5F5697D7F4CA}"/>
              </a:ext>
            </a:extLst>
          </p:cNvPr>
          <p:cNvSpPr/>
          <p:nvPr/>
        </p:nvSpPr>
        <p:spPr>
          <a:xfrm>
            <a:off x="6886051" y="3009252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疾病相关疾病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150F9C7-C657-4C76-A4DE-B441156A1C36}"/>
              </a:ext>
            </a:extLst>
          </p:cNvPr>
          <p:cNvSpPr/>
          <p:nvPr/>
        </p:nvSpPr>
        <p:spPr>
          <a:xfrm>
            <a:off x="6886053" y="3348573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疾病相关症状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CCAD59A-2079-4A20-A8FC-8244AF99FF06}"/>
              </a:ext>
            </a:extLst>
          </p:cNvPr>
          <p:cNvSpPr/>
          <p:nvPr/>
        </p:nvSpPr>
        <p:spPr>
          <a:xfrm>
            <a:off x="6886055" y="3687891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疾病相关药品</a:t>
            </a:r>
          </a:p>
        </p:txBody>
      </p:sp>
      <p:sp>
        <p:nvSpPr>
          <p:cNvPr id="369" name="矩形: 圆角 368">
            <a:extLst>
              <a:ext uri="{FF2B5EF4-FFF2-40B4-BE49-F238E27FC236}">
                <a16:creationId xmlns:a16="http://schemas.microsoft.com/office/drawing/2014/main" id="{5AF1947C-53E0-4A24-A775-72C087343FB1}"/>
              </a:ext>
            </a:extLst>
          </p:cNvPr>
          <p:cNvSpPr/>
          <p:nvPr/>
        </p:nvSpPr>
        <p:spPr>
          <a:xfrm>
            <a:off x="6886057" y="4027213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疾病相关科室</a:t>
            </a:r>
          </a:p>
        </p:txBody>
      </p:sp>
      <p:sp>
        <p:nvSpPr>
          <p:cNvPr id="370" name="矩形: 圆角 369">
            <a:extLst>
              <a:ext uri="{FF2B5EF4-FFF2-40B4-BE49-F238E27FC236}">
                <a16:creationId xmlns:a16="http://schemas.microsoft.com/office/drawing/2014/main" id="{FBCE27E6-2C7D-4E46-8A26-63B0FBD1F55F}"/>
              </a:ext>
            </a:extLst>
          </p:cNvPr>
          <p:cNvSpPr/>
          <p:nvPr/>
        </p:nvSpPr>
        <p:spPr>
          <a:xfrm>
            <a:off x="6886057" y="4324592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疾病相关部位</a:t>
            </a:r>
          </a:p>
        </p:txBody>
      </p:sp>
      <p:sp>
        <p:nvSpPr>
          <p:cNvPr id="371" name="矩形: 圆角 370">
            <a:extLst>
              <a:ext uri="{FF2B5EF4-FFF2-40B4-BE49-F238E27FC236}">
                <a16:creationId xmlns:a16="http://schemas.microsoft.com/office/drawing/2014/main" id="{85DE398E-909A-42EA-9E9E-D46E1320C0D9}"/>
              </a:ext>
            </a:extLst>
          </p:cNvPr>
          <p:cNvSpPr/>
          <p:nvPr/>
        </p:nvSpPr>
        <p:spPr>
          <a:xfrm>
            <a:off x="6886057" y="4621972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症状相关检查</a:t>
            </a:r>
          </a:p>
        </p:txBody>
      </p:sp>
      <p:sp>
        <p:nvSpPr>
          <p:cNvPr id="372" name="矩形: 圆角 371">
            <a:extLst>
              <a:ext uri="{FF2B5EF4-FFF2-40B4-BE49-F238E27FC236}">
                <a16:creationId xmlns:a16="http://schemas.microsoft.com/office/drawing/2014/main" id="{520DECD9-FBC9-4635-BE4D-4EDDB73D81A9}"/>
              </a:ext>
            </a:extLst>
          </p:cNvPr>
          <p:cNvSpPr/>
          <p:nvPr/>
        </p:nvSpPr>
        <p:spPr>
          <a:xfrm>
            <a:off x="6886057" y="4919351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症状相关疾病</a:t>
            </a:r>
          </a:p>
        </p:txBody>
      </p:sp>
      <p:sp>
        <p:nvSpPr>
          <p:cNvPr id="373" name="矩形: 圆角 372">
            <a:extLst>
              <a:ext uri="{FF2B5EF4-FFF2-40B4-BE49-F238E27FC236}">
                <a16:creationId xmlns:a16="http://schemas.microsoft.com/office/drawing/2014/main" id="{A222DBB3-8D09-4204-BDE0-F212B506B0F2}"/>
              </a:ext>
            </a:extLst>
          </p:cNvPr>
          <p:cNvSpPr/>
          <p:nvPr/>
        </p:nvSpPr>
        <p:spPr>
          <a:xfrm>
            <a:off x="6886057" y="5216728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症状相关症状</a:t>
            </a:r>
          </a:p>
        </p:txBody>
      </p:sp>
      <p:sp>
        <p:nvSpPr>
          <p:cNvPr id="374" name="矩形: 圆角 373">
            <a:extLst>
              <a:ext uri="{FF2B5EF4-FFF2-40B4-BE49-F238E27FC236}">
                <a16:creationId xmlns:a16="http://schemas.microsoft.com/office/drawing/2014/main" id="{76200D30-94E8-4A35-9BA9-540AB76BEA8F}"/>
              </a:ext>
            </a:extLst>
          </p:cNvPr>
          <p:cNvSpPr/>
          <p:nvPr/>
        </p:nvSpPr>
        <p:spPr>
          <a:xfrm>
            <a:off x="6886051" y="5514109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症状相关科室</a:t>
            </a:r>
          </a:p>
        </p:txBody>
      </p:sp>
      <p:sp>
        <p:nvSpPr>
          <p:cNvPr id="395" name="矩形: 圆角 394">
            <a:extLst>
              <a:ext uri="{FF2B5EF4-FFF2-40B4-BE49-F238E27FC236}">
                <a16:creationId xmlns:a16="http://schemas.microsoft.com/office/drawing/2014/main" id="{47D6A4D7-B74A-4FB2-B233-71092C8C1400}"/>
              </a:ext>
            </a:extLst>
          </p:cNvPr>
          <p:cNvSpPr/>
          <p:nvPr/>
        </p:nvSpPr>
        <p:spPr>
          <a:xfrm>
            <a:off x="6886051" y="5842346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症状相关部位</a:t>
            </a:r>
          </a:p>
        </p:txBody>
      </p:sp>
      <p:sp>
        <p:nvSpPr>
          <p:cNvPr id="396" name="矩形: 圆角 395">
            <a:extLst>
              <a:ext uri="{FF2B5EF4-FFF2-40B4-BE49-F238E27FC236}">
                <a16:creationId xmlns:a16="http://schemas.microsoft.com/office/drawing/2014/main" id="{AEC75800-A74E-41ED-BBD8-AC48ABF44376}"/>
              </a:ext>
            </a:extLst>
          </p:cNvPr>
          <p:cNvSpPr/>
          <p:nvPr/>
        </p:nvSpPr>
        <p:spPr>
          <a:xfrm>
            <a:off x="6886045" y="6139713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症状相关药品</a:t>
            </a:r>
          </a:p>
        </p:txBody>
      </p:sp>
      <p:cxnSp>
        <p:nvCxnSpPr>
          <p:cNvPr id="235" name="连接符: 肘形 234">
            <a:extLst>
              <a:ext uri="{FF2B5EF4-FFF2-40B4-BE49-F238E27FC236}">
                <a16:creationId xmlns:a16="http://schemas.microsoft.com/office/drawing/2014/main" id="{08D0254A-E48D-49CF-A495-4A3F39F1411D}"/>
              </a:ext>
            </a:extLst>
          </p:cNvPr>
          <p:cNvCxnSpPr>
            <a:stCxn id="43" idx="1"/>
            <a:endCxn id="65" idx="0"/>
          </p:cNvCxnSpPr>
          <p:nvPr/>
        </p:nvCxnSpPr>
        <p:spPr>
          <a:xfrm rot="10800000" flipV="1">
            <a:off x="938938" y="1210872"/>
            <a:ext cx="1306547" cy="5806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连接符: 肘形 236">
            <a:extLst>
              <a:ext uri="{FF2B5EF4-FFF2-40B4-BE49-F238E27FC236}">
                <a16:creationId xmlns:a16="http://schemas.microsoft.com/office/drawing/2014/main" id="{39E864A8-D2E4-44DE-86C0-5A2988CA1170}"/>
              </a:ext>
            </a:extLst>
          </p:cNvPr>
          <p:cNvCxnSpPr>
            <a:stCxn id="44" idx="1"/>
            <a:endCxn id="65" idx="0"/>
          </p:cNvCxnSpPr>
          <p:nvPr/>
        </p:nvCxnSpPr>
        <p:spPr>
          <a:xfrm rot="10800000" flipV="1">
            <a:off x="938938" y="1758138"/>
            <a:ext cx="1306547" cy="3336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连接符: 肘形 242">
            <a:extLst>
              <a:ext uri="{FF2B5EF4-FFF2-40B4-BE49-F238E27FC236}">
                <a16:creationId xmlns:a16="http://schemas.microsoft.com/office/drawing/2014/main" id="{1C549158-5480-480F-B650-F2B86FB64516}"/>
              </a:ext>
            </a:extLst>
          </p:cNvPr>
          <p:cNvCxnSpPr>
            <a:stCxn id="65" idx="2"/>
            <a:endCxn id="45" idx="1"/>
          </p:cNvCxnSpPr>
          <p:nvPr/>
        </p:nvCxnSpPr>
        <p:spPr>
          <a:xfrm rot="16200000" flipH="1">
            <a:off x="1485086" y="1545007"/>
            <a:ext cx="214249" cy="130654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连接符: 肘形 244">
            <a:extLst>
              <a:ext uri="{FF2B5EF4-FFF2-40B4-BE49-F238E27FC236}">
                <a16:creationId xmlns:a16="http://schemas.microsoft.com/office/drawing/2014/main" id="{8155382B-64C0-4DF5-8AA6-07E90ACEC5BA}"/>
              </a:ext>
            </a:extLst>
          </p:cNvPr>
          <p:cNvCxnSpPr>
            <a:stCxn id="45" idx="2"/>
            <a:endCxn id="67" idx="0"/>
          </p:cNvCxnSpPr>
          <p:nvPr/>
        </p:nvCxnSpPr>
        <p:spPr>
          <a:xfrm rot="5400000">
            <a:off x="1447910" y="1942972"/>
            <a:ext cx="1128962" cy="2146907"/>
          </a:xfrm>
          <a:prstGeom prst="bentConnector3">
            <a:avLst>
              <a:gd name="adj1" fmla="val 10627"/>
            </a:avLst>
          </a:prstGeom>
          <a:ln w="19050">
            <a:solidFill>
              <a:srgbClr val="6A86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E38BCB72-1DA1-4CFF-A06F-C9A34802F82A}"/>
              </a:ext>
            </a:extLst>
          </p:cNvPr>
          <p:cNvCxnSpPr>
            <a:stCxn id="316" idx="1"/>
            <a:endCxn id="67" idx="0"/>
          </p:cNvCxnSpPr>
          <p:nvPr/>
        </p:nvCxnSpPr>
        <p:spPr>
          <a:xfrm rot="10800000" flipV="1">
            <a:off x="938938" y="3420924"/>
            <a:ext cx="1306547" cy="159981"/>
          </a:xfrm>
          <a:prstGeom prst="bentConnector2">
            <a:avLst/>
          </a:prstGeom>
          <a:ln w="19050">
            <a:solidFill>
              <a:srgbClr val="6A86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C8A8F0CD-3A40-4781-9B30-633D31DA38FE}"/>
              </a:ext>
            </a:extLst>
          </p:cNvPr>
          <p:cNvCxnSpPr>
            <a:stCxn id="291" idx="1"/>
            <a:endCxn id="67" idx="0"/>
          </p:cNvCxnSpPr>
          <p:nvPr/>
        </p:nvCxnSpPr>
        <p:spPr>
          <a:xfrm rot="10800000" flipV="1">
            <a:off x="938938" y="2905294"/>
            <a:ext cx="1306547" cy="675612"/>
          </a:xfrm>
          <a:prstGeom prst="bentConnector2">
            <a:avLst/>
          </a:prstGeom>
          <a:ln w="19050">
            <a:solidFill>
              <a:srgbClr val="6A86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连接符: 肘形 253">
            <a:extLst>
              <a:ext uri="{FF2B5EF4-FFF2-40B4-BE49-F238E27FC236}">
                <a16:creationId xmlns:a16="http://schemas.microsoft.com/office/drawing/2014/main" id="{8329BF73-75DE-4A91-97FB-C988230C0685}"/>
              </a:ext>
            </a:extLst>
          </p:cNvPr>
          <p:cNvCxnSpPr>
            <a:cxnSpLocks/>
            <a:stCxn id="67" idx="2"/>
            <a:endCxn id="48" idx="1"/>
          </p:cNvCxnSpPr>
          <p:nvPr/>
        </p:nvCxnSpPr>
        <p:spPr>
          <a:xfrm rot="16200000" flipH="1">
            <a:off x="1560000" y="3261722"/>
            <a:ext cx="64421" cy="1306547"/>
          </a:xfrm>
          <a:prstGeom prst="bentConnector2">
            <a:avLst/>
          </a:prstGeom>
          <a:ln w="19050">
            <a:solidFill>
              <a:srgbClr val="6A86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636D986B-02FC-485A-8107-17F25EC4D6E9}"/>
              </a:ext>
            </a:extLst>
          </p:cNvPr>
          <p:cNvCxnSpPr>
            <a:stCxn id="103" idx="1"/>
            <a:endCxn id="67" idx="0"/>
          </p:cNvCxnSpPr>
          <p:nvPr/>
        </p:nvCxnSpPr>
        <p:spPr>
          <a:xfrm rot="10800000">
            <a:off x="938938" y="3580906"/>
            <a:ext cx="1306547" cy="913568"/>
          </a:xfrm>
          <a:prstGeom prst="bentConnector4">
            <a:avLst>
              <a:gd name="adj1" fmla="val 157055"/>
              <a:gd name="adj2" fmla="val 134754"/>
            </a:avLst>
          </a:prstGeom>
          <a:ln w="19050">
            <a:solidFill>
              <a:srgbClr val="6A86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3238FE72-9A42-4EB5-86A7-462217E77A76}"/>
              </a:ext>
            </a:extLst>
          </p:cNvPr>
          <p:cNvCxnSpPr>
            <a:cxnSpLocks/>
            <a:stCxn id="105" idx="1"/>
            <a:endCxn id="67" idx="0"/>
          </p:cNvCxnSpPr>
          <p:nvPr/>
        </p:nvCxnSpPr>
        <p:spPr>
          <a:xfrm rot="10800000">
            <a:off x="938938" y="3580907"/>
            <a:ext cx="1306547" cy="1460835"/>
          </a:xfrm>
          <a:prstGeom prst="bentConnector4">
            <a:avLst>
              <a:gd name="adj1" fmla="val 157055"/>
              <a:gd name="adj2" fmla="val 139122"/>
            </a:avLst>
          </a:prstGeom>
          <a:ln w="19050">
            <a:solidFill>
              <a:srgbClr val="6A86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连接符: 肘形 258">
            <a:extLst>
              <a:ext uri="{FF2B5EF4-FFF2-40B4-BE49-F238E27FC236}">
                <a16:creationId xmlns:a16="http://schemas.microsoft.com/office/drawing/2014/main" id="{49FEC8DE-E5AF-42EA-9239-D9526E8B3AC4}"/>
              </a:ext>
            </a:extLst>
          </p:cNvPr>
          <p:cNvCxnSpPr>
            <a:cxnSpLocks/>
            <a:stCxn id="242" idx="1"/>
            <a:endCxn id="66" idx="2"/>
          </p:cNvCxnSpPr>
          <p:nvPr/>
        </p:nvCxnSpPr>
        <p:spPr>
          <a:xfrm rot="10800000">
            <a:off x="938938" y="5674416"/>
            <a:ext cx="1306547" cy="461860"/>
          </a:xfrm>
          <a:prstGeom prst="bentConnector2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连接符: 肘形 260">
            <a:extLst>
              <a:ext uri="{FF2B5EF4-FFF2-40B4-BE49-F238E27FC236}">
                <a16:creationId xmlns:a16="http://schemas.microsoft.com/office/drawing/2014/main" id="{908D5C72-4C51-4BDD-8E9F-833271E19285}"/>
              </a:ext>
            </a:extLst>
          </p:cNvPr>
          <p:cNvCxnSpPr>
            <a:stCxn id="241" idx="1"/>
            <a:endCxn id="66" idx="2"/>
          </p:cNvCxnSpPr>
          <p:nvPr/>
        </p:nvCxnSpPr>
        <p:spPr>
          <a:xfrm rot="10800000" flipV="1">
            <a:off x="938938" y="5589008"/>
            <a:ext cx="1306547" cy="85408"/>
          </a:xfrm>
          <a:prstGeom prst="bentConnector4">
            <a:avLst>
              <a:gd name="adj1" fmla="val 37495"/>
              <a:gd name="adj2" fmla="val 43923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连接符: 肘形 263">
            <a:extLst>
              <a:ext uri="{FF2B5EF4-FFF2-40B4-BE49-F238E27FC236}">
                <a16:creationId xmlns:a16="http://schemas.microsoft.com/office/drawing/2014/main" id="{024174E2-7702-4E5F-ADDD-80D86D4D230D}"/>
              </a:ext>
            </a:extLst>
          </p:cNvPr>
          <p:cNvCxnSpPr>
            <a:stCxn id="66" idx="0"/>
            <a:endCxn id="105" idx="2"/>
          </p:cNvCxnSpPr>
          <p:nvPr/>
        </p:nvCxnSpPr>
        <p:spPr>
          <a:xfrm rot="5400000" flipH="1" flipV="1">
            <a:off x="1920262" y="4206955"/>
            <a:ext cx="184257" cy="214690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连接符: 肘形 266">
            <a:extLst>
              <a:ext uri="{FF2B5EF4-FFF2-40B4-BE49-F238E27FC236}">
                <a16:creationId xmlns:a16="http://schemas.microsoft.com/office/drawing/2014/main" id="{3FF8E31B-F0FB-4F5C-BDCF-2494A4F34227}"/>
              </a:ext>
            </a:extLst>
          </p:cNvPr>
          <p:cNvCxnSpPr>
            <a:stCxn id="13" idx="1"/>
            <a:endCxn id="6" idx="3"/>
          </p:cNvCxnSpPr>
          <p:nvPr/>
        </p:nvCxnSpPr>
        <p:spPr>
          <a:xfrm rot="10800000" flipV="1">
            <a:off x="6096167" y="1146491"/>
            <a:ext cx="789884" cy="74165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连接符: 肘形 268">
            <a:extLst>
              <a:ext uri="{FF2B5EF4-FFF2-40B4-BE49-F238E27FC236}">
                <a16:creationId xmlns:a16="http://schemas.microsoft.com/office/drawing/2014/main" id="{CAF62344-C5C2-4603-A7B3-69335EC5AEDD}"/>
              </a:ext>
            </a:extLst>
          </p:cNvPr>
          <p:cNvCxnSpPr>
            <a:stCxn id="22" idx="1"/>
            <a:endCxn id="6" idx="3"/>
          </p:cNvCxnSpPr>
          <p:nvPr/>
        </p:nvCxnSpPr>
        <p:spPr>
          <a:xfrm rot="10800000" flipV="1">
            <a:off x="6096167" y="1495693"/>
            <a:ext cx="789884" cy="39244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连接符: 肘形 270">
            <a:extLst>
              <a:ext uri="{FF2B5EF4-FFF2-40B4-BE49-F238E27FC236}">
                <a16:creationId xmlns:a16="http://schemas.microsoft.com/office/drawing/2014/main" id="{42A8537B-2F13-4706-B35C-BD943C40564E}"/>
              </a:ext>
            </a:extLst>
          </p:cNvPr>
          <p:cNvCxnSpPr>
            <a:stCxn id="24" idx="1"/>
            <a:endCxn id="6" idx="3"/>
          </p:cNvCxnSpPr>
          <p:nvPr/>
        </p:nvCxnSpPr>
        <p:spPr>
          <a:xfrm rot="10800000" flipV="1">
            <a:off x="6096167" y="1819091"/>
            <a:ext cx="789884" cy="6905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连接符: 肘形 272">
            <a:extLst>
              <a:ext uri="{FF2B5EF4-FFF2-40B4-BE49-F238E27FC236}">
                <a16:creationId xmlns:a16="http://schemas.microsoft.com/office/drawing/2014/main" id="{EA94F1DA-C3A1-4B87-BDF7-E02A7907A722}"/>
              </a:ext>
            </a:extLst>
          </p:cNvPr>
          <p:cNvCxnSpPr>
            <a:stCxn id="31" idx="1"/>
            <a:endCxn id="6" idx="3"/>
          </p:cNvCxnSpPr>
          <p:nvPr/>
        </p:nvCxnSpPr>
        <p:spPr>
          <a:xfrm rot="10800000">
            <a:off x="6096167" y="1888144"/>
            <a:ext cx="789884" cy="25434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连接符: 肘形 182">
            <a:extLst>
              <a:ext uri="{FF2B5EF4-FFF2-40B4-BE49-F238E27FC236}">
                <a16:creationId xmlns:a16="http://schemas.microsoft.com/office/drawing/2014/main" id="{29B0E805-C058-49E9-A408-B3174553A6CB}"/>
              </a:ext>
            </a:extLst>
          </p:cNvPr>
          <p:cNvCxnSpPr>
            <a:cxnSpLocks/>
            <a:stCxn id="32" idx="1"/>
            <a:endCxn id="6" idx="3"/>
          </p:cNvCxnSpPr>
          <p:nvPr/>
        </p:nvCxnSpPr>
        <p:spPr>
          <a:xfrm rot="10800000">
            <a:off x="6096167" y="1888143"/>
            <a:ext cx="789884" cy="57774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03F25629-D7A2-4368-913E-0E86020CED7F}"/>
              </a:ext>
            </a:extLst>
          </p:cNvPr>
          <p:cNvCxnSpPr>
            <a:cxnSpLocks/>
            <a:stCxn id="6" idx="1"/>
            <a:endCxn id="291" idx="3"/>
          </p:cNvCxnSpPr>
          <p:nvPr/>
        </p:nvCxnSpPr>
        <p:spPr>
          <a:xfrm rot="10800000" flipV="1">
            <a:off x="3926205" y="1888142"/>
            <a:ext cx="856073" cy="1017151"/>
          </a:xfrm>
          <a:prstGeom prst="bentConnector3">
            <a:avLst>
              <a:gd name="adj1" fmla="val 5445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连接符: 肘形 278">
            <a:extLst>
              <a:ext uri="{FF2B5EF4-FFF2-40B4-BE49-F238E27FC236}">
                <a16:creationId xmlns:a16="http://schemas.microsoft.com/office/drawing/2014/main" id="{77611539-7F5A-41C9-980F-4B822E756BEE}"/>
              </a:ext>
            </a:extLst>
          </p:cNvPr>
          <p:cNvCxnSpPr>
            <a:stCxn id="33" idx="1"/>
            <a:endCxn id="9" idx="3"/>
          </p:cNvCxnSpPr>
          <p:nvPr/>
        </p:nvCxnSpPr>
        <p:spPr>
          <a:xfrm rot="10800000" flipV="1">
            <a:off x="6096167" y="2789284"/>
            <a:ext cx="789884" cy="629606"/>
          </a:xfrm>
          <a:prstGeom prst="bentConnector3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E039E94A-CA45-4457-AB3B-7742F7984D97}"/>
              </a:ext>
            </a:extLst>
          </p:cNvPr>
          <p:cNvCxnSpPr>
            <a:cxnSpLocks/>
            <a:stCxn id="34" idx="1"/>
            <a:endCxn id="9" idx="3"/>
          </p:cNvCxnSpPr>
          <p:nvPr/>
        </p:nvCxnSpPr>
        <p:spPr>
          <a:xfrm rot="10800000" flipV="1">
            <a:off x="6096167" y="3112680"/>
            <a:ext cx="789884" cy="306210"/>
          </a:xfrm>
          <a:prstGeom prst="bentConnector3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连接符: 肘形 193">
            <a:extLst>
              <a:ext uri="{FF2B5EF4-FFF2-40B4-BE49-F238E27FC236}">
                <a16:creationId xmlns:a16="http://schemas.microsoft.com/office/drawing/2014/main" id="{42B69222-364A-4342-9DA6-68B648377401}"/>
              </a:ext>
            </a:extLst>
          </p:cNvPr>
          <p:cNvCxnSpPr>
            <a:cxnSpLocks/>
            <a:stCxn id="35" idx="1"/>
            <a:endCxn id="9" idx="3"/>
          </p:cNvCxnSpPr>
          <p:nvPr/>
        </p:nvCxnSpPr>
        <p:spPr>
          <a:xfrm rot="10800000">
            <a:off x="6096167" y="3418891"/>
            <a:ext cx="789886" cy="33111"/>
          </a:xfrm>
          <a:prstGeom prst="bentConnector3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218414DC-B15D-4E1F-B7E2-7422D1B324C8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>
            <a:off x="6096167" y="3418891"/>
            <a:ext cx="789888" cy="372429"/>
          </a:xfrm>
          <a:prstGeom prst="bentConnector3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A67970A9-8509-436F-AFA5-7C4763AF3E48}"/>
              </a:ext>
            </a:extLst>
          </p:cNvPr>
          <p:cNvCxnSpPr>
            <a:cxnSpLocks/>
            <a:stCxn id="369" idx="1"/>
            <a:endCxn id="9" idx="3"/>
          </p:cNvCxnSpPr>
          <p:nvPr/>
        </p:nvCxnSpPr>
        <p:spPr>
          <a:xfrm rot="10800000">
            <a:off x="6096167" y="3418891"/>
            <a:ext cx="789890" cy="711751"/>
          </a:xfrm>
          <a:prstGeom prst="bentConnector3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4B95A45B-648B-43C6-AEEC-04C21D6C29E3}"/>
              </a:ext>
            </a:extLst>
          </p:cNvPr>
          <p:cNvCxnSpPr>
            <a:cxnSpLocks/>
            <a:stCxn id="370" idx="1"/>
            <a:endCxn id="9" idx="3"/>
          </p:cNvCxnSpPr>
          <p:nvPr/>
        </p:nvCxnSpPr>
        <p:spPr>
          <a:xfrm rot="10800000">
            <a:off x="6096167" y="3418890"/>
            <a:ext cx="789890" cy="1009130"/>
          </a:xfrm>
          <a:prstGeom prst="bentConnector3">
            <a:avLst>
              <a:gd name="adj1" fmla="val 50000"/>
            </a:avLst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8776FFF1-CC4C-4438-8088-C0DD17A1DE65}"/>
              </a:ext>
            </a:extLst>
          </p:cNvPr>
          <p:cNvCxnSpPr>
            <a:stCxn id="9" idx="1"/>
            <a:endCxn id="316" idx="3"/>
          </p:cNvCxnSpPr>
          <p:nvPr/>
        </p:nvCxnSpPr>
        <p:spPr>
          <a:xfrm flipH="1">
            <a:off x="3926204" y="3418890"/>
            <a:ext cx="856073" cy="20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596022AE-9690-40A7-A1B1-3740CE08FC0A}"/>
              </a:ext>
            </a:extLst>
          </p:cNvPr>
          <p:cNvCxnSpPr>
            <a:cxnSpLocks/>
            <a:stCxn id="371" idx="1"/>
            <a:endCxn id="223" idx="3"/>
          </p:cNvCxnSpPr>
          <p:nvPr/>
        </p:nvCxnSpPr>
        <p:spPr>
          <a:xfrm rot="10800000" flipV="1">
            <a:off x="6096167" y="4725399"/>
            <a:ext cx="789891" cy="228427"/>
          </a:xfrm>
          <a:prstGeom prst="bentConnector3">
            <a:avLst>
              <a:gd name="adj1" fmla="val 6929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738F79B7-3ABD-45BF-AE38-05938A7FC5C0}"/>
              </a:ext>
            </a:extLst>
          </p:cNvPr>
          <p:cNvCxnSpPr>
            <a:stCxn id="372" idx="1"/>
            <a:endCxn id="223" idx="3"/>
          </p:cNvCxnSpPr>
          <p:nvPr/>
        </p:nvCxnSpPr>
        <p:spPr>
          <a:xfrm rot="10800000">
            <a:off x="6096167" y="4953827"/>
            <a:ext cx="789891" cy="68952"/>
          </a:xfrm>
          <a:prstGeom prst="bentConnector3">
            <a:avLst>
              <a:gd name="adj1" fmla="val 6929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连接符: 肘形 287">
            <a:extLst>
              <a:ext uri="{FF2B5EF4-FFF2-40B4-BE49-F238E27FC236}">
                <a16:creationId xmlns:a16="http://schemas.microsoft.com/office/drawing/2014/main" id="{048EDC7D-F20C-4825-ADA6-35ADB9EDB9AA}"/>
              </a:ext>
            </a:extLst>
          </p:cNvPr>
          <p:cNvCxnSpPr>
            <a:cxnSpLocks/>
            <a:stCxn id="373" idx="1"/>
            <a:endCxn id="223" idx="3"/>
          </p:cNvCxnSpPr>
          <p:nvPr/>
        </p:nvCxnSpPr>
        <p:spPr>
          <a:xfrm rot="10800000">
            <a:off x="6096167" y="4953828"/>
            <a:ext cx="789891" cy="366329"/>
          </a:xfrm>
          <a:prstGeom prst="bentConnector3">
            <a:avLst>
              <a:gd name="adj1" fmla="val 6849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10C0C1AF-10AF-4C09-A254-54DD374AD402}"/>
              </a:ext>
            </a:extLst>
          </p:cNvPr>
          <p:cNvCxnSpPr>
            <a:cxnSpLocks/>
            <a:stCxn id="374" idx="1"/>
            <a:endCxn id="223" idx="3"/>
          </p:cNvCxnSpPr>
          <p:nvPr/>
        </p:nvCxnSpPr>
        <p:spPr>
          <a:xfrm rot="10800000">
            <a:off x="6096167" y="4953827"/>
            <a:ext cx="789885" cy="663710"/>
          </a:xfrm>
          <a:prstGeom prst="bentConnector3">
            <a:avLst>
              <a:gd name="adj1" fmla="val 6768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连接符: 肘形 289">
            <a:extLst>
              <a:ext uri="{FF2B5EF4-FFF2-40B4-BE49-F238E27FC236}">
                <a16:creationId xmlns:a16="http://schemas.microsoft.com/office/drawing/2014/main" id="{E7435661-9645-47CD-8251-3B0D7C5FE5B7}"/>
              </a:ext>
            </a:extLst>
          </p:cNvPr>
          <p:cNvCxnSpPr>
            <a:cxnSpLocks/>
            <a:stCxn id="395" idx="1"/>
            <a:endCxn id="223" idx="3"/>
          </p:cNvCxnSpPr>
          <p:nvPr/>
        </p:nvCxnSpPr>
        <p:spPr>
          <a:xfrm rot="10800000">
            <a:off x="6096167" y="4953828"/>
            <a:ext cx="789885" cy="991947"/>
          </a:xfrm>
          <a:prstGeom prst="bentConnector3">
            <a:avLst>
              <a:gd name="adj1" fmla="val 6849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连接符: 肘形 291">
            <a:extLst>
              <a:ext uri="{FF2B5EF4-FFF2-40B4-BE49-F238E27FC236}">
                <a16:creationId xmlns:a16="http://schemas.microsoft.com/office/drawing/2014/main" id="{82AF68B0-9386-40A4-B32E-FAA290918C12}"/>
              </a:ext>
            </a:extLst>
          </p:cNvPr>
          <p:cNvCxnSpPr>
            <a:cxnSpLocks/>
            <a:stCxn id="396" idx="1"/>
            <a:endCxn id="223" idx="3"/>
          </p:cNvCxnSpPr>
          <p:nvPr/>
        </p:nvCxnSpPr>
        <p:spPr>
          <a:xfrm rot="10800000">
            <a:off x="6096167" y="4953827"/>
            <a:ext cx="789879" cy="1289314"/>
          </a:xfrm>
          <a:prstGeom prst="bentConnector3">
            <a:avLst>
              <a:gd name="adj1" fmla="val 6929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连接符: 肘形 292">
            <a:extLst>
              <a:ext uri="{FF2B5EF4-FFF2-40B4-BE49-F238E27FC236}">
                <a16:creationId xmlns:a16="http://schemas.microsoft.com/office/drawing/2014/main" id="{5BCAA46C-FF18-466B-991E-3EB02E31732C}"/>
              </a:ext>
            </a:extLst>
          </p:cNvPr>
          <p:cNvCxnSpPr>
            <a:cxnSpLocks/>
            <a:stCxn id="223" idx="1"/>
            <a:endCxn id="105" idx="3"/>
          </p:cNvCxnSpPr>
          <p:nvPr/>
        </p:nvCxnSpPr>
        <p:spPr>
          <a:xfrm rot="10800000" flipV="1">
            <a:off x="3926204" y="4953827"/>
            <a:ext cx="856072" cy="8791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912B585E-6A15-43D2-A2FE-9C719E86FC85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rot="10800000" flipV="1">
            <a:off x="6096167" y="1146491"/>
            <a:ext cx="789884" cy="1241736"/>
          </a:xfrm>
          <a:prstGeom prst="bentConnector3">
            <a:avLst>
              <a:gd name="adj1" fmla="val 61255"/>
            </a:avLst>
          </a:prstGeom>
          <a:ln w="19050">
            <a:solidFill>
              <a:srgbClr val="3177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连接符: 肘形 293">
            <a:extLst>
              <a:ext uri="{FF2B5EF4-FFF2-40B4-BE49-F238E27FC236}">
                <a16:creationId xmlns:a16="http://schemas.microsoft.com/office/drawing/2014/main" id="{96C6EEC8-4ACF-41D9-B346-858ADDCB6466}"/>
              </a:ext>
            </a:extLst>
          </p:cNvPr>
          <p:cNvCxnSpPr>
            <a:cxnSpLocks/>
            <a:stCxn id="33" idx="1"/>
            <a:endCxn id="7" idx="3"/>
          </p:cNvCxnSpPr>
          <p:nvPr/>
        </p:nvCxnSpPr>
        <p:spPr>
          <a:xfrm rot="10800000">
            <a:off x="6096167" y="2388228"/>
            <a:ext cx="789884" cy="401057"/>
          </a:xfrm>
          <a:prstGeom prst="bentConnector3">
            <a:avLst>
              <a:gd name="adj1" fmla="val 61255"/>
            </a:avLst>
          </a:prstGeom>
          <a:ln w="19050">
            <a:solidFill>
              <a:srgbClr val="3177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连接符: 肘形 294">
            <a:extLst>
              <a:ext uri="{FF2B5EF4-FFF2-40B4-BE49-F238E27FC236}">
                <a16:creationId xmlns:a16="http://schemas.microsoft.com/office/drawing/2014/main" id="{AB40D9AC-34D8-41E3-BEA4-EDD3D3B19612}"/>
              </a:ext>
            </a:extLst>
          </p:cNvPr>
          <p:cNvCxnSpPr>
            <a:cxnSpLocks/>
            <a:stCxn id="371" idx="1"/>
            <a:endCxn id="7" idx="3"/>
          </p:cNvCxnSpPr>
          <p:nvPr/>
        </p:nvCxnSpPr>
        <p:spPr>
          <a:xfrm rot="10800000">
            <a:off x="6096167" y="2388228"/>
            <a:ext cx="789890" cy="2337173"/>
          </a:xfrm>
          <a:prstGeom prst="bentConnector3">
            <a:avLst>
              <a:gd name="adj1" fmla="val 61255"/>
            </a:avLst>
          </a:prstGeom>
          <a:ln w="19050">
            <a:solidFill>
              <a:srgbClr val="3177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连接符: 肘形 296">
            <a:extLst>
              <a:ext uri="{FF2B5EF4-FFF2-40B4-BE49-F238E27FC236}">
                <a16:creationId xmlns:a16="http://schemas.microsoft.com/office/drawing/2014/main" id="{63900130-387B-409B-B2AB-751160F7BCE7}"/>
              </a:ext>
            </a:extLst>
          </p:cNvPr>
          <p:cNvCxnSpPr>
            <a:cxnSpLocks/>
            <a:stCxn id="7" idx="1"/>
            <a:endCxn id="291" idx="2"/>
          </p:cNvCxnSpPr>
          <p:nvPr/>
        </p:nvCxnSpPr>
        <p:spPr>
          <a:xfrm rot="10800000" flipV="1">
            <a:off x="3085845" y="2388226"/>
            <a:ext cx="1696433" cy="663605"/>
          </a:xfrm>
          <a:prstGeom prst="bentConnector4">
            <a:avLst>
              <a:gd name="adj1" fmla="val 22237"/>
              <a:gd name="adj2" fmla="val 120469"/>
            </a:avLst>
          </a:prstGeom>
          <a:ln w="19050">
            <a:solidFill>
              <a:srgbClr val="3177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AF46731D-9521-4AB7-A101-4AEF9B66B74A}"/>
              </a:ext>
            </a:extLst>
          </p:cNvPr>
          <p:cNvCxnSpPr>
            <a:stCxn id="22" idx="1"/>
            <a:endCxn id="8" idx="3"/>
          </p:cNvCxnSpPr>
          <p:nvPr/>
        </p:nvCxnSpPr>
        <p:spPr>
          <a:xfrm rot="10800000" flipV="1">
            <a:off x="6096167" y="1495694"/>
            <a:ext cx="789884" cy="1392618"/>
          </a:xfrm>
          <a:prstGeom prst="bentConnector3">
            <a:avLst>
              <a:gd name="adj1" fmla="val 72509"/>
            </a:avLst>
          </a:prstGeom>
          <a:ln w="19050">
            <a:solidFill>
              <a:srgbClr val="FFE2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连接符: 肘形 297">
            <a:extLst>
              <a:ext uri="{FF2B5EF4-FFF2-40B4-BE49-F238E27FC236}">
                <a16:creationId xmlns:a16="http://schemas.microsoft.com/office/drawing/2014/main" id="{541ADA54-78CE-43CB-99F3-FC3B4D6B2473}"/>
              </a:ext>
            </a:extLst>
          </p:cNvPr>
          <p:cNvCxnSpPr>
            <a:cxnSpLocks/>
            <a:stCxn id="34" idx="1"/>
            <a:endCxn id="8" idx="3"/>
          </p:cNvCxnSpPr>
          <p:nvPr/>
        </p:nvCxnSpPr>
        <p:spPr>
          <a:xfrm rot="10800000">
            <a:off x="6096167" y="2888312"/>
            <a:ext cx="789884" cy="224368"/>
          </a:xfrm>
          <a:prstGeom prst="bentConnector3">
            <a:avLst>
              <a:gd name="adj1" fmla="val 72510"/>
            </a:avLst>
          </a:prstGeom>
          <a:ln w="19050">
            <a:solidFill>
              <a:srgbClr val="FFE2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连接符: 肘形 298">
            <a:extLst>
              <a:ext uri="{FF2B5EF4-FFF2-40B4-BE49-F238E27FC236}">
                <a16:creationId xmlns:a16="http://schemas.microsoft.com/office/drawing/2014/main" id="{45727C68-02A9-4D47-91DD-A14BBE3073AA}"/>
              </a:ext>
            </a:extLst>
          </p:cNvPr>
          <p:cNvCxnSpPr>
            <a:cxnSpLocks/>
            <a:stCxn id="372" idx="1"/>
            <a:endCxn id="8" idx="3"/>
          </p:cNvCxnSpPr>
          <p:nvPr/>
        </p:nvCxnSpPr>
        <p:spPr>
          <a:xfrm rot="10800000">
            <a:off x="6096167" y="2888313"/>
            <a:ext cx="789890" cy="2134467"/>
          </a:xfrm>
          <a:prstGeom prst="bentConnector3">
            <a:avLst>
              <a:gd name="adj1" fmla="val 74117"/>
            </a:avLst>
          </a:prstGeom>
          <a:ln w="19050">
            <a:solidFill>
              <a:srgbClr val="FFE2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连接符: 肘形 299">
            <a:extLst>
              <a:ext uri="{FF2B5EF4-FFF2-40B4-BE49-F238E27FC236}">
                <a16:creationId xmlns:a16="http://schemas.microsoft.com/office/drawing/2014/main" id="{24FDBFA2-BF3D-487A-A063-5167BAA4B834}"/>
              </a:ext>
            </a:extLst>
          </p:cNvPr>
          <p:cNvCxnSpPr>
            <a:cxnSpLocks/>
            <a:stCxn id="8" idx="1"/>
            <a:endCxn id="316" idx="2"/>
          </p:cNvCxnSpPr>
          <p:nvPr/>
        </p:nvCxnSpPr>
        <p:spPr>
          <a:xfrm rot="10800000" flipV="1">
            <a:off x="3085845" y="2888311"/>
            <a:ext cx="1696433" cy="679151"/>
          </a:xfrm>
          <a:prstGeom prst="bentConnector4">
            <a:avLst>
              <a:gd name="adj1" fmla="val 17746"/>
              <a:gd name="adj2" fmla="val 114960"/>
            </a:avLst>
          </a:prstGeom>
          <a:ln w="19050">
            <a:solidFill>
              <a:srgbClr val="FFE2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连接符: 肘形 191">
            <a:extLst>
              <a:ext uri="{FF2B5EF4-FFF2-40B4-BE49-F238E27FC236}">
                <a16:creationId xmlns:a16="http://schemas.microsoft.com/office/drawing/2014/main" id="{9F4CBF60-271C-4109-A709-F914ECB88598}"/>
              </a:ext>
            </a:extLst>
          </p:cNvPr>
          <p:cNvCxnSpPr>
            <a:stCxn id="36" idx="1"/>
            <a:endCxn id="221" idx="3"/>
          </p:cNvCxnSpPr>
          <p:nvPr/>
        </p:nvCxnSpPr>
        <p:spPr>
          <a:xfrm rot="10800000" flipV="1">
            <a:off x="6096167" y="3791318"/>
            <a:ext cx="789889" cy="162339"/>
          </a:xfrm>
          <a:prstGeom prst="bentConnector3">
            <a:avLst/>
          </a:prstGeom>
          <a:ln w="19050">
            <a:solidFill>
              <a:srgbClr val="01A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连接符: 肘形 300">
            <a:extLst>
              <a:ext uri="{FF2B5EF4-FFF2-40B4-BE49-F238E27FC236}">
                <a16:creationId xmlns:a16="http://schemas.microsoft.com/office/drawing/2014/main" id="{9E7699B6-B354-4F08-81E9-77D57125F81F}"/>
              </a:ext>
            </a:extLst>
          </p:cNvPr>
          <p:cNvCxnSpPr>
            <a:cxnSpLocks/>
            <a:stCxn id="396" idx="1"/>
            <a:endCxn id="221" idx="3"/>
          </p:cNvCxnSpPr>
          <p:nvPr/>
        </p:nvCxnSpPr>
        <p:spPr>
          <a:xfrm rot="10800000">
            <a:off x="6096167" y="3953659"/>
            <a:ext cx="789879" cy="2289483"/>
          </a:xfrm>
          <a:prstGeom prst="bentConnector3">
            <a:avLst>
              <a:gd name="adj1" fmla="val 50000"/>
            </a:avLst>
          </a:prstGeom>
          <a:ln w="19050">
            <a:solidFill>
              <a:srgbClr val="01A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连接符: 肘形 301">
            <a:extLst>
              <a:ext uri="{FF2B5EF4-FFF2-40B4-BE49-F238E27FC236}">
                <a16:creationId xmlns:a16="http://schemas.microsoft.com/office/drawing/2014/main" id="{04C2582A-BFA5-46E7-A9F8-698C2065D317}"/>
              </a:ext>
            </a:extLst>
          </p:cNvPr>
          <p:cNvCxnSpPr>
            <a:cxnSpLocks/>
            <a:stCxn id="221" idx="1"/>
            <a:endCxn id="45" idx="3"/>
          </p:cNvCxnSpPr>
          <p:nvPr/>
        </p:nvCxnSpPr>
        <p:spPr>
          <a:xfrm rot="10800000">
            <a:off x="3926204" y="2305406"/>
            <a:ext cx="856072" cy="1648252"/>
          </a:xfrm>
          <a:prstGeom prst="bentConnector3">
            <a:avLst>
              <a:gd name="adj1" fmla="val 67802"/>
            </a:avLst>
          </a:prstGeom>
          <a:ln w="19050">
            <a:solidFill>
              <a:srgbClr val="01A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连接符: 肘形 208">
            <a:extLst>
              <a:ext uri="{FF2B5EF4-FFF2-40B4-BE49-F238E27FC236}">
                <a16:creationId xmlns:a16="http://schemas.microsoft.com/office/drawing/2014/main" id="{219BE038-56BA-48BE-9E16-8355824A060E}"/>
              </a:ext>
            </a:extLst>
          </p:cNvPr>
          <p:cNvCxnSpPr>
            <a:stCxn id="31" idx="1"/>
            <a:endCxn id="222" idx="3"/>
          </p:cNvCxnSpPr>
          <p:nvPr/>
        </p:nvCxnSpPr>
        <p:spPr>
          <a:xfrm rot="10800000" flipV="1">
            <a:off x="6096167" y="2142490"/>
            <a:ext cx="789885" cy="2311252"/>
          </a:xfrm>
          <a:prstGeom prst="bentConnector3">
            <a:avLst>
              <a:gd name="adj1" fmla="val 32314"/>
            </a:avLst>
          </a:prstGeom>
          <a:ln w="19050">
            <a:solidFill>
              <a:srgbClr val="FF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连接符: 肘形 302">
            <a:extLst>
              <a:ext uri="{FF2B5EF4-FFF2-40B4-BE49-F238E27FC236}">
                <a16:creationId xmlns:a16="http://schemas.microsoft.com/office/drawing/2014/main" id="{781ABA3E-8243-452D-A936-DD0390B92E21}"/>
              </a:ext>
            </a:extLst>
          </p:cNvPr>
          <p:cNvCxnSpPr>
            <a:cxnSpLocks/>
            <a:stCxn id="374" idx="1"/>
            <a:endCxn id="222" idx="3"/>
          </p:cNvCxnSpPr>
          <p:nvPr/>
        </p:nvCxnSpPr>
        <p:spPr>
          <a:xfrm rot="10800000">
            <a:off x="6096167" y="4453743"/>
            <a:ext cx="789885" cy="1163795"/>
          </a:xfrm>
          <a:prstGeom prst="bentConnector3">
            <a:avLst>
              <a:gd name="adj1" fmla="val 32314"/>
            </a:avLst>
          </a:prstGeom>
          <a:ln w="19050">
            <a:solidFill>
              <a:srgbClr val="FF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连接符: 肘形 306">
            <a:extLst>
              <a:ext uri="{FF2B5EF4-FFF2-40B4-BE49-F238E27FC236}">
                <a16:creationId xmlns:a16="http://schemas.microsoft.com/office/drawing/2014/main" id="{122FAB29-C659-4C29-B6E3-0D80410F40C7}"/>
              </a:ext>
            </a:extLst>
          </p:cNvPr>
          <p:cNvCxnSpPr>
            <a:cxnSpLocks/>
            <a:stCxn id="369" idx="1"/>
          </p:cNvCxnSpPr>
          <p:nvPr/>
        </p:nvCxnSpPr>
        <p:spPr>
          <a:xfrm rot="10800000" flipV="1">
            <a:off x="6096155" y="4130640"/>
            <a:ext cx="789902" cy="305295"/>
          </a:xfrm>
          <a:prstGeom prst="bentConnector3">
            <a:avLst>
              <a:gd name="adj1" fmla="val 32314"/>
            </a:avLst>
          </a:prstGeom>
          <a:ln w="19050">
            <a:solidFill>
              <a:srgbClr val="FF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连接符: 肘形 311">
            <a:extLst>
              <a:ext uri="{FF2B5EF4-FFF2-40B4-BE49-F238E27FC236}">
                <a16:creationId xmlns:a16="http://schemas.microsoft.com/office/drawing/2014/main" id="{75B91C49-7AA1-4197-BED1-736964EDADA6}"/>
              </a:ext>
            </a:extLst>
          </p:cNvPr>
          <p:cNvCxnSpPr>
            <a:cxnSpLocks/>
            <a:stCxn id="222" idx="1"/>
            <a:endCxn id="103" idx="3"/>
          </p:cNvCxnSpPr>
          <p:nvPr/>
        </p:nvCxnSpPr>
        <p:spPr>
          <a:xfrm rot="10800000" flipV="1">
            <a:off x="3926204" y="4453742"/>
            <a:ext cx="856072" cy="40732"/>
          </a:xfrm>
          <a:prstGeom prst="bentConnector3">
            <a:avLst>
              <a:gd name="adj1" fmla="val 50000"/>
            </a:avLst>
          </a:prstGeom>
          <a:ln w="19050">
            <a:solidFill>
              <a:srgbClr val="FF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连接符: 肘形 325">
            <a:extLst>
              <a:ext uri="{FF2B5EF4-FFF2-40B4-BE49-F238E27FC236}">
                <a16:creationId xmlns:a16="http://schemas.microsoft.com/office/drawing/2014/main" id="{0DC59E70-2252-45A7-89C3-3D6F8F113EF5}"/>
              </a:ext>
            </a:extLst>
          </p:cNvPr>
          <p:cNvCxnSpPr>
            <a:stCxn id="24" idx="1"/>
            <a:endCxn id="224" idx="3"/>
          </p:cNvCxnSpPr>
          <p:nvPr/>
        </p:nvCxnSpPr>
        <p:spPr>
          <a:xfrm rot="10800000" flipV="1">
            <a:off x="6096167" y="1819091"/>
            <a:ext cx="789885" cy="3665313"/>
          </a:xfrm>
          <a:prstGeom prst="bentConnector3">
            <a:avLst>
              <a:gd name="adj1" fmla="val 14768"/>
            </a:avLst>
          </a:prstGeom>
          <a:ln w="19050">
            <a:solidFill>
              <a:srgbClr val="8FC5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连接符: 肘形 336">
            <a:extLst>
              <a:ext uri="{FF2B5EF4-FFF2-40B4-BE49-F238E27FC236}">
                <a16:creationId xmlns:a16="http://schemas.microsoft.com/office/drawing/2014/main" id="{C5B185A1-E3A0-40E4-B899-D1B4711631D5}"/>
              </a:ext>
            </a:extLst>
          </p:cNvPr>
          <p:cNvCxnSpPr>
            <a:cxnSpLocks/>
            <a:stCxn id="35" idx="1"/>
            <a:endCxn id="224" idx="3"/>
          </p:cNvCxnSpPr>
          <p:nvPr/>
        </p:nvCxnSpPr>
        <p:spPr>
          <a:xfrm rot="10800000" flipV="1">
            <a:off x="6096167" y="3452001"/>
            <a:ext cx="789887" cy="2032404"/>
          </a:xfrm>
          <a:prstGeom prst="bentConnector3">
            <a:avLst>
              <a:gd name="adj1" fmla="val 14768"/>
            </a:avLst>
          </a:prstGeom>
          <a:ln w="19050">
            <a:solidFill>
              <a:srgbClr val="8FC5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连接符: 肘形 340">
            <a:extLst>
              <a:ext uri="{FF2B5EF4-FFF2-40B4-BE49-F238E27FC236}">
                <a16:creationId xmlns:a16="http://schemas.microsoft.com/office/drawing/2014/main" id="{54E05E77-CDCF-49E9-B04E-5E5315860201}"/>
              </a:ext>
            </a:extLst>
          </p:cNvPr>
          <p:cNvCxnSpPr>
            <a:cxnSpLocks/>
            <a:stCxn id="373" idx="1"/>
            <a:endCxn id="224" idx="3"/>
          </p:cNvCxnSpPr>
          <p:nvPr/>
        </p:nvCxnSpPr>
        <p:spPr>
          <a:xfrm rot="10800000" flipV="1">
            <a:off x="6096167" y="5320155"/>
            <a:ext cx="789891" cy="164249"/>
          </a:xfrm>
          <a:prstGeom prst="bentConnector3">
            <a:avLst>
              <a:gd name="adj1" fmla="val 50000"/>
            </a:avLst>
          </a:prstGeom>
          <a:ln w="19050">
            <a:solidFill>
              <a:srgbClr val="8FC5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连接符: 肘形 343">
            <a:extLst>
              <a:ext uri="{FF2B5EF4-FFF2-40B4-BE49-F238E27FC236}">
                <a16:creationId xmlns:a16="http://schemas.microsoft.com/office/drawing/2014/main" id="{1ADEB9D6-2D53-409A-A6A2-935BD8DE0A06}"/>
              </a:ext>
            </a:extLst>
          </p:cNvPr>
          <p:cNvCxnSpPr>
            <a:cxnSpLocks/>
            <a:stCxn id="224" idx="1"/>
            <a:endCxn id="105" idx="3"/>
          </p:cNvCxnSpPr>
          <p:nvPr/>
        </p:nvCxnSpPr>
        <p:spPr>
          <a:xfrm rot="10800000">
            <a:off x="3926204" y="5041741"/>
            <a:ext cx="856072" cy="442664"/>
          </a:xfrm>
          <a:prstGeom prst="bentConnector3">
            <a:avLst>
              <a:gd name="adj1" fmla="val 50000"/>
            </a:avLst>
          </a:prstGeom>
          <a:ln w="19050">
            <a:solidFill>
              <a:srgbClr val="8FC5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文本框 338">
            <a:extLst>
              <a:ext uri="{FF2B5EF4-FFF2-40B4-BE49-F238E27FC236}">
                <a16:creationId xmlns:a16="http://schemas.microsoft.com/office/drawing/2014/main" id="{0AB97F40-2258-439C-B923-8EDCC5BD269B}"/>
              </a:ext>
            </a:extLst>
          </p:cNvPr>
          <p:cNvSpPr txBox="1"/>
          <p:nvPr/>
        </p:nvSpPr>
        <p:spPr>
          <a:xfrm>
            <a:off x="2542504" y="663030"/>
            <a:ext cx="114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owl_Class</a:t>
            </a:r>
            <a:endParaRPr lang="zh-CN" altLang="en-US" dirty="0"/>
          </a:p>
        </p:txBody>
      </p:sp>
      <p:sp>
        <p:nvSpPr>
          <p:cNvPr id="351" name="文本框 350">
            <a:extLst>
              <a:ext uri="{FF2B5EF4-FFF2-40B4-BE49-F238E27FC236}">
                <a16:creationId xmlns:a16="http://schemas.microsoft.com/office/drawing/2014/main" id="{DC08EA64-1AE3-40C7-935D-CC66D3E0D2DF}"/>
              </a:ext>
            </a:extLst>
          </p:cNvPr>
          <p:cNvSpPr txBox="1"/>
          <p:nvPr/>
        </p:nvSpPr>
        <p:spPr>
          <a:xfrm>
            <a:off x="6790822" y="666903"/>
            <a:ext cx="2076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owl_ObjectProperty</a:t>
            </a:r>
            <a:endParaRPr lang="zh-CN" altLang="en-US" sz="16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2893576-C31E-45AA-9BB7-4A5EE6CA8FD8}"/>
              </a:ext>
            </a:extLst>
          </p:cNvPr>
          <p:cNvGrpSpPr/>
          <p:nvPr/>
        </p:nvGrpSpPr>
        <p:grpSpPr>
          <a:xfrm>
            <a:off x="9561501" y="552684"/>
            <a:ext cx="1865200" cy="882442"/>
            <a:chOff x="10134422" y="23073"/>
            <a:chExt cx="2628627" cy="1571380"/>
          </a:xfrm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B1AAE260-2987-4F01-8798-102532352DCC}"/>
                </a:ext>
              </a:extLst>
            </p:cNvPr>
            <p:cNvSpPr/>
            <p:nvPr/>
          </p:nvSpPr>
          <p:spPr>
            <a:xfrm>
              <a:off x="10134422" y="1375072"/>
              <a:ext cx="553908" cy="21938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3" name="矩形: 圆角 132">
              <a:extLst>
                <a:ext uri="{FF2B5EF4-FFF2-40B4-BE49-F238E27FC236}">
                  <a16:creationId xmlns:a16="http://schemas.microsoft.com/office/drawing/2014/main" id="{7980D968-119D-47EA-9BEE-3133E201F6ED}"/>
                </a:ext>
              </a:extLst>
            </p:cNvPr>
            <p:cNvSpPr>
              <a:spLocks/>
            </p:cNvSpPr>
            <p:nvPr/>
          </p:nvSpPr>
          <p:spPr>
            <a:xfrm>
              <a:off x="10134422" y="579473"/>
              <a:ext cx="553908" cy="21938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4638AF1B-7572-4906-93D4-4C1DDF12AC7B}"/>
                </a:ext>
              </a:extLst>
            </p:cNvPr>
            <p:cNvSpPr>
              <a:spLocks/>
            </p:cNvSpPr>
            <p:nvPr/>
          </p:nvSpPr>
          <p:spPr>
            <a:xfrm>
              <a:off x="10134422" y="181674"/>
              <a:ext cx="553908" cy="219381"/>
            </a:xfrm>
            <a:prstGeom prst="rect">
              <a:avLst/>
            </a:prstGeom>
            <a:no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2" name="文本框 351">
              <a:extLst>
                <a:ext uri="{FF2B5EF4-FFF2-40B4-BE49-F238E27FC236}">
                  <a16:creationId xmlns:a16="http://schemas.microsoft.com/office/drawing/2014/main" id="{D10A54AF-961E-4E58-ABBC-F6936EAB6076}"/>
                </a:ext>
              </a:extLst>
            </p:cNvPr>
            <p:cNvSpPr txBox="1"/>
            <p:nvPr/>
          </p:nvSpPr>
          <p:spPr>
            <a:xfrm>
              <a:off x="10687026" y="23073"/>
              <a:ext cx="2076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标签类</a:t>
              </a:r>
            </a:p>
          </p:txBody>
        </p:sp>
        <p:sp>
          <p:nvSpPr>
            <p:cNvPr id="353" name="文本框 352">
              <a:extLst>
                <a:ext uri="{FF2B5EF4-FFF2-40B4-BE49-F238E27FC236}">
                  <a16:creationId xmlns:a16="http://schemas.microsoft.com/office/drawing/2014/main" id="{62883E91-8E08-4284-B70D-BAC625C9F7AF}"/>
                </a:ext>
              </a:extLst>
            </p:cNvPr>
            <p:cNvSpPr txBox="1"/>
            <p:nvPr/>
          </p:nvSpPr>
          <p:spPr>
            <a:xfrm>
              <a:off x="10687026" y="405566"/>
              <a:ext cx="2076023" cy="54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标签类本体</a:t>
              </a:r>
            </a:p>
          </p:txBody>
        </p:sp>
        <p:sp>
          <p:nvSpPr>
            <p:cNvPr id="354" name="文本框 353">
              <a:extLst>
                <a:ext uri="{FF2B5EF4-FFF2-40B4-BE49-F238E27FC236}">
                  <a16:creationId xmlns:a16="http://schemas.microsoft.com/office/drawing/2014/main" id="{26845A98-0395-413A-BB8E-C7CBB1AC74DE}"/>
                </a:ext>
              </a:extLst>
            </p:cNvPr>
            <p:cNvSpPr txBox="1"/>
            <p:nvPr/>
          </p:nvSpPr>
          <p:spPr>
            <a:xfrm>
              <a:off x="10687026" y="1197052"/>
              <a:ext cx="2076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关系</a:t>
              </a:r>
            </a:p>
          </p:txBody>
        </p:sp>
        <p:sp>
          <p:nvSpPr>
            <p:cNvPr id="355" name="矩形: 圆角 354">
              <a:extLst>
                <a:ext uri="{FF2B5EF4-FFF2-40B4-BE49-F238E27FC236}">
                  <a16:creationId xmlns:a16="http://schemas.microsoft.com/office/drawing/2014/main" id="{3AFFC1AF-5390-4CED-9A79-675CF7F33151}"/>
                </a:ext>
              </a:extLst>
            </p:cNvPr>
            <p:cNvSpPr>
              <a:spLocks/>
            </p:cNvSpPr>
            <p:nvPr/>
          </p:nvSpPr>
          <p:spPr>
            <a:xfrm>
              <a:off x="10134422" y="977272"/>
              <a:ext cx="553908" cy="21938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356" name="文本框 355">
              <a:extLst>
                <a:ext uri="{FF2B5EF4-FFF2-40B4-BE49-F238E27FC236}">
                  <a16:creationId xmlns:a16="http://schemas.microsoft.com/office/drawing/2014/main" id="{1337AA2B-4CF4-4E8A-B2E5-8F04174B58B3}"/>
                </a:ext>
              </a:extLst>
            </p:cNvPr>
            <p:cNvSpPr txBox="1"/>
            <p:nvPr/>
          </p:nvSpPr>
          <p:spPr>
            <a:xfrm>
              <a:off x="10687026" y="788057"/>
              <a:ext cx="2076023" cy="54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关系类型本体</a:t>
              </a:r>
            </a:p>
          </p:txBody>
        </p:sp>
      </p:grp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D157331-67B4-411D-A4FE-21279FAD4659}"/>
              </a:ext>
            </a:extLst>
          </p:cNvPr>
          <p:cNvSpPr txBox="1"/>
          <p:nvPr/>
        </p:nvSpPr>
        <p:spPr>
          <a:xfrm>
            <a:off x="9058307" y="2150496"/>
            <a:ext cx="303686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owl_Class</a:t>
            </a:r>
            <a:r>
              <a:rPr lang="en-US" altLang="zh-CN" sz="1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  <a:r>
              <a:rPr lang="zh-CN" altLang="en-US" sz="1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表示某些类实体的标签，在此标签里，可以定义这些类实体之间的层级关系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owl_ObjectProperty</a:t>
            </a:r>
            <a:r>
              <a:rPr lang="en-US" altLang="zh-CN" sz="1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: </a:t>
            </a:r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表示某些关系类型实体的标签，可以定义这些关系类型实体之间的定义域和值域。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1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rdfs_subclass</a:t>
            </a:r>
            <a:r>
              <a:rPr lang="en-US" altLang="zh-CN" sz="1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此类关系的主语是宾语的子类。主语和宾语都代表类。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rdfs_domain</a:t>
            </a:r>
            <a:r>
              <a:rPr lang="en-US" altLang="zh-CN" sz="1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: </a:t>
            </a:r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表示此类关系的定义域。发起方是某一关系类型实体，接收方是这一关系的主语。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rdfs_range</a:t>
            </a:r>
            <a:r>
              <a:rPr lang="en-US" altLang="zh-CN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:</a:t>
            </a:r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表示此类关系的值域。发起方是某一关系类型实体，接收方是这一关系的宾语。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475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>
            <a:extLst>
              <a:ext uri="{FF2B5EF4-FFF2-40B4-BE49-F238E27FC236}">
                <a16:creationId xmlns:a16="http://schemas.microsoft.com/office/drawing/2014/main" id="{F645C396-10BE-4248-94AA-EF7814D46181}"/>
              </a:ext>
            </a:extLst>
          </p:cNvPr>
          <p:cNvSpPr/>
          <p:nvPr/>
        </p:nvSpPr>
        <p:spPr>
          <a:xfrm>
            <a:off x="658813" y="483790"/>
            <a:ext cx="2266392" cy="602179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C2A3F27-B78D-4CF4-BD80-53F84E268813}"/>
              </a:ext>
            </a:extLst>
          </p:cNvPr>
          <p:cNvSpPr/>
          <p:nvPr/>
        </p:nvSpPr>
        <p:spPr>
          <a:xfrm>
            <a:off x="3905328" y="477892"/>
            <a:ext cx="2266392" cy="6026466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74FC17E-1B19-42C9-A425-939009B2E5C8}"/>
              </a:ext>
            </a:extLst>
          </p:cNvPr>
          <p:cNvSpPr/>
          <p:nvPr/>
        </p:nvSpPr>
        <p:spPr>
          <a:xfrm>
            <a:off x="4122161" y="1100521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检查相关检查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E330523-E761-4186-8815-AE1B087FE37B}"/>
              </a:ext>
            </a:extLst>
          </p:cNvPr>
          <p:cNvSpPr/>
          <p:nvPr/>
        </p:nvSpPr>
        <p:spPr>
          <a:xfrm>
            <a:off x="4122161" y="1449724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检查相关疾病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82693B6-5CD5-41C7-A0AD-2AC3B640E623}"/>
              </a:ext>
            </a:extLst>
          </p:cNvPr>
          <p:cNvSpPr/>
          <p:nvPr/>
        </p:nvSpPr>
        <p:spPr>
          <a:xfrm>
            <a:off x="4122161" y="1773122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检查相关症状</a:t>
            </a:r>
            <a:endParaRPr lang="en-US" altLang="zh-CN" sz="1400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F41F7A6-448D-4655-BDE6-F92E6F8E46F5}"/>
              </a:ext>
            </a:extLst>
          </p:cNvPr>
          <p:cNvSpPr/>
          <p:nvPr/>
        </p:nvSpPr>
        <p:spPr>
          <a:xfrm>
            <a:off x="4122161" y="2096520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检查相关科室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9329573-0A52-4EB4-A09C-8BA5673D4CF2}"/>
              </a:ext>
            </a:extLst>
          </p:cNvPr>
          <p:cNvSpPr/>
          <p:nvPr/>
        </p:nvSpPr>
        <p:spPr>
          <a:xfrm>
            <a:off x="4122161" y="2419917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检查相关部位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EF36BF8-E049-4BB2-9AA6-3562A9D931D4}"/>
              </a:ext>
            </a:extLst>
          </p:cNvPr>
          <p:cNvSpPr/>
          <p:nvPr/>
        </p:nvSpPr>
        <p:spPr>
          <a:xfrm>
            <a:off x="4122161" y="2743314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疾病相关检查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6FCCDF1-EB7C-4123-80A0-5F5697D7F4CA}"/>
              </a:ext>
            </a:extLst>
          </p:cNvPr>
          <p:cNvSpPr/>
          <p:nvPr/>
        </p:nvSpPr>
        <p:spPr>
          <a:xfrm>
            <a:off x="4122161" y="3066710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疾病相关疾病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150F9C7-C657-4C76-A4DE-B441156A1C36}"/>
              </a:ext>
            </a:extLst>
          </p:cNvPr>
          <p:cNvSpPr/>
          <p:nvPr/>
        </p:nvSpPr>
        <p:spPr>
          <a:xfrm>
            <a:off x="4122163" y="3406031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疾病相关症状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CCAD59A-2079-4A20-A8FC-8244AF99FF06}"/>
              </a:ext>
            </a:extLst>
          </p:cNvPr>
          <p:cNvSpPr/>
          <p:nvPr/>
        </p:nvSpPr>
        <p:spPr>
          <a:xfrm>
            <a:off x="4122165" y="3745349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疾病相关药品</a:t>
            </a:r>
          </a:p>
        </p:txBody>
      </p:sp>
      <p:sp>
        <p:nvSpPr>
          <p:cNvPr id="369" name="矩形: 圆角 368">
            <a:extLst>
              <a:ext uri="{FF2B5EF4-FFF2-40B4-BE49-F238E27FC236}">
                <a16:creationId xmlns:a16="http://schemas.microsoft.com/office/drawing/2014/main" id="{5AF1947C-53E0-4A24-A775-72C087343FB1}"/>
              </a:ext>
            </a:extLst>
          </p:cNvPr>
          <p:cNvSpPr/>
          <p:nvPr/>
        </p:nvSpPr>
        <p:spPr>
          <a:xfrm>
            <a:off x="4122167" y="4084671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疾病相关科室</a:t>
            </a:r>
          </a:p>
        </p:txBody>
      </p:sp>
      <p:sp>
        <p:nvSpPr>
          <p:cNvPr id="370" name="矩形: 圆角 369">
            <a:extLst>
              <a:ext uri="{FF2B5EF4-FFF2-40B4-BE49-F238E27FC236}">
                <a16:creationId xmlns:a16="http://schemas.microsoft.com/office/drawing/2014/main" id="{FBCE27E6-2C7D-4E46-8A26-63B0FBD1F55F}"/>
              </a:ext>
            </a:extLst>
          </p:cNvPr>
          <p:cNvSpPr/>
          <p:nvPr/>
        </p:nvSpPr>
        <p:spPr>
          <a:xfrm>
            <a:off x="4122167" y="4382050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疾病相关部位</a:t>
            </a:r>
          </a:p>
        </p:txBody>
      </p:sp>
      <p:sp>
        <p:nvSpPr>
          <p:cNvPr id="371" name="矩形: 圆角 370">
            <a:extLst>
              <a:ext uri="{FF2B5EF4-FFF2-40B4-BE49-F238E27FC236}">
                <a16:creationId xmlns:a16="http://schemas.microsoft.com/office/drawing/2014/main" id="{85DE398E-909A-42EA-9E9E-D46E1320C0D9}"/>
              </a:ext>
            </a:extLst>
          </p:cNvPr>
          <p:cNvSpPr/>
          <p:nvPr/>
        </p:nvSpPr>
        <p:spPr>
          <a:xfrm>
            <a:off x="4122167" y="4679430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症状相关检查</a:t>
            </a:r>
          </a:p>
        </p:txBody>
      </p:sp>
      <p:sp>
        <p:nvSpPr>
          <p:cNvPr id="372" name="矩形: 圆角 371">
            <a:extLst>
              <a:ext uri="{FF2B5EF4-FFF2-40B4-BE49-F238E27FC236}">
                <a16:creationId xmlns:a16="http://schemas.microsoft.com/office/drawing/2014/main" id="{520DECD9-FBC9-4635-BE4D-4EDDB73D81A9}"/>
              </a:ext>
            </a:extLst>
          </p:cNvPr>
          <p:cNvSpPr/>
          <p:nvPr/>
        </p:nvSpPr>
        <p:spPr>
          <a:xfrm>
            <a:off x="4122155" y="4976810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症状相关疾病</a:t>
            </a:r>
          </a:p>
        </p:txBody>
      </p:sp>
      <p:sp>
        <p:nvSpPr>
          <p:cNvPr id="373" name="矩形: 圆角 372">
            <a:extLst>
              <a:ext uri="{FF2B5EF4-FFF2-40B4-BE49-F238E27FC236}">
                <a16:creationId xmlns:a16="http://schemas.microsoft.com/office/drawing/2014/main" id="{A222DBB3-8D09-4204-BDE0-F212B506B0F2}"/>
              </a:ext>
            </a:extLst>
          </p:cNvPr>
          <p:cNvSpPr/>
          <p:nvPr/>
        </p:nvSpPr>
        <p:spPr>
          <a:xfrm>
            <a:off x="4122167" y="5274186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症状相关症状</a:t>
            </a:r>
          </a:p>
        </p:txBody>
      </p:sp>
      <p:sp>
        <p:nvSpPr>
          <p:cNvPr id="374" name="矩形: 圆角 373">
            <a:extLst>
              <a:ext uri="{FF2B5EF4-FFF2-40B4-BE49-F238E27FC236}">
                <a16:creationId xmlns:a16="http://schemas.microsoft.com/office/drawing/2014/main" id="{76200D30-94E8-4A35-9BA9-540AB76BEA8F}"/>
              </a:ext>
            </a:extLst>
          </p:cNvPr>
          <p:cNvSpPr/>
          <p:nvPr/>
        </p:nvSpPr>
        <p:spPr>
          <a:xfrm>
            <a:off x="4122161" y="5571567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症状相关科室</a:t>
            </a:r>
          </a:p>
        </p:txBody>
      </p:sp>
      <p:sp>
        <p:nvSpPr>
          <p:cNvPr id="395" name="矩形: 圆角 394">
            <a:extLst>
              <a:ext uri="{FF2B5EF4-FFF2-40B4-BE49-F238E27FC236}">
                <a16:creationId xmlns:a16="http://schemas.microsoft.com/office/drawing/2014/main" id="{47D6A4D7-B74A-4FB2-B233-71092C8C1400}"/>
              </a:ext>
            </a:extLst>
          </p:cNvPr>
          <p:cNvSpPr/>
          <p:nvPr/>
        </p:nvSpPr>
        <p:spPr>
          <a:xfrm>
            <a:off x="4122161" y="5899804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症状相关部位</a:t>
            </a:r>
          </a:p>
        </p:txBody>
      </p:sp>
      <p:sp>
        <p:nvSpPr>
          <p:cNvPr id="396" name="矩形: 圆角 395">
            <a:extLst>
              <a:ext uri="{FF2B5EF4-FFF2-40B4-BE49-F238E27FC236}">
                <a16:creationId xmlns:a16="http://schemas.microsoft.com/office/drawing/2014/main" id="{AEC75800-A74E-41ED-BBD8-AC48ABF44376}"/>
              </a:ext>
            </a:extLst>
          </p:cNvPr>
          <p:cNvSpPr/>
          <p:nvPr/>
        </p:nvSpPr>
        <p:spPr>
          <a:xfrm>
            <a:off x="4122155" y="6197171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症状相关药品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2893576-C31E-45AA-9BB7-4A5EE6CA8FD8}"/>
              </a:ext>
            </a:extLst>
          </p:cNvPr>
          <p:cNvGrpSpPr/>
          <p:nvPr/>
        </p:nvGrpSpPr>
        <p:grpSpPr>
          <a:xfrm>
            <a:off x="9980435" y="385529"/>
            <a:ext cx="1865200" cy="522573"/>
            <a:chOff x="10134422" y="405566"/>
            <a:chExt cx="2628627" cy="930555"/>
          </a:xfrm>
        </p:grpSpPr>
        <p:sp>
          <p:nvSpPr>
            <p:cNvPr id="133" name="矩形: 圆角 132">
              <a:extLst>
                <a:ext uri="{FF2B5EF4-FFF2-40B4-BE49-F238E27FC236}">
                  <a16:creationId xmlns:a16="http://schemas.microsoft.com/office/drawing/2014/main" id="{7980D968-119D-47EA-9BEE-3133E201F6ED}"/>
                </a:ext>
              </a:extLst>
            </p:cNvPr>
            <p:cNvSpPr>
              <a:spLocks/>
            </p:cNvSpPr>
            <p:nvPr/>
          </p:nvSpPr>
          <p:spPr>
            <a:xfrm>
              <a:off x="10134422" y="579473"/>
              <a:ext cx="553908" cy="21938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文本框 352">
              <a:extLst>
                <a:ext uri="{FF2B5EF4-FFF2-40B4-BE49-F238E27FC236}">
                  <a16:creationId xmlns:a16="http://schemas.microsoft.com/office/drawing/2014/main" id="{62883E91-8E08-4284-B70D-BAC625C9F7AF}"/>
                </a:ext>
              </a:extLst>
            </p:cNvPr>
            <p:cNvSpPr txBox="1"/>
            <p:nvPr/>
          </p:nvSpPr>
          <p:spPr>
            <a:xfrm>
              <a:off x="10687026" y="405566"/>
              <a:ext cx="2076023" cy="54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实体标签</a:t>
              </a:r>
              <a:r>
                <a:rPr lang="en-US" altLang="zh-CN" sz="1400" b="1" dirty="0"/>
                <a:t>/</a:t>
              </a:r>
              <a:r>
                <a:rPr lang="zh-CN" altLang="en-US" sz="1400" b="1" dirty="0"/>
                <a:t>本体</a:t>
              </a:r>
            </a:p>
          </p:txBody>
        </p:sp>
        <p:sp>
          <p:nvSpPr>
            <p:cNvPr id="355" name="矩形: 圆角 354">
              <a:extLst>
                <a:ext uri="{FF2B5EF4-FFF2-40B4-BE49-F238E27FC236}">
                  <a16:creationId xmlns:a16="http://schemas.microsoft.com/office/drawing/2014/main" id="{3AFFC1AF-5390-4CED-9A79-675CF7F33151}"/>
                </a:ext>
              </a:extLst>
            </p:cNvPr>
            <p:cNvSpPr>
              <a:spLocks/>
            </p:cNvSpPr>
            <p:nvPr/>
          </p:nvSpPr>
          <p:spPr>
            <a:xfrm>
              <a:off x="10134422" y="977272"/>
              <a:ext cx="553908" cy="21938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356" name="文本框 355">
              <a:extLst>
                <a:ext uri="{FF2B5EF4-FFF2-40B4-BE49-F238E27FC236}">
                  <a16:creationId xmlns:a16="http://schemas.microsoft.com/office/drawing/2014/main" id="{1337AA2B-4CF4-4E8A-B2E5-8F04174B58B3}"/>
                </a:ext>
              </a:extLst>
            </p:cNvPr>
            <p:cNvSpPr txBox="1"/>
            <p:nvPr/>
          </p:nvSpPr>
          <p:spPr>
            <a:xfrm>
              <a:off x="10687026" y="788057"/>
              <a:ext cx="2076023" cy="548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关系类型</a:t>
              </a:r>
              <a:r>
                <a:rPr lang="en-US" altLang="zh-CN" sz="1400" b="1" dirty="0"/>
                <a:t>/</a:t>
              </a:r>
              <a:r>
                <a:rPr lang="zh-CN" altLang="en-US" sz="1400" b="1" dirty="0"/>
                <a:t>本体</a:t>
              </a:r>
            </a:p>
          </p:txBody>
        </p: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244DDC46-6B58-4FA5-A499-5AE3AD451EF8}"/>
              </a:ext>
            </a:extLst>
          </p:cNvPr>
          <p:cNvSpPr/>
          <p:nvPr/>
        </p:nvSpPr>
        <p:spPr>
          <a:xfrm>
            <a:off x="1107539" y="1328785"/>
            <a:ext cx="618665" cy="282344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中药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838E734-6165-4BF2-8B8C-13AE056CC257}"/>
              </a:ext>
            </a:extLst>
          </p:cNvPr>
          <p:cNvSpPr/>
          <p:nvPr/>
        </p:nvSpPr>
        <p:spPr>
          <a:xfrm>
            <a:off x="1857814" y="1328786"/>
            <a:ext cx="618665" cy="282344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西药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F2B85621-8C0E-4170-9774-A68808469C8F}"/>
              </a:ext>
            </a:extLst>
          </p:cNvPr>
          <p:cNvSpPr/>
          <p:nvPr/>
        </p:nvSpPr>
        <p:spPr>
          <a:xfrm>
            <a:off x="1107539" y="2018311"/>
            <a:ext cx="1368939" cy="252875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药品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67CBFF22-10D9-43CE-971F-FA1B08C4E3F3}"/>
              </a:ext>
            </a:extLst>
          </p:cNvPr>
          <p:cNvSpPr/>
          <p:nvPr/>
        </p:nvSpPr>
        <p:spPr>
          <a:xfrm>
            <a:off x="1107539" y="3639652"/>
            <a:ext cx="1368939" cy="252875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部位</a:t>
            </a: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37190E8A-E60B-4F07-ABFD-BE7955CF6753}"/>
              </a:ext>
            </a:extLst>
          </p:cNvPr>
          <p:cNvSpPr/>
          <p:nvPr/>
        </p:nvSpPr>
        <p:spPr>
          <a:xfrm>
            <a:off x="1107539" y="4180099"/>
            <a:ext cx="1368939" cy="252875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科室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BB55C722-17FD-49FE-A6C7-00D6966BAAFF}"/>
              </a:ext>
            </a:extLst>
          </p:cNvPr>
          <p:cNvSpPr/>
          <p:nvPr/>
        </p:nvSpPr>
        <p:spPr>
          <a:xfrm>
            <a:off x="1107539" y="4720546"/>
            <a:ext cx="1368939" cy="252875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症状</a:t>
            </a:r>
          </a:p>
        </p:txBody>
      </p:sp>
      <p:sp>
        <p:nvSpPr>
          <p:cNvPr id="241" name="矩形: 圆角 240">
            <a:extLst>
              <a:ext uri="{FF2B5EF4-FFF2-40B4-BE49-F238E27FC236}">
                <a16:creationId xmlns:a16="http://schemas.microsoft.com/office/drawing/2014/main" id="{A3E4C351-8A8B-4C0C-B566-14005229D484}"/>
              </a:ext>
            </a:extLst>
          </p:cNvPr>
          <p:cNvSpPr/>
          <p:nvPr/>
        </p:nvSpPr>
        <p:spPr>
          <a:xfrm>
            <a:off x="1107539" y="5394126"/>
            <a:ext cx="635381" cy="252875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中医</a:t>
            </a:r>
            <a:endParaRPr lang="en-US" altLang="zh-CN" sz="900" dirty="0"/>
          </a:p>
          <a:p>
            <a:pPr algn="ctr"/>
            <a:r>
              <a:rPr lang="zh-CN" altLang="en-US" sz="900" dirty="0"/>
              <a:t>症状</a:t>
            </a:r>
          </a:p>
        </p:txBody>
      </p:sp>
      <p:sp>
        <p:nvSpPr>
          <p:cNvPr id="242" name="矩形: 圆角 241">
            <a:extLst>
              <a:ext uri="{FF2B5EF4-FFF2-40B4-BE49-F238E27FC236}">
                <a16:creationId xmlns:a16="http://schemas.microsoft.com/office/drawing/2014/main" id="{05ADCE1E-6814-4F7B-A145-4B7C872D074E}"/>
              </a:ext>
            </a:extLst>
          </p:cNvPr>
          <p:cNvSpPr/>
          <p:nvPr/>
        </p:nvSpPr>
        <p:spPr>
          <a:xfrm>
            <a:off x="1857814" y="5367006"/>
            <a:ext cx="618665" cy="279995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西医</a:t>
            </a:r>
            <a:endParaRPr lang="en-US" altLang="zh-CN" sz="900" dirty="0"/>
          </a:p>
          <a:p>
            <a:pPr algn="ctr"/>
            <a:r>
              <a:rPr lang="zh-CN" altLang="en-US" sz="900" dirty="0"/>
              <a:t>症状</a:t>
            </a:r>
          </a:p>
        </p:txBody>
      </p:sp>
      <p:sp>
        <p:nvSpPr>
          <p:cNvPr id="291" name="矩形: 圆角 290">
            <a:extLst>
              <a:ext uri="{FF2B5EF4-FFF2-40B4-BE49-F238E27FC236}">
                <a16:creationId xmlns:a16="http://schemas.microsoft.com/office/drawing/2014/main" id="{DCC55608-4D79-4BA1-B19B-CD579C1210C1}"/>
              </a:ext>
            </a:extLst>
          </p:cNvPr>
          <p:cNvSpPr/>
          <p:nvPr/>
        </p:nvSpPr>
        <p:spPr>
          <a:xfrm>
            <a:off x="1107539" y="2558758"/>
            <a:ext cx="1368939" cy="252875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检查</a:t>
            </a:r>
          </a:p>
        </p:txBody>
      </p:sp>
      <p:sp>
        <p:nvSpPr>
          <p:cNvPr id="316" name="矩形: 圆角 315">
            <a:extLst>
              <a:ext uri="{FF2B5EF4-FFF2-40B4-BE49-F238E27FC236}">
                <a16:creationId xmlns:a16="http://schemas.microsoft.com/office/drawing/2014/main" id="{3C12DF8E-E085-4A56-B23A-E9B91BEC2573}"/>
              </a:ext>
            </a:extLst>
          </p:cNvPr>
          <p:cNvSpPr/>
          <p:nvPr/>
        </p:nvSpPr>
        <p:spPr>
          <a:xfrm>
            <a:off x="1107539" y="3099205"/>
            <a:ext cx="1368939" cy="252875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疾病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B416902-F90C-43DF-BED4-DBE734B01D1E}"/>
              </a:ext>
            </a:extLst>
          </p:cNvPr>
          <p:cNvCxnSpPr>
            <a:cxnSpLocks/>
            <a:stCxn id="43" idx="1"/>
            <a:endCxn id="45" idx="0"/>
          </p:cNvCxnSpPr>
          <p:nvPr/>
        </p:nvCxnSpPr>
        <p:spPr>
          <a:xfrm rot="10800000" flipH="1" flipV="1">
            <a:off x="1107539" y="1469957"/>
            <a:ext cx="684470" cy="548354"/>
          </a:xfrm>
          <a:prstGeom prst="bentConnector4">
            <a:avLst>
              <a:gd name="adj1" fmla="val -33398"/>
              <a:gd name="adj2" fmla="val 6287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2CE039FB-822D-43C2-A3D1-085697B15C45}"/>
              </a:ext>
            </a:extLst>
          </p:cNvPr>
          <p:cNvCxnSpPr>
            <a:cxnSpLocks/>
            <a:stCxn id="44" idx="3"/>
            <a:endCxn id="45" idx="0"/>
          </p:cNvCxnSpPr>
          <p:nvPr/>
        </p:nvCxnSpPr>
        <p:spPr>
          <a:xfrm flipH="1">
            <a:off x="1792009" y="1469958"/>
            <a:ext cx="684470" cy="548353"/>
          </a:xfrm>
          <a:prstGeom prst="bentConnector4">
            <a:avLst>
              <a:gd name="adj1" fmla="val -33398"/>
              <a:gd name="adj2" fmla="val 6287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F941482A-7A91-4FA2-AC7D-C78976810267}"/>
              </a:ext>
            </a:extLst>
          </p:cNvPr>
          <p:cNvCxnSpPr>
            <a:cxnSpLocks/>
            <a:stCxn id="241" idx="1"/>
            <a:endCxn id="105" idx="2"/>
          </p:cNvCxnSpPr>
          <p:nvPr/>
        </p:nvCxnSpPr>
        <p:spPr>
          <a:xfrm rot="10800000" flipH="1">
            <a:off x="1107539" y="4973422"/>
            <a:ext cx="684470" cy="547143"/>
          </a:xfrm>
          <a:prstGeom prst="bentConnector4">
            <a:avLst>
              <a:gd name="adj1" fmla="val -33398"/>
              <a:gd name="adj2" fmla="val 6155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65637E95-E300-4A13-AD63-44046A87AA42}"/>
              </a:ext>
            </a:extLst>
          </p:cNvPr>
          <p:cNvCxnSpPr>
            <a:cxnSpLocks/>
            <a:stCxn id="242" idx="3"/>
            <a:endCxn id="105" idx="2"/>
          </p:cNvCxnSpPr>
          <p:nvPr/>
        </p:nvCxnSpPr>
        <p:spPr>
          <a:xfrm flipH="1" flipV="1">
            <a:off x="1792009" y="4973421"/>
            <a:ext cx="684470" cy="533583"/>
          </a:xfrm>
          <a:prstGeom prst="bentConnector4">
            <a:avLst>
              <a:gd name="adj1" fmla="val -33398"/>
              <a:gd name="adj2" fmla="val 6311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F167028C-33EB-4F62-8902-2F8BDF9F9F1E}"/>
              </a:ext>
            </a:extLst>
          </p:cNvPr>
          <p:cNvSpPr/>
          <p:nvPr/>
        </p:nvSpPr>
        <p:spPr>
          <a:xfrm>
            <a:off x="7143285" y="477892"/>
            <a:ext cx="2266392" cy="6021799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ED990315-C867-42D5-B508-0D079D2E51BC}"/>
              </a:ext>
            </a:extLst>
          </p:cNvPr>
          <p:cNvSpPr/>
          <p:nvPr/>
        </p:nvSpPr>
        <p:spPr>
          <a:xfrm>
            <a:off x="7600568" y="1362785"/>
            <a:ext cx="618665" cy="282344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中药</a:t>
            </a:r>
          </a:p>
        </p:txBody>
      </p: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7B4698FC-0779-4240-88D2-E324FF453187}"/>
              </a:ext>
            </a:extLst>
          </p:cNvPr>
          <p:cNvSpPr/>
          <p:nvPr/>
        </p:nvSpPr>
        <p:spPr>
          <a:xfrm>
            <a:off x="8350843" y="1362786"/>
            <a:ext cx="618665" cy="282344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西药</a:t>
            </a:r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B9DC3DC2-8134-4A6D-9507-BDAA31236CC5}"/>
              </a:ext>
            </a:extLst>
          </p:cNvPr>
          <p:cNvSpPr/>
          <p:nvPr/>
        </p:nvSpPr>
        <p:spPr>
          <a:xfrm>
            <a:off x="7600569" y="2012413"/>
            <a:ext cx="1368939" cy="252875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药品</a:t>
            </a:r>
          </a:p>
        </p:txBody>
      </p:sp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B4183583-214D-4EA5-ADB2-199788FDB97D}"/>
              </a:ext>
            </a:extLst>
          </p:cNvPr>
          <p:cNvSpPr/>
          <p:nvPr/>
        </p:nvSpPr>
        <p:spPr>
          <a:xfrm>
            <a:off x="7600569" y="3633754"/>
            <a:ext cx="1368939" cy="252875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部位</a:t>
            </a:r>
          </a:p>
        </p:txBody>
      </p:sp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86C7AC59-8CEF-439B-BD4D-BBF7C723007F}"/>
              </a:ext>
            </a:extLst>
          </p:cNvPr>
          <p:cNvSpPr/>
          <p:nvPr/>
        </p:nvSpPr>
        <p:spPr>
          <a:xfrm>
            <a:off x="7600569" y="4174201"/>
            <a:ext cx="1368939" cy="252875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科室</a:t>
            </a:r>
          </a:p>
        </p:txBody>
      </p:sp>
      <p:sp>
        <p:nvSpPr>
          <p:cNvPr id="157" name="矩形: 圆角 156">
            <a:extLst>
              <a:ext uri="{FF2B5EF4-FFF2-40B4-BE49-F238E27FC236}">
                <a16:creationId xmlns:a16="http://schemas.microsoft.com/office/drawing/2014/main" id="{FBBBBE9B-83D7-43E7-9E06-5F85D0DCE15C}"/>
              </a:ext>
            </a:extLst>
          </p:cNvPr>
          <p:cNvSpPr/>
          <p:nvPr/>
        </p:nvSpPr>
        <p:spPr>
          <a:xfrm>
            <a:off x="7600569" y="4714648"/>
            <a:ext cx="1368939" cy="252875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症状</a:t>
            </a:r>
          </a:p>
        </p:txBody>
      </p:sp>
      <p:sp>
        <p:nvSpPr>
          <p:cNvPr id="158" name="矩形: 圆角 157">
            <a:extLst>
              <a:ext uri="{FF2B5EF4-FFF2-40B4-BE49-F238E27FC236}">
                <a16:creationId xmlns:a16="http://schemas.microsoft.com/office/drawing/2014/main" id="{309FB144-8993-4980-B59D-F91D11B3B796}"/>
              </a:ext>
            </a:extLst>
          </p:cNvPr>
          <p:cNvSpPr/>
          <p:nvPr/>
        </p:nvSpPr>
        <p:spPr>
          <a:xfrm>
            <a:off x="7600569" y="5388228"/>
            <a:ext cx="635381" cy="252875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中医</a:t>
            </a:r>
            <a:endParaRPr lang="en-US" altLang="zh-CN" sz="900" dirty="0"/>
          </a:p>
          <a:p>
            <a:pPr algn="ctr"/>
            <a:r>
              <a:rPr lang="zh-CN" altLang="en-US" sz="900" dirty="0"/>
              <a:t>症状</a:t>
            </a:r>
          </a:p>
        </p:txBody>
      </p:sp>
      <p:sp>
        <p:nvSpPr>
          <p:cNvPr id="159" name="矩形: 圆角 158">
            <a:extLst>
              <a:ext uri="{FF2B5EF4-FFF2-40B4-BE49-F238E27FC236}">
                <a16:creationId xmlns:a16="http://schemas.microsoft.com/office/drawing/2014/main" id="{9D34573B-768E-4AC7-B842-8B0845BEF352}"/>
              </a:ext>
            </a:extLst>
          </p:cNvPr>
          <p:cNvSpPr/>
          <p:nvPr/>
        </p:nvSpPr>
        <p:spPr>
          <a:xfrm>
            <a:off x="8350844" y="5361108"/>
            <a:ext cx="618665" cy="279995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西医</a:t>
            </a:r>
            <a:endParaRPr lang="en-US" altLang="zh-CN" sz="900" dirty="0"/>
          </a:p>
          <a:p>
            <a:pPr algn="ctr"/>
            <a:r>
              <a:rPr lang="zh-CN" altLang="en-US" sz="900" dirty="0"/>
              <a:t>症状</a:t>
            </a:r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5BA94C0A-9C06-45E6-9BA3-1EE3A8B1FAC3}"/>
              </a:ext>
            </a:extLst>
          </p:cNvPr>
          <p:cNvSpPr/>
          <p:nvPr/>
        </p:nvSpPr>
        <p:spPr>
          <a:xfrm>
            <a:off x="7600569" y="2552860"/>
            <a:ext cx="1368939" cy="252875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检查</a:t>
            </a:r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48DEAD48-7962-4879-8A28-CDF7AF295446}"/>
              </a:ext>
            </a:extLst>
          </p:cNvPr>
          <p:cNvSpPr/>
          <p:nvPr/>
        </p:nvSpPr>
        <p:spPr>
          <a:xfrm>
            <a:off x="7600569" y="3093307"/>
            <a:ext cx="1368939" cy="252875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疾病</a:t>
            </a:r>
          </a:p>
        </p:txBody>
      </p:sp>
      <p:cxnSp>
        <p:nvCxnSpPr>
          <p:cNvPr id="162" name="连接符: 肘形 161">
            <a:extLst>
              <a:ext uri="{FF2B5EF4-FFF2-40B4-BE49-F238E27FC236}">
                <a16:creationId xmlns:a16="http://schemas.microsoft.com/office/drawing/2014/main" id="{9F67334B-B052-4621-BE65-67AD9182FD2E}"/>
              </a:ext>
            </a:extLst>
          </p:cNvPr>
          <p:cNvCxnSpPr>
            <a:cxnSpLocks/>
            <a:stCxn id="152" idx="1"/>
            <a:endCxn id="154" idx="0"/>
          </p:cNvCxnSpPr>
          <p:nvPr/>
        </p:nvCxnSpPr>
        <p:spPr>
          <a:xfrm rot="10800000" flipH="1" flipV="1">
            <a:off x="7600567" y="1503957"/>
            <a:ext cx="684471" cy="508456"/>
          </a:xfrm>
          <a:prstGeom prst="bentConnector4">
            <a:avLst>
              <a:gd name="adj1" fmla="val -33398"/>
              <a:gd name="adj2" fmla="val 6388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" name="连接符: 肘形 162">
            <a:extLst>
              <a:ext uri="{FF2B5EF4-FFF2-40B4-BE49-F238E27FC236}">
                <a16:creationId xmlns:a16="http://schemas.microsoft.com/office/drawing/2014/main" id="{12AD1998-25DF-43D6-9F82-4634063CF731}"/>
              </a:ext>
            </a:extLst>
          </p:cNvPr>
          <p:cNvCxnSpPr>
            <a:cxnSpLocks/>
            <a:stCxn id="153" idx="3"/>
            <a:endCxn id="154" idx="0"/>
          </p:cNvCxnSpPr>
          <p:nvPr/>
        </p:nvCxnSpPr>
        <p:spPr>
          <a:xfrm flipH="1">
            <a:off x="8285039" y="1503958"/>
            <a:ext cx="684469" cy="508455"/>
          </a:xfrm>
          <a:prstGeom prst="bentConnector4">
            <a:avLst>
              <a:gd name="adj1" fmla="val -33398"/>
              <a:gd name="adj2" fmla="val 6388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99F90DE6-3FF3-4AB9-A980-03107E48A55D}"/>
              </a:ext>
            </a:extLst>
          </p:cNvPr>
          <p:cNvCxnSpPr>
            <a:cxnSpLocks/>
            <a:stCxn id="158" idx="1"/>
            <a:endCxn id="157" idx="2"/>
          </p:cNvCxnSpPr>
          <p:nvPr/>
        </p:nvCxnSpPr>
        <p:spPr>
          <a:xfrm rot="10800000" flipH="1">
            <a:off x="7600569" y="4967524"/>
            <a:ext cx="684470" cy="547143"/>
          </a:xfrm>
          <a:prstGeom prst="bentConnector4">
            <a:avLst>
              <a:gd name="adj1" fmla="val -33398"/>
              <a:gd name="adj2" fmla="val 6155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5" name="连接符: 肘形 164">
            <a:extLst>
              <a:ext uri="{FF2B5EF4-FFF2-40B4-BE49-F238E27FC236}">
                <a16:creationId xmlns:a16="http://schemas.microsoft.com/office/drawing/2014/main" id="{09BA7E8B-B2A5-4EB7-95BC-E8CCD4BEFF1E}"/>
              </a:ext>
            </a:extLst>
          </p:cNvPr>
          <p:cNvCxnSpPr>
            <a:cxnSpLocks/>
            <a:stCxn id="159" idx="3"/>
            <a:endCxn id="157" idx="2"/>
          </p:cNvCxnSpPr>
          <p:nvPr/>
        </p:nvCxnSpPr>
        <p:spPr>
          <a:xfrm flipH="1" flipV="1">
            <a:off x="8285039" y="4967523"/>
            <a:ext cx="684470" cy="533583"/>
          </a:xfrm>
          <a:prstGeom prst="bentConnector4">
            <a:avLst>
              <a:gd name="adj1" fmla="val -33398"/>
              <a:gd name="adj2" fmla="val 6311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17E95A5D-9E44-45EE-B7D0-B8E5D0290DE6}"/>
              </a:ext>
            </a:extLst>
          </p:cNvPr>
          <p:cNvCxnSpPr>
            <a:stCxn id="291" idx="3"/>
            <a:endCxn id="13" idx="1"/>
          </p:cNvCxnSpPr>
          <p:nvPr/>
        </p:nvCxnSpPr>
        <p:spPr>
          <a:xfrm flipV="1">
            <a:off x="2476478" y="1203949"/>
            <a:ext cx="1645683" cy="14812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35AD2819-B33D-4DDA-ADCB-931247CCD8FD}"/>
              </a:ext>
            </a:extLst>
          </p:cNvPr>
          <p:cNvCxnSpPr>
            <a:cxnSpLocks/>
            <a:stCxn id="13" idx="3"/>
            <a:endCxn id="160" idx="1"/>
          </p:cNvCxnSpPr>
          <p:nvPr/>
        </p:nvCxnSpPr>
        <p:spPr>
          <a:xfrm>
            <a:off x="6007739" y="1203949"/>
            <a:ext cx="1592830" cy="14753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肘形 169">
            <a:extLst>
              <a:ext uri="{FF2B5EF4-FFF2-40B4-BE49-F238E27FC236}">
                <a16:creationId xmlns:a16="http://schemas.microsoft.com/office/drawing/2014/main" id="{42DFFED6-7C14-47D7-9A1D-A0AFDD4911D1}"/>
              </a:ext>
            </a:extLst>
          </p:cNvPr>
          <p:cNvCxnSpPr>
            <a:cxnSpLocks/>
            <a:stCxn id="291" idx="3"/>
            <a:endCxn id="22" idx="1"/>
          </p:cNvCxnSpPr>
          <p:nvPr/>
        </p:nvCxnSpPr>
        <p:spPr>
          <a:xfrm flipV="1">
            <a:off x="2476478" y="1553152"/>
            <a:ext cx="1645683" cy="1132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连接符: 肘形 172">
            <a:extLst>
              <a:ext uri="{FF2B5EF4-FFF2-40B4-BE49-F238E27FC236}">
                <a16:creationId xmlns:a16="http://schemas.microsoft.com/office/drawing/2014/main" id="{8FAB2D75-A61D-4C95-9FA0-00ADE790783B}"/>
              </a:ext>
            </a:extLst>
          </p:cNvPr>
          <p:cNvCxnSpPr>
            <a:cxnSpLocks/>
            <a:stCxn id="22" idx="3"/>
            <a:endCxn id="161" idx="1"/>
          </p:cNvCxnSpPr>
          <p:nvPr/>
        </p:nvCxnSpPr>
        <p:spPr>
          <a:xfrm>
            <a:off x="6007739" y="1553152"/>
            <a:ext cx="1592830" cy="16665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81E1096C-9929-40E8-B4B2-ECEEBD277E5E}"/>
              </a:ext>
            </a:extLst>
          </p:cNvPr>
          <p:cNvCxnSpPr>
            <a:cxnSpLocks/>
            <a:stCxn id="291" idx="3"/>
            <a:endCxn id="24" idx="1"/>
          </p:cNvCxnSpPr>
          <p:nvPr/>
        </p:nvCxnSpPr>
        <p:spPr>
          <a:xfrm flipV="1">
            <a:off x="2476478" y="1876550"/>
            <a:ext cx="1645683" cy="8086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连接符: 肘形 178">
            <a:extLst>
              <a:ext uri="{FF2B5EF4-FFF2-40B4-BE49-F238E27FC236}">
                <a16:creationId xmlns:a16="http://schemas.microsoft.com/office/drawing/2014/main" id="{5D9AFF69-58F0-47E7-936F-8CD389E91A81}"/>
              </a:ext>
            </a:extLst>
          </p:cNvPr>
          <p:cNvCxnSpPr>
            <a:cxnSpLocks/>
            <a:stCxn id="24" idx="3"/>
            <a:endCxn id="157" idx="1"/>
          </p:cNvCxnSpPr>
          <p:nvPr/>
        </p:nvCxnSpPr>
        <p:spPr>
          <a:xfrm>
            <a:off x="6007739" y="1876550"/>
            <a:ext cx="1592830" cy="29645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连接符: 肘形 181">
            <a:extLst>
              <a:ext uri="{FF2B5EF4-FFF2-40B4-BE49-F238E27FC236}">
                <a16:creationId xmlns:a16="http://schemas.microsoft.com/office/drawing/2014/main" id="{2CB6DCBA-598F-4275-AE7D-E54AFC415199}"/>
              </a:ext>
            </a:extLst>
          </p:cNvPr>
          <p:cNvCxnSpPr>
            <a:cxnSpLocks/>
            <a:stCxn id="291" idx="3"/>
            <a:endCxn id="31" idx="1"/>
          </p:cNvCxnSpPr>
          <p:nvPr/>
        </p:nvCxnSpPr>
        <p:spPr>
          <a:xfrm flipV="1">
            <a:off x="2476478" y="2199948"/>
            <a:ext cx="1645683" cy="4852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连接符: 肘形 184">
            <a:extLst>
              <a:ext uri="{FF2B5EF4-FFF2-40B4-BE49-F238E27FC236}">
                <a16:creationId xmlns:a16="http://schemas.microsoft.com/office/drawing/2014/main" id="{340725F3-B8D7-4A34-9C8B-A338471F001C}"/>
              </a:ext>
            </a:extLst>
          </p:cNvPr>
          <p:cNvCxnSpPr>
            <a:cxnSpLocks/>
            <a:stCxn id="31" idx="3"/>
            <a:endCxn id="156" idx="1"/>
          </p:cNvCxnSpPr>
          <p:nvPr/>
        </p:nvCxnSpPr>
        <p:spPr>
          <a:xfrm>
            <a:off x="6007739" y="2199948"/>
            <a:ext cx="1592830" cy="2100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连接符: 肘形 187">
            <a:extLst>
              <a:ext uri="{FF2B5EF4-FFF2-40B4-BE49-F238E27FC236}">
                <a16:creationId xmlns:a16="http://schemas.microsoft.com/office/drawing/2014/main" id="{EF85AC33-C731-4E3B-B643-EC9B0615AB8B}"/>
              </a:ext>
            </a:extLst>
          </p:cNvPr>
          <p:cNvCxnSpPr>
            <a:cxnSpLocks/>
            <a:stCxn id="291" idx="3"/>
            <a:endCxn id="32" idx="1"/>
          </p:cNvCxnSpPr>
          <p:nvPr/>
        </p:nvCxnSpPr>
        <p:spPr>
          <a:xfrm flipV="1">
            <a:off x="2476478" y="2523345"/>
            <a:ext cx="1645683" cy="161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连接符: 肘形 192">
            <a:extLst>
              <a:ext uri="{FF2B5EF4-FFF2-40B4-BE49-F238E27FC236}">
                <a16:creationId xmlns:a16="http://schemas.microsoft.com/office/drawing/2014/main" id="{438C0319-A5F7-4E4E-A24F-F9B389B99232}"/>
              </a:ext>
            </a:extLst>
          </p:cNvPr>
          <p:cNvCxnSpPr>
            <a:cxnSpLocks/>
            <a:stCxn id="32" idx="3"/>
            <a:endCxn id="155" idx="1"/>
          </p:cNvCxnSpPr>
          <p:nvPr/>
        </p:nvCxnSpPr>
        <p:spPr>
          <a:xfrm>
            <a:off x="6007739" y="2523345"/>
            <a:ext cx="1592830" cy="12368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连接符: 肘形 194">
            <a:extLst>
              <a:ext uri="{FF2B5EF4-FFF2-40B4-BE49-F238E27FC236}">
                <a16:creationId xmlns:a16="http://schemas.microsoft.com/office/drawing/2014/main" id="{B2E8F25A-D7BB-48AA-8B0C-4F7034CFDA50}"/>
              </a:ext>
            </a:extLst>
          </p:cNvPr>
          <p:cNvCxnSpPr>
            <a:cxnSpLocks/>
            <a:stCxn id="316" idx="3"/>
            <a:endCxn id="33" idx="1"/>
          </p:cNvCxnSpPr>
          <p:nvPr/>
        </p:nvCxnSpPr>
        <p:spPr>
          <a:xfrm flipV="1">
            <a:off x="2476478" y="2846742"/>
            <a:ext cx="1645683" cy="378901"/>
          </a:xfrm>
          <a:prstGeom prst="bentConnector3">
            <a:avLst>
              <a:gd name="adj1" fmla="val 50000"/>
            </a:avLst>
          </a:prstGeom>
          <a:ln>
            <a:solidFill>
              <a:srgbClr val="7DC4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连接符: 肘形 197">
            <a:extLst>
              <a:ext uri="{FF2B5EF4-FFF2-40B4-BE49-F238E27FC236}">
                <a16:creationId xmlns:a16="http://schemas.microsoft.com/office/drawing/2014/main" id="{65F6ADA6-773A-4DCF-A0BD-6BC40C705DC4}"/>
              </a:ext>
            </a:extLst>
          </p:cNvPr>
          <p:cNvCxnSpPr>
            <a:cxnSpLocks/>
            <a:stCxn id="33" idx="3"/>
            <a:endCxn id="160" idx="1"/>
          </p:cNvCxnSpPr>
          <p:nvPr/>
        </p:nvCxnSpPr>
        <p:spPr>
          <a:xfrm flipV="1">
            <a:off x="6007739" y="2679298"/>
            <a:ext cx="1592830" cy="167444"/>
          </a:xfrm>
          <a:prstGeom prst="bentConnector3">
            <a:avLst>
              <a:gd name="adj1" fmla="val 50000"/>
            </a:avLst>
          </a:prstGeom>
          <a:ln>
            <a:solidFill>
              <a:srgbClr val="7DC4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连接符: 肘形 200">
            <a:extLst>
              <a:ext uri="{FF2B5EF4-FFF2-40B4-BE49-F238E27FC236}">
                <a16:creationId xmlns:a16="http://schemas.microsoft.com/office/drawing/2014/main" id="{CE6B1F60-B0F7-4DE3-999C-442CE6EE0A68}"/>
              </a:ext>
            </a:extLst>
          </p:cNvPr>
          <p:cNvCxnSpPr>
            <a:cxnSpLocks/>
            <a:stCxn id="316" idx="3"/>
            <a:endCxn id="34" idx="1"/>
          </p:cNvCxnSpPr>
          <p:nvPr/>
        </p:nvCxnSpPr>
        <p:spPr>
          <a:xfrm flipV="1">
            <a:off x="2476478" y="3170138"/>
            <a:ext cx="1645683" cy="55505"/>
          </a:xfrm>
          <a:prstGeom prst="bentConnector3">
            <a:avLst>
              <a:gd name="adj1" fmla="val 50000"/>
            </a:avLst>
          </a:prstGeom>
          <a:ln>
            <a:solidFill>
              <a:srgbClr val="7DC4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连接符: 肘形 203">
            <a:extLst>
              <a:ext uri="{FF2B5EF4-FFF2-40B4-BE49-F238E27FC236}">
                <a16:creationId xmlns:a16="http://schemas.microsoft.com/office/drawing/2014/main" id="{244CA978-CB8F-4E4D-BFA4-2AAC717EFEAD}"/>
              </a:ext>
            </a:extLst>
          </p:cNvPr>
          <p:cNvCxnSpPr>
            <a:cxnSpLocks/>
            <a:stCxn id="34" idx="3"/>
            <a:endCxn id="161" idx="1"/>
          </p:cNvCxnSpPr>
          <p:nvPr/>
        </p:nvCxnSpPr>
        <p:spPr>
          <a:xfrm>
            <a:off x="6007739" y="3170138"/>
            <a:ext cx="1592830" cy="49607"/>
          </a:xfrm>
          <a:prstGeom prst="bentConnector3">
            <a:avLst>
              <a:gd name="adj1" fmla="val 50000"/>
            </a:avLst>
          </a:prstGeom>
          <a:ln>
            <a:solidFill>
              <a:srgbClr val="7DC4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连接符: 肘形 206">
            <a:extLst>
              <a:ext uri="{FF2B5EF4-FFF2-40B4-BE49-F238E27FC236}">
                <a16:creationId xmlns:a16="http://schemas.microsoft.com/office/drawing/2014/main" id="{A8667086-24EF-4F28-A9E7-C7E9E354290F}"/>
              </a:ext>
            </a:extLst>
          </p:cNvPr>
          <p:cNvCxnSpPr>
            <a:cxnSpLocks/>
            <a:stCxn id="316" idx="3"/>
            <a:endCxn id="35" idx="1"/>
          </p:cNvCxnSpPr>
          <p:nvPr/>
        </p:nvCxnSpPr>
        <p:spPr>
          <a:xfrm>
            <a:off x="2476478" y="3225643"/>
            <a:ext cx="1645685" cy="283816"/>
          </a:xfrm>
          <a:prstGeom prst="bentConnector3">
            <a:avLst>
              <a:gd name="adj1" fmla="val 50000"/>
            </a:avLst>
          </a:prstGeom>
          <a:ln>
            <a:solidFill>
              <a:srgbClr val="7DC4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连接符: 肘形 209">
            <a:extLst>
              <a:ext uri="{FF2B5EF4-FFF2-40B4-BE49-F238E27FC236}">
                <a16:creationId xmlns:a16="http://schemas.microsoft.com/office/drawing/2014/main" id="{5AE7360C-A502-48D4-8849-7A4C046E0C0D}"/>
              </a:ext>
            </a:extLst>
          </p:cNvPr>
          <p:cNvCxnSpPr>
            <a:cxnSpLocks/>
            <a:stCxn id="35" idx="3"/>
            <a:endCxn id="157" idx="1"/>
          </p:cNvCxnSpPr>
          <p:nvPr/>
        </p:nvCxnSpPr>
        <p:spPr>
          <a:xfrm>
            <a:off x="6007741" y="3509459"/>
            <a:ext cx="1592828" cy="1331627"/>
          </a:xfrm>
          <a:prstGeom prst="bentConnector3">
            <a:avLst>
              <a:gd name="adj1" fmla="val 50000"/>
            </a:avLst>
          </a:prstGeom>
          <a:ln>
            <a:solidFill>
              <a:srgbClr val="7DC4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连接符: 肘形 212">
            <a:extLst>
              <a:ext uri="{FF2B5EF4-FFF2-40B4-BE49-F238E27FC236}">
                <a16:creationId xmlns:a16="http://schemas.microsoft.com/office/drawing/2014/main" id="{9B9580A5-9B63-4391-A36B-6651E7F9C77C}"/>
              </a:ext>
            </a:extLst>
          </p:cNvPr>
          <p:cNvCxnSpPr>
            <a:cxnSpLocks/>
            <a:stCxn id="316" idx="3"/>
            <a:endCxn id="36" idx="1"/>
          </p:cNvCxnSpPr>
          <p:nvPr/>
        </p:nvCxnSpPr>
        <p:spPr>
          <a:xfrm>
            <a:off x="2476478" y="3225643"/>
            <a:ext cx="1645687" cy="623134"/>
          </a:xfrm>
          <a:prstGeom prst="bentConnector3">
            <a:avLst>
              <a:gd name="adj1" fmla="val 50000"/>
            </a:avLst>
          </a:prstGeom>
          <a:ln>
            <a:solidFill>
              <a:srgbClr val="7DC4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连接符: 肘形 215">
            <a:extLst>
              <a:ext uri="{FF2B5EF4-FFF2-40B4-BE49-F238E27FC236}">
                <a16:creationId xmlns:a16="http://schemas.microsoft.com/office/drawing/2014/main" id="{E5E088C3-A56F-4B6A-8CAD-656313DE106D}"/>
              </a:ext>
            </a:extLst>
          </p:cNvPr>
          <p:cNvCxnSpPr>
            <a:cxnSpLocks/>
            <a:stCxn id="36" idx="3"/>
            <a:endCxn id="154" idx="1"/>
          </p:cNvCxnSpPr>
          <p:nvPr/>
        </p:nvCxnSpPr>
        <p:spPr>
          <a:xfrm flipV="1">
            <a:off x="6007743" y="2138851"/>
            <a:ext cx="1592826" cy="1709926"/>
          </a:xfrm>
          <a:prstGeom prst="bentConnector3">
            <a:avLst>
              <a:gd name="adj1" fmla="val 50000"/>
            </a:avLst>
          </a:prstGeom>
          <a:ln>
            <a:solidFill>
              <a:srgbClr val="7DC4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连接符: 肘形 218">
            <a:extLst>
              <a:ext uri="{FF2B5EF4-FFF2-40B4-BE49-F238E27FC236}">
                <a16:creationId xmlns:a16="http://schemas.microsoft.com/office/drawing/2014/main" id="{A386EDC2-5B1C-4E7F-82B7-4F759AE7EB20}"/>
              </a:ext>
            </a:extLst>
          </p:cNvPr>
          <p:cNvCxnSpPr>
            <a:cxnSpLocks/>
            <a:stCxn id="316" idx="3"/>
            <a:endCxn id="369" idx="1"/>
          </p:cNvCxnSpPr>
          <p:nvPr/>
        </p:nvCxnSpPr>
        <p:spPr>
          <a:xfrm>
            <a:off x="2476478" y="3225643"/>
            <a:ext cx="1645689" cy="962456"/>
          </a:xfrm>
          <a:prstGeom prst="bentConnector3">
            <a:avLst>
              <a:gd name="adj1" fmla="val 50000"/>
            </a:avLst>
          </a:prstGeom>
          <a:ln>
            <a:solidFill>
              <a:srgbClr val="7DC4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2E9203BE-B241-460F-AE23-EF809A0EAF26}"/>
              </a:ext>
            </a:extLst>
          </p:cNvPr>
          <p:cNvCxnSpPr>
            <a:cxnSpLocks/>
            <a:stCxn id="369" idx="3"/>
            <a:endCxn id="156" idx="1"/>
          </p:cNvCxnSpPr>
          <p:nvPr/>
        </p:nvCxnSpPr>
        <p:spPr>
          <a:xfrm>
            <a:off x="6007745" y="4188099"/>
            <a:ext cx="1592824" cy="112540"/>
          </a:xfrm>
          <a:prstGeom prst="bentConnector3">
            <a:avLst>
              <a:gd name="adj1" fmla="val 50000"/>
            </a:avLst>
          </a:prstGeom>
          <a:ln>
            <a:solidFill>
              <a:srgbClr val="7DC4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连接符: 肘形 225">
            <a:extLst>
              <a:ext uri="{FF2B5EF4-FFF2-40B4-BE49-F238E27FC236}">
                <a16:creationId xmlns:a16="http://schemas.microsoft.com/office/drawing/2014/main" id="{5C452383-61EC-4965-8A24-81368F3EBAFE}"/>
              </a:ext>
            </a:extLst>
          </p:cNvPr>
          <p:cNvCxnSpPr>
            <a:cxnSpLocks/>
            <a:stCxn id="316" idx="3"/>
            <a:endCxn id="370" idx="1"/>
          </p:cNvCxnSpPr>
          <p:nvPr/>
        </p:nvCxnSpPr>
        <p:spPr>
          <a:xfrm>
            <a:off x="2476478" y="3225643"/>
            <a:ext cx="1645689" cy="1259835"/>
          </a:xfrm>
          <a:prstGeom prst="bentConnector3">
            <a:avLst>
              <a:gd name="adj1" fmla="val 50000"/>
            </a:avLst>
          </a:prstGeom>
          <a:ln>
            <a:solidFill>
              <a:srgbClr val="7DC4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连接符: 肘形 227">
            <a:extLst>
              <a:ext uri="{FF2B5EF4-FFF2-40B4-BE49-F238E27FC236}">
                <a16:creationId xmlns:a16="http://schemas.microsoft.com/office/drawing/2014/main" id="{0438FFB8-687D-47D2-B364-56878655292A}"/>
              </a:ext>
            </a:extLst>
          </p:cNvPr>
          <p:cNvCxnSpPr>
            <a:cxnSpLocks/>
            <a:stCxn id="370" idx="3"/>
            <a:endCxn id="155" idx="1"/>
          </p:cNvCxnSpPr>
          <p:nvPr/>
        </p:nvCxnSpPr>
        <p:spPr>
          <a:xfrm flipV="1">
            <a:off x="6007745" y="3760192"/>
            <a:ext cx="1592824" cy="725286"/>
          </a:xfrm>
          <a:prstGeom prst="bentConnector3">
            <a:avLst>
              <a:gd name="adj1" fmla="val 50000"/>
            </a:avLst>
          </a:prstGeom>
          <a:ln>
            <a:solidFill>
              <a:srgbClr val="7DC4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连接符: 肘形 230">
            <a:extLst>
              <a:ext uri="{FF2B5EF4-FFF2-40B4-BE49-F238E27FC236}">
                <a16:creationId xmlns:a16="http://schemas.microsoft.com/office/drawing/2014/main" id="{B43291FA-8E7E-4515-9841-412C3886B578}"/>
              </a:ext>
            </a:extLst>
          </p:cNvPr>
          <p:cNvCxnSpPr>
            <a:cxnSpLocks/>
            <a:stCxn id="105" idx="3"/>
            <a:endCxn id="371" idx="1"/>
          </p:cNvCxnSpPr>
          <p:nvPr/>
        </p:nvCxnSpPr>
        <p:spPr>
          <a:xfrm flipV="1">
            <a:off x="2476478" y="4782858"/>
            <a:ext cx="1645689" cy="64126"/>
          </a:xfrm>
          <a:prstGeom prst="bentConnector3">
            <a:avLst>
              <a:gd name="adj1" fmla="val 50000"/>
            </a:avLst>
          </a:prstGeom>
          <a:ln>
            <a:solidFill>
              <a:srgbClr val="FF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连接符: 肘形 233">
            <a:extLst>
              <a:ext uri="{FF2B5EF4-FFF2-40B4-BE49-F238E27FC236}">
                <a16:creationId xmlns:a16="http://schemas.microsoft.com/office/drawing/2014/main" id="{88A5F354-51A6-4D31-B744-1062F1911F04}"/>
              </a:ext>
            </a:extLst>
          </p:cNvPr>
          <p:cNvCxnSpPr>
            <a:cxnSpLocks/>
            <a:stCxn id="371" idx="3"/>
            <a:endCxn id="160" idx="1"/>
          </p:cNvCxnSpPr>
          <p:nvPr/>
        </p:nvCxnSpPr>
        <p:spPr>
          <a:xfrm flipV="1">
            <a:off x="6007745" y="2679298"/>
            <a:ext cx="1592824" cy="2103560"/>
          </a:xfrm>
          <a:prstGeom prst="bentConnector3">
            <a:avLst>
              <a:gd name="adj1" fmla="val 50000"/>
            </a:avLst>
          </a:prstGeom>
          <a:ln>
            <a:solidFill>
              <a:srgbClr val="FF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连接符: 肘形 238">
            <a:extLst>
              <a:ext uri="{FF2B5EF4-FFF2-40B4-BE49-F238E27FC236}">
                <a16:creationId xmlns:a16="http://schemas.microsoft.com/office/drawing/2014/main" id="{7E413753-0D65-43CC-BC19-64E13B77F4F1}"/>
              </a:ext>
            </a:extLst>
          </p:cNvPr>
          <p:cNvCxnSpPr>
            <a:cxnSpLocks/>
            <a:stCxn id="105" idx="3"/>
            <a:endCxn id="372" idx="1"/>
          </p:cNvCxnSpPr>
          <p:nvPr/>
        </p:nvCxnSpPr>
        <p:spPr>
          <a:xfrm>
            <a:off x="2476478" y="4846984"/>
            <a:ext cx="1645677" cy="233254"/>
          </a:xfrm>
          <a:prstGeom prst="bentConnector3">
            <a:avLst>
              <a:gd name="adj1" fmla="val 50000"/>
            </a:avLst>
          </a:prstGeom>
          <a:ln>
            <a:solidFill>
              <a:srgbClr val="FF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连接符: 肘形 243">
            <a:extLst>
              <a:ext uri="{FF2B5EF4-FFF2-40B4-BE49-F238E27FC236}">
                <a16:creationId xmlns:a16="http://schemas.microsoft.com/office/drawing/2014/main" id="{ABAC0CFE-37B4-4B6B-9FBC-69C23824BBE7}"/>
              </a:ext>
            </a:extLst>
          </p:cNvPr>
          <p:cNvCxnSpPr>
            <a:cxnSpLocks/>
            <a:stCxn id="372" idx="3"/>
            <a:endCxn id="161" idx="1"/>
          </p:cNvCxnSpPr>
          <p:nvPr/>
        </p:nvCxnSpPr>
        <p:spPr>
          <a:xfrm flipV="1">
            <a:off x="6007733" y="3219745"/>
            <a:ext cx="1592836" cy="1860493"/>
          </a:xfrm>
          <a:prstGeom prst="bentConnector3">
            <a:avLst>
              <a:gd name="adj1" fmla="val 50000"/>
            </a:avLst>
          </a:prstGeom>
          <a:ln>
            <a:solidFill>
              <a:srgbClr val="FF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连接符: 肘形 245">
            <a:extLst>
              <a:ext uri="{FF2B5EF4-FFF2-40B4-BE49-F238E27FC236}">
                <a16:creationId xmlns:a16="http://schemas.microsoft.com/office/drawing/2014/main" id="{5843F626-7650-4942-A413-CEEF81C786EB}"/>
              </a:ext>
            </a:extLst>
          </p:cNvPr>
          <p:cNvCxnSpPr>
            <a:cxnSpLocks/>
            <a:stCxn id="105" idx="3"/>
            <a:endCxn id="373" idx="1"/>
          </p:cNvCxnSpPr>
          <p:nvPr/>
        </p:nvCxnSpPr>
        <p:spPr>
          <a:xfrm>
            <a:off x="2476478" y="4846984"/>
            <a:ext cx="1645689" cy="530630"/>
          </a:xfrm>
          <a:prstGeom prst="bentConnector3">
            <a:avLst>
              <a:gd name="adj1" fmla="val 50000"/>
            </a:avLst>
          </a:prstGeom>
          <a:ln>
            <a:solidFill>
              <a:srgbClr val="FF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连接符: 肘形 248">
            <a:extLst>
              <a:ext uri="{FF2B5EF4-FFF2-40B4-BE49-F238E27FC236}">
                <a16:creationId xmlns:a16="http://schemas.microsoft.com/office/drawing/2014/main" id="{D3DF102B-B909-4DC8-A9DD-A075D543C632}"/>
              </a:ext>
            </a:extLst>
          </p:cNvPr>
          <p:cNvCxnSpPr>
            <a:cxnSpLocks/>
            <a:stCxn id="373" idx="3"/>
            <a:endCxn id="157" idx="1"/>
          </p:cNvCxnSpPr>
          <p:nvPr/>
        </p:nvCxnSpPr>
        <p:spPr>
          <a:xfrm flipV="1">
            <a:off x="6007745" y="4841086"/>
            <a:ext cx="1592824" cy="536528"/>
          </a:xfrm>
          <a:prstGeom prst="bentConnector3">
            <a:avLst>
              <a:gd name="adj1" fmla="val 50000"/>
            </a:avLst>
          </a:prstGeom>
          <a:ln>
            <a:solidFill>
              <a:srgbClr val="FF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连接符: 肘形 251">
            <a:extLst>
              <a:ext uri="{FF2B5EF4-FFF2-40B4-BE49-F238E27FC236}">
                <a16:creationId xmlns:a16="http://schemas.microsoft.com/office/drawing/2014/main" id="{659EE58D-B15C-4A6A-89C7-5CD88BB3778D}"/>
              </a:ext>
            </a:extLst>
          </p:cNvPr>
          <p:cNvCxnSpPr>
            <a:cxnSpLocks/>
            <a:stCxn id="105" idx="3"/>
            <a:endCxn id="374" idx="1"/>
          </p:cNvCxnSpPr>
          <p:nvPr/>
        </p:nvCxnSpPr>
        <p:spPr>
          <a:xfrm>
            <a:off x="2476478" y="4846984"/>
            <a:ext cx="1645683" cy="828011"/>
          </a:xfrm>
          <a:prstGeom prst="bentConnector3">
            <a:avLst>
              <a:gd name="adj1" fmla="val 50000"/>
            </a:avLst>
          </a:prstGeom>
          <a:ln>
            <a:solidFill>
              <a:srgbClr val="FF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连接符: 肘形 254">
            <a:extLst>
              <a:ext uri="{FF2B5EF4-FFF2-40B4-BE49-F238E27FC236}">
                <a16:creationId xmlns:a16="http://schemas.microsoft.com/office/drawing/2014/main" id="{0AB745F2-325C-4FE0-998C-E72F567AE6C1}"/>
              </a:ext>
            </a:extLst>
          </p:cNvPr>
          <p:cNvCxnSpPr>
            <a:cxnSpLocks/>
            <a:stCxn id="374" idx="3"/>
            <a:endCxn id="156" idx="1"/>
          </p:cNvCxnSpPr>
          <p:nvPr/>
        </p:nvCxnSpPr>
        <p:spPr>
          <a:xfrm flipV="1">
            <a:off x="6007739" y="4300639"/>
            <a:ext cx="1592830" cy="1374356"/>
          </a:xfrm>
          <a:prstGeom prst="bentConnector3">
            <a:avLst>
              <a:gd name="adj1" fmla="val 50000"/>
            </a:avLst>
          </a:prstGeom>
          <a:ln>
            <a:solidFill>
              <a:srgbClr val="FF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连接符: 肘形 257">
            <a:extLst>
              <a:ext uri="{FF2B5EF4-FFF2-40B4-BE49-F238E27FC236}">
                <a16:creationId xmlns:a16="http://schemas.microsoft.com/office/drawing/2014/main" id="{C71FBFC2-B473-4829-B220-12F32203EF32}"/>
              </a:ext>
            </a:extLst>
          </p:cNvPr>
          <p:cNvCxnSpPr>
            <a:cxnSpLocks/>
            <a:stCxn id="105" idx="3"/>
            <a:endCxn id="395" idx="1"/>
          </p:cNvCxnSpPr>
          <p:nvPr/>
        </p:nvCxnSpPr>
        <p:spPr>
          <a:xfrm>
            <a:off x="2476478" y="4846984"/>
            <a:ext cx="1645683" cy="1156248"/>
          </a:xfrm>
          <a:prstGeom prst="bentConnector3">
            <a:avLst>
              <a:gd name="adj1" fmla="val 50000"/>
            </a:avLst>
          </a:prstGeom>
          <a:ln>
            <a:solidFill>
              <a:srgbClr val="FF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连接符: 肘形 261">
            <a:extLst>
              <a:ext uri="{FF2B5EF4-FFF2-40B4-BE49-F238E27FC236}">
                <a16:creationId xmlns:a16="http://schemas.microsoft.com/office/drawing/2014/main" id="{694DF7F1-5785-4EC2-A25C-B02DA5A4FFDF}"/>
              </a:ext>
            </a:extLst>
          </p:cNvPr>
          <p:cNvCxnSpPr>
            <a:cxnSpLocks/>
            <a:stCxn id="395" idx="3"/>
            <a:endCxn id="155" idx="1"/>
          </p:cNvCxnSpPr>
          <p:nvPr/>
        </p:nvCxnSpPr>
        <p:spPr>
          <a:xfrm flipV="1">
            <a:off x="6007739" y="3760192"/>
            <a:ext cx="1592830" cy="2243040"/>
          </a:xfrm>
          <a:prstGeom prst="bentConnector3">
            <a:avLst>
              <a:gd name="adj1" fmla="val 50000"/>
            </a:avLst>
          </a:prstGeom>
          <a:ln>
            <a:solidFill>
              <a:srgbClr val="FF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连接符: 肘形 265">
            <a:extLst>
              <a:ext uri="{FF2B5EF4-FFF2-40B4-BE49-F238E27FC236}">
                <a16:creationId xmlns:a16="http://schemas.microsoft.com/office/drawing/2014/main" id="{FC04B718-D401-44A4-86AC-13C71DDFBB3D}"/>
              </a:ext>
            </a:extLst>
          </p:cNvPr>
          <p:cNvCxnSpPr>
            <a:cxnSpLocks/>
            <a:stCxn id="105" idx="3"/>
            <a:endCxn id="396" idx="1"/>
          </p:cNvCxnSpPr>
          <p:nvPr/>
        </p:nvCxnSpPr>
        <p:spPr>
          <a:xfrm>
            <a:off x="2476478" y="4846984"/>
            <a:ext cx="1645677" cy="1453615"/>
          </a:xfrm>
          <a:prstGeom prst="bentConnector3">
            <a:avLst>
              <a:gd name="adj1" fmla="val 50000"/>
            </a:avLst>
          </a:prstGeom>
          <a:ln>
            <a:solidFill>
              <a:srgbClr val="FF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连接符: 肘形 267">
            <a:extLst>
              <a:ext uri="{FF2B5EF4-FFF2-40B4-BE49-F238E27FC236}">
                <a16:creationId xmlns:a16="http://schemas.microsoft.com/office/drawing/2014/main" id="{FC0C7AFB-9BB6-4B15-AA4D-A1E8C89DE88E}"/>
              </a:ext>
            </a:extLst>
          </p:cNvPr>
          <p:cNvCxnSpPr>
            <a:cxnSpLocks/>
            <a:stCxn id="396" idx="3"/>
            <a:endCxn id="154" idx="1"/>
          </p:cNvCxnSpPr>
          <p:nvPr/>
        </p:nvCxnSpPr>
        <p:spPr>
          <a:xfrm flipV="1">
            <a:off x="6007733" y="2138851"/>
            <a:ext cx="1592836" cy="4161748"/>
          </a:xfrm>
          <a:prstGeom prst="bentConnector3">
            <a:avLst>
              <a:gd name="adj1" fmla="val 50000"/>
            </a:avLst>
          </a:prstGeom>
          <a:ln>
            <a:solidFill>
              <a:srgbClr val="FF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文本框 271">
            <a:extLst>
              <a:ext uri="{FF2B5EF4-FFF2-40B4-BE49-F238E27FC236}">
                <a16:creationId xmlns:a16="http://schemas.microsoft.com/office/drawing/2014/main" id="{7B8DC0D7-23F0-476F-AA48-87776B9598A4}"/>
              </a:ext>
            </a:extLst>
          </p:cNvPr>
          <p:cNvSpPr txBox="1"/>
          <p:nvPr/>
        </p:nvSpPr>
        <p:spPr>
          <a:xfrm>
            <a:off x="1221013" y="538770"/>
            <a:ext cx="114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owl_Class</a:t>
            </a:r>
            <a:endParaRPr lang="zh-CN" altLang="en-US" dirty="0"/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7CE88BDB-491F-4938-BD57-6B3B37E3EC10}"/>
              </a:ext>
            </a:extLst>
          </p:cNvPr>
          <p:cNvSpPr txBox="1"/>
          <p:nvPr/>
        </p:nvSpPr>
        <p:spPr>
          <a:xfrm>
            <a:off x="4095696" y="554159"/>
            <a:ext cx="2076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owl_ObjectProperty</a:t>
            </a:r>
            <a:endParaRPr lang="zh-CN" altLang="en-US" sz="1600" dirty="0"/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6628A9E7-A4A8-4530-AC46-F42EBCBDD215}"/>
              </a:ext>
            </a:extLst>
          </p:cNvPr>
          <p:cNvSpPr txBox="1"/>
          <p:nvPr/>
        </p:nvSpPr>
        <p:spPr>
          <a:xfrm>
            <a:off x="7714043" y="538770"/>
            <a:ext cx="114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owl_Class</a:t>
            </a:r>
            <a:endParaRPr lang="zh-CN" altLang="en-US" dirty="0"/>
          </a:p>
        </p:txBody>
      </p:sp>
      <p:sp>
        <p:nvSpPr>
          <p:cNvPr id="276" name="矩形: 圆角 275">
            <a:extLst>
              <a:ext uri="{FF2B5EF4-FFF2-40B4-BE49-F238E27FC236}">
                <a16:creationId xmlns:a16="http://schemas.microsoft.com/office/drawing/2014/main" id="{963137C3-20B1-49A8-9093-3E848BC455B0}"/>
              </a:ext>
            </a:extLst>
          </p:cNvPr>
          <p:cNvSpPr/>
          <p:nvPr/>
        </p:nvSpPr>
        <p:spPr>
          <a:xfrm>
            <a:off x="1416871" y="1709599"/>
            <a:ext cx="815304" cy="180094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11D6DF70-E436-4B31-8389-AB84BF634F4E}"/>
              </a:ext>
            </a:extLst>
          </p:cNvPr>
          <p:cNvSpPr txBox="1"/>
          <p:nvPr/>
        </p:nvSpPr>
        <p:spPr>
          <a:xfrm>
            <a:off x="1371105" y="1646542"/>
            <a:ext cx="965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</a:rPr>
              <a:t>subClassOf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82" name="矩形: 圆角 281">
            <a:extLst>
              <a:ext uri="{FF2B5EF4-FFF2-40B4-BE49-F238E27FC236}">
                <a16:creationId xmlns:a16="http://schemas.microsoft.com/office/drawing/2014/main" id="{ECD1DF6E-A4DB-4F2E-91CA-60D46F186901}"/>
              </a:ext>
            </a:extLst>
          </p:cNvPr>
          <p:cNvSpPr/>
          <p:nvPr/>
        </p:nvSpPr>
        <p:spPr>
          <a:xfrm>
            <a:off x="7914072" y="1716329"/>
            <a:ext cx="815304" cy="180094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992E036B-311D-4B48-9176-7A6183749F51}"/>
              </a:ext>
            </a:extLst>
          </p:cNvPr>
          <p:cNvSpPr txBox="1"/>
          <p:nvPr/>
        </p:nvSpPr>
        <p:spPr>
          <a:xfrm>
            <a:off x="7868306" y="1653272"/>
            <a:ext cx="965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</a:rPr>
              <a:t>subClassOf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96" name="矩形: 圆角 295">
            <a:extLst>
              <a:ext uri="{FF2B5EF4-FFF2-40B4-BE49-F238E27FC236}">
                <a16:creationId xmlns:a16="http://schemas.microsoft.com/office/drawing/2014/main" id="{A18EEB31-2224-4596-AA41-AEB12F229BF7}"/>
              </a:ext>
            </a:extLst>
          </p:cNvPr>
          <p:cNvSpPr/>
          <p:nvPr/>
        </p:nvSpPr>
        <p:spPr>
          <a:xfrm>
            <a:off x="1412885" y="5108332"/>
            <a:ext cx="815304" cy="180094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594534CF-47EF-4287-8090-81B4DC330753}"/>
              </a:ext>
            </a:extLst>
          </p:cNvPr>
          <p:cNvSpPr txBox="1"/>
          <p:nvPr/>
        </p:nvSpPr>
        <p:spPr>
          <a:xfrm>
            <a:off x="1367119" y="5045275"/>
            <a:ext cx="965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</a:rPr>
              <a:t>subClassOf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05" name="矩形: 圆角 304">
            <a:extLst>
              <a:ext uri="{FF2B5EF4-FFF2-40B4-BE49-F238E27FC236}">
                <a16:creationId xmlns:a16="http://schemas.microsoft.com/office/drawing/2014/main" id="{EF83E5D0-D568-44D6-90D2-31B607ADA3AE}"/>
              </a:ext>
            </a:extLst>
          </p:cNvPr>
          <p:cNvSpPr/>
          <p:nvPr/>
        </p:nvSpPr>
        <p:spPr>
          <a:xfrm>
            <a:off x="7914072" y="5083328"/>
            <a:ext cx="815304" cy="180094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36FC9D63-B718-4629-A19C-D843BECA21ED}"/>
              </a:ext>
            </a:extLst>
          </p:cNvPr>
          <p:cNvSpPr txBox="1"/>
          <p:nvPr/>
        </p:nvSpPr>
        <p:spPr>
          <a:xfrm>
            <a:off x="7868306" y="5020271"/>
            <a:ext cx="965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chemeClr val="bg1"/>
                </a:solidFill>
              </a:rPr>
              <a:t>subClassOf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E4B7C407-1FFF-4839-9AB1-2BBEDE5912F9}"/>
              </a:ext>
            </a:extLst>
          </p:cNvPr>
          <p:cNvSpPr>
            <a:spLocks/>
          </p:cNvSpPr>
          <p:nvPr/>
        </p:nvSpPr>
        <p:spPr>
          <a:xfrm>
            <a:off x="9980435" y="231946"/>
            <a:ext cx="393038" cy="123198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6A424113-88CA-41FB-8113-D3B2C4479170}"/>
              </a:ext>
            </a:extLst>
          </p:cNvPr>
          <p:cNvSpPr txBox="1"/>
          <p:nvPr/>
        </p:nvSpPr>
        <p:spPr>
          <a:xfrm>
            <a:off x="10372547" y="142880"/>
            <a:ext cx="1473088" cy="172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标签类</a:t>
            </a:r>
          </a:p>
        </p:txBody>
      </p:sp>
    </p:spTree>
    <p:extLst>
      <p:ext uri="{BB962C8B-B14F-4D97-AF65-F5344CB8AC3E}">
        <p14:creationId xmlns:p14="http://schemas.microsoft.com/office/powerpoint/2010/main" val="83236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5E1578F-6A69-41B1-B023-6E4821ED011C}"/>
              </a:ext>
            </a:extLst>
          </p:cNvPr>
          <p:cNvSpPr txBox="1">
            <a:spLocks/>
          </p:cNvSpPr>
          <p:nvPr/>
        </p:nvSpPr>
        <p:spPr>
          <a:xfrm>
            <a:off x="227810" y="587820"/>
            <a:ext cx="232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’</a:t>
            </a:r>
            <a:r>
              <a:rPr lang="en-US" altLang="zh-CN" sz="1200" dirty="0"/>
              <a:t>@prefix’</a:t>
            </a:r>
            <a:r>
              <a:rPr lang="zh-CN" altLang="en-US" sz="1200" dirty="0"/>
              <a:t>或 ‘</a:t>
            </a:r>
            <a:r>
              <a:rPr lang="en-US" altLang="zh-CN" sz="1200" dirty="0"/>
              <a:t>PREFIX’ </a:t>
            </a:r>
            <a:r>
              <a:rPr lang="zh-CN" altLang="en-US" sz="1200" dirty="0"/>
              <a:t>指令将前缀标签和</a:t>
            </a:r>
            <a:r>
              <a:rPr lang="en-US" altLang="zh-CN" sz="1200" dirty="0"/>
              <a:t>IRI</a:t>
            </a:r>
            <a:r>
              <a:rPr lang="zh-CN" altLang="en-US" sz="1200" dirty="0"/>
              <a:t>相关联。对</a:t>
            </a:r>
            <a:r>
              <a:rPr lang="en-US" altLang="zh-CN" sz="1200" dirty="0"/>
              <a:t>RDF</a:t>
            </a:r>
            <a:r>
              <a:rPr lang="zh-CN" altLang="en-US" sz="1200" dirty="0"/>
              <a:t>的</a:t>
            </a:r>
            <a:r>
              <a:rPr lang="en-US" altLang="zh-CN" sz="1200" dirty="0"/>
              <a:t>IRI</a:t>
            </a:r>
            <a:r>
              <a:rPr lang="zh-CN" altLang="en-US" sz="1200" dirty="0"/>
              <a:t>进行缩写</a:t>
            </a:r>
            <a:r>
              <a:rPr lang="en-US" altLang="zh-CN" sz="1200" dirty="0"/>
              <a:t>.</a:t>
            </a:r>
            <a:endParaRPr lang="zh-CN" altLang="en-US" sz="1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50CAC8-1362-4E5D-B20D-D197E612F8C2}"/>
              </a:ext>
            </a:extLst>
          </p:cNvPr>
          <p:cNvSpPr txBox="1"/>
          <p:nvPr/>
        </p:nvSpPr>
        <p:spPr>
          <a:xfrm>
            <a:off x="3469714" y="872168"/>
            <a:ext cx="525257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@prefix </a:t>
            </a:r>
            <a:r>
              <a:rPr lang="en-US" altLang="zh-CN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owl:</a:t>
            </a:r>
            <a:r>
              <a:rPr lang="en-US" altLang="zh-CN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4EC9B0"/>
                </a:solidFill>
                <a:latin typeface="Consolas" panose="020B0609020204030204" pitchFamily="49" charset="0"/>
              </a:rPr>
              <a:t>&lt;http://www.w3.org/2002/07/owl#&gt;</a:t>
            </a:r>
            <a:r>
              <a:rPr lang="en-US" altLang="zh-CN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.</a:t>
            </a:r>
          </a:p>
          <a:p>
            <a:r>
              <a:rPr lang="en-US" altLang="zh-CN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@prefix </a:t>
            </a:r>
            <a:r>
              <a:rPr lang="en-US" altLang="zh-CN" sz="12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rdf</a:t>
            </a:r>
            <a:r>
              <a:rPr lang="en-US" altLang="zh-CN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4EC9B0"/>
                </a:solidFill>
                <a:latin typeface="Consolas" panose="020B0609020204030204" pitchFamily="49" charset="0"/>
              </a:rPr>
              <a:t>&lt;http://www.w3.org/1999/02/22-rdf-syntax-ns#&gt;</a:t>
            </a:r>
            <a:r>
              <a:rPr lang="en-US" altLang="zh-CN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.</a:t>
            </a:r>
          </a:p>
          <a:p>
            <a:r>
              <a:rPr lang="en-US" altLang="zh-CN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@prefix </a:t>
            </a:r>
            <a:r>
              <a:rPr lang="en-US" altLang="zh-CN" sz="12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rdfs</a:t>
            </a:r>
            <a:r>
              <a:rPr lang="en-US" altLang="zh-CN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4EC9B0"/>
                </a:solidFill>
                <a:latin typeface="Consolas" panose="020B0609020204030204" pitchFamily="49" charset="0"/>
              </a:rPr>
              <a:t>&lt;http://www.w3.org/2000/01/rdf-schema#&gt;</a:t>
            </a:r>
            <a:r>
              <a:rPr lang="en-US" altLang="zh-CN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.</a:t>
            </a:r>
          </a:p>
          <a:p>
            <a:r>
              <a:rPr lang="en-US" altLang="zh-CN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@prefix </a:t>
            </a:r>
            <a:r>
              <a:rPr lang="en-US" altLang="zh-CN" sz="12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skos</a:t>
            </a:r>
            <a:r>
              <a:rPr lang="en-US" altLang="zh-CN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4EC9B0"/>
                </a:solidFill>
                <a:latin typeface="Consolas" panose="020B0609020204030204" pitchFamily="49" charset="0"/>
              </a:rPr>
              <a:t>&lt;http://www.w3.org/2004/02/skos/core#&gt;</a:t>
            </a:r>
            <a:r>
              <a:rPr lang="en-US" altLang="zh-CN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.</a:t>
            </a:r>
          </a:p>
          <a:p>
            <a:r>
              <a:rPr lang="en-US" altLang="zh-CN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@prefix </a:t>
            </a:r>
            <a:r>
              <a:rPr lang="en-US" altLang="zh-CN" sz="12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xsd</a:t>
            </a:r>
            <a:r>
              <a:rPr lang="en-US" altLang="zh-CN" sz="1200" b="1" dirty="0">
                <a:solidFill>
                  <a:srgbClr val="569CD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4EC9B0"/>
                </a:solidFill>
                <a:latin typeface="Consolas" panose="020B0609020204030204" pitchFamily="49" charset="0"/>
              </a:rPr>
              <a:t>&lt;http://www.w3.org/2001/XMLSchema#&gt;</a:t>
            </a:r>
            <a:r>
              <a:rPr lang="en-US" altLang="zh-CN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 .</a:t>
            </a:r>
          </a:p>
          <a:p>
            <a:endParaRPr lang="zh-CN" altLang="en-US" sz="1200" b="1" dirty="0"/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694C0B91-1E26-4D2A-BE42-33F004ABA36D}"/>
              </a:ext>
            </a:extLst>
          </p:cNvPr>
          <p:cNvCxnSpPr>
            <a:cxnSpLocks/>
          </p:cNvCxnSpPr>
          <p:nvPr/>
        </p:nvCxnSpPr>
        <p:spPr>
          <a:xfrm rot="10800000">
            <a:off x="2569073" y="800315"/>
            <a:ext cx="875786" cy="570419"/>
          </a:xfrm>
          <a:prstGeom prst="bentConnector3">
            <a:avLst>
              <a:gd name="adj1" fmla="val 50000"/>
            </a:avLst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25FA063-54DB-44DC-AA5D-709BEC49DE7F}"/>
              </a:ext>
            </a:extLst>
          </p:cNvPr>
          <p:cNvSpPr/>
          <p:nvPr/>
        </p:nvSpPr>
        <p:spPr>
          <a:xfrm>
            <a:off x="3431607" y="770568"/>
            <a:ext cx="5214468" cy="12003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E9CDAD-428E-499D-8DC5-41FA2B6CAA51}"/>
              </a:ext>
            </a:extLst>
          </p:cNvPr>
          <p:cNvSpPr/>
          <p:nvPr/>
        </p:nvSpPr>
        <p:spPr>
          <a:xfrm>
            <a:off x="3431605" y="2224898"/>
            <a:ext cx="4923125" cy="282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4EC9B0"/>
                </a:solidFill>
                <a:latin typeface="Consolas" panose="020B0609020204030204" pitchFamily="49" charset="0"/>
              </a:rPr>
              <a:t>&lt;http://dsc.nlp-bigdatalab.org:8086/ontology/#data&gt;</a:t>
            </a:r>
            <a:r>
              <a:rPr lang="zh-CN" altLang="en-US" sz="12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B4EF5DF-750D-43DA-B9AF-A148ECEC790B}"/>
              </a:ext>
            </a:extLst>
          </p:cNvPr>
          <p:cNvSpPr/>
          <p:nvPr/>
        </p:nvSpPr>
        <p:spPr>
          <a:xfrm>
            <a:off x="3431607" y="2174097"/>
            <a:ext cx="5214468" cy="383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5CBA26F-BAA3-44A6-9974-4525E5FC54C6}"/>
              </a:ext>
            </a:extLst>
          </p:cNvPr>
          <p:cNvSpPr/>
          <p:nvPr/>
        </p:nvSpPr>
        <p:spPr>
          <a:xfrm>
            <a:off x="3431605" y="2785643"/>
            <a:ext cx="4923125" cy="282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4EC9B0"/>
                </a:solidFill>
                <a:latin typeface="Consolas" panose="020B0609020204030204" pitchFamily="49" charset="0"/>
              </a:rPr>
              <a:t>&lt;http://www.w3.org/1999/02/22-rdf-syntax-ns#type&gt;</a:t>
            </a:r>
            <a:endParaRPr lang="zh-CN" altLang="en-US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77ECECC-3BB1-413C-9F17-3B0B5B37B9FC}"/>
              </a:ext>
            </a:extLst>
          </p:cNvPr>
          <p:cNvSpPr/>
          <p:nvPr/>
        </p:nvSpPr>
        <p:spPr>
          <a:xfrm>
            <a:off x="3431607" y="2734842"/>
            <a:ext cx="5214468" cy="383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0C05824-8E14-4880-BAB1-EE46FA7E7119}"/>
              </a:ext>
            </a:extLst>
          </p:cNvPr>
          <p:cNvSpPr txBox="1">
            <a:spLocks/>
          </p:cNvSpPr>
          <p:nvPr/>
        </p:nvSpPr>
        <p:spPr>
          <a:xfrm>
            <a:off x="9641574" y="1656998"/>
            <a:ext cx="232801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200" dirty="0"/>
              <a:t>Subject/object</a:t>
            </a:r>
            <a:r>
              <a:rPr lang="zh-CN" altLang="en-US" sz="1200" dirty="0"/>
              <a:t>本体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DF463C2E-5A0A-4F33-B7BA-0A2FF6FC939B}"/>
              </a:ext>
            </a:extLst>
          </p:cNvPr>
          <p:cNvCxnSpPr>
            <a:cxnSpLocks/>
          </p:cNvCxnSpPr>
          <p:nvPr/>
        </p:nvCxnSpPr>
        <p:spPr>
          <a:xfrm flipV="1">
            <a:off x="8659327" y="1795498"/>
            <a:ext cx="875786" cy="570419"/>
          </a:xfrm>
          <a:prstGeom prst="bentConnector3">
            <a:avLst>
              <a:gd name="adj1" fmla="val 50000"/>
            </a:avLst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4215BE98-EF7D-42E2-9A63-A8481D8D7BBB}"/>
              </a:ext>
            </a:extLst>
          </p:cNvPr>
          <p:cNvSpPr/>
          <p:nvPr/>
        </p:nvSpPr>
        <p:spPr>
          <a:xfrm>
            <a:off x="3431603" y="3346388"/>
            <a:ext cx="4923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4EC9B0"/>
                </a:solidFill>
                <a:latin typeface="Consolas" panose="020B0609020204030204" pitchFamily="49" charset="0"/>
              </a:rPr>
              <a:t>&lt;http://www.w3.org/2002/07/owl#Class&gt;</a:t>
            </a:r>
            <a:endParaRPr lang="en-US" altLang="zh-CN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429FCC1-F162-4DB0-A440-99C0C5E74C4D}"/>
              </a:ext>
            </a:extLst>
          </p:cNvPr>
          <p:cNvSpPr/>
          <p:nvPr/>
        </p:nvSpPr>
        <p:spPr>
          <a:xfrm>
            <a:off x="3431605" y="3295587"/>
            <a:ext cx="5214468" cy="383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99AA0356-6DBB-4C6F-A580-3EF5B2F0F14A}"/>
              </a:ext>
            </a:extLst>
          </p:cNvPr>
          <p:cNvCxnSpPr>
            <a:cxnSpLocks/>
          </p:cNvCxnSpPr>
          <p:nvPr/>
        </p:nvCxnSpPr>
        <p:spPr>
          <a:xfrm flipV="1">
            <a:off x="8659325" y="2880902"/>
            <a:ext cx="875786" cy="570419"/>
          </a:xfrm>
          <a:prstGeom prst="bentConnector3">
            <a:avLst>
              <a:gd name="adj1" fmla="val 50000"/>
            </a:avLst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FE563A5-9AAC-4EBC-84DE-EE2112B27579}"/>
              </a:ext>
            </a:extLst>
          </p:cNvPr>
          <p:cNvSpPr txBox="1"/>
          <p:nvPr/>
        </p:nvSpPr>
        <p:spPr>
          <a:xfrm>
            <a:off x="9641575" y="2557736"/>
            <a:ext cx="2328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在宾语位置，表示某些类实体的标签，在此标签里，可以定义这些类实体之间的层级关系</a:t>
            </a: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82C779F0-3B2D-422E-BC65-6BF9DB414882}"/>
              </a:ext>
            </a:extLst>
          </p:cNvPr>
          <p:cNvCxnSpPr>
            <a:cxnSpLocks/>
          </p:cNvCxnSpPr>
          <p:nvPr/>
        </p:nvCxnSpPr>
        <p:spPr>
          <a:xfrm rot="10800000">
            <a:off x="2569073" y="2356243"/>
            <a:ext cx="875786" cy="570419"/>
          </a:xfrm>
          <a:prstGeom prst="bentConnector3">
            <a:avLst>
              <a:gd name="adj1" fmla="val 50000"/>
            </a:avLst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CFDA5B2D-E158-477A-89F1-250E106D9348}"/>
              </a:ext>
            </a:extLst>
          </p:cNvPr>
          <p:cNvSpPr txBox="1"/>
          <p:nvPr/>
        </p:nvSpPr>
        <p:spPr>
          <a:xfrm>
            <a:off x="227810" y="2035395"/>
            <a:ext cx="232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在谓语的位置，一般用来定义实体的标签，主语为实体，宾语为实体的标签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814A08A-0E79-47BE-AC95-5D632712B20E}"/>
              </a:ext>
            </a:extLst>
          </p:cNvPr>
          <p:cNvSpPr/>
          <p:nvPr/>
        </p:nvSpPr>
        <p:spPr>
          <a:xfrm>
            <a:off x="3431603" y="3962080"/>
            <a:ext cx="4923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4EC9B0"/>
                </a:solidFill>
                <a:latin typeface="Consolas" panose="020B0609020204030204" pitchFamily="49" charset="0"/>
              </a:rPr>
              <a:t>&lt;http://www.w3.org/2000/01/rdf-schema#subClassOf&gt;</a:t>
            </a:r>
            <a:endParaRPr lang="en-US" altLang="zh-CN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4C1736B-705D-4E7E-AC90-E3466FC03CCB}"/>
              </a:ext>
            </a:extLst>
          </p:cNvPr>
          <p:cNvSpPr/>
          <p:nvPr/>
        </p:nvSpPr>
        <p:spPr>
          <a:xfrm>
            <a:off x="3431605" y="3911279"/>
            <a:ext cx="5214468" cy="383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29C1A511-69F0-4F97-A9A2-5B9A75D7D2FB}"/>
              </a:ext>
            </a:extLst>
          </p:cNvPr>
          <p:cNvCxnSpPr>
            <a:cxnSpLocks/>
          </p:cNvCxnSpPr>
          <p:nvPr/>
        </p:nvCxnSpPr>
        <p:spPr>
          <a:xfrm rot="10800000">
            <a:off x="2569071" y="3532681"/>
            <a:ext cx="875786" cy="570419"/>
          </a:xfrm>
          <a:prstGeom prst="bentConnector3">
            <a:avLst>
              <a:gd name="adj1" fmla="val 50000"/>
            </a:avLst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42037A4A-C46A-4F85-A4F2-4703C64164F9}"/>
              </a:ext>
            </a:extLst>
          </p:cNvPr>
          <p:cNvSpPr txBox="1"/>
          <p:nvPr/>
        </p:nvSpPr>
        <p:spPr>
          <a:xfrm>
            <a:off x="227806" y="3251299"/>
            <a:ext cx="2328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Predicate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rdfs_subClassOf</a:t>
            </a:r>
            <a:r>
              <a:rPr lang="zh-CN" altLang="en-US" sz="1200" dirty="0"/>
              <a:t>，表示类标签实体之间的从属关系。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5F8F8CF-7254-462B-AC24-455EC8808AB5}"/>
              </a:ext>
            </a:extLst>
          </p:cNvPr>
          <p:cNvSpPr/>
          <p:nvPr/>
        </p:nvSpPr>
        <p:spPr>
          <a:xfrm>
            <a:off x="3431601" y="4534038"/>
            <a:ext cx="4923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4EC9B0"/>
                </a:solidFill>
                <a:latin typeface="Consolas" panose="020B0609020204030204" pitchFamily="49" charset="0"/>
              </a:rPr>
              <a:t>&lt;http://www.w3.org/2000/01/rdf-schema#domain&gt;</a:t>
            </a:r>
            <a:endParaRPr lang="en-US" altLang="zh-CN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C21BB853-B63A-4A1F-8588-7DCF1959FD54}"/>
              </a:ext>
            </a:extLst>
          </p:cNvPr>
          <p:cNvSpPr/>
          <p:nvPr/>
        </p:nvSpPr>
        <p:spPr>
          <a:xfrm>
            <a:off x="3431603" y="4483237"/>
            <a:ext cx="5214468" cy="383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4549FA72-084A-4E64-AAF5-1F523867749C}"/>
              </a:ext>
            </a:extLst>
          </p:cNvPr>
          <p:cNvCxnSpPr>
            <a:cxnSpLocks/>
          </p:cNvCxnSpPr>
          <p:nvPr/>
        </p:nvCxnSpPr>
        <p:spPr>
          <a:xfrm flipV="1">
            <a:off x="8659323" y="4104280"/>
            <a:ext cx="875786" cy="570419"/>
          </a:xfrm>
          <a:prstGeom prst="bentConnector3">
            <a:avLst>
              <a:gd name="adj1" fmla="val 50000"/>
            </a:avLst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378D4FDF-A765-4144-9828-351727DAA94F}"/>
              </a:ext>
            </a:extLst>
          </p:cNvPr>
          <p:cNvSpPr txBox="1"/>
          <p:nvPr/>
        </p:nvSpPr>
        <p:spPr>
          <a:xfrm>
            <a:off x="9641575" y="3596448"/>
            <a:ext cx="2328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Predicate,rdfs_domain</a:t>
            </a:r>
            <a:r>
              <a:rPr lang="zh-CN" altLang="en-US" sz="1200" dirty="0"/>
              <a:t>表示此类关系的定义域。发起方是某一关系类型实体，接收方是这一关系的主语。</a:t>
            </a:r>
          </a:p>
          <a:p>
            <a:endParaRPr lang="zh-CN" altLang="en-US" sz="12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5458094-594F-4E50-897D-59088CD3C18F}"/>
              </a:ext>
            </a:extLst>
          </p:cNvPr>
          <p:cNvSpPr/>
          <p:nvPr/>
        </p:nvSpPr>
        <p:spPr>
          <a:xfrm>
            <a:off x="3431601" y="5154735"/>
            <a:ext cx="4923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4EC9B0"/>
                </a:solidFill>
                <a:latin typeface="Consolas" panose="020B0609020204030204" pitchFamily="49" charset="0"/>
              </a:rPr>
              <a:t>&lt;http://www.w3.org/2000/01/rdf-schema#range&gt;</a:t>
            </a:r>
            <a:endParaRPr lang="en-US" altLang="zh-CN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23D737A-37EF-4556-A1D7-BD9F8BF1F032}"/>
              </a:ext>
            </a:extLst>
          </p:cNvPr>
          <p:cNvSpPr/>
          <p:nvPr/>
        </p:nvSpPr>
        <p:spPr>
          <a:xfrm>
            <a:off x="3431603" y="5103934"/>
            <a:ext cx="5214468" cy="383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A0F9A9C5-89C1-4972-B25A-E0F194DB5727}"/>
              </a:ext>
            </a:extLst>
          </p:cNvPr>
          <p:cNvCxnSpPr>
            <a:cxnSpLocks/>
          </p:cNvCxnSpPr>
          <p:nvPr/>
        </p:nvCxnSpPr>
        <p:spPr>
          <a:xfrm rot="10800000">
            <a:off x="2569069" y="4725336"/>
            <a:ext cx="875786" cy="570419"/>
          </a:xfrm>
          <a:prstGeom prst="bentConnector3">
            <a:avLst>
              <a:gd name="adj1" fmla="val 50000"/>
            </a:avLst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0BFAF45E-0685-4F0E-8793-C83BC7678BBE}"/>
              </a:ext>
            </a:extLst>
          </p:cNvPr>
          <p:cNvSpPr txBox="1"/>
          <p:nvPr/>
        </p:nvSpPr>
        <p:spPr>
          <a:xfrm>
            <a:off x="222414" y="4441843"/>
            <a:ext cx="2328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Predicate</a:t>
            </a:r>
            <a:r>
              <a:rPr lang="zh-CN" altLang="en-US" sz="1200" dirty="0"/>
              <a:t>，</a:t>
            </a:r>
            <a:r>
              <a:rPr lang="en-US" altLang="zh-CN" sz="1200" dirty="0" err="1"/>
              <a:t>rdfs_range</a:t>
            </a:r>
            <a:r>
              <a:rPr lang="zh-CN" altLang="en-US" sz="1200" dirty="0"/>
              <a:t>，表示此类关系的值域。发起方是某一关系类型实体，接收方是这一关系的宾语。</a:t>
            </a:r>
          </a:p>
          <a:p>
            <a:endParaRPr lang="zh-CN" altLang="en-US" sz="1200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4C4641B-80A2-48BC-9BDF-E9FFD4931CE1}"/>
              </a:ext>
            </a:extLst>
          </p:cNvPr>
          <p:cNvSpPr/>
          <p:nvPr/>
        </p:nvSpPr>
        <p:spPr>
          <a:xfrm>
            <a:off x="3431601" y="5770750"/>
            <a:ext cx="4923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4EC9B0"/>
                </a:solidFill>
                <a:latin typeface="Consolas" panose="020B0609020204030204" pitchFamily="49" charset="0"/>
              </a:rPr>
              <a:t>&lt;http://www.w3.org/2000/01/rdf-schema#label&gt;</a:t>
            </a:r>
            <a:endParaRPr lang="en-US" altLang="zh-CN" sz="12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1F2E6CC-D4DC-4D4C-BF58-FD49F699775A}"/>
              </a:ext>
            </a:extLst>
          </p:cNvPr>
          <p:cNvSpPr/>
          <p:nvPr/>
        </p:nvSpPr>
        <p:spPr>
          <a:xfrm>
            <a:off x="3431603" y="5719949"/>
            <a:ext cx="5214468" cy="383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6F975048-2FFF-4092-B062-6D18EEDD31A8}"/>
              </a:ext>
            </a:extLst>
          </p:cNvPr>
          <p:cNvCxnSpPr>
            <a:cxnSpLocks/>
          </p:cNvCxnSpPr>
          <p:nvPr/>
        </p:nvCxnSpPr>
        <p:spPr>
          <a:xfrm flipV="1">
            <a:off x="8659323" y="5302908"/>
            <a:ext cx="875786" cy="570419"/>
          </a:xfrm>
          <a:prstGeom prst="bentConnector3">
            <a:avLst>
              <a:gd name="adj1" fmla="val 50000"/>
            </a:avLst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F5725C04-1548-41BB-830B-7DC36207B5B9}"/>
              </a:ext>
            </a:extLst>
          </p:cNvPr>
          <p:cNvSpPr txBox="1"/>
          <p:nvPr/>
        </p:nvSpPr>
        <p:spPr>
          <a:xfrm>
            <a:off x="9641574" y="4979741"/>
            <a:ext cx="232801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dirty="0"/>
              <a:t>后面的宾语为字符类型，定义实体的属性</a:t>
            </a:r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6470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2AD8F7-8B7F-41B3-A722-CB4172F20EB1}"/>
              </a:ext>
            </a:extLst>
          </p:cNvPr>
          <p:cNvSpPr txBox="1"/>
          <p:nvPr/>
        </p:nvSpPr>
        <p:spPr>
          <a:xfrm>
            <a:off x="387366" y="1092780"/>
            <a:ext cx="795331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/>
              <a:t>RDF:</a:t>
            </a:r>
            <a:r>
              <a:rPr lang="zh-CN" altLang="en-US" sz="1200" dirty="0"/>
              <a:t>资源描述框架，它提供了一个统一的标准，用于描述实体</a:t>
            </a:r>
            <a:r>
              <a:rPr lang="en-US" altLang="zh-CN" sz="1200" dirty="0"/>
              <a:t>/</a:t>
            </a:r>
            <a:r>
              <a:rPr lang="zh-CN" altLang="en-US" sz="1200" dirty="0"/>
              <a:t>资源。但是 无法区分类和对象，也无法定义和描述类的关系</a:t>
            </a:r>
            <a:r>
              <a:rPr lang="en-US" altLang="zh-CN" sz="1200" dirty="0"/>
              <a:t>/</a:t>
            </a:r>
            <a:r>
              <a:rPr lang="zh-CN" altLang="en-US" sz="1200" dirty="0"/>
              <a:t>属性。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/>
              <a:t>RDFS/OWL</a:t>
            </a:r>
            <a:r>
              <a:rPr lang="zh-CN" altLang="en-US" sz="1200" b="1" dirty="0"/>
              <a:t>：</a:t>
            </a:r>
            <a:r>
              <a:rPr lang="en-US" altLang="zh-CN" sz="1200" dirty="0"/>
              <a:t>RDFS/OWL</a:t>
            </a:r>
            <a:r>
              <a:rPr lang="zh-CN" altLang="en-US" sz="1200" dirty="0"/>
              <a:t>本质上是一些预定义词汇（</a:t>
            </a:r>
            <a:r>
              <a:rPr lang="en-US" altLang="zh-CN" sz="1200" dirty="0"/>
              <a:t>vocabulary</a:t>
            </a:r>
            <a:r>
              <a:rPr lang="zh-CN" altLang="en-US" sz="1200" dirty="0"/>
              <a:t>）构成的集合，用于对</a:t>
            </a:r>
            <a:r>
              <a:rPr lang="en-US" altLang="zh-CN" sz="1200" dirty="0"/>
              <a:t>RDF</a:t>
            </a:r>
            <a:r>
              <a:rPr lang="zh-CN" altLang="en-US" sz="1200" dirty="0"/>
              <a:t>进行类似的类定义及其属性的定义。</a:t>
            </a:r>
            <a:endParaRPr lang="en-US" altLang="zh-CN" sz="1200" dirty="0"/>
          </a:p>
          <a:p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/>
              <a:t>OWL</a:t>
            </a:r>
            <a:r>
              <a:rPr lang="zh-CN" altLang="en-US" sz="1200" b="1" dirty="0"/>
              <a:t>：</a:t>
            </a:r>
            <a:r>
              <a:rPr lang="zh-CN" altLang="en-US" sz="1200" dirty="0"/>
              <a:t>语义网技术栈的核心之一。可以提供快速、灵活的数据建模能力和高效的自动推理。</a:t>
            </a:r>
            <a:endParaRPr lang="en-US" altLang="zh-CN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 err="1"/>
              <a:t>Owl_Class</a:t>
            </a:r>
            <a:r>
              <a:rPr lang="en-US" altLang="zh-CN" sz="1200" b="1" dirty="0"/>
              <a:t>:  </a:t>
            </a:r>
            <a:r>
              <a:rPr lang="zh-CN" altLang="en-US" sz="1200" dirty="0"/>
              <a:t>表示某些类实体的标签，在此标签，可以定义这些类实体之间的层级关系</a:t>
            </a:r>
            <a:endParaRPr lang="en-US" altLang="zh-CN" sz="1200" b="1" dirty="0"/>
          </a:p>
          <a:p>
            <a:endParaRPr lang="en-US" altLang="zh-CN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 err="1"/>
              <a:t>Owl_ObjectProperty</a:t>
            </a:r>
            <a:r>
              <a:rPr lang="en-US" altLang="zh-CN" sz="1200" b="1" dirty="0"/>
              <a:t>:  </a:t>
            </a:r>
            <a:r>
              <a:rPr lang="zh-CN" altLang="en-US" sz="1200" dirty="0"/>
              <a:t>表示某些关系类型实体的标签，在此标签，可以定义这些关系实体的主语谓语关系</a:t>
            </a:r>
            <a:endParaRPr lang="en-US" altLang="zh-CN" sz="1200" dirty="0"/>
          </a:p>
          <a:p>
            <a:endParaRPr lang="en-US" altLang="zh-CN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 err="1"/>
              <a:t>Owl_DatatypeProperty</a:t>
            </a:r>
            <a:r>
              <a:rPr lang="en-US" altLang="zh-CN" sz="1200" b="1" dirty="0"/>
              <a:t>:  </a:t>
            </a:r>
            <a:r>
              <a:rPr lang="zh-CN" altLang="en-US" sz="1200" dirty="0"/>
              <a:t>表示某些属性类型实体的标签，在此标签，可以定义这些属性实体的主语谓语关系</a:t>
            </a:r>
            <a:endParaRPr lang="en-US" altLang="zh-CN" sz="1200" dirty="0"/>
          </a:p>
          <a:p>
            <a:endParaRPr lang="en-US" altLang="zh-CN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 err="1"/>
              <a:t>rdfs_Literal</a:t>
            </a:r>
            <a:r>
              <a:rPr lang="en-US" altLang="zh-CN" sz="1200" b="1" dirty="0"/>
              <a:t>:  </a:t>
            </a:r>
            <a:r>
              <a:rPr lang="zh-CN" altLang="en-US" sz="1200" dirty="0"/>
              <a:t>表示属性（值）类型实体的标签，</a:t>
            </a:r>
            <a:r>
              <a:rPr lang="en-US" altLang="zh-CN" sz="1200" dirty="0" err="1"/>
              <a:t>eg</a:t>
            </a:r>
            <a:r>
              <a:rPr lang="en-US" altLang="zh-CN" sz="1200" dirty="0"/>
              <a:t>: data</a:t>
            </a:r>
            <a:r>
              <a:rPr lang="zh-CN" altLang="en-US" sz="1200" dirty="0"/>
              <a:t>、</a:t>
            </a:r>
            <a:r>
              <a:rPr lang="en-US" altLang="zh-CN" sz="1200" dirty="0"/>
              <a:t>string..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 err="1"/>
              <a:t>rdf_type</a:t>
            </a:r>
            <a:r>
              <a:rPr lang="en-US" altLang="zh-CN" sz="1200" b="1" dirty="0"/>
              <a:t>: </a:t>
            </a:r>
            <a:r>
              <a:rPr lang="en-US" altLang="zh-CN" sz="1200" dirty="0"/>
              <a:t> </a:t>
            </a:r>
            <a:r>
              <a:rPr lang="zh-CN" altLang="en-US" sz="1200" dirty="0"/>
              <a:t>在文件谓语的位置，一般用来定义实体的标签，主语为实体，宾语为实体的标签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 err="1"/>
              <a:t>rdfs_subClassOf</a:t>
            </a:r>
            <a:r>
              <a:rPr lang="en-US" altLang="zh-CN" sz="1200" b="1" dirty="0"/>
              <a:t>:  </a:t>
            </a:r>
            <a:r>
              <a:rPr lang="zh-CN" altLang="en-US" sz="1100" dirty="0"/>
              <a:t>表示类标签实体之间的从属关系。</a:t>
            </a:r>
            <a:endParaRPr lang="en-US" altLang="zh-CN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 err="1"/>
              <a:t>rdfs_domain</a:t>
            </a:r>
            <a:r>
              <a:rPr lang="en-US" altLang="zh-CN" sz="1200" b="1" dirty="0"/>
              <a:t>: </a:t>
            </a:r>
            <a:r>
              <a:rPr lang="zh-CN" altLang="en-US" sz="1200" dirty="0"/>
              <a:t>某关系或者属性实体的定义域，表示主语关系</a:t>
            </a:r>
            <a:endParaRPr lang="en-US" altLang="zh-CN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 err="1"/>
              <a:t>rdfs_range</a:t>
            </a:r>
            <a:r>
              <a:rPr lang="en-US" altLang="zh-CN" sz="1200" b="1" dirty="0"/>
              <a:t>:</a:t>
            </a:r>
            <a:r>
              <a:rPr lang="zh-CN" altLang="en-US" sz="1200" dirty="0"/>
              <a:t>某关系或者属性实体的值域，表示宾语关系</a:t>
            </a:r>
            <a:endParaRPr lang="en-US" altLang="zh-CN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b="1" dirty="0"/>
          </a:p>
          <a:p>
            <a:endParaRPr lang="zh-CN" altLang="en-US" sz="14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D6B5B0-14DC-48EB-9E21-AFF46E42762D}"/>
              </a:ext>
            </a:extLst>
          </p:cNvPr>
          <p:cNvSpPr/>
          <p:nvPr/>
        </p:nvSpPr>
        <p:spPr>
          <a:xfrm>
            <a:off x="8333834" y="2697978"/>
            <a:ext cx="795130" cy="7951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3161D13-151A-4E2B-9983-B42028CE24A2}"/>
              </a:ext>
            </a:extLst>
          </p:cNvPr>
          <p:cNvSpPr/>
          <p:nvPr/>
        </p:nvSpPr>
        <p:spPr>
          <a:xfrm>
            <a:off x="10870681" y="2697093"/>
            <a:ext cx="795130" cy="795130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7F77953-D49F-4116-A3F9-1EEA7711CB79}"/>
              </a:ext>
            </a:extLst>
          </p:cNvPr>
          <p:cNvCxnSpPr>
            <a:cxnSpLocks/>
            <a:stCxn id="13" idx="6"/>
            <a:endCxn id="29" idx="1"/>
          </p:cNvCxnSpPr>
          <p:nvPr/>
        </p:nvCxnSpPr>
        <p:spPr>
          <a:xfrm flipV="1">
            <a:off x="9128964" y="3083406"/>
            <a:ext cx="1770322" cy="1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A051802-8ECB-4EFD-B5DF-021D81E1C755}"/>
              </a:ext>
            </a:extLst>
          </p:cNvPr>
          <p:cNvSpPr txBox="1"/>
          <p:nvPr/>
        </p:nvSpPr>
        <p:spPr>
          <a:xfrm>
            <a:off x="10899286" y="2914129"/>
            <a:ext cx="90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Object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1261A7E-F2A1-4E99-B67B-7E8C5417BAA1}"/>
              </a:ext>
            </a:extLst>
          </p:cNvPr>
          <p:cNvSpPr txBox="1"/>
          <p:nvPr/>
        </p:nvSpPr>
        <p:spPr>
          <a:xfrm>
            <a:off x="9569572" y="2785647"/>
            <a:ext cx="1242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Predicate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227D6A3-4259-4428-A50C-27892C60BDE6}"/>
              </a:ext>
            </a:extLst>
          </p:cNvPr>
          <p:cNvSpPr txBox="1"/>
          <p:nvPr/>
        </p:nvSpPr>
        <p:spPr>
          <a:xfrm>
            <a:off x="8318481" y="2900877"/>
            <a:ext cx="90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Subject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57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F82D5BF-9ACC-4D3F-9E8B-15235B80A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2544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>
            <a:extLst>
              <a:ext uri="{FF2B5EF4-FFF2-40B4-BE49-F238E27FC236}">
                <a16:creationId xmlns:a16="http://schemas.microsoft.com/office/drawing/2014/main" id="{F645C396-10BE-4248-94AA-EF7814D46181}"/>
              </a:ext>
            </a:extLst>
          </p:cNvPr>
          <p:cNvSpPr/>
          <p:nvPr/>
        </p:nvSpPr>
        <p:spPr>
          <a:xfrm>
            <a:off x="1952648" y="589958"/>
            <a:ext cx="2266392" cy="6021799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C2A3F27-B78D-4CF4-BD80-53F84E268813}"/>
              </a:ext>
            </a:extLst>
          </p:cNvPr>
          <p:cNvSpPr/>
          <p:nvPr/>
        </p:nvSpPr>
        <p:spPr>
          <a:xfrm>
            <a:off x="6695638" y="589958"/>
            <a:ext cx="2266392" cy="6026466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1780005-9180-4E86-B852-CB8E9B444E0B}"/>
              </a:ext>
            </a:extLst>
          </p:cNvPr>
          <p:cNvSpPr/>
          <p:nvPr/>
        </p:nvSpPr>
        <p:spPr>
          <a:xfrm>
            <a:off x="281992" y="1791504"/>
            <a:ext cx="1313890" cy="29965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rdfs_subClassOf</a:t>
            </a:r>
            <a:endParaRPr lang="zh-CN" altLang="en-US" sz="12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6F97E02-437E-4094-BBDD-F438DF72EFFE}"/>
              </a:ext>
            </a:extLst>
          </p:cNvPr>
          <p:cNvSpPr/>
          <p:nvPr/>
        </p:nvSpPr>
        <p:spPr>
          <a:xfrm>
            <a:off x="281992" y="3580906"/>
            <a:ext cx="1313890" cy="301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rdfs_subClassOf</a:t>
            </a:r>
            <a:endParaRPr lang="en-US" altLang="zh-CN" sz="12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246D76A-86A7-40A9-8D4E-7D3268DE4F2D}"/>
              </a:ext>
            </a:extLst>
          </p:cNvPr>
          <p:cNvSpPr/>
          <p:nvPr/>
        </p:nvSpPr>
        <p:spPr>
          <a:xfrm>
            <a:off x="281992" y="5372536"/>
            <a:ext cx="1313890" cy="30188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1200" dirty="0" err="1">
                <a:solidFill>
                  <a:srgbClr val="FFFFFF"/>
                </a:solidFill>
              </a:rPr>
              <a:t>rdfs_subClassOf</a:t>
            </a:r>
            <a:endParaRPr lang="en-US" altLang="zh-CN" sz="1200" dirty="0">
              <a:solidFill>
                <a:srgbClr val="FFFFFF"/>
              </a:solidFill>
            </a:endParaRPr>
          </a:p>
        </p:txBody>
      </p:sp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92328416-BE21-4E5A-8BD5-E0D216F7930D}"/>
              </a:ext>
            </a:extLst>
          </p:cNvPr>
          <p:cNvGrpSpPr/>
          <p:nvPr/>
        </p:nvGrpSpPr>
        <p:grpSpPr>
          <a:xfrm>
            <a:off x="4782276" y="1737203"/>
            <a:ext cx="1313891" cy="3898142"/>
            <a:chOff x="5178754" y="1543236"/>
            <a:chExt cx="1313891" cy="389814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9725AA7-68C2-4F67-AF51-5AFF2BBF9470}"/>
                </a:ext>
              </a:extLst>
            </p:cNvPr>
            <p:cNvSpPr/>
            <p:nvPr/>
          </p:nvSpPr>
          <p:spPr>
            <a:xfrm>
              <a:off x="5178755" y="1543236"/>
              <a:ext cx="1313890" cy="3018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rdfs_domain</a:t>
              </a:r>
              <a:endParaRPr lang="zh-CN" altLang="en-US" sz="12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C1BA9B0-17D0-4388-94A8-54A03CF72E74}"/>
                </a:ext>
              </a:extLst>
            </p:cNvPr>
            <p:cNvSpPr/>
            <p:nvPr/>
          </p:nvSpPr>
          <p:spPr>
            <a:xfrm>
              <a:off x="5178755" y="2043320"/>
              <a:ext cx="1313890" cy="3018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rdfs_range</a:t>
              </a:r>
              <a:endParaRPr lang="zh-CN" altLang="en-US" sz="12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BBA9E3C-B2FA-45DF-AD04-954BAAA09DF9}"/>
                </a:ext>
              </a:extLst>
            </p:cNvPr>
            <p:cNvSpPr/>
            <p:nvPr/>
          </p:nvSpPr>
          <p:spPr>
            <a:xfrm>
              <a:off x="5178755" y="2543405"/>
              <a:ext cx="1313890" cy="3018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rdfs_range</a:t>
              </a:r>
              <a:endParaRPr lang="zh-CN" altLang="en-US" sz="12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80B3B43-00BB-4323-8873-C9DFF76F7093}"/>
                </a:ext>
              </a:extLst>
            </p:cNvPr>
            <p:cNvSpPr/>
            <p:nvPr/>
          </p:nvSpPr>
          <p:spPr>
            <a:xfrm>
              <a:off x="5178755" y="3073983"/>
              <a:ext cx="1313890" cy="3018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200" dirty="0" err="1">
                  <a:solidFill>
                    <a:srgbClr val="FFFFFF"/>
                  </a:solidFill>
                </a:rPr>
                <a:t>rdfs_domain</a:t>
              </a:r>
              <a:endParaRPr lang="zh-CN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B0041F64-3E48-4F9F-BE8B-208C2B6E4012}"/>
                </a:ext>
              </a:extLst>
            </p:cNvPr>
            <p:cNvSpPr/>
            <p:nvPr/>
          </p:nvSpPr>
          <p:spPr>
            <a:xfrm>
              <a:off x="5178754" y="3608751"/>
              <a:ext cx="1313890" cy="3018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rdfs_range</a:t>
              </a:r>
              <a:endParaRPr lang="zh-CN" altLang="en-US" sz="1200" dirty="0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691FD2ED-738C-49A5-BDBF-9E6068FF8B64}"/>
                </a:ext>
              </a:extLst>
            </p:cNvPr>
            <p:cNvSpPr/>
            <p:nvPr/>
          </p:nvSpPr>
          <p:spPr>
            <a:xfrm>
              <a:off x="5178754" y="4108835"/>
              <a:ext cx="1313890" cy="3018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/>
                <a:t>rdfs_range</a:t>
              </a:r>
              <a:endParaRPr lang="en-US" altLang="zh-CN" sz="1200" dirty="0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892E32A2-CE8E-4210-8AC1-A909EC4DC55F}"/>
                </a:ext>
              </a:extLst>
            </p:cNvPr>
            <p:cNvSpPr/>
            <p:nvPr/>
          </p:nvSpPr>
          <p:spPr>
            <a:xfrm>
              <a:off x="5178754" y="4608920"/>
              <a:ext cx="1313890" cy="3018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200" dirty="0" err="1">
                  <a:solidFill>
                    <a:srgbClr val="FFFFFF"/>
                  </a:solidFill>
                </a:rPr>
                <a:t>rdfs_domain</a:t>
              </a:r>
              <a:endParaRPr lang="zh-CN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42E0A19C-D57F-43F6-B59E-9D569A923A7C}"/>
                </a:ext>
              </a:extLst>
            </p:cNvPr>
            <p:cNvSpPr/>
            <p:nvPr/>
          </p:nvSpPr>
          <p:spPr>
            <a:xfrm>
              <a:off x="5178754" y="5139498"/>
              <a:ext cx="1313890" cy="30188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1200" dirty="0" err="1">
                  <a:solidFill>
                    <a:srgbClr val="FFFFFF"/>
                  </a:solidFill>
                </a:rPr>
                <a:t>rdfs_range</a:t>
              </a:r>
              <a:endParaRPr lang="zh-CN" altLang="en-US" sz="12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244DDC46-6B58-4FA5-A499-5AE3AD451EF8}"/>
              </a:ext>
            </a:extLst>
          </p:cNvPr>
          <p:cNvSpPr/>
          <p:nvPr/>
        </p:nvSpPr>
        <p:spPr>
          <a:xfrm>
            <a:off x="2245484" y="1064334"/>
            <a:ext cx="1680720" cy="293076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中药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838E734-6165-4BF2-8B8C-13AE056CC257}"/>
              </a:ext>
            </a:extLst>
          </p:cNvPr>
          <p:cNvSpPr/>
          <p:nvPr/>
        </p:nvSpPr>
        <p:spPr>
          <a:xfrm>
            <a:off x="2245484" y="1611601"/>
            <a:ext cx="1680720" cy="293076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西药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F2B85621-8C0E-4170-9774-A68808469C8F}"/>
              </a:ext>
            </a:extLst>
          </p:cNvPr>
          <p:cNvSpPr/>
          <p:nvPr/>
        </p:nvSpPr>
        <p:spPr>
          <a:xfrm>
            <a:off x="2245484" y="2158868"/>
            <a:ext cx="1680720" cy="293076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药品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67CBFF22-10D9-43CE-971F-FA1B08C4E3F3}"/>
              </a:ext>
            </a:extLst>
          </p:cNvPr>
          <p:cNvSpPr/>
          <p:nvPr/>
        </p:nvSpPr>
        <p:spPr>
          <a:xfrm>
            <a:off x="2245484" y="3800669"/>
            <a:ext cx="1680720" cy="293076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thing</a:t>
            </a:r>
            <a:endParaRPr lang="zh-CN" altLang="en-US" sz="1400" dirty="0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37190E8A-E60B-4F07-ABFD-BE7955CF6753}"/>
              </a:ext>
            </a:extLst>
          </p:cNvPr>
          <p:cNvSpPr/>
          <p:nvPr/>
        </p:nvSpPr>
        <p:spPr>
          <a:xfrm>
            <a:off x="2245484" y="4347936"/>
            <a:ext cx="1680720" cy="293076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科室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BB55C722-17FD-49FE-A6C7-00D6966BAAFF}"/>
              </a:ext>
            </a:extLst>
          </p:cNvPr>
          <p:cNvSpPr/>
          <p:nvPr/>
        </p:nvSpPr>
        <p:spPr>
          <a:xfrm>
            <a:off x="2245484" y="4895203"/>
            <a:ext cx="1680720" cy="293076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症状</a:t>
            </a:r>
          </a:p>
        </p:txBody>
      </p:sp>
      <p:sp>
        <p:nvSpPr>
          <p:cNvPr id="241" name="矩形: 圆角 240">
            <a:extLst>
              <a:ext uri="{FF2B5EF4-FFF2-40B4-BE49-F238E27FC236}">
                <a16:creationId xmlns:a16="http://schemas.microsoft.com/office/drawing/2014/main" id="{A3E4C351-8A8B-4C0C-B566-14005229D484}"/>
              </a:ext>
            </a:extLst>
          </p:cNvPr>
          <p:cNvSpPr/>
          <p:nvPr/>
        </p:nvSpPr>
        <p:spPr>
          <a:xfrm>
            <a:off x="2245484" y="5442470"/>
            <a:ext cx="1680720" cy="293076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中医症状</a:t>
            </a:r>
          </a:p>
        </p:txBody>
      </p:sp>
      <p:sp>
        <p:nvSpPr>
          <p:cNvPr id="242" name="矩形: 圆角 241">
            <a:extLst>
              <a:ext uri="{FF2B5EF4-FFF2-40B4-BE49-F238E27FC236}">
                <a16:creationId xmlns:a16="http://schemas.microsoft.com/office/drawing/2014/main" id="{05ADCE1E-6814-4F7B-A145-4B7C872D074E}"/>
              </a:ext>
            </a:extLst>
          </p:cNvPr>
          <p:cNvSpPr/>
          <p:nvPr/>
        </p:nvSpPr>
        <p:spPr>
          <a:xfrm>
            <a:off x="2245484" y="5989738"/>
            <a:ext cx="1680720" cy="293076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西医症状</a:t>
            </a:r>
          </a:p>
        </p:txBody>
      </p:sp>
      <p:sp>
        <p:nvSpPr>
          <p:cNvPr id="291" name="矩形: 圆角 290">
            <a:extLst>
              <a:ext uri="{FF2B5EF4-FFF2-40B4-BE49-F238E27FC236}">
                <a16:creationId xmlns:a16="http://schemas.microsoft.com/office/drawing/2014/main" id="{DCC55608-4D79-4BA1-B19B-CD579C1210C1}"/>
              </a:ext>
            </a:extLst>
          </p:cNvPr>
          <p:cNvSpPr/>
          <p:nvPr/>
        </p:nvSpPr>
        <p:spPr>
          <a:xfrm>
            <a:off x="2245484" y="2758756"/>
            <a:ext cx="1680720" cy="293076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检查</a:t>
            </a:r>
          </a:p>
        </p:txBody>
      </p:sp>
      <p:sp>
        <p:nvSpPr>
          <p:cNvPr id="316" name="矩形: 圆角 315">
            <a:extLst>
              <a:ext uri="{FF2B5EF4-FFF2-40B4-BE49-F238E27FC236}">
                <a16:creationId xmlns:a16="http://schemas.microsoft.com/office/drawing/2014/main" id="{3C12DF8E-E085-4A56-B23A-E9B91BEC2573}"/>
              </a:ext>
            </a:extLst>
          </p:cNvPr>
          <p:cNvSpPr/>
          <p:nvPr/>
        </p:nvSpPr>
        <p:spPr>
          <a:xfrm>
            <a:off x="2245484" y="3274387"/>
            <a:ext cx="1680720" cy="293076"/>
          </a:xfrm>
          <a:prstGeom prst="roundRect">
            <a:avLst/>
          </a:prstGeom>
          <a:solidFill>
            <a:srgbClr val="649EB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疾病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74FC17E-1B19-42C9-A425-939009B2E5C8}"/>
              </a:ext>
            </a:extLst>
          </p:cNvPr>
          <p:cNvSpPr/>
          <p:nvPr/>
        </p:nvSpPr>
        <p:spPr>
          <a:xfrm>
            <a:off x="6886051" y="1043063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检查相关检查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E330523-E761-4186-8815-AE1B087FE37B}"/>
              </a:ext>
            </a:extLst>
          </p:cNvPr>
          <p:cNvSpPr/>
          <p:nvPr/>
        </p:nvSpPr>
        <p:spPr>
          <a:xfrm>
            <a:off x="6886051" y="1392266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检查相关疾病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82693B6-5CD5-41C7-A0AD-2AC3B640E623}"/>
              </a:ext>
            </a:extLst>
          </p:cNvPr>
          <p:cNvSpPr/>
          <p:nvPr/>
        </p:nvSpPr>
        <p:spPr>
          <a:xfrm>
            <a:off x="6886051" y="1715664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检查相关症状</a:t>
            </a:r>
            <a:endParaRPr lang="en-US" altLang="zh-CN" sz="1400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F41F7A6-448D-4655-BDE6-F92E6F8E46F5}"/>
              </a:ext>
            </a:extLst>
          </p:cNvPr>
          <p:cNvSpPr/>
          <p:nvPr/>
        </p:nvSpPr>
        <p:spPr>
          <a:xfrm>
            <a:off x="6886051" y="2039062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检查相关科室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9329573-0A52-4EB4-A09C-8BA5673D4CF2}"/>
              </a:ext>
            </a:extLst>
          </p:cNvPr>
          <p:cNvSpPr/>
          <p:nvPr/>
        </p:nvSpPr>
        <p:spPr>
          <a:xfrm>
            <a:off x="6886051" y="2362459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检查相关部位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8EF36BF8-E049-4BB2-9AA6-3562A9D931D4}"/>
              </a:ext>
            </a:extLst>
          </p:cNvPr>
          <p:cNvSpPr/>
          <p:nvPr/>
        </p:nvSpPr>
        <p:spPr>
          <a:xfrm>
            <a:off x="6886051" y="2685856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疾病相关检查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6FCCDF1-EB7C-4123-80A0-5F5697D7F4CA}"/>
              </a:ext>
            </a:extLst>
          </p:cNvPr>
          <p:cNvSpPr/>
          <p:nvPr/>
        </p:nvSpPr>
        <p:spPr>
          <a:xfrm>
            <a:off x="6886051" y="3009252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疾病相关疾病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150F9C7-C657-4C76-A4DE-B441156A1C36}"/>
              </a:ext>
            </a:extLst>
          </p:cNvPr>
          <p:cNvSpPr/>
          <p:nvPr/>
        </p:nvSpPr>
        <p:spPr>
          <a:xfrm>
            <a:off x="6886053" y="3348573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疾病相关症状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CCAD59A-2079-4A20-A8FC-8244AF99FF06}"/>
              </a:ext>
            </a:extLst>
          </p:cNvPr>
          <p:cNvSpPr/>
          <p:nvPr/>
        </p:nvSpPr>
        <p:spPr>
          <a:xfrm>
            <a:off x="6886055" y="3687891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疾病相关药品</a:t>
            </a:r>
          </a:p>
        </p:txBody>
      </p:sp>
      <p:sp>
        <p:nvSpPr>
          <p:cNvPr id="369" name="矩形: 圆角 368">
            <a:extLst>
              <a:ext uri="{FF2B5EF4-FFF2-40B4-BE49-F238E27FC236}">
                <a16:creationId xmlns:a16="http://schemas.microsoft.com/office/drawing/2014/main" id="{5AF1947C-53E0-4A24-A775-72C087343FB1}"/>
              </a:ext>
            </a:extLst>
          </p:cNvPr>
          <p:cNvSpPr/>
          <p:nvPr/>
        </p:nvSpPr>
        <p:spPr>
          <a:xfrm>
            <a:off x="6886057" y="4027213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疾病相关科室</a:t>
            </a:r>
          </a:p>
        </p:txBody>
      </p:sp>
      <p:sp>
        <p:nvSpPr>
          <p:cNvPr id="370" name="矩形: 圆角 369">
            <a:extLst>
              <a:ext uri="{FF2B5EF4-FFF2-40B4-BE49-F238E27FC236}">
                <a16:creationId xmlns:a16="http://schemas.microsoft.com/office/drawing/2014/main" id="{FBCE27E6-2C7D-4E46-8A26-63B0FBD1F55F}"/>
              </a:ext>
            </a:extLst>
          </p:cNvPr>
          <p:cNvSpPr/>
          <p:nvPr/>
        </p:nvSpPr>
        <p:spPr>
          <a:xfrm>
            <a:off x="6886057" y="4324592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疾病相关部位</a:t>
            </a:r>
          </a:p>
        </p:txBody>
      </p:sp>
      <p:sp>
        <p:nvSpPr>
          <p:cNvPr id="371" name="矩形: 圆角 370">
            <a:extLst>
              <a:ext uri="{FF2B5EF4-FFF2-40B4-BE49-F238E27FC236}">
                <a16:creationId xmlns:a16="http://schemas.microsoft.com/office/drawing/2014/main" id="{85DE398E-909A-42EA-9E9E-D46E1320C0D9}"/>
              </a:ext>
            </a:extLst>
          </p:cNvPr>
          <p:cNvSpPr/>
          <p:nvPr/>
        </p:nvSpPr>
        <p:spPr>
          <a:xfrm>
            <a:off x="6886057" y="4621972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症状相关检查</a:t>
            </a:r>
          </a:p>
        </p:txBody>
      </p:sp>
      <p:sp>
        <p:nvSpPr>
          <p:cNvPr id="372" name="矩形: 圆角 371">
            <a:extLst>
              <a:ext uri="{FF2B5EF4-FFF2-40B4-BE49-F238E27FC236}">
                <a16:creationId xmlns:a16="http://schemas.microsoft.com/office/drawing/2014/main" id="{520DECD9-FBC9-4635-BE4D-4EDDB73D81A9}"/>
              </a:ext>
            </a:extLst>
          </p:cNvPr>
          <p:cNvSpPr/>
          <p:nvPr/>
        </p:nvSpPr>
        <p:spPr>
          <a:xfrm>
            <a:off x="6886057" y="4919351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症状相关疾病</a:t>
            </a:r>
          </a:p>
        </p:txBody>
      </p:sp>
      <p:sp>
        <p:nvSpPr>
          <p:cNvPr id="373" name="矩形: 圆角 372">
            <a:extLst>
              <a:ext uri="{FF2B5EF4-FFF2-40B4-BE49-F238E27FC236}">
                <a16:creationId xmlns:a16="http://schemas.microsoft.com/office/drawing/2014/main" id="{A222DBB3-8D09-4204-BDE0-F212B506B0F2}"/>
              </a:ext>
            </a:extLst>
          </p:cNvPr>
          <p:cNvSpPr/>
          <p:nvPr/>
        </p:nvSpPr>
        <p:spPr>
          <a:xfrm>
            <a:off x="6886057" y="5216728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症状相关症状</a:t>
            </a:r>
          </a:p>
        </p:txBody>
      </p:sp>
      <p:sp>
        <p:nvSpPr>
          <p:cNvPr id="374" name="矩形: 圆角 373">
            <a:extLst>
              <a:ext uri="{FF2B5EF4-FFF2-40B4-BE49-F238E27FC236}">
                <a16:creationId xmlns:a16="http://schemas.microsoft.com/office/drawing/2014/main" id="{76200D30-94E8-4A35-9BA9-540AB76BEA8F}"/>
              </a:ext>
            </a:extLst>
          </p:cNvPr>
          <p:cNvSpPr/>
          <p:nvPr/>
        </p:nvSpPr>
        <p:spPr>
          <a:xfrm>
            <a:off x="6886051" y="5514109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症状相关科室</a:t>
            </a:r>
          </a:p>
        </p:txBody>
      </p:sp>
      <p:sp>
        <p:nvSpPr>
          <p:cNvPr id="395" name="矩形: 圆角 394">
            <a:extLst>
              <a:ext uri="{FF2B5EF4-FFF2-40B4-BE49-F238E27FC236}">
                <a16:creationId xmlns:a16="http://schemas.microsoft.com/office/drawing/2014/main" id="{47D6A4D7-B74A-4FB2-B233-71092C8C1400}"/>
              </a:ext>
            </a:extLst>
          </p:cNvPr>
          <p:cNvSpPr/>
          <p:nvPr/>
        </p:nvSpPr>
        <p:spPr>
          <a:xfrm>
            <a:off x="6886051" y="5842346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症状相关部位</a:t>
            </a:r>
          </a:p>
        </p:txBody>
      </p:sp>
      <p:sp>
        <p:nvSpPr>
          <p:cNvPr id="396" name="矩形: 圆角 395">
            <a:extLst>
              <a:ext uri="{FF2B5EF4-FFF2-40B4-BE49-F238E27FC236}">
                <a16:creationId xmlns:a16="http://schemas.microsoft.com/office/drawing/2014/main" id="{AEC75800-A74E-41ED-BBD8-AC48ABF44376}"/>
              </a:ext>
            </a:extLst>
          </p:cNvPr>
          <p:cNvSpPr/>
          <p:nvPr/>
        </p:nvSpPr>
        <p:spPr>
          <a:xfrm>
            <a:off x="6886045" y="6139713"/>
            <a:ext cx="1885578" cy="206856"/>
          </a:xfrm>
          <a:prstGeom prst="roundRect">
            <a:avLst/>
          </a:prstGeom>
          <a:ln>
            <a:noFill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症状相关药品</a:t>
            </a:r>
          </a:p>
        </p:txBody>
      </p:sp>
      <p:cxnSp>
        <p:nvCxnSpPr>
          <p:cNvPr id="235" name="连接符: 肘形 234">
            <a:extLst>
              <a:ext uri="{FF2B5EF4-FFF2-40B4-BE49-F238E27FC236}">
                <a16:creationId xmlns:a16="http://schemas.microsoft.com/office/drawing/2014/main" id="{08D0254A-E48D-49CF-A495-4A3F39F1411D}"/>
              </a:ext>
            </a:extLst>
          </p:cNvPr>
          <p:cNvCxnSpPr>
            <a:stCxn id="43" idx="1"/>
            <a:endCxn id="65" idx="0"/>
          </p:cNvCxnSpPr>
          <p:nvPr/>
        </p:nvCxnSpPr>
        <p:spPr>
          <a:xfrm rot="10800000" flipV="1">
            <a:off x="938938" y="1210872"/>
            <a:ext cx="1306547" cy="58063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连接符: 肘形 236">
            <a:extLst>
              <a:ext uri="{FF2B5EF4-FFF2-40B4-BE49-F238E27FC236}">
                <a16:creationId xmlns:a16="http://schemas.microsoft.com/office/drawing/2014/main" id="{39E864A8-D2E4-44DE-86C0-5A2988CA1170}"/>
              </a:ext>
            </a:extLst>
          </p:cNvPr>
          <p:cNvCxnSpPr>
            <a:stCxn id="44" idx="1"/>
            <a:endCxn id="65" idx="0"/>
          </p:cNvCxnSpPr>
          <p:nvPr/>
        </p:nvCxnSpPr>
        <p:spPr>
          <a:xfrm rot="10800000" flipV="1">
            <a:off x="938938" y="1758138"/>
            <a:ext cx="1306547" cy="3336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连接符: 肘形 242">
            <a:extLst>
              <a:ext uri="{FF2B5EF4-FFF2-40B4-BE49-F238E27FC236}">
                <a16:creationId xmlns:a16="http://schemas.microsoft.com/office/drawing/2014/main" id="{1C549158-5480-480F-B650-F2B86FB64516}"/>
              </a:ext>
            </a:extLst>
          </p:cNvPr>
          <p:cNvCxnSpPr>
            <a:stCxn id="65" idx="2"/>
            <a:endCxn id="45" idx="1"/>
          </p:cNvCxnSpPr>
          <p:nvPr/>
        </p:nvCxnSpPr>
        <p:spPr>
          <a:xfrm rot="16200000" flipH="1">
            <a:off x="1485086" y="1545007"/>
            <a:ext cx="214249" cy="130654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连接符: 肘形 244">
            <a:extLst>
              <a:ext uri="{FF2B5EF4-FFF2-40B4-BE49-F238E27FC236}">
                <a16:creationId xmlns:a16="http://schemas.microsoft.com/office/drawing/2014/main" id="{8155382B-64C0-4DF5-8AA6-07E90ACEC5BA}"/>
              </a:ext>
            </a:extLst>
          </p:cNvPr>
          <p:cNvCxnSpPr>
            <a:stCxn id="45" idx="2"/>
            <a:endCxn id="67" idx="0"/>
          </p:cNvCxnSpPr>
          <p:nvPr/>
        </p:nvCxnSpPr>
        <p:spPr>
          <a:xfrm rot="5400000">
            <a:off x="1447910" y="1942972"/>
            <a:ext cx="1128962" cy="2146907"/>
          </a:xfrm>
          <a:prstGeom prst="bentConnector3">
            <a:avLst>
              <a:gd name="adj1" fmla="val 10627"/>
            </a:avLst>
          </a:prstGeom>
          <a:ln w="19050">
            <a:solidFill>
              <a:srgbClr val="6A86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E38BCB72-1DA1-4CFF-A06F-C9A34802F82A}"/>
              </a:ext>
            </a:extLst>
          </p:cNvPr>
          <p:cNvCxnSpPr>
            <a:stCxn id="316" idx="1"/>
            <a:endCxn id="67" idx="0"/>
          </p:cNvCxnSpPr>
          <p:nvPr/>
        </p:nvCxnSpPr>
        <p:spPr>
          <a:xfrm rot="10800000" flipV="1">
            <a:off x="938938" y="3420924"/>
            <a:ext cx="1306547" cy="159981"/>
          </a:xfrm>
          <a:prstGeom prst="bentConnector2">
            <a:avLst/>
          </a:prstGeom>
          <a:ln w="19050">
            <a:solidFill>
              <a:srgbClr val="6A86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C8A8F0CD-3A40-4781-9B30-633D31DA38FE}"/>
              </a:ext>
            </a:extLst>
          </p:cNvPr>
          <p:cNvCxnSpPr>
            <a:stCxn id="291" idx="1"/>
            <a:endCxn id="67" idx="0"/>
          </p:cNvCxnSpPr>
          <p:nvPr/>
        </p:nvCxnSpPr>
        <p:spPr>
          <a:xfrm rot="10800000" flipV="1">
            <a:off x="938938" y="2905294"/>
            <a:ext cx="1306547" cy="675612"/>
          </a:xfrm>
          <a:prstGeom prst="bentConnector2">
            <a:avLst/>
          </a:prstGeom>
          <a:ln w="19050">
            <a:solidFill>
              <a:srgbClr val="6A86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连接符: 肘形 253">
            <a:extLst>
              <a:ext uri="{FF2B5EF4-FFF2-40B4-BE49-F238E27FC236}">
                <a16:creationId xmlns:a16="http://schemas.microsoft.com/office/drawing/2014/main" id="{8329BF73-75DE-4A91-97FB-C988230C0685}"/>
              </a:ext>
            </a:extLst>
          </p:cNvPr>
          <p:cNvCxnSpPr>
            <a:cxnSpLocks/>
            <a:stCxn id="67" idx="2"/>
            <a:endCxn id="48" idx="1"/>
          </p:cNvCxnSpPr>
          <p:nvPr/>
        </p:nvCxnSpPr>
        <p:spPr>
          <a:xfrm rot="16200000" flipH="1">
            <a:off x="1560000" y="3261722"/>
            <a:ext cx="64421" cy="1306547"/>
          </a:xfrm>
          <a:prstGeom prst="bentConnector2">
            <a:avLst/>
          </a:prstGeom>
          <a:ln w="19050">
            <a:solidFill>
              <a:srgbClr val="6A86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636D986B-02FC-485A-8107-17F25EC4D6E9}"/>
              </a:ext>
            </a:extLst>
          </p:cNvPr>
          <p:cNvCxnSpPr>
            <a:stCxn id="103" idx="1"/>
            <a:endCxn id="67" idx="0"/>
          </p:cNvCxnSpPr>
          <p:nvPr/>
        </p:nvCxnSpPr>
        <p:spPr>
          <a:xfrm rot="10800000">
            <a:off x="938938" y="3580906"/>
            <a:ext cx="1306547" cy="913568"/>
          </a:xfrm>
          <a:prstGeom prst="bentConnector4">
            <a:avLst>
              <a:gd name="adj1" fmla="val 157055"/>
              <a:gd name="adj2" fmla="val 134754"/>
            </a:avLst>
          </a:prstGeom>
          <a:ln w="19050">
            <a:solidFill>
              <a:srgbClr val="6A86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3238FE72-9A42-4EB5-86A7-462217E77A76}"/>
              </a:ext>
            </a:extLst>
          </p:cNvPr>
          <p:cNvCxnSpPr>
            <a:cxnSpLocks/>
            <a:stCxn id="105" idx="1"/>
            <a:endCxn id="67" idx="0"/>
          </p:cNvCxnSpPr>
          <p:nvPr/>
        </p:nvCxnSpPr>
        <p:spPr>
          <a:xfrm rot="10800000">
            <a:off x="938938" y="3580907"/>
            <a:ext cx="1306547" cy="1460835"/>
          </a:xfrm>
          <a:prstGeom prst="bentConnector4">
            <a:avLst>
              <a:gd name="adj1" fmla="val 157055"/>
              <a:gd name="adj2" fmla="val 139122"/>
            </a:avLst>
          </a:prstGeom>
          <a:ln w="19050">
            <a:solidFill>
              <a:srgbClr val="6A86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连接符: 肘形 258">
            <a:extLst>
              <a:ext uri="{FF2B5EF4-FFF2-40B4-BE49-F238E27FC236}">
                <a16:creationId xmlns:a16="http://schemas.microsoft.com/office/drawing/2014/main" id="{49FEC8DE-E5AF-42EA-9239-D9526E8B3AC4}"/>
              </a:ext>
            </a:extLst>
          </p:cNvPr>
          <p:cNvCxnSpPr>
            <a:cxnSpLocks/>
            <a:stCxn id="242" idx="1"/>
            <a:endCxn id="66" idx="2"/>
          </p:cNvCxnSpPr>
          <p:nvPr/>
        </p:nvCxnSpPr>
        <p:spPr>
          <a:xfrm rot="10800000">
            <a:off x="938938" y="5674416"/>
            <a:ext cx="1306547" cy="461860"/>
          </a:xfrm>
          <a:prstGeom prst="bentConnector2">
            <a:avLst/>
          </a:prstGeom>
          <a:ln w="190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连接符: 肘形 260">
            <a:extLst>
              <a:ext uri="{FF2B5EF4-FFF2-40B4-BE49-F238E27FC236}">
                <a16:creationId xmlns:a16="http://schemas.microsoft.com/office/drawing/2014/main" id="{908D5C72-4C51-4BDD-8E9F-833271E19285}"/>
              </a:ext>
            </a:extLst>
          </p:cNvPr>
          <p:cNvCxnSpPr>
            <a:stCxn id="241" idx="1"/>
            <a:endCxn id="66" idx="2"/>
          </p:cNvCxnSpPr>
          <p:nvPr/>
        </p:nvCxnSpPr>
        <p:spPr>
          <a:xfrm rot="10800000" flipV="1">
            <a:off x="938938" y="5589008"/>
            <a:ext cx="1306547" cy="85408"/>
          </a:xfrm>
          <a:prstGeom prst="bentConnector4">
            <a:avLst>
              <a:gd name="adj1" fmla="val 37495"/>
              <a:gd name="adj2" fmla="val 43923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连接符: 肘形 263">
            <a:extLst>
              <a:ext uri="{FF2B5EF4-FFF2-40B4-BE49-F238E27FC236}">
                <a16:creationId xmlns:a16="http://schemas.microsoft.com/office/drawing/2014/main" id="{024174E2-7702-4E5F-ADDD-80D86D4D230D}"/>
              </a:ext>
            </a:extLst>
          </p:cNvPr>
          <p:cNvCxnSpPr>
            <a:stCxn id="66" idx="0"/>
            <a:endCxn id="105" idx="2"/>
          </p:cNvCxnSpPr>
          <p:nvPr/>
        </p:nvCxnSpPr>
        <p:spPr>
          <a:xfrm rot="5400000" flipH="1" flipV="1">
            <a:off x="1920262" y="4206955"/>
            <a:ext cx="184257" cy="214690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连接符: 肘形 266">
            <a:extLst>
              <a:ext uri="{FF2B5EF4-FFF2-40B4-BE49-F238E27FC236}">
                <a16:creationId xmlns:a16="http://schemas.microsoft.com/office/drawing/2014/main" id="{3FF8E31B-F0FB-4F5C-BDCF-2494A4F34227}"/>
              </a:ext>
            </a:extLst>
          </p:cNvPr>
          <p:cNvCxnSpPr>
            <a:stCxn id="13" idx="1"/>
            <a:endCxn id="6" idx="3"/>
          </p:cNvCxnSpPr>
          <p:nvPr/>
        </p:nvCxnSpPr>
        <p:spPr>
          <a:xfrm rot="10800000" flipV="1">
            <a:off x="6096167" y="1146491"/>
            <a:ext cx="789884" cy="74165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连接符: 肘形 268">
            <a:extLst>
              <a:ext uri="{FF2B5EF4-FFF2-40B4-BE49-F238E27FC236}">
                <a16:creationId xmlns:a16="http://schemas.microsoft.com/office/drawing/2014/main" id="{CAF62344-C5C2-4603-A7B3-69335EC5AEDD}"/>
              </a:ext>
            </a:extLst>
          </p:cNvPr>
          <p:cNvCxnSpPr>
            <a:stCxn id="22" idx="1"/>
            <a:endCxn id="6" idx="3"/>
          </p:cNvCxnSpPr>
          <p:nvPr/>
        </p:nvCxnSpPr>
        <p:spPr>
          <a:xfrm rot="10800000" flipV="1">
            <a:off x="6096167" y="1495693"/>
            <a:ext cx="789884" cy="39244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连接符: 肘形 270">
            <a:extLst>
              <a:ext uri="{FF2B5EF4-FFF2-40B4-BE49-F238E27FC236}">
                <a16:creationId xmlns:a16="http://schemas.microsoft.com/office/drawing/2014/main" id="{42A8537B-2F13-4706-B35C-BD943C40564E}"/>
              </a:ext>
            </a:extLst>
          </p:cNvPr>
          <p:cNvCxnSpPr>
            <a:stCxn id="24" idx="1"/>
            <a:endCxn id="6" idx="3"/>
          </p:cNvCxnSpPr>
          <p:nvPr/>
        </p:nvCxnSpPr>
        <p:spPr>
          <a:xfrm rot="10800000" flipV="1">
            <a:off x="6096167" y="1819091"/>
            <a:ext cx="789884" cy="6905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连接符: 肘形 272">
            <a:extLst>
              <a:ext uri="{FF2B5EF4-FFF2-40B4-BE49-F238E27FC236}">
                <a16:creationId xmlns:a16="http://schemas.microsoft.com/office/drawing/2014/main" id="{EA94F1DA-C3A1-4B87-BDF7-E02A7907A722}"/>
              </a:ext>
            </a:extLst>
          </p:cNvPr>
          <p:cNvCxnSpPr>
            <a:stCxn id="31" idx="1"/>
            <a:endCxn id="6" idx="3"/>
          </p:cNvCxnSpPr>
          <p:nvPr/>
        </p:nvCxnSpPr>
        <p:spPr>
          <a:xfrm rot="10800000">
            <a:off x="6096167" y="1888144"/>
            <a:ext cx="789884" cy="25434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连接符: 肘形 182">
            <a:extLst>
              <a:ext uri="{FF2B5EF4-FFF2-40B4-BE49-F238E27FC236}">
                <a16:creationId xmlns:a16="http://schemas.microsoft.com/office/drawing/2014/main" id="{29B0E805-C058-49E9-A408-B3174553A6CB}"/>
              </a:ext>
            </a:extLst>
          </p:cNvPr>
          <p:cNvCxnSpPr>
            <a:cxnSpLocks/>
            <a:stCxn id="32" idx="1"/>
            <a:endCxn id="6" idx="3"/>
          </p:cNvCxnSpPr>
          <p:nvPr/>
        </p:nvCxnSpPr>
        <p:spPr>
          <a:xfrm rot="10800000">
            <a:off x="6096167" y="1888143"/>
            <a:ext cx="789884" cy="57774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03F25629-D7A2-4368-913E-0E86020CED7F}"/>
              </a:ext>
            </a:extLst>
          </p:cNvPr>
          <p:cNvCxnSpPr>
            <a:cxnSpLocks/>
            <a:stCxn id="6" idx="1"/>
            <a:endCxn id="291" idx="3"/>
          </p:cNvCxnSpPr>
          <p:nvPr/>
        </p:nvCxnSpPr>
        <p:spPr>
          <a:xfrm rot="10800000" flipV="1">
            <a:off x="3926205" y="1888142"/>
            <a:ext cx="856073" cy="1017151"/>
          </a:xfrm>
          <a:prstGeom prst="bentConnector3">
            <a:avLst>
              <a:gd name="adj1" fmla="val 5445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连接符: 肘形 278">
            <a:extLst>
              <a:ext uri="{FF2B5EF4-FFF2-40B4-BE49-F238E27FC236}">
                <a16:creationId xmlns:a16="http://schemas.microsoft.com/office/drawing/2014/main" id="{77611539-7F5A-41C9-980F-4B822E756BEE}"/>
              </a:ext>
            </a:extLst>
          </p:cNvPr>
          <p:cNvCxnSpPr>
            <a:stCxn id="33" idx="1"/>
            <a:endCxn id="9" idx="3"/>
          </p:cNvCxnSpPr>
          <p:nvPr/>
        </p:nvCxnSpPr>
        <p:spPr>
          <a:xfrm rot="10800000" flipV="1">
            <a:off x="6096167" y="2789284"/>
            <a:ext cx="789884" cy="629606"/>
          </a:xfrm>
          <a:prstGeom prst="bentConnector3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E039E94A-CA45-4457-AB3B-7742F7984D97}"/>
              </a:ext>
            </a:extLst>
          </p:cNvPr>
          <p:cNvCxnSpPr>
            <a:cxnSpLocks/>
            <a:stCxn id="34" idx="1"/>
            <a:endCxn id="9" idx="3"/>
          </p:cNvCxnSpPr>
          <p:nvPr/>
        </p:nvCxnSpPr>
        <p:spPr>
          <a:xfrm rot="10800000" flipV="1">
            <a:off x="6096167" y="3112680"/>
            <a:ext cx="789884" cy="306210"/>
          </a:xfrm>
          <a:prstGeom prst="bentConnector3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连接符: 肘形 193">
            <a:extLst>
              <a:ext uri="{FF2B5EF4-FFF2-40B4-BE49-F238E27FC236}">
                <a16:creationId xmlns:a16="http://schemas.microsoft.com/office/drawing/2014/main" id="{42B69222-364A-4342-9DA6-68B648377401}"/>
              </a:ext>
            </a:extLst>
          </p:cNvPr>
          <p:cNvCxnSpPr>
            <a:cxnSpLocks/>
            <a:stCxn id="35" idx="1"/>
            <a:endCxn id="9" idx="3"/>
          </p:cNvCxnSpPr>
          <p:nvPr/>
        </p:nvCxnSpPr>
        <p:spPr>
          <a:xfrm rot="10800000">
            <a:off x="6096167" y="3418891"/>
            <a:ext cx="789886" cy="33111"/>
          </a:xfrm>
          <a:prstGeom prst="bentConnector3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218414DC-B15D-4E1F-B7E2-7422D1B324C8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>
            <a:off x="6096167" y="3418891"/>
            <a:ext cx="789888" cy="372429"/>
          </a:xfrm>
          <a:prstGeom prst="bentConnector3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A67970A9-8509-436F-AFA5-7C4763AF3E48}"/>
              </a:ext>
            </a:extLst>
          </p:cNvPr>
          <p:cNvCxnSpPr>
            <a:cxnSpLocks/>
            <a:stCxn id="369" idx="1"/>
            <a:endCxn id="9" idx="3"/>
          </p:cNvCxnSpPr>
          <p:nvPr/>
        </p:nvCxnSpPr>
        <p:spPr>
          <a:xfrm rot="10800000">
            <a:off x="6096167" y="3418891"/>
            <a:ext cx="789890" cy="711751"/>
          </a:xfrm>
          <a:prstGeom prst="bentConnector3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4B95A45B-648B-43C6-AEEC-04C21D6C29E3}"/>
              </a:ext>
            </a:extLst>
          </p:cNvPr>
          <p:cNvCxnSpPr>
            <a:cxnSpLocks/>
            <a:stCxn id="370" idx="1"/>
            <a:endCxn id="9" idx="3"/>
          </p:cNvCxnSpPr>
          <p:nvPr/>
        </p:nvCxnSpPr>
        <p:spPr>
          <a:xfrm rot="10800000">
            <a:off x="6096167" y="3418890"/>
            <a:ext cx="789890" cy="1009130"/>
          </a:xfrm>
          <a:prstGeom prst="bentConnector3">
            <a:avLst>
              <a:gd name="adj1" fmla="val 50000"/>
            </a:avLst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8776FFF1-CC4C-4438-8088-C0DD17A1DE65}"/>
              </a:ext>
            </a:extLst>
          </p:cNvPr>
          <p:cNvCxnSpPr>
            <a:stCxn id="9" idx="1"/>
            <a:endCxn id="316" idx="3"/>
          </p:cNvCxnSpPr>
          <p:nvPr/>
        </p:nvCxnSpPr>
        <p:spPr>
          <a:xfrm flipH="1">
            <a:off x="3926204" y="3418890"/>
            <a:ext cx="856073" cy="20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596022AE-9690-40A7-A1B1-3740CE08FC0A}"/>
              </a:ext>
            </a:extLst>
          </p:cNvPr>
          <p:cNvCxnSpPr>
            <a:cxnSpLocks/>
            <a:stCxn id="371" idx="1"/>
            <a:endCxn id="223" idx="3"/>
          </p:cNvCxnSpPr>
          <p:nvPr/>
        </p:nvCxnSpPr>
        <p:spPr>
          <a:xfrm rot="10800000" flipV="1">
            <a:off x="6096167" y="4725399"/>
            <a:ext cx="789891" cy="228427"/>
          </a:xfrm>
          <a:prstGeom prst="bentConnector3">
            <a:avLst>
              <a:gd name="adj1" fmla="val 6929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738F79B7-3ABD-45BF-AE38-05938A7FC5C0}"/>
              </a:ext>
            </a:extLst>
          </p:cNvPr>
          <p:cNvCxnSpPr>
            <a:stCxn id="372" idx="1"/>
            <a:endCxn id="223" idx="3"/>
          </p:cNvCxnSpPr>
          <p:nvPr/>
        </p:nvCxnSpPr>
        <p:spPr>
          <a:xfrm rot="10800000">
            <a:off x="6096167" y="4953827"/>
            <a:ext cx="789891" cy="68952"/>
          </a:xfrm>
          <a:prstGeom prst="bentConnector3">
            <a:avLst>
              <a:gd name="adj1" fmla="val 6929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连接符: 肘形 287">
            <a:extLst>
              <a:ext uri="{FF2B5EF4-FFF2-40B4-BE49-F238E27FC236}">
                <a16:creationId xmlns:a16="http://schemas.microsoft.com/office/drawing/2014/main" id="{048EDC7D-F20C-4825-ADA6-35ADB9EDB9AA}"/>
              </a:ext>
            </a:extLst>
          </p:cNvPr>
          <p:cNvCxnSpPr>
            <a:cxnSpLocks/>
            <a:stCxn id="373" idx="1"/>
            <a:endCxn id="223" idx="3"/>
          </p:cNvCxnSpPr>
          <p:nvPr/>
        </p:nvCxnSpPr>
        <p:spPr>
          <a:xfrm rot="10800000">
            <a:off x="6096167" y="4953828"/>
            <a:ext cx="789891" cy="366329"/>
          </a:xfrm>
          <a:prstGeom prst="bentConnector3">
            <a:avLst>
              <a:gd name="adj1" fmla="val 6849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连接符: 肘形 288">
            <a:extLst>
              <a:ext uri="{FF2B5EF4-FFF2-40B4-BE49-F238E27FC236}">
                <a16:creationId xmlns:a16="http://schemas.microsoft.com/office/drawing/2014/main" id="{10C0C1AF-10AF-4C09-A254-54DD374AD402}"/>
              </a:ext>
            </a:extLst>
          </p:cNvPr>
          <p:cNvCxnSpPr>
            <a:cxnSpLocks/>
            <a:stCxn id="374" idx="1"/>
            <a:endCxn id="223" idx="3"/>
          </p:cNvCxnSpPr>
          <p:nvPr/>
        </p:nvCxnSpPr>
        <p:spPr>
          <a:xfrm rot="10800000">
            <a:off x="6096167" y="4953827"/>
            <a:ext cx="789885" cy="663710"/>
          </a:xfrm>
          <a:prstGeom prst="bentConnector3">
            <a:avLst>
              <a:gd name="adj1" fmla="val 6768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连接符: 肘形 289">
            <a:extLst>
              <a:ext uri="{FF2B5EF4-FFF2-40B4-BE49-F238E27FC236}">
                <a16:creationId xmlns:a16="http://schemas.microsoft.com/office/drawing/2014/main" id="{E7435661-9645-47CD-8251-3B0D7C5FE5B7}"/>
              </a:ext>
            </a:extLst>
          </p:cNvPr>
          <p:cNvCxnSpPr>
            <a:cxnSpLocks/>
            <a:stCxn id="395" idx="1"/>
            <a:endCxn id="223" idx="3"/>
          </p:cNvCxnSpPr>
          <p:nvPr/>
        </p:nvCxnSpPr>
        <p:spPr>
          <a:xfrm rot="10800000">
            <a:off x="6096167" y="4953828"/>
            <a:ext cx="789885" cy="991947"/>
          </a:xfrm>
          <a:prstGeom prst="bentConnector3">
            <a:avLst>
              <a:gd name="adj1" fmla="val 6849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连接符: 肘形 291">
            <a:extLst>
              <a:ext uri="{FF2B5EF4-FFF2-40B4-BE49-F238E27FC236}">
                <a16:creationId xmlns:a16="http://schemas.microsoft.com/office/drawing/2014/main" id="{82AF68B0-9386-40A4-B32E-FAA290918C12}"/>
              </a:ext>
            </a:extLst>
          </p:cNvPr>
          <p:cNvCxnSpPr>
            <a:cxnSpLocks/>
            <a:stCxn id="396" idx="1"/>
            <a:endCxn id="223" idx="3"/>
          </p:cNvCxnSpPr>
          <p:nvPr/>
        </p:nvCxnSpPr>
        <p:spPr>
          <a:xfrm rot="10800000">
            <a:off x="6096167" y="4953827"/>
            <a:ext cx="789879" cy="1289314"/>
          </a:xfrm>
          <a:prstGeom prst="bentConnector3">
            <a:avLst>
              <a:gd name="adj1" fmla="val 6929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连接符: 肘形 292">
            <a:extLst>
              <a:ext uri="{FF2B5EF4-FFF2-40B4-BE49-F238E27FC236}">
                <a16:creationId xmlns:a16="http://schemas.microsoft.com/office/drawing/2014/main" id="{5BCAA46C-FF18-466B-991E-3EB02E31732C}"/>
              </a:ext>
            </a:extLst>
          </p:cNvPr>
          <p:cNvCxnSpPr>
            <a:cxnSpLocks/>
            <a:stCxn id="223" idx="1"/>
            <a:endCxn id="105" idx="3"/>
          </p:cNvCxnSpPr>
          <p:nvPr/>
        </p:nvCxnSpPr>
        <p:spPr>
          <a:xfrm rot="10800000" flipV="1">
            <a:off x="3926204" y="4953827"/>
            <a:ext cx="856072" cy="8791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912B585E-6A15-43D2-A2FE-9C719E86FC85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rot="10800000" flipV="1">
            <a:off x="6096167" y="1146491"/>
            <a:ext cx="789884" cy="1241736"/>
          </a:xfrm>
          <a:prstGeom prst="bentConnector3">
            <a:avLst>
              <a:gd name="adj1" fmla="val 61255"/>
            </a:avLst>
          </a:prstGeom>
          <a:ln w="19050">
            <a:solidFill>
              <a:srgbClr val="3177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连接符: 肘形 293">
            <a:extLst>
              <a:ext uri="{FF2B5EF4-FFF2-40B4-BE49-F238E27FC236}">
                <a16:creationId xmlns:a16="http://schemas.microsoft.com/office/drawing/2014/main" id="{96C6EEC8-4ACF-41D9-B346-858ADDCB6466}"/>
              </a:ext>
            </a:extLst>
          </p:cNvPr>
          <p:cNvCxnSpPr>
            <a:cxnSpLocks/>
            <a:stCxn id="33" idx="1"/>
            <a:endCxn id="7" idx="3"/>
          </p:cNvCxnSpPr>
          <p:nvPr/>
        </p:nvCxnSpPr>
        <p:spPr>
          <a:xfrm rot="10800000">
            <a:off x="6096167" y="2388228"/>
            <a:ext cx="789884" cy="401057"/>
          </a:xfrm>
          <a:prstGeom prst="bentConnector3">
            <a:avLst>
              <a:gd name="adj1" fmla="val 61255"/>
            </a:avLst>
          </a:prstGeom>
          <a:ln w="19050">
            <a:solidFill>
              <a:srgbClr val="3177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连接符: 肘形 294">
            <a:extLst>
              <a:ext uri="{FF2B5EF4-FFF2-40B4-BE49-F238E27FC236}">
                <a16:creationId xmlns:a16="http://schemas.microsoft.com/office/drawing/2014/main" id="{AB40D9AC-34D8-41E3-BEA4-EDD3D3B19612}"/>
              </a:ext>
            </a:extLst>
          </p:cNvPr>
          <p:cNvCxnSpPr>
            <a:cxnSpLocks/>
            <a:stCxn id="371" idx="1"/>
            <a:endCxn id="7" idx="3"/>
          </p:cNvCxnSpPr>
          <p:nvPr/>
        </p:nvCxnSpPr>
        <p:spPr>
          <a:xfrm rot="10800000">
            <a:off x="6096167" y="2388228"/>
            <a:ext cx="789890" cy="2337173"/>
          </a:xfrm>
          <a:prstGeom prst="bentConnector3">
            <a:avLst>
              <a:gd name="adj1" fmla="val 61255"/>
            </a:avLst>
          </a:prstGeom>
          <a:ln w="19050">
            <a:solidFill>
              <a:srgbClr val="3177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连接符: 肘形 296">
            <a:extLst>
              <a:ext uri="{FF2B5EF4-FFF2-40B4-BE49-F238E27FC236}">
                <a16:creationId xmlns:a16="http://schemas.microsoft.com/office/drawing/2014/main" id="{63900130-387B-409B-B2AB-751160F7BCE7}"/>
              </a:ext>
            </a:extLst>
          </p:cNvPr>
          <p:cNvCxnSpPr>
            <a:cxnSpLocks/>
            <a:stCxn id="7" idx="1"/>
            <a:endCxn id="291" idx="2"/>
          </p:cNvCxnSpPr>
          <p:nvPr/>
        </p:nvCxnSpPr>
        <p:spPr>
          <a:xfrm rot="10800000" flipV="1">
            <a:off x="3085845" y="2388226"/>
            <a:ext cx="1696433" cy="663605"/>
          </a:xfrm>
          <a:prstGeom prst="bentConnector4">
            <a:avLst>
              <a:gd name="adj1" fmla="val 22237"/>
              <a:gd name="adj2" fmla="val 120469"/>
            </a:avLst>
          </a:prstGeom>
          <a:ln w="19050">
            <a:solidFill>
              <a:srgbClr val="3177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AF46731D-9521-4AB7-A101-4AEF9B66B74A}"/>
              </a:ext>
            </a:extLst>
          </p:cNvPr>
          <p:cNvCxnSpPr>
            <a:stCxn id="22" idx="1"/>
            <a:endCxn id="8" idx="3"/>
          </p:cNvCxnSpPr>
          <p:nvPr/>
        </p:nvCxnSpPr>
        <p:spPr>
          <a:xfrm rot="10800000" flipV="1">
            <a:off x="6096167" y="1495694"/>
            <a:ext cx="789884" cy="1392618"/>
          </a:xfrm>
          <a:prstGeom prst="bentConnector3">
            <a:avLst>
              <a:gd name="adj1" fmla="val 72509"/>
            </a:avLst>
          </a:prstGeom>
          <a:ln w="19050">
            <a:solidFill>
              <a:srgbClr val="FFE2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连接符: 肘形 297">
            <a:extLst>
              <a:ext uri="{FF2B5EF4-FFF2-40B4-BE49-F238E27FC236}">
                <a16:creationId xmlns:a16="http://schemas.microsoft.com/office/drawing/2014/main" id="{541ADA54-78CE-43CB-99F3-FC3B4D6B2473}"/>
              </a:ext>
            </a:extLst>
          </p:cNvPr>
          <p:cNvCxnSpPr>
            <a:cxnSpLocks/>
            <a:stCxn id="34" idx="1"/>
            <a:endCxn id="8" idx="3"/>
          </p:cNvCxnSpPr>
          <p:nvPr/>
        </p:nvCxnSpPr>
        <p:spPr>
          <a:xfrm rot="10800000">
            <a:off x="6096167" y="2888312"/>
            <a:ext cx="789884" cy="224368"/>
          </a:xfrm>
          <a:prstGeom prst="bentConnector3">
            <a:avLst>
              <a:gd name="adj1" fmla="val 72510"/>
            </a:avLst>
          </a:prstGeom>
          <a:ln w="19050">
            <a:solidFill>
              <a:srgbClr val="FFE2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连接符: 肘形 298">
            <a:extLst>
              <a:ext uri="{FF2B5EF4-FFF2-40B4-BE49-F238E27FC236}">
                <a16:creationId xmlns:a16="http://schemas.microsoft.com/office/drawing/2014/main" id="{45727C68-02A9-4D47-91DD-A14BBE3073AA}"/>
              </a:ext>
            </a:extLst>
          </p:cNvPr>
          <p:cNvCxnSpPr>
            <a:cxnSpLocks/>
            <a:stCxn id="372" idx="1"/>
            <a:endCxn id="8" idx="3"/>
          </p:cNvCxnSpPr>
          <p:nvPr/>
        </p:nvCxnSpPr>
        <p:spPr>
          <a:xfrm rot="10800000">
            <a:off x="6096167" y="2888313"/>
            <a:ext cx="789890" cy="2134467"/>
          </a:xfrm>
          <a:prstGeom prst="bentConnector3">
            <a:avLst>
              <a:gd name="adj1" fmla="val 74117"/>
            </a:avLst>
          </a:prstGeom>
          <a:ln w="19050">
            <a:solidFill>
              <a:srgbClr val="FFE2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连接符: 肘形 299">
            <a:extLst>
              <a:ext uri="{FF2B5EF4-FFF2-40B4-BE49-F238E27FC236}">
                <a16:creationId xmlns:a16="http://schemas.microsoft.com/office/drawing/2014/main" id="{24FDBFA2-BF3D-487A-A063-5167BAA4B834}"/>
              </a:ext>
            </a:extLst>
          </p:cNvPr>
          <p:cNvCxnSpPr>
            <a:cxnSpLocks/>
            <a:stCxn id="8" idx="1"/>
            <a:endCxn id="316" idx="2"/>
          </p:cNvCxnSpPr>
          <p:nvPr/>
        </p:nvCxnSpPr>
        <p:spPr>
          <a:xfrm rot="10800000" flipV="1">
            <a:off x="3085845" y="2888311"/>
            <a:ext cx="1696433" cy="679151"/>
          </a:xfrm>
          <a:prstGeom prst="bentConnector4">
            <a:avLst>
              <a:gd name="adj1" fmla="val 17746"/>
              <a:gd name="adj2" fmla="val 114960"/>
            </a:avLst>
          </a:prstGeom>
          <a:ln w="19050">
            <a:solidFill>
              <a:srgbClr val="FFE20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连接符: 肘形 191">
            <a:extLst>
              <a:ext uri="{FF2B5EF4-FFF2-40B4-BE49-F238E27FC236}">
                <a16:creationId xmlns:a16="http://schemas.microsoft.com/office/drawing/2014/main" id="{9F4CBF60-271C-4109-A709-F914ECB88598}"/>
              </a:ext>
            </a:extLst>
          </p:cNvPr>
          <p:cNvCxnSpPr>
            <a:stCxn id="36" idx="1"/>
            <a:endCxn id="221" idx="3"/>
          </p:cNvCxnSpPr>
          <p:nvPr/>
        </p:nvCxnSpPr>
        <p:spPr>
          <a:xfrm rot="10800000" flipV="1">
            <a:off x="6096167" y="3791318"/>
            <a:ext cx="789889" cy="162339"/>
          </a:xfrm>
          <a:prstGeom prst="bentConnector3">
            <a:avLst/>
          </a:prstGeom>
          <a:ln w="19050">
            <a:solidFill>
              <a:srgbClr val="01A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连接符: 肘形 300">
            <a:extLst>
              <a:ext uri="{FF2B5EF4-FFF2-40B4-BE49-F238E27FC236}">
                <a16:creationId xmlns:a16="http://schemas.microsoft.com/office/drawing/2014/main" id="{9E7699B6-B354-4F08-81E9-77D57125F81F}"/>
              </a:ext>
            </a:extLst>
          </p:cNvPr>
          <p:cNvCxnSpPr>
            <a:cxnSpLocks/>
            <a:stCxn id="396" idx="1"/>
            <a:endCxn id="221" idx="3"/>
          </p:cNvCxnSpPr>
          <p:nvPr/>
        </p:nvCxnSpPr>
        <p:spPr>
          <a:xfrm rot="10800000">
            <a:off x="6096167" y="3953659"/>
            <a:ext cx="789879" cy="2289483"/>
          </a:xfrm>
          <a:prstGeom prst="bentConnector3">
            <a:avLst>
              <a:gd name="adj1" fmla="val 50000"/>
            </a:avLst>
          </a:prstGeom>
          <a:ln w="19050">
            <a:solidFill>
              <a:srgbClr val="01A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连接符: 肘形 301">
            <a:extLst>
              <a:ext uri="{FF2B5EF4-FFF2-40B4-BE49-F238E27FC236}">
                <a16:creationId xmlns:a16="http://schemas.microsoft.com/office/drawing/2014/main" id="{04C2582A-BFA5-46E7-A9F8-698C2065D317}"/>
              </a:ext>
            </a:extLst>
          </p:cNvPr>
          <p:cNvCxnSpPr>
            <a:cxnSpLocks/>
            <a:stCxn id="221" idx="1"/>
            <a:endCxn id="45" idx="3"/>
          </p:cNvCxnSpPr>
          <p:nvPr/>
        </p:nvCxnSpPr>
        <p:spPr>
          <a:xfrm rot="10800000">
            <a:off x="3926204" y="2305406"/>
            <a:ext cx="856072" cy="1648252"/>
          </a:xfrm>
          <a:prstGeom prst="bentConnector3">
            <a:avLst>
              <a:gd name="adj1" fmla="val 67802"/>
            </a:avLst>
          </a:prstGeom>
          <a:ln w="19050">
            <a:solidFill>
              <a:srgbClr val="01A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连接符: 肘形 208">
            <a:extLst>
              <a:ext uri="{FF2B5EF4-FFF2-40B4-BE49-F238E27FC236}">
                <a16:creationId xmlns:a16="http://schemas.microsoft.com/office/drawing/2014/main" id="{219BE038-56BA-48BE-9E16-8355824A060E}"/>
              </a:ext>
            </a:extLst>
          </p:cNvPr>
          <p:cNvCxnSpPr>
            <a:stCxn id="31" idx="1"/>
            <a:endCxn id="222" idx="3"/>
          </p:cNvCxnSpPr>
          <p:nvPr/>
        </p:nvCxnSpPr>
        <p:spPr>
          <a:xfrm rot="10800000" flipV="1">
            <a:off x="6096167" y="2142490"/>
            <a:ext cx="789885" cy="2311252"/>
          </a:xfrm>
          <a:prstGeom prst="bentConnector3">
            <a:avLst>
              <a:gd name="adj1" fmla="val 32314"/>
            </a:avLst>
          </a:prstGeom>
          <a:ln w="19050">
            <a:solidFill>
              <a:srgbClr val="FF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连接符: 肘形 302">
            <a:extLst>
              <a:ext uri="{FF2B5EF4-FFF2-40B4-BE49-F238E27FC236}">
                <a16:creationId xmlns:a16="http://schemas.microsoft.com/office/drawing/2014/main" id="{781ABA3E-8243-452D-A936-DD0390B92E21}"/>
              </a:ext>
            </a:extLst>
          </p:cNvPr>
          <p:cNvCxnSpPr>
            <a:cxnSpLocks/>
            <a:stCxn id="374" idx="1"/>
            <a:endCxn id="222" idx="3"/>
          </p:cNvCxnSpPr>
          <p:nvPr/>
        </p:nvCxnSpPr>
        <p:spPr>
          <a:xfrm rot="10800000">
            <a:off x="6096167" y="4453743"/>
            <a:ext cx="789885" cy="1163795"/>
          </a:xfrm>
          <a:prstGeom prst="bentConnector3">
            <a:avLst>
              <a:gd name="adj1" fmla="val 32314"/>
            </a:avLst>
          </a:prstGeom>
          <a:ln w="19050">
            <a:solidFill>
              <a:srgbClr val="FF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连接符: 肘形 306">
            <a:extLst>
              <a:ext uri="{FF2B5EF4-FFF2-40B4-BE49-F238E27FC236}">
                <a16:creationId xmlns:a16="http://schemas.microsoft.com/office/drawing/2014/main" id="{122FAB29-C659-4C29-B6E3-0D80410F40C7}"/>
              </a:ext>
            </a:extLst>
          </p:cNvPr>
          <p:cNvCxnSpPr>
            <a:cxnSpLocks/>
            <a:stCxn id="369" idx="1"/>
          </p:cNvCxnSpPr>
          <p:nvPr/>
        </p:nvCxnSpPr>
        <p:spPr>
          <a:xfrm rot="10800000" flipV="1">
            <a:off x="6096155" y="4130640"/>
            <a:ext cx="789902" cy="305295"/>
          </a:xfrm>
          <a:prstGeom prst="bentConnector3">
            <a:avLst>
              <a:gd name="adj1" fmla="val 32314"/>
            </a:avLst>
          </a:prstGeom>
          <a:ln w="19050">
            <a:solidFill>
              <a:srgbClr val="FF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连接符: 肘形 311">
            <a:extLst>
              <a:ext uri="{FF2B5EF4-FFF2-40B4-BE49-F238E27FC236}">
                <a16:creationId xmlns:a16="http://schemas.microsoft.com/office/drawing/2014/main" id="{75B91C49-7AA1-4197-BED1-736964EDADA6}"/>
              </a:ext>
            </a:extLst>
          </p:cNvPr>
          <p:cNvCxnSpPr>
            <a:cxnSpLocks/>
            <a:stCxn id="222" idx="1"/>
            <a:endCxn id="103" idx="3"/>
          </p:cNvCxnSpPr>
          <p:nvPr/>
        </p:nvCxnSpPr>
        <p:spPr>
          <a:xfrm rot="10800000" flipV="1">
            <a:off x="3926204" y="4453742"/>
            <a:ext cx="856072" cy="40732"/>
          </a:xfrm>
          <a:prstGeom prst="bentConnector3">
            <a:avLst>
              <a:gd name="adj1" fmla="val 50000"/>
            </a:avLst>
          </a:prstGeom>
          <a:ln w="19050">
            <a:solidFill>
              <a:srgbClr val="FF5C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连接符: 肘形 325">
            <a:extLst>
              <a:ext uri="{FF2B5EF4-FFF2-40B4-BE49-F238E27FC236}">
                <a16:creationId xmlns:a16="http://schemas.microsoft.com/office/drawing/2014/main" id="{0DC59E70-2252-45A7-89C3-3D6F8F113EF5}"/>
              </a:ext>
            </a:extLst>
          </p:cNvPr>
          <p:cNvCxnSpPr>
            <a:stCxn id="24" idx="1"/>
            <a:endCxn id="224" idx="3"/>
          </p:cNvCxnSpPr>
          <p:nvPr/>
        </p:nvCxnSpPr>
        <p:spPr>
          <a:xfrm rot="10800000" flipV="1">
            <a:off x="6096167" y="1819091"/>
            <a:ext cx="789885" cy="3665313"/>
          </a:xfrm>
          <a:prstGeom prst="bentConnector3">
            <a:avLst>
              <a:gd name="adj1" fmla="val 14768"/>
            </a:avLst>
          </a:prstGeom>
          <a:ln w="19050">
            <a:solidFill>
              <a:srgbClr val="8FC5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连接符: 肘形 336">
            <a:extLst>
              <a:ext uri="{FF2B5EF4-FFF2-40B4-BE49-F238E27FC236}">
                <a16:creationId xmlns:a16="http://schemas.microsoft.com/office/drawing/2014/main" id="{C5B185A1-E3A0-40E4-B899-D1B4711631D5}"/>
              </a:ext>
            </a:extLst>
          </p:cNvPr>
          <p:cNvCxnSpPr>
            <a:cxnSpLocks/>
            <a:stCxn id="35" idx="1"/>
            <a:endCxn id="224" idx="3"/>
          </p:cNvCxnSpPr>
          <p:nvPr/>
        </p:nvCxnSpPr>
        <p:spPr>
          <a:xfrm rot="10800000" flipV="1">
            <a:off x="6096167" y="3452001"/>
            <a:ext cx="789887" cy="2032404"/>
          </a:xfrm>
          <a:prstGeom prst="bentConnector3">
            <a:avLst>
              <a:gd name="adj1" fmla="val 14768"/>
            </a:avLst>
          </a:prstGeom>
          <a:ln w="19050">
            <a:solidFill>
              <a:srgbClr val="8FC5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连接符: 肘形 340">
            <a:extLst>
              <a:ext uri="{FF2B5EF4-FFF2-40B4-BE49-F238E27FC236}">
                <a16:creationId xmlns:a16="http://schemas.microsoft.com/office/drawing/2014/main" id="{54E05E77-CDCF-49E9-B04E-5E5315860201}"/>
              </a:ext>
            </a:extLst>
          </p:cNvPr>
          <p:cNvCxnSpPr>
            <a:cxnSpLocks/>
            <a:stCxn id="373" idx="1"/>
            <a:endCxn id="224" idx="3"/>
          </p:cNvCxnSpPr>
          <p:nvPr/>
        </p:nvCxnSpPr>
        <p:spPr>
          <a:xfrm rot="10800000" flipV="1">
            <a:off x="6096167" y="5320155"/>
            <a:ext cx="789891" cy="164249"/>
          </a:xfrm>
          <a:prstGeom prst="bentConnector3">
            <a:avLst>
              <a:gd name="adj1" fmla="val 50000"/>
            </a:avLst>
          </a:prstGeom>
          <a:ln w="19050">
            <a:solidFill>
              <a:srgbClr val="8FC5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连接符: 肘形 343">
            <a:extLst>
              <a:ext uri="{FF2B5EF4-FFF2-40B4-BE49-F238E27FC236}">
                <a16:creationId xmlns:a16="http://schemas.microsoft.com/office/drawing/2014/main" id="{1ADEB9D6-2D53-409A-A6A2-935BD8DE0A06}"/>
              </a:ext>
            </a:extLst>
          </p:cNvPr>
          <p:cNvCxnSpPr>
            <a:cxnSpLocks/>
            <a:stCxn id="224" idx="1"/>
            <a:endCxn id="105" idx="3"/>
          </p:cNvCxnSpPr>
          <p:nvPr/>
        </p:nvCxnSpPr>
        <p:spPr>
          <a:xfrm rot="10800000">
            <a:off x="3926204" y="5041741"/>
            <a:ext cx="856072" cy="442664"/>
          </a:xfrm>
          <a:prstGeom prst="bentConnector3">
            <a:avLst>
              <a:gd name="adj1" fmla="val 50000"/>
            </a:avLst>
          </a:prstGeom>
          <a:ln w="19050">
            <a:solidFill>
              <a:srgbClr val="8FC5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文本框 338">
            <a:extLst>
              <a:ext uri="{FF2B5EF4-FFF2-40B4-BE49-F238E27FC236}">
                <a16:creationId xmlns:a16="http://schemas.microsoft.com/office/drawing/2014/main" id="{0AB97F40-2258-439C-B923-8EDCC5BD269B}"/>
              </a:ext>
            </a:extLst>
          </p:cNvPr>
          <p:cNvSpPr txBox="1"/>
          <p:nvPr/>
        </p:nvSpPr>
        <p:spPr>
          <a:xfrm>
            <a:off x="2542505" y="663030"/>
            <a:ext cx="108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owl_class</a:t>
            </a:r>
            <a:endParaRPr lang="zh-CN" altLang="en-US" dirty="0"/>
          </a:p>
        </p:txBody>
      </p:sp>
      <p:sp>
        <p:nvSpPr>
          <p:cNvPr id="351" name="文本框 350">
            <a:extLst>
              <a:ext uri="{FF2B5EF4-FFF2-40B4-BE49-F238E27FC236}">
                <a16:creationId xmlns:a16="http://schemas.microsoft.com/office/drawing/2014/main" id="{DC08EA64-1AE3-40C7-935D-CC66D3E0D2DF}"/>
              </a:ext>
            </a:extLst>
          </p:cNvPr>
          <p:cNvSpPr txBox="1"/>
          <p:nvPr/>
        </p:nvSpPr>
        <p:spPr>
          <a:xfrm>
            <a:off x="6790822" y="666903"/>
            <a:ext cx="2076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owl_ObjectProperty</a:t>
            </a:r>
            <a:endParaRPr lang="zh-CN" altLang="en-US" sz="16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2893576-C31E-45AA-9BB7-4A5EE6CA8FD8}"/>
              </a:ext>
            </a:extLst>
          </p:cNvPr>
          <p:cNvGrpSpPr/>
          <p:nvPr/>
        </p:nvGrpSpPr>
        <p:grpSpPr>
          <a:xfrm>
            <a:off x="9561501" y="612644"/>
            <a:ext cx="1865200" cy="832112"/>
            <a:chOff x="10134422" y="129845"/>
            <a:chExt cx="2628627" cy="1481756"/>
          </a:xfrm>
        </p:grpSpPr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B1AAE260-2987-4F01-8798-102532352DCC}"/>
                </a:ext>
              </a:extLst>
            </p:cNvPr>
            <p:cNvSpPr/>
            <p:nvPr/>
          </p:nvSpPr>
          <p:spPr>
            <a:xfrm>
              <a:off x="10134422" y="1375072"/>
              <a:ext cx="553908" cy="219381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3" name="矩形: 圆角 132">
              <a:extLst>
                <a:ext uri="{FF2B5EF4-FFF2-40B4-BE49-F238E27FC236}">
                  <a16:creationId xmlns:a16="http://schemas.microsoft.com/office/drawing/2014/main" id="{7980D968-119D-47EA-9BEE-3133E201F6ED}"/>
                </a:ext>
              </a:extLst>
            </p:cNvPr>
            <p:cNvSpPr>
              <a:spLocks/>
            </p:cNvSpPr>
            <p:nvPr/>
          </p:nvSpPr>
          <p:spPr>
            <a:xfrm>
              <a:off x="10134422" y="579473"/>
              <a:ext cx="553908" cy="21938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4638AF1B-7572-4906-93D4-4C1DDF12AC7B}"/>
                </a:ext>
              </a:extLst>
            </p:cNvPr>
            <p:cNvSpPr>
              <a:spLocks/>
            </p:cNvSpPr>
            <p:nvPr/>
          </p:nvSpPr>
          <p:spPr>
            <a:xfrm>
              <a:off x="10134422" y="181674"/>
              <a:ext cx="553908" cy="219381"/>
            </a:xfrm>
            <a:prstGeom prst="rect">
              <a:avLst/>
            </a:prstGeom>
            <a:noFill/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2" name="文本框 351">
              <a:extLst>
                <a:ext uri="{FF2B5EF4-FFF2-40B4-BE49-F238E27FC236}">
                  <a16:creationId xmlns:a16="http://schemas.microsoft.com/office/drawing/2014/main" id="{D10A54AF-961E-4E58-ABBC-F6936EAB6076}"/>
                </a:ext>
              </a:extLst>
            </p:cNvPr>
            <p:cNvSpPr txBox="1"/>
            <p:nvPr/>
          </p:nvSpPr>
          <p:spPr>
            <a:xfrm>
              <a:off x="10687026" y="129845"/>
              <a:ext cx="2076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标签类</a:t>
              </a:r>
            </a:p>
          </p:txBody>
        </p:sp>
        <p:sp>
          <p:nvSpPr>
            <p:cNvPr id="353" name="文本框 352">
              <a:extLst>
                <a:ext uri="{FF2B5EF4-FFF2-40B4-BE49-F238E27FC236}">
                  <a16:creationId xmlns:a16="http://schemas.microsoft.com/office/drawing/2014/main" id="{62883E91-8E08-4284-B70D-BAC625C9F7AF}"/>
                </a:ext>
              </a:extLst>
            </p:cNvPr>
            <p:cNvSpPr txBox="1"/>
            <p:nvPr/>
          </p:nvSpPr>
          <p:spPr>
            <a:xfrm>
              <a:off x="10687026" y="512337"/>
              <a:ext cx="2076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标签类实体</a:t>
              </a:r>
            </a:p>
          </p:txBody>
        </p:sp>
        <p:sp>
          <p:nvSpPr>
            <p:cNvPr id="354" name="文本框 353">
              <a:extLst>
                <a:ext uri="{FF2B5EF4-FFF2-40B4-BE49-F238E27FC236}">
                  <a16:creationId xmlns:a16="http://schemas.microsoft.com/office/drawing/2014/main" id="{26845A98-0395-413A-BB8E-C7CBB1AC74DE}"/>
                </a:ext>
              </a:extLst>
            </p:cNvPr>
            <p:cNvSpPr txBox="1"/>
            <p:nvPr/>
          </p:nvSpPr>
          <p:spPr>
            <a:xfrm>
              <a:off x="10687026" y="1303824"/>
              <a:ext cx="2076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关系</a:t>
              </a:r>
            </a:p>
          </p:txBody>
        </p:sp>
        <p:sp>
          <p:nvSpPr>
            <p:cNvPr id="355" name="矩形: 圆角 354">
              <a:extLst>
                <a:ext uri="{FF2B5EF4-FFF2-40B4-BE49-F238E27FC236}">
                  <a16:creationId xmlns:a16="http://schemas.microsoft.com/office/drawing/2014/main" id="{3AFFC1AF-5390-4CED-9A79-675CF7F33151}"/>
                </a:ext>
              </a:extLst>
            </p:cNvPr>
            <p:cNvSpPr>
              <a:spLocks/>
            </p:cNvSpPr>
            <p:nvPr/>
          </p:nvSpPr>
          <p:spPr>
            <a:xfrm>
              <a:off x="10134422" y="977272"/>
              <a:ext cx="553908" cy="21938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356" name="文本框 355">
              <a:extLst>
                <a:ext uri="{FF2B5EF4-FFF2-40B4-BE49-F238E27FC236}">
                  <a16:creationId xmlns:a16="http://schemas.microsoft.com/office/drawing/2014/main" id="{1337AA2B-4CF4-4E8A-B2E5-8F04174B58B3}"/>
                </a:ext>
              </a:extLst>
            </p:cNvPr>
            <p:cNvSpPr txBox="1"/>
            <p:nvPr/>
          </p:nvSpPr>
          <p:spPr>
            <a:xfrm>
              <a:off x="10687026" y="894829"/>
              <a:ext cx="2076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关系类型实体</a:t>
              </a:r>
            </a:p>
          </p:txBody>
        </p:sp>
      </p:grpSp>
      <p:sp>
        <p:nvSpPr>
          <p:cNvPr id="340" name="文本框 339">
            <a:extLst>
              <a:ext uri="{FF2B5EF4-FFF2-40B4-BE49-F238E27FC236}">
                <a16:creationId xmlns:a16="http://schemas.microsoft.com/office/drawing/2014/main" id="{A25FEFBD-A551-492A-A8A2-AE8D5C55BBBD}"/>
              </a:ext>
            </a:extLst>
          </p:cNvPr>
          <p:cNvSpPr txBox="1"/>
          <p:nvPr/>
        </p:nvSpPr>
        <p:spPr>
          <a:xfrm>
            <a:off x="9223513" y="1888142"/>
            <a:ext cx="2581565" cy="384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D157331-67B4-411D-A4FE-21279FAD4659}"/>
              </a:ext>
            </a:extLst>
          </p:cNvPr>
          <p:cNvSpPr txBox="1"/>
          <p:nvPr/>
        </p:nvSpPr>
        <p:spPr>
          <a:xfrm>
            <a:off x="9152443" y="1687273"/>
            <a:ext cx="299829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 err="1"/>
              <a:t>rdfs_subclass</a:t>
            </a:r>
            <a:r>
              <a:rPr lang="en-US" altLang="zh-CN" sz="1200" b="1" dirty="0"/>
              <a:t>:</a:t>
            </a:r>
            <a:r>
              <a:rPr lang="zh-CN" altLang="en-US" sz="1200" dirty="0"/>
              <a:t>表示主语是宾语的子类。主语和宾语都代表类。比如</a:t>
            </a:r>
            <a:r>
              <a:rPr lang="en-US" altLang="zh-CN" sz="1200" dirty="0"/>
              <a:t>A</a:t>
            </a:r>
            <a:r>
              <a:rPr lang="zh-CN" altLang="en-US" sz="1200" dirty="0"/>
              <a:t>实体是</a:t>
            </a:r>
            <a:r>
              <a:rPr lang="en-US" altLang="zh-CN" sz="1200" dirty="0"/>
              <a:t>B</a:t>
            </a:r>
            <a:r>
              <a:rPr lang="zh-CN" altLang="en-US" sz="1200" dirty="0"/>
              <a:t>实体的子类，那么</a:t>
            </a:r>
            <a:r>
              <a:rPr lang="en-US" altLang="zh-CN" sz="1200" dirty="0"/>
              <a:t>A</a:t>
            </a:r>
            <a:r>
              <a:rPr lang="zh-CN" altLang="en-US" sz="1200" dirty="0"/>
              <a:t>标签下的对象一定是</a:t>
            </a:r>
            <a:r>
              <a:rPr lang="en-US" altLang="zh-CN" sz="1200" dirty="0"/>
              <a:t>B</a:t>
            </a:r>
            <a:r>
              <a:rPr lang="zh-CN" altLang="en-US" sz="1200" dirty="0"/>
              <a:t>的对象</a:t>
            </a:r>
            <a:endParaRPr lang="en-US" altLang="zh-CN" sz="1200" dirty="0"/>
          </a:p>
          <a:p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 err="1"/>
              <a:t>rdfs_domain</a:t>
            </a:r>
            <a:r>
              <a:rPr lang="en-US" altLang="zh-CN" sz="1200" b="1" dirty="0"/>
              <a:t>: </a:t>
            </a:r>
            <a:r>
              <a:rPr lang="zh-CN" altLang="en-US" sz="1200" dirty="0"/>
              <a:t>表示此类关系的定义域。发起方是某一关系类型实体，接收方是这一关系的主语。</a:t>
            </a:r>
            <a:r>
              <a:rPr lang="en-US" altLang="zh-CN" sz="1200" dirty="0"/>
              <a:t>                         </a:t>
            </a:r>
            <a:r>
              <a:rPr lang="zh-CN" altLang="en-US" sz="1200" dirty="0"/>
              <a:t>比如医生</a:t>
            </a:r>
            <a:r>
              <a:rPr lang="en-US" altLang="zh-CN" sz="1200" dirty="0"/>
              <a:t>--</a:t>
            </a:r>
            <a:r>
              <a:rPr lang="zh-CN" altLang="en-US" sz="1200" dirty="0"/>
              <a:t>治疗</a:t>
            </a:r>
            <a:r>
              <a:rPr lang="en-US" altLang="zh-CN" sz="1200" dirty="0"/>
              <a:t>--&gt;</a:t>
            </a:r>
            <a:r>
              <a:rPr lang="zh-CN" altLang="en-US" sz="1200" dirty="0"/>
              <a:t>军人，医生</a:t>
            </a:r>
            <a:r>
              <a:rPr lang="en-US" altLang="zh-CN" sz="1200" dirty="0"/>
              <a:t>—</a:t>
            </a:r>
            <a:r>
              <a:rPr lang="zh-CN" altLang="en-US" sz="1200" dirty="0"/>
              <a:t>治疗</a:t>
            </a:r>
            <a:r>
              <a:rPr lang="en-US" altLang="zh-CN" sz="1200" dirty="0"/>
              <a:t>--&gt;</a:t>
            </a:r>
            <a:r>
              <a:rPr lang="zh-CN" altLang="en-US" sz="1200" dirty="0"/>
              <a:t>老师，那么当治疗作为一个实体，就会有治疗</a:t>
            </a:r>
            <a:r>
              <a:rPr lang="en-US" altLang="zh-CN" sz="1200" dirty="0"/>
              <a:t>—</a:t>
            </a:r>
            <a:r>
              <a:rPr lang="en-US" altLang="zh-CN" sz="1200" dirty="0" err="1"/>
              <a:t>rdfs_domain</a:t>
            </a:r>
            <a:r>
              <a:rPr lang="en-US" altLang="zh-CN" sz="1200" dirty="0"/>
              <a:t>--&gt;</a:t>
            </a:r>
            <a:r>
              <a:rPr lang="zh-CN" altLang="en-US" sz="1200" dirty="0"/>
              <a:t>医生。</a:t>
            </a:r>
            <a:endParaRPr lang="en-US" altLang="zh-CN" sz="1200" dirty="0"/>
          </a:p>
          <a:p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b="1" dirty="0" err="1"/>
              <a:t>rdfs_range</a:t>
            </a:r>
            <a:r>
              <a:rPr lang="en-US" altLang="zh-CN" sz="1200" dirty="0"/>
              <a:t>:</a:t>
            </a:r>
            <a:r>
              <a:rPr lang="zh-CN" altLang="en-US" sz="1200" dirty="0"/>
              <a:t>表示此类关系的值域。发起方是某一关系类型实体，接收方是这一关系的宾语。比如医生</a:t>
            </a:r>
            <a:r>
              <a:rPr lang="en-US" altLang="zh-CN" sz="1200" dirty="0"/>
              <a:t>—</a:t>
            </a:r>
            <a:r>
              <a:rPr lang="zh-CN" altLang="en-US" sz="1200" dirty="0"/>
              <a:t>治疗</a:t>
            </a:r>
            <a:r>
              <a:rPr lang="en-US" altLang="zh-CN" sz="1200" dirty="0"/>
              <a:t>--&gt;</a:t>
            </a:r>
            <a:r>
              <a:rPr lang="zh-CN" altLang="en-US" sz="1200" dirty="0"/>
              <a:t>军人，医生</a:t>
            </a:r>
            <a:r>
              <a:rPr lang="en-US" altLang="zh-CN" sz="1200" dirty="0"/>
              <a:t>—</a:t>
            </a:r>
            <a:r>
              <a:rPr lang="zh-CN" altLang="en-US" sz="1200" dirty="0"/>
              <a:t>治疗</a:t>
            </a:r>
            <a:r>
              <a:rPr lang="en-US" altLang="zh-CN" sz="1200" dirty="0"/>
              <a:t>--&gt;</a:t>
            </a:r>
            <a:r>
              <a:rPr lang="zh-CN" altLang="en-US" sz="1200" dirty="0"/>
              <a:t>老师，那么当治疗作为一个实体，就会有治疗</a:t>
            </a:r>
            <a:r>
              <a:rPr lang="en-US" altLang="zh-CN" sz="1200" dirty="0"/>
              <a:t>—</a:t>
            </a:r>
            <a:r>
              <a:rPr lang="en-US" altLang="zh-CN" sz="1200" dirty="0" err="1"/>
              <a:t>rdfs_range</a:t>
            </a:r>
            <a:r>
              <a:rPr lang="en-US" altLang="zh-CN" sz="1200" dirty="0"/>
              <a:t>--&gt;</a:t>
            </a:r>
            <a:r>
              <a:rPr lang="zh-CN" altLang="en-US" sz="1200" dirty="0"/>
              <a:t>军人，治疗</a:t>
            </a:r>
            <a:r>
              <a:rPr lang="en-US" altLang="zh-CN" sz="1200" dirty="0"/>
              <a:t>—</a:t>
            </a:r>
            <a:r>
              <a:rPr lang="en-US" altLang="zh-CN" sz="1200" dirty="0" err="1"/>
              <a:t>rdfs_range</a:t>
            </a:r>
            <a:r>
              <a:rPr lang="en-US" altLang="zh-CN" sz="1200" dirty="0"/>
              <a:t>--&gt;</a:t>
            </a:r>
            <a:r>
              <a:rPr lang="zh-CN" altLang="en-US" sz="1200" dirty="0"/>
              <a:t>老师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62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71565C-689B-4658-B60D-976F6FAE8AD1}"/>
              </a:ext>
            </a:extLst>
          </p:cNvPr>
          <p:cNvSpPr txBox="1"/>
          <p:nvPr/>
        </p:nvSpPr>
        <p:spPr>
          <a:xfrm>
            <a:off x="1223682" y="1492624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Owl_class</a:t>
            </a:r>
            <a:endParaRPr lang="en-US" altLang="zh-CN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5AB63A8-B4A6-4BD2-9879-959F96D163FB}"/>
              </a:ext>
            </a:extLst>
          </p:cNvPr>
          <p:cNvSpPr txBox="1"/>
          <p:nvPr/>
        </p:nvSpPr>
        <p:spPr>
          <a:xfrm>
            <a:off x="1223681" y="3002253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owl_ObjectProperty</a:t>
            </a:r>
            <a:endParaRPr lang="en-US" altLang="zh-CN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60009A7-5920-44BD-85C1-6402CB57E2C7}"/>
              </a:ext>
            </a:extLst>
          </p:cNvPr>
          <p:cNvSpPr txBox="1"/>
          <p:nvPr/>
        </p:nvSpPr>
        <p:spPr>
          <a:xfrm>
            <a:off x="3312766" y="1537431"/>
            <a:ext cx="69602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thing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3833BDC7-3C97-4D7D-BAFC-FB1A37C097B8}"/>
              </a:ext>
            </a:extLst>
          </p:cNvPr>
          <p:cNvSpPr txBox="1"/>
          <p:nvPr/>
        </p:nvSpPr>
        <p:spPr>
          <a:xfrm>
            <a:off x="5804954" y="990441"/>
            <a:ext cx="64633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科室</a:t>
            </a:r>
            <a:endParaRPr lang="en-US" altLang="zh-CN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5CAAA2C9-EC95-41D9-8E4B-165B74355D23}"/>
              </a:ext>
            </a:extLst>
          </p:cNvPr>
          <p:cNvSpPr txBox="1"/>
          <p:nvPr/>
        </p:nvSpPr>
        <p:spPr>
          <a:xfrm>
            <a:off x="5812307" y="1202002"/>
            <a:ext cx="64633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症状</a:t>
            </a:r>
            <a:endParaRPr lang="en-US" altLang="zh-CN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F32E31A6-D200-48F9-AEC8-FFD3EB2B80CC}"/>
              </a:ext>
            </a:extLst>
          </p:cNvPr>
          <p:cNvSpPr txBox="1"/>
          <p:nvPr/>
        </p:nvSpPr>
        <p:spPr>
          <a:xfrm>
            <a:off x="5812307" y="1483516"/>
            <a:ext cx="64633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疾病</a:t>
            </a:r>
            <a:endParaRPr lang="en-US" altLang="zh-CN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0653F1E-0090-4802-ABEF-8E252EEA6E7F}"/>
              </a:ext>
            </a:extLst>
          </p:cNvPr>
          <p:cNvSpPr txBox="1"/>
          <p:nvPr/>
        </p:nvSpPr>
        <p:spPr>
          <a:xfrm>
            <a:off x="5812307" y="1906763"/>
            <a:ext cx="64633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药品</a:t>
            </a:r>
            <a:endParaRPr lang="en-US" altLang="zh-CN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39581D3F-D914-4D08-B7EB-FD93A2206737}"/>
              </a:ext>
            </a:extLst>
          </p:cNvPr>
          <p:cNvSpPr txBox="1"/>
          <p:nvPr/>
        </p:nvSpPr>
        <p:spPr>
          <a:xfrm>
            <a:off x="8159342" y="1800077"/>
            <a:ext cx="64633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中药</a:t>
            </a:r>
            <a:endParaRPr lang="en-US" altLang="zh-CN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03F3FE5-22EA-4FF4-9053-F33A1BA9E1D2}"/>
              </a:ext>
            </a:extLst>
          </p:cNvPr>
          <p:cNvSpPr txBox="1"/>
          <p:nvPr/>
        </p:nvSpPr>
        <p:spPr>
          <a:xfrm>
            <a:off x="8129554" y="2250091"/>
            <a:ext cx="646331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西药</a:t>
            </a:r>
            <a:endParaRPr lang="en-US" altLang="zh-CN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6C07DDC-6A60-49E1-8CF8-F143B8B69816}"/>
              </a:ext>
            </a:extLst>
          </p:cNvPr>
          <p:cNvSpPr/>
          <p:nvPr/>
        </p:nvSpPr>
        <p:spPr>
          <a:xfrm>
            <a:off x="10408024" y="3818040"/>
            <a:ext cx="766482" cy="7709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散利痛</a:t>
            </a: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B8BDC4B5-893C-4315-A5A6-AF1E55A32C6F}"/>
              </a:ext>
            </a:extLst>
          </p:cNvPr>
          <p:cNvSpPr/>
          <p:nvPr/>
        </p:nvSpPr>
        <p:spPr>
          <a:xfrm>
            <a:off x="10408024" y="984179"/>
            <a:ext cx="766482" cy="77096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[</a:t>
            </a:r>
            <a:r>
              <a:rPr lang="zh-CN" altLang="en-US" sz="1200" dirty="0"/>
              <a:t>症状</a:t>
            </a:r>
            <a:r>
              <a:rPr lang="en-US" altLang="zh-CN" sz="1200" dirty="0"/>
              <a:t>]</a:t>
            </a:r>
          </a:p>
          <a:p>
            <a:pPr algn="ctr"/>
            <a:r>
              <a:rPr lang="zh-CN" altLang="en-US" sz="1200" dirty="0"/>
              <a:t>感冒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06DAF217-2A1C-4613-847D-B5558535EA0B}"/>
              </a:ext>
            </a:extLst>
          </p:cNvPr>
          <p:cNvSpPr txBox="1"/>
          <p:nvPr/>
        </p:nvSpPr>
        <p:spPr>
          <a:xfrm>
            <a:off x="7116768" y="4727977"/>
            <a:ext cx="156966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症状相关药品</a:t>
            </a:r>
            <a:endParaRPr lang="en-US" altLang="zh-CN" dirty="0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F813FB8D-8C4D-4261-98EA-32708509F2F2}"/>
              </a:ext>
            </a:extLst>
          </p:cNvPr>
          <p:cNvCxnSpPr>
            <a:cxnSpLocks/>
            <a:stCxn id="119" idx="0"/>
            <a:endCxn id="113" idx="3"/>
          </p:cNvCxnSpPr>
          <p:nvPr/>
        </p:nvCxnSpPr>
        <p:spPr>
          <a:xfrm rot="16200000" flipV="1">
            <a:off x="5509464" y="2335843"/>
            <a:ext cx="3341309" cy="1442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990A47E9-065E-4F85-998C-04B4F1B2E985}"/>
              </a:ext>
            </a:extLst>
          </p:cNvPr>
          <p:cNvCxnSpPr>
            <a:cxnSpLocks/>
            <a:stCxn id="119" idx="2"/>
            <a:endCxn id="115" idx="2"/>
          </p:cNvCxnSpPr>
          <p:nvPr/>
        </p:nvCxnSpPr>
        <p:spPr>
          <a:xfrm rot="5400000" flipH="1">
            <a:off x="5607929" y="2803640"/>
            <a:ext cx="2821214" cy="1766125"/>
          </a:xfrm>
          <a:prstGeom prst="bentConnector3">
            <a:avLst>
              <a:gd name="adj1" fmla="val -8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36F39BAA-2CFA-4224-80E4-6415569D309C}"/>
              </a:ext>
            </a:extLst>
          </p:cNvPr>
          <p:cNvCxnSpPr>
            <a:cxnSpLocks/>
            <a:stCxn id="118" idx="4"/>
            <a:endCxn id="3" idx="0"/>
          </p:cNvCxnSpPr>
          <p:nvPr/>
        </p:nvCxnSpPr>
        <p:spPr>
          <a:xfrm rot="5400000">
            <a:off x="9759817" y="2786592"/>
            <a:ext cx="2062896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A59A0E4-108A-4AA1-9094-878542F28EE0}"/>
              </a:ext>
            </a:extLst>
          </p:cNvPr>
          <p:cNvSpPr txBox="1"/>
          <p:nvPr/>
        </p:nvSpPr>
        <p:spPr>
          <a:xfrm>
            <a:off x="6971612" y="19067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主语</a:t>
            </a: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BF5B56E-398D-4CEA-BA53-B7FC6AD7572A}"/>
              </a:ext>
            </a:extLst>
          </p:cNvPr>
          <p:cNvSpPr txBox="1"/>
          <p:nvPr/>
        </p:nvSpPr>
        <p:spPr>
          <a:xfrm>
            <a:off x="6325281" y="36845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谓语</a:t>
            </a: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58C8AE83-469A-4B4F-AC4C-99ABB90A2D60}"/>
              </a:ext>
            </a:extLst>
          </p:cNvPr>
          <p:cNvSpPr txBox="1"/>
          <p:nvPr/>
        </p:nvSpPr>
        <p:spPr>
          <a:xfrm>
            <a:off x="10560067" y="25564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相关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AD274157-9F5B-443A-9CC4-46404DCC6C47}"/>
              </a:ext>
            </a:extLst>
          </p:cNvPr>
          <p:cNvCxnSpPr/>
          <p:nvPr/>
        </p:nvCxnSpPr>
        <p:spPr>
          <a:xfrm>
            <a:off x="9735671" y="201706"/>
            <a:ext cx="0" cy="61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E084F55B-29C9-4050-8ED5-DA81FB942E78}"/>
              </a:ext>
            </a:extLst>
          </p:cNvPr>
          <p:cNvCxnSpPr>
            <a:cxnSpLocks/>
            <a:stCxn id="109" idx="3"/>
            <a:endCxn id="114" idx="1"/>
          </p:cNvCxnSpPr>
          <p:nvPr/>
        </p:nvCxnSpPr>
        <p:spPr>
          <a:xfrm flipV="1">
            <a:off x="4008790" y="1668182"/>
            <a:ext cx="1803517" cy="539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EC444A39-D277-402C-A20C-716BB81AB7BE}"/>
              </a:ext>
            </a:extLst>
          </p:cNvPr>
          <p:cNvSpPr txBox="1"/>
          <p:nvPr/>
        </p:nvSpPr>
        <p:spPr>
          <a:xfrm>
            <a:off x="4417738" y="151047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subclass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97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5514</TotalTime>
  <Words>1256</Words>
  <Application>Microsoft Office PowerPoint</Application>
  <PresentationFormat>宽屏</PresentationFormat>
  <Paragraphs>215</Paragraphs>
  <Slides>7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华文仿宋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盼盼</dc:creator>
  <cp:lastModifiedBy>郭 盼盼</cp:lastModifiedBy>
  <cp:revision>66</cp:revision>
  <dcterms:created xsi:type="dcterms:W3CDTF">2019-05-22T05:46:05Z</dcterms:created>
  <dcterms:modified xsi:type="dcterms:W3CDTF">2019-05-27T01:17:54Z</dcterms:modified>
</cp:coreProperties>
</file>