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16" y="-120"/>
      </p:cViewPr>
      <p:guideLst>
        <p:guide orient="horz" pos="3861"/>
        <p:guide pos="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6CB57-7C64-4802-AA3E-0D62ECC7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B37BE-741B-4EF7-AF4C-3169A181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989EE-94C8-47E5-94A3-215E317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F2435-4596-4C11-BE4F-C4FD7FBE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8DB15-8981-4A32-915E-12E70213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7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F8D2-2D6C-413C-8E62-4C67D236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8C9CD-6DE8-4209-8F27-6337216C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5BF55-A0D9-4E3F-9E86-F652116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FD7D8-2C06-4DEE-AE7F-B5165059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0EC34-3799-4E43-80A2-28E7C1C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7617C3-9D9E-44DA-9B2B-8B953FE10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AEBAA-78A3-44A6-AFA5-06578C09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F685-05D1-4D8A-A015-C8DBA4C2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C92B7-DC48-4C22-AC7E-A6C536B2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EA3C2-2AD3-4207-849C-997D9CB7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18C3-5925-49BF-8CD5-DFBA89B2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8C6BF-6E75-4F6B-8C33-019C2554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826E3-030D-48B5-A77D-5A6BA4EA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1BD6-9703-42BE-8A77-66DF819C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B4EAE-8146-4995-815A-A5B433F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5722-81A6-402E-A0A0-F3D1461E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4E633-572B-4469-8CF3-C2F3B70B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9D745-E983-4256-BA16-FF08B034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EC2C2-8D91-41A7-A542-D7B4A553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87F29-ED40-4D88-8D9E-64DFCAE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374D4-DF86-4C82-8444-CF7EF551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9E499-2C95-463B-90D1-96F4876BC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53113-D219-4241-AB56-2CD91C4E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2D568-D475-402B-82DF-7080272A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F8106-CD3A-4C4A-A188-11E890C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FA3EC-B892-436A-A150-792B559B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3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97816-1D70-454C-8705-A8931843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F4E3D-55F9-4308-8477-E227BE3A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52C60-ECFE-4AB1-A460-86DCEF5EE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35C37-045E-42A1-9D3F-FDE9857F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4CA1DE-5263-4C99-8DBE-A86623A40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4BC8E-6145-4634-93AA-E75A4181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12BCB7-05C6-4EC3-AFCB-5AD87F4A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93856-AD90-4A17-8BF9-BBD81192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0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4519D-49A5-4A1A-A1F3-60937D74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EED1A-02CF-4DDA-9A47-2216F8D3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3CE91A-0377-4F1B-8AEF-BFCC4767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6737B-D66D-4785-84C1-C454225C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0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F22995-C01E-4931-9B38-EC355FB0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5B034-FBBD-47F4-B88D-8477EF03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9F30E-6056-40BF-93DB-D24D271B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6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67DDB-E847-40EE-AB1F-499C49E2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113E7-382C-45F3-AB40-5A77F071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9B8DC-28CA-4FD2-B96C-3E9A10C8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11915-087D-4969-B05F-79AF652B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FE89-0413-48B2-A11C-454D7D9C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83AF4-8BB7-4EA8-A798-956EE99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4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A754A-751F-42CF-A4AA-30CB32AA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A3722-FCDA-439C-AC56-64F49434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A264B-DB28-4D49-ADB0-7F77DB55B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23588-D777-469C-929E-8D05F4EF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DBBB6-26A9-4E4A-AFC9-700F3AFC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8ADD5-644C-47F2-8148-AE48F23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A823C-A2D6-46A8-A2F2-81AFDCAB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F445C-6F6D-48EC-90F7-18C1427C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FEFB5-37B3-4660-83CB-CBB6CE80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B205-23FC-454B-99BD-40768AA7CAA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F168C-50D0-42E2-B673-E2B1795F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D8338-A7F3-4520-9985-A189A592A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41F4-38D3-4125-9CCB-BC53E8BB6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A841F6D-B66A-4D73-9017-BCB139F8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681038"/>
            <a:ext cx="8801100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ç¥åºæµç¨å¾âçå¾çæç´¢ç»æ">
            <a:extLst>
              <a:ext uri="{FF2B5EF4-FFF2-40B4-BE49-F238E27FC236}">
                <a16:creationId xmlns:a16="http://schemas.microsoft.com/office/drawing/2014/main" id="{0B29D823-72B5-4BE1-9EA8-F0D1C087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11429999" cy="645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701A431F-81E1-41A2-BCB4-903FA7BDDEA7}"/>
              </a:ext>
            </a:extLst>
          </p:cNvPr>
          <p:cNvGrpSpPr/>
          <p:nvPr/>
        </p:nvGrpSpPr>
        <p:grpSpPr>
          <a:xfrm>
            <a:off x="47625" y="266700"/>
            <a:ext cx="11864239" cy="6175942"/>
            <a:chOff x="473891" y="319314"/>
            <a:chExt cx="11152052" cy="6313715"/>
          </a:xfrm>
        </p:grpSpPr>
        <p:sp>
          <p:nvSpPr>
            <p:cNvPr id="92" name="man-standing-black-silhouette_37437">
              <a:extLst>
                <a:ext uri="{FF2B5EF4-FFF2-40B4-BE49-F238E27FC236}">
                  <a16:creationId xmlns:a16="http://schemas.microsoft.com/office/drawing/2014/main" id="{23B42955-FAA3-4EE2-AC18-3DC824438D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3216" y="5844958"/>
              <a:ext cx="268838" cy="461803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D8C8EDC-6908-4684-8182-0D89A8095DF0}"/>
                </a:ext>
              </a:extLst>
            </p:cNvPr>
            <p:cNvSpPr txBox="1"/>
            <p:nvPr/>
          </p:nvSpPr>
          <p:spPr>
            <a:xfrm>
              <a:off x="726418" y="6308463"/>
              <a:ext cx="786853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超级管理员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43AD52F-31A0-4FE5-9FBF-25D0DCD5EC81}"/>
                </a:ext>
              </a:extLst>
            </p:cNvPr>
            <p:cNvSpPr/>
            <p:nvPr/>
          </p:nvSpPr>
          <p:spPr>
            <a:xfrm>
              <a:off x="2018039" y="5885915"/>
              <a:ext cx="9607904" cy="74711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                                                                               支撑类服务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10BF96B-CE82-4DAB-9123-CADA0EB12920}"/>
                </a:ext>
              </a:extLst>
            </p:cNvPr>
            <p:cNvSpPr/>
            <p:nvPr/>
          </p:nvSpPr>
          <p:spPr>
            <a:xfrm>
              <a:off x="2126568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DAD557B-3DD2-425B-BC6F-C19D97B6CCBC}"/>
                </a:ext>
              </a:extLst>
            </p:cNvPr>
            <p:cNvSpPr/>
            <p:nvPr/>
          </p:nvSpPr>
          <p:spPr>
            <a:xfrm>
              <a:off x="4087033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自然语言处理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8C91A6-E8B0-42AB-A5A7-3DF2F0982C57}"/>
                </a:ext>
              </a:extLst>
            </p:cNvPr>
            <p:cNvSpPr/>
            <p:nvPr/>
          </p:nvSpPr>
          <p:spPr>
            <a:xfrm>
              <a:off x="6047497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5293E36-B4F6-4E9E-B284-0B7D8B138B9E}"/>
                </a:ext>
              </a:extLst>
            </p:cNvPr>
            <p:cNvSpPr/>
            <p:nvPr/>
          </p:nvSpPr>
          <p:spPr>
            <a:xfrm>
              <a:off x="8007961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图片处理组件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62ED04-845F-4EBC-B3F2-7E3756EF5C19}"/>
                </a:ext>
              </a:extLst>
            </p:cNvPr>
            <p:cNvSpPr/>
            <p:nvPr/>
          </p:nvSpPr>
          <p:spPr>
            <a:xfrm>
              <a:off x="9968426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音视频处理组件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1788E9E-E04F-4DC8-9318-5992F1C40E1B}"/>
                </a:ext>
              </a:extLst>
            </p:cNvPr>
            <p:cNvSpPr/>
            <p:nvPr/>
          </p:nvSpPr>
          <p:spPr>
            <a:xfrm>
              <a:off x="475518" y="2401785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样品管理系统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F3C2DBD-58EF-406E-BBA5-174BEEE2DE7E}"/>
                </a:ext>
              </a:extLst>
            </p:cNvPr>
            <p:cNvSpPr/>
            <p:nvPr/>
          </p:nvSpPr>
          <p:spPr>
            <a:xfrm>
              <a:off x="475518" y="3639385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模型管理系统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B83F68E-F9F2-4810-A884-8D3DB1C5D5E1}"/>
                </a:ext>
              </a:extLst>
            </p:cNvPr>
            <p:cNvSpPr/>
            <p:nvPr/>
          </p:nvSpPr>
          <p:spPr>
            <a:xfrm>
              <a:off x="473891" y="4821791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外部应用</a:t>
              </a:r>
            </a:p>
          </p:txBody>
        </p:sp>
        <p:cxnSp>
          <p:nvCxnSpPr>
            <p:cNvPr id="103" name="直接箭头连接符 50">
              <a:extLst>
                <a:ext uri="{FF2B5EF4-FFF2-40B4-BE49-F238E27FC236}">
                  <a16:creationId xmlns:a16="http://schemas.microsoft.com/office/drawing/2014/main" id="{EB009CB2-B6E2-48BF-B85C-B6FACFAEDA5D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 rot="10800000" flipV="1">
              <a:off x="1119846" y="4546305"/>
              <a:ext cx="908218" cy="275486"/>
            </a:xfrm>
            <a:prstGeom prst="bentConnector2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6ECCE45-AB33-41C3-87BC-1C69A98ED564}"/>
                </a:ext>
              </a:extLst>
            </p:cNvPr>
            <p:cNvSpPr txBox="1"/>
            <p:nvPr/>
          </p:nvSpPr>
          <p:spPr>
            <a:xfrm>
              <a:off x="1607759" y="4112975"/>
              <a:ext cx="420306" cy="38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外部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</a:t>
              </a:r>
            </a:p>
          </p:txBody>
        </p:sp>
        <p:cxnSp>
          <p:nvCxnSpPr>
            <p:cNvPr id="105" name="直接箭头连接符 50">
              <a:extLst>
                <a:ext uri="{FF2B5EF4-FFF2-40B4-BE49-F238E27FC236}">
                  <a16:creationId xmlns:a16="http://schemas.microsoft.com/office/drawing/2014/main" id="{5599DEE4-D371-48BD-B2FF-37F6DA742B80}"/>
                </a:ext>
              </a:extLst>
            </p:cNvPr>
            <p:cNvCxnSpPr>
              <a:cxnSpLocks/>
              <a:stCxn id="125" idx="1"/>
              <a:endCxn id="101" idx="3"/>
            </p:cNvCxnSpPr>
            <p:nvPr/>
          </p:nvCxnSpPr>
          <p:spPr>
            <a:xfrm rot="10800000">
              <a:off x="1767427" y="3841911"/>
              <a:ext cx="2166432" cy="1095350"/>
            </a:xfrm>
            <a:prstGeom prst="bentConnector3">
              <a:avLst>
                <a:gd name="adj1" fmla="val 7122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cxnSp>
          <p:nvCxnSpPr>
            <p:cNvPr id="106" name="直接箭头连接符 50">
              <a:extLst>
                <a:ext uri="{FF2B5EF4-FFF2-40B4-BE49-F238E27FC236}">
                  <a16:creationId xmlns:a16="http://schemas.microsoft.com/office/drawing/2014/main" id="{266AB36B-F690-4974-8463-68346F4A5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309" y="5392580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D3F8926-AF1C-43F9-9243-99A449608B76}"/>
                </a:ext>
              </a:extLst>
            </p:cNvPr>
            <p:cNvSpPr txBox="1"/>
            <p:nvPr/>
          </p:nvSpPr>
          <p:spPr>
            <a:xfrm>
              <a:off x="3918007" y="5593439"/>
              <a:ext cx="615709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cxnSp>
          <p:nvCxnSpPr>
            <p:cNvPr id="108" name="直接箭头连接符 50">
              <a:extLst>
                <a:ext uri="{FF2B5EF4-FFF2-40B4-BE49-F238E27FC236}">
                  <a16:creationId xmlns:a16="http://schemas.microsoft.com/office/drawing/2014/main" id="{46033D64-3585-46A7-A360-2A5B86F56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7005" y="5390878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50">
              <a:extLst>
                <a:ext uri="{FF2B5EF4-FFF2-40B4-BE49-F238E27FC236}">
                  <a16:creationId xmlns:a16="http://schemas.microsoft.com/office/drawing/2014/main" id="{544AAF94-55BE-45E5-9F3B-C7673D295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883" y="5390878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50">
              <a:extLst>
                <a:ext uri="{FF2B5EF4-FFF2-40B4-BE49-F238E27FC236}">
                  <a16:creationId xmlns:a16="http://schemas.microsoft.com/office/drawing/2014/main" id="{0C8268BE-9DD4-43C3-933B-980F4E61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3764" y="5385162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50">
              <a:extLst>
                <a:ext uri="{FF2B5EF4-FFF2-40B4-BE49-F238E27FC236}">
                  <a16:creationId xmlns:a16="http://schemas.microsoft.com/office/drawing/2014/main" id="{A235AD30-7B78-4832-AC08-76AD797B60D8}"/>
                </a:ext>
              </a:extLst>
            </p:cNvPr>
            <p:cNvCxnSpPr>
              <a:cxnSpLocks/>
              <a:stCxn id="100" idx="3"/>
              <a:endCxn id="122" idx="1"/>
            </p:cNvCxnSpPr>
            <p:nvPr/>
          </p:nvCxnSpPr>
          <p:spPr>
            <a:xfrm>
              <a:off x="1767427" y="2604311"/>
              <a:ext cx="1849003" cy="578428"/>
            </a:xfrm>
            <a:prstGeom prst="bentConnector3">
              <a:avLst>
                <a:gd name="adj1" fmla="val 6826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12" name="man-standing-black-silhouette_37437">
              <a:extLst>
                <a:ext uri="{FF2B5EF4-FFF2-40B4-BE49-F238E27FC236}">
                  <a16:creationId xmlns:a16="http://schemas.microsoft.com/office/drawing/2014/main" id="{810B1DBD-04FC-447B-B5FE-AFAA4F18E9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1029" y="326228"/>
              <a:ext cx="268838" cy="461804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1D4E4B3-FB7F-487D-B28A-CD6302EF0751}"/>
                </a:ext>
              </a:extLst>
            </p:cNvPr>
            <p:cNvSpPr txBox="1"/>
            <p:nvPr/>
          </p:nvSpPr>
          <p:spPr>
            <a:xfrm>
              <a:off x="3429584" y="789733"/>
              <a:ext cx="664671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普通用户</a:t>
              </a:r>
            </a:p>
          </p:txBody>
        </p:sp>
        <p:sp>
          <p:nvSpPr>
            <p:cNvPr id="114" name="man-standing-black-silhouette_37437">
              <a:extLst>
                <a:ext uri="{FF2B5EF4-FFF2-40B4-BE49-F238E27FC236}">
                  <a16:creationId xmlns:a16="http://schemas.microsoft.com/office/drawing/2014/main" id="{4D7246FC-F7DD-42C8-A048-ABACB49B0E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5904" y="319314"/>
              <a:ext cx="268838" cy="461803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87A6272-A2F9-4C47-9C97-2010FFF3D7A2}"/>
                </a:ext>
              </a:extLst>
            </p:cNvPr>
            <p:cNvSpPr txBox="1"/>
            <p:nvPr/>
          </p:nvSpPr>
          <p:spPr>
            <a:xfrm>
              <a:off x="4450192" y="782818"/>
              <a:ext cx="664671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运营人员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12813A6-DD51-4FA9-BE7C-863F62122C47}"/>
                </a:ext>
              </a:extLst>
            </p:cNvPr>
            <p:cNvSpPr txBox="1"/>
            <p:nvPr/>
          </p:nvSpPr>
          <p:spPr>
            <a:xfrm>
              <a:off x="6762401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0F8A4EF9-8360-4952-9379-A3BE27F574E9}"/>
                </a:ext>
              </a:extLst>
            </p:cNvPr>
            <p:cNvSpPr txBox="1"/>
            <p:nvPr/>
          </p:nvSpPr>
          <p:spPr>
            <a:xfrm>
              <a:off x="8771246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7DFFC487-BA08-492F-B1A6-29FD7BC7E89D}"/>
                </a:ext>
              </a:extLst>
            </p:cNvPr>
            <p:cNvSpPr txBox="1"/>
            <p:nvPr/>
          </p:nvSpPr>
          <p:spPr>
            <a:xfrm>
              <a:off x="10859735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cxnSp>
          <p:nvCxnSpPr>
            <p:cNvPr id="119" name="直接箭头连接符 50">
              <a:extLst>
                <a:ext uri="{FF2B5EF4-FFF2-40B4-BE49-F238E27FC236}">
                  <a16:creationId xmlns:a16="http://schemas.microsoft.com/office/drawing/2014/main" id="{8D16295B-039B-423A-96F9-E72B89BEA82A}"/>
                </a:ext>
              </a:extLst>
            </p:cNvPr>
            <p:cNvCxnSpPr>
              <a:cxnSpLocks/>
              <a:stCxn id="125" idx="3"/>
              <a:endCxn id="147" idx="1"/>
            </p:cNvCxnSpPr>
            <p:nvPr/>
          </p:nvCxnSpPr>
          <p:spPr>
            <a:xfrm flipV="1">
              <a:off x="5292391" y="4038101"/>
              <a:ext cx="801579" cy="8991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1DA4FCE-9BB4-412A-AD58-E6464093359F}"/>
                </a:ext>
              </a:extLst>
            </p:cNvPr>
            <p:cNvSpPr/>
            <p:nvPr/>
          </p:nvSpPr>
          <p:spPr>
            <a:xfrm>
              <a:off x="2018038" y="1142121"/>
              <a:ext cx="3493280" cy="2509071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知库网站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3E6225-B070-425B-96FA-221F3D9863CB}"/>
                </a:ext>
              </a:extLst>
            </p:cNvPr>
            <p:cNvSpPr/>
            <p:nvPr/>
          </p:nvSpPr>
          <p:spPr>
            <a:xfrm>
              <a:off x="3607996" y="1458359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知库门户子系统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396BA83-4BEB-4BE8-BB23-C1895239D483}"/>
                </a:ext>
              </a:extLst>
            </p:cNvPr>
            <p:cNvSpPr/>
            <p:nvPr/>
          </p:nvSpPr>
          <p:spPr>
            <a:xfrm>
              <a:off x="3616430" y="3002680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知库运营子系统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B11291C-1614-442C-8A7A-9748C529D91C}"/>
                </a:ext>
              </a:extLst>
            </p:cNvPr>
            <p:cNvSpPr/>
            <p:nvPr/>
          </p:nvSpPr>
          <p:spPr>
            <a:xfrm>
              <a:off x="2114456" y="2375191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内容发布子系统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E9D8C59-A8A4-4C58-B398-4B80367A95B7}"/>
                </a:ext>
              </a:extLst>
            </p:cNvPr>
            <p:cNvSpPr/>
            <p:nvPr/>
          </p:nvSpPr>
          <p:spPr>
            <a:xfrm>
              <a:off x="2018038" y="4055618"/>
              <a:ext cx="3493280" cy="1268891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基础数据管理系统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7766865-4E37-4593-9082-CF0527150ECD}"/>
                </a:ext>
              </a:extLst>
            </p:cNvPr>
            <p:cNvSpPr/>
            <p:nvPr/>
          </p:nvSpPr>
          <p:spPr>
            <a:xfrm>
              <a:off x="3933859" y="4757202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语料管理子系统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599F3EE-59A7-4445-B992-0C8975359D95}"/>
                </a:ext>
              </a:extLst>
            </p:cNvPr>
            <p:cNvSpPr/>
            <p:nvPr/>
          </p:nvSpPr>
          <p:spPr>
            <a:xfrm>
              <a:off x="2312912" y="4731118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基础数据管理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2D4A7A7-8B7D-43E6-BA74-6A0E81B10FBA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10" y="1844869"/>
              <a:ext cx="0" cy="11430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9963EF5-6B44-483C-984D-314503C6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092" y="1818477"/>
              <a:ext cx="0" cy="116942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EA352C6-4252-49B7-9341-30613749460C}"/>
                </a:ext>
              </a:extLst>
            </p:cNvPr>
            <p:cNvSpPr txBox="1"/>
            <p:nvPr/>
          </p:nvSpPr>
          <p:spPr>
            <a:xfrm>
              <a:off x="4385935" y="2171531"/>
              <a:ext cx="322561" cy="575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提交任务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67B1742-5747-407A-A4A9-A11969F355E6}"/>
                </a:ext>
              </a:extLst>
            </p:cNvPr>
            <p:cNvSpPr txBox="1"/>
            <p:nvPr/>
          </p:nvSpPr>
          <p:spPr>
            <a:xfrm>
              <a:off x="3913394" y="2170989"/>
              <a:ext cx="322561" cy="575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发布任务</a:t>
              </a:r>
            </a:p>
          </p:txBody>
        </p:sp>
        <p:cxnSp>
          <p:nvCxnSpPr>
            <p:cNvPr id="131" name="直接箭头连接符 50">
              <a:extLst>
                <a:ext uri="{FF2B5EF4-FFF2-40B4-BE49-F238E27FC236}">
                  <a16:creationId xmlns:a16="http://schemas.microsoft.com/office/drawing/2014/main" id="{D98C2615-1B3B-4B01-9CDD-0DF1ECA64AC5}"/>
                </a:ext>
              </a:extLst>
            </p:cNvPr>
            <p:cNvCxnSpPr>
              <a:cxnSpLocks/>
              <a:stCxn id="123" idx="0"/>
              <a:endCxn id="121" idx="1"/>
            </p:cNvCxnSpPr>
            <p:nvPr/>
          </p:nvCxnSpPr>
          <p:spPr>
            <a:xfrm rot="5400000" flipH="1" flipV="1">
              <a:off x="2832473" y="1599667"/>
              <a:ext cx="736773" cy="814274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EEF54D5-4EEB-4F00-AD94-7B26F5B8002E}"/>
                </a:ext>
              </a:extLst>
            </p:cNvPr>
            <p:cNvSpPr txBox="1"/>
            <p:nvPr/>
          </p:nvSpPr>
          <p:spPr>
            <a:xfrm>
              <a:off x="2784892" y="2050820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发布内容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1850788-9552-4E7D-A152-22CF5523FA89}"/>
                </a:ext>
              </a:extLst>
            </p:cNvPr>
            <p:cNvSpPr txBox="1"/>
            <p:nvPr/>
          </p:nvSpPr>
          <p:spPr>
            <a:xfrm>
              <a:off x="3747494" y="4190488"/>
              <a:ext cx="469111" cy="3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语料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FDC36C9-4622-4A47-B1CA-D6756425ECF0}"/>
                </a:ext>
              </a:extLst>
            </p:cNvPr>
            <p:cNvSpPr txBox="1"/>
            <p:nvPr/>
          </p:nvSpPr>
          <p:spPr>
            <a:xfrm>
              <a:off x="4276830" y="3734169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生成语料</a:t>
              </a:r>
            </a:p>
          </p:txBody>
        </p:sp>
        <p:cxnSp>
          <p:nvCxnSpPr>
            <p:cNvPr id="135" name="直接箭头连接符 50">
              <a:extLst>
                <a:ext uri="{FF2B5EF4-FFF2-40B4-BE49-F238E27FC236}">
                  <a16:creationId xmlns:a16="http://schemas.microsoft.com/office/drawing/2014/main" id="{3B0F0AB3-86EF-476F-8686-7D2B22B2AEEE}"/>
                </a:ext>
              </a:extLst>
            </p:cNvPr>
            <p:cNvCxnSpPr>
              <a:cxnSpLocks/>
              <a:stCxn id="122" idx="2"/>
              <a:endCxn id="125" idx="0"/>
            </p:cNvCxnSpPr>
            <p:nvPr/>
          </p:nvCxnSpPr>
          <p:spPr>
            <a:xfrm rot="16200000" flipH="1">
              <a:off x="3757209" y="3901285"/>
              <a:ext cx="1394405" cy="317429"/>
            </a:xfrm>
            <a:prstGeom prst="bentConnector3">
              <a:avLst>
                <a:gd name="adj1" fmla="val 68976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0962A71-5AAE-4106-A7AB-1BB1B7D8C90B}"/>
                </a:ext>
              </a:extLst>
            </p:cNvPr>
            <p:cNvSpPr txBox="1"/>
            <p:nvPr/>
          </p:nvSpPr>
          <p:spPr>
            <a:xfrm>
              <a:off x="1988481" y="2905225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同步样品</a:t>
              </a:r>
            </a:p>
          </p:txBody>
        </p:sp>
        <p:sp>
          <p:nvSpPr>
            <p:cNvPr id="137" name="man-standing-black-silhouette_37437">
              <a:extLst>
                <a:ext uri="{FF2B5EF4-FFF2-40B4-BE49-F238E27FC236}">
                  <a16:creationId xmlns:a16="http://schemas.microsoft.com/office/drawing/2014/main" id="{BBADEC17-E5F1-468F-9B7A-73D717C079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81473" y="319314"/>
              <a:ext cx="268838" cy="461804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E0A438A-FB93-49A6-BA76-CE5F61A3C573}"/>
                </a:ext>
              </a:extLst>
            </p:cNvPr>
            <p:cNvSpPr txBox="1"/>
            <p:nvPr/>
          </p:nvSpPr>
          <p:spPr>
            <a:xfrm>
              <a:off x="8060083" y="855786"/>
              <a:ext cx="542489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管理员</a:t>
              </a: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55DAA814-99B6-4525-9CD7-7BDADCCE7ECB}"/>
                </a:ext>
              </a:extLst>
            </p:cNvPr>
            <p:cNvCxnSpPr/>
            <p:nvPr/>
          </p:nvCxnSpPr>
          <p:spPr>
            <a:xfrm flipH="1">
              <a:off x="5511318" y="1934050"/>
              <a:ext cx="423655" cy="0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B0F0EF0-D53A-413F-85F5-6B79F8C45B24}"/>
                </a:ext>
              </a:extLst>
            </p:cNvPr>
            <p:cNvSpPr txBox="1"/>
            <p:nvPr/>
          </p:nvSpPr>
          <p:spPr>
            <a:xfrm>
              <a:off x="5530523" y="1444778"/>
              <a:ext cx="469111" cy="3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提供数据</a:t>
              </a:r>
            </a:p>
          </p:txBody>
        </p:sp>
        <p:cxnSp>
          <p:nvCxnSpPr>
            <p:cNvPr id="141" name="连接符: 曲线 140">
              <a:extLst>
                <a:ext uri="{FF2B5EF4-FFF2-40B4-BE49-F238E27FC236}">
                  <a16:creationId xmlns:a16="http://schemas.microsoft.com/office/drawing/2014/main" id="{182188B3-57A0-45F4-BDB4-3D3F05CDBFF3}"/>
                </a:ext>
              </a:extLst>
            </p:cNvPr>
            <p:cNvCxnSpPr>
              <a:cxnSpLocks/>
              <a:stCxn id="113" idx="3"/>
              <a:endCxn id="121" idx="0"/>
            </p:cNvCxnSpPr>
            <p:nvPr/>
          </p:nvCxnSpPr>
          <p:spPr>
            <a:xfrm>
              <a:off x="4094254" y="913325"/>
              <a:ext cx="193008" cy="545033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3811778E-7E2D-47EE-95C4-92ED0FFA5CE1}"/>
                </a:ext>
              </a:extLst>
            </p:cNvPr>
            <p:cNvCxnSpPr>
              <a:cxnSpLocks/>
              <a:stCxn id="115" idx="3"/>
              <a:endCxn id="122" idx="3"/>
            </p:cNvCxnSpPr>
            <p:nvPr/>
          </p:nvCxnSpPr>
          <p:spPr>
            <a:xfrm flipH="1">
              <a:off x="4974961" y="906411"/>
              <a:ext cx="139901" cy="2276328"/>
            </a:xfrm>
            <a:prstGeom prst="curvedConnector3">
              <a:avLst>
                <a:gd name="adj1" fmla="val -155682"/>
              </a:avLst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连接符: 曲线 142">
              <a:extLst>
                <a:ext uri="{FF2B5EF4-FFF2-40B4-BE49-F238E27FC236}">
                  <a16:creationId xmlns:a16="http://schemas.microsoft.com/office/drawing/2014/main" id="{F944F7C9-4771-446C-B25E-374CFF89F68D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 flipV="1">
              <a:off x="1513271" y="6259472"/>
              <a:ext cx="504768" cy="17258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1CAF723-DEE7-4ACC-9F7C-A7C942E2486B}"/>
                </a:ext>
              </a:extLst>
            </p:cNvPr>
            <p:cNvSpPr/>
            <p:nvPr/>
          </p:nvSpPr>
          <p:spPr>
            <a:xfrm>
              <a:off x="6075290" y="326228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采集管理系统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AB05FB0E-A547-4B8B-A911-0F958A85AB3F}"/>
                </a:ext>
              </a:extLst>
            </p:cNvPr>
            <p:cNvSpPr/>
            <p:nvPr/>
          </p:nvSpPr>
          <p:spPr>
            <a:xfrm>
              <a:off x="5935787" y="1123836"/>
              <a:ext cx="1556753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C7F289F-9E8B-4A59-9A29-1FE69CE76678}"/>
                </a:ext>
              </a:extLst>
            </p:cNvPr>
            <p:cNvSpPr/>
            <p:nvPr/>
          </p:nvSpPr>
          <p:spPr>
            <a:xfrm>
              <a:off x="6093970" y="2217555"/>
              <a:ext cx="1222579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子数据中转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BC0496B-62E9-4A01-BBB7-DA3C730DDAFC}"/>
                </a:ext>
              </a:extLst>
            </p:cNvPr>
            <p:cNvSpPr/>
            <p:nvPr/>
          </p:nvSpPr>
          <p:spPr>
            <a:xfrm>
              <a:off x="6093970" y="3839842"/>
              <a:ext cx="1222579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E506085-522C-48BE-BF6D-E1576C827B5F}"/>
                </a:ext>
              </a:extLst>
            </p:cNvPr>
            <p:cNvSpPr/>
            <p:nvPr/>
          </p:nvSpPr>
          <p:spPr>
            <a:xfrm>
              <a:off x="7915213" y="1123836"/>
              <a:ext cx="1656091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679C5661-0B00-409B-A292-08C7DE466860}"/>
                </a:ext>
              </a:extLst>
            </p:cNvPr>
            <p:cNvSpPr/>
            <p:nvPr/>
          </p:nvSpPr>
          <p:spPr>
            <a:xfrm>
              <a:off x="8072645" y="4365869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知识加工分析组件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903ADA5-2E28-4656-9FA0-7B668B9B9049}"/>
                </a:ext>
              </a:extLst>
            </p:cNvPr>
            <p:cNvSpPr/>
            <p:nvPr/>
          </p:nvSpPr>
          <p:spPr>
            <a:xfrm>
              <a:off x="8072645" y="3105367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知识图谱管理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3EF146E-2FCC-4BE0-AEA3-DBB4FBB19583}"/>
                </a:ext>
              </a:extLst>
            </p:cNvPr>
            <p:cNvSpPr/>
            <p:nvPr/>
          </p:nvSpPr>
          <p:spPr>
            <a:xfrm>
              <a:off x="8072644" y="1844869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知识图谱搜索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F0EE48B6-C755-4A20-8705-A7DC7D6118D9}"/>
                </a:ext>
              </a:extLst>
            </p:cNvPr>
            <p:cNvSpPr/>
            <p:nvPr/>
          </p:nvSpPr>
          <p:spPr>
            <a:xfrm>
              <a:off x="10003262" y="1123836"/>
              <a:ext cx="1616199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18166FC-C4C9-4BCA-8C24-5CB3CF09850B}"/>
                </a:ext>
              </a:extLst>
            </p:cNvPr>
            <p:cNvSpPr/>
            <p:nvPr/>
          </p:nvSpPr>
          <p:spPr>
            <a:xfrm>
              <a:off x="10105711" y="1557094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有害识别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9FA69E0-B784-4B67-A948-CE35A327D2FA}"/>
                </a:ext>
              </a:extLst>
            </p:cNvPr>
            <p:cNvSpPr/>
            <p:nvPr/>
          </p:nvSpPr>
          <p:spPr>
            <a:xfrm>
              <a:off x="10105711" y="2189760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突发事件识别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14DFCFE-1F6A-47FD-B635-C2D71065DC2C}"/>
                </a:ext>
              </a:extLst>
            </p:cNvPr>
            <p:cNvSpPr/>
            <p:nvPr/>
          </p:nvSpPr>
          <p:spPr>
            <a:xfrm>
              <a:off x="10105711" y="2822425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事件推理</a:t>
              </a: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2F624AB-FC37-465D-99E0-7C919D00BA29}"/>
                </a:ext>
              </a:extLst>
            </p:cNvPr>
            <p:cNvSpPr/>
            <p:nvPr/>
          </p:nvSpPr>
          <p:spPr>
            <a:xfrm>
              <a:off x="10105711" y="3455091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信息搜索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FB4BA19F-D5AC-47B1-AE9D-6F3C6BCE0728}"/>
                </a:ext>
              </a:extLst>
            </p:cNvPr>
            <p:cNvSpPr/>
            <p:nvPr/>
          </p:nvSpPr>
          <p:spPr>
            <a:xfrm>
              <a:off x="10105711" y="4087758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社交关系分析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DFF816B-B37C-4E8D-B376-060D01AFD5AE}"/>
                </a:ext>
              </a:extLst>
            </p:cNvPr>
            <p:cNvSpPr/>
            <p:nvPr/>
          </p:nvSpPr>
          <p:spPr>
            <a:xfrm>
              <a:off x="10105711" y="4720423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93E26C0-C4B1-4540-BD33-3E9E27820E25}"/>
                </a:ext>
              </a:extLst>
            </p:cNvPr>
            <p:cNvSpPr txBox="1"/>
            <p:nvPr/>
          </p:nvSpPr>
          <p:spPr>
            <a:xfrm>
              <a:off x="7498214" y="3540335"/>
              <a:ext cx="420306" cy="418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原料</a:t>
              </a:r>
            </a:p>
          </p:txBody>
        </p:sp>
        <p:cxnSp>
          <p:nvCxnSpPr>
            <p:cNvPr id="160" name="直接箭头连接符 50">
              <a:extLst>
                <a:ext uri="{FF2B5EF4-FFF2-40B4-BE49-F238E27FC236}">
                  <a16:creationId xmlns:a16="http://schemas.microsoft.com/office/drawing/2014/main" id="{3A895FB7-DD69-489C-9A75-C9CD3587FC29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>
              <a:off x="7316549" y="4038102"/>
              <a:ext cx="756096" cy="5260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1D8E032-894A-4344-B33C-C4A0C8F7EDFA}"/>
                </a:ext>
              </a:extLst>
            </p:cNvPr>
            <p:cNvSpPr txBox="1"/>
            <p:nvPr/>
          </p:nvSpPr>
          <p:spPr>
            <a:xfrm>
              <a:off x="8726559" y="3807699"/>
              <a:ext cx="664671" cy="25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提交审核</a:t>
              </a: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7260767D-3731-4CC5-992E-A4A2B8F38E59}"/>
                </a:ext>
              </a:extLst>
            </p:cNvPr>
            <p:cNvSpPr txBox="1"/>
            <p:nvPr/>
          </p:nvSpPr>
          <p:spPr>
            <a:xfrm>
              <a:off x="9569230" y="2797169"/>
              <a:ext cx="507711" cy="40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检索</a:t>
              </a:r>
            </a:p>
          </p:txBody>
        </p:sp>
        <p:cxnSp>
          <p:nvCxnSpPr>
            <p:cNvPr id="163" name="直接箭头连接符 50">
              <a:extLst>
                <a:ext uri="{FF2B5EF4-FFF2-40B4-BE49-F238E27FC236}">
                  <a16:creationId xmlns:a16="http://schemas.microsoft.com/office/drawing/2014/main" id="{90443812-0A06-4F95-A00C-3B0D0AD9CF43}"/>
                </a:ext>
              </a:extLst>
            </p:cNvPr>
            <p:cNvCxnSpPr>
              <a:cxnSpLocks/>
            </p:cNvCxnSpPr>
            <p:nvPr/>
          </p:nvCxnSpPr>
          <p:spPr>
            <a:xfrm>
              <a:off x="9563313" y="3335865"/>
              <a:ext cx="439949" cy="0"/>
            </a:xfrm>
            <a:prstGeom prst="straightConnector1">
              <a:avLst/>
            </a:prstGeom>
            <a:ln w="60325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50">
              <a:extLst>
                <a:ext uri="{FF2B5EF4-FFF2-40B4-BE49-F238E27FC236}">
                  <a16:creationId xmlns:a16="http://schemas.microsoft.com/office/drawing/2014/main" id="{EBDF0AC3-409F-4804-AF5C-4665A6E4F8DB}"/>
                </a:ext>
              </a:extLst>
            </p:cNvPr>
            <p:cNvCxnSpPr>
              <a:cxnSpLocks/>
              <a:endCxn id="149" idx="3"/>
            </p:cNvCxnSpPr>
            <p:nvPr/>
          </p:nvCxnSpPr>
          <p:spPr>
            <a:xfrm flipH="1">
              <a:off x="9413871" y="4564129"/>
              <a:ext cx="55455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1C2AD59-91A4-4A5F-B0ED-6190AEB14613}"/>
                </a:ext>
              </a:extLst>
            </p:cNvPr>
            <p:cNvSpPr txBox="1"/>
            <p:nvPr/>
          </p:nvSpPr>
          <p:spPr>
            <a:xfrm>
              <a:off x="9569231" y="4087760"/>
              <a:ext cx="420306" cy="401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反馈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</a:t>
              </a: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40DE05D-6A57-4067-B7C1-7E13645EDE59}"/>
                </a:ext>
              </a:extLst>
            </p:cNvPr>
            <p:cNvSpPr txBox="1"/>
            <p:nvPr/>
          </p:nvSpPr>
          <p:spPr>
            <a:xfrm>
              <a:off x="8735062" y="2551656"/>
              <a:ext cx="542489" cy="25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可视化</a:t>
              </a:r>
            </a:p>
          </p:txBody>
        </p:sp>
        <p:cxnSp>
          <p:nvCxnSpPr>
            <p:cNvPr id="167" name="直接箭头连接符 50">
              <a:extLst>
                <a:ext uri="{FF2B5EF4-FFF2-40B4-BE49-F238E27FC236}">
                  <a16:creationId xmlns:a16="http://schemas.microsoft.com/office/drawing/2014/main" id="{E8398D78-052A-4C54-98CB-25DF7EEF7DE0}"/>
                </a:ext>
              </a:extLst>
            </p:cNvPr>
            <p:cNvCxnSpPr>
              <a:cxnSpLocks/>
              <a:stCxn id="144" idx="2"/>
              <a:endCxn id="146" idx="3"/>
            </p:cNvCxnSpPr>
            <p:nvPr/>
          </p:nvCxnSpPr>
          <p:spPr>
            <a:xfrm rot="16200000" flipH="1">
              <a:off x="6176630" y="1275895"/>
              <a:ext cx="1684534" cy="595304"/>
            </a:xfrm>
            <a:prstGeom prst="bentConnector4">
              <a:avLst>
                <a:gd name="adj1" fmla="val 12235"/>
                <a:gd name="adj2" fmla="val 163976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75B6C07-26F5-4375-8907-6ABCFAFDFDB4}"/>
                </a:ext>
              </a:extLst>
            </p:cNvPr>
            <p:cNvSpPr txBox="1"/>
            <p:nvPr/>
          </p:nvSpPr>
          <p:spPr>
            <a:xfrm>
              <a:off x="6122408" y="1142128"/>
              <a:ext cx="1398582" cy="58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数据调度系统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EF1987F9-4E78-4F8D-99C1-094ABD058C17}"/>
                </a:ext>
              </a:extLst>
            </p:cNvPr>
            <p:cNvSpPr txBox="1"/>
            <p:nvPr/>
          </p:nvSpPr>
          <p:spPr>
            <a:xfrm>
              <a:off x="8086274" y="1161276"/>
              <a:ext cx="1398582" cy="30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知识管理系统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0C084C6-0D7F-479C-ACB5-5AB8F0E58B77}"/>
                </a:ext>
              </a:extLst>
            </p:cNvPr>
            <p:cNvSpPr/>
            <p:nvPr/>
          </p:nvSpPr>
          <p:spPr>
            <a:xfrm>
              <a:off x="10185131" y="1134753"/>
              <a:ext cx="1202272" cy="308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知识图谱应用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71" name="连接符: 曲线 170">
              <a:extLst>
                <a:ext uri="{FF2B5EF4-FFF2-40B4-BE49-F238E27FC236}">
                  <a16:creationId xmlns:a16="http://schemas.microsoft.com/office/drawing/2014/main" id="{DA668BB3-9A53-479D-AFB8-B44C71273B97}"/>
                </a:ext>
              </a:extLst>
            </p:cNvPr>
            <p:cNvCxnSpPr>
              <a:cxnSpLocks/>
              <a:stCxn id="138" idx="3"/>
              <a:endCxn id="169" idx="0"/>
            </p:cNvCxnSpPr>
            <p:nvPr/>
          </p:nvCxnSpPr>
          <p:spPr>
            <a:xfrm>
              <a:off x="8602572" y="979377"/>
              <a:ext cx="182994" cy="181898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D3DA7BF-F5D6-4A6D-8686-FBD4FD19C2AF}"/>
                </a:ext>
              </a:extLst>
            </p:cNvPr>
            <p:cNvCxnSpPr>
              <a:cxnSpLocks/>
              <a:stCxn id="146" idx="2"/>
              <a:endCxn id="147" idx="0"/>
            </p:cNvCxnSpPr>
            <p:nvPr/>
          </p:nvCxnSpPr>
          <p:spPr>
            <a:xfrm>
              <a:off x="6705260" y="2614073"/>
              <a:ext cx="0" cy="122576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AEF90856-CAA5-4C43-BC9D-A60186271D62}"/>
                </a:ext>
              </a:extLst>
            </p:cNvPr>
            <p:cNvCxnSpPr>
              <a:cxnSpLocks/>
              <a:stCxn id="150" idx="0"/>
              <a:endCxn id="151" idx="2"/>
            </p:cNvCxnSpPr>
            <p:nvPr/>
          </p:nvCxnSpPr>
          <p:spPr>
            <a:xfrm flipH="1" flipV="1">
              <a:off x="8743258" y="2241387"/>
              <a:ext cx="1" cy="86398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1163B5A4-FBF0-414E-9E12-4C34BDCEA1EB}"/>
                </a:ext>
              </a:extLst>
            </p:cNvPr>
            <p:cNvCxnSpPr>
              <a:cxnSpLocks/>
              <a:stCxn id="149" idx="0"/>
              <a:endCxn id="150" idx="2"/>
            </p:cNvCxnSpPr>
            <p:nvPr/>
          </p:nvCxnSpPr>
          <p:spPr>
            <a:xfrm flipV="1">
              <a:off x="8743258" y="3501885"/>
              <a:ext cx="0" cy="8639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DF62944-B1FA-49BD-89A9-F1C3B35F85BC}"/>
                </a:ext>
              </a:extLst>
            </p:cNvPr>
            <p:cNvSpPr/>
            <p:nvPr/>
          </p:nvSpPr>
          <p:spPr>
            <a:xfrm>
              <a:off x="8929086" y="319314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外部应用</a:t>
              </a:r>
            </a:p>
          </p:txBody>
        </p:sp>
        <p:cxnSp>
          <p:nvCxnSpPr>
            <p:cNvPr id="176" name="连接符: 肘形 175">
              <a:extLst>
                <a:ext uri="{FF2B5EF4-FFF2-40B4-BE49-F238E27FC236}">
                  <a16:creationId xmlns:a16="http://schemas.microsoft.com/office/drawing/2014/main" id="{35079EB5-6ADC-49DA-B2D2-186F774B546B}"/>
                </a:ext>
              </a:extLst>
            </p:cNvPr>
            <p:cNvCxnSpPr>
              <a:cxnSpLocks/>
              <a:stCxn id="175" idx="2"/>
            </p:cNvCxnSpPr>
            <p:nvPr/>
          </p:nvCxnSpPr>
          <p:spPr>
            <a:xfrm rot="5400000">
              <a:off x="9302084" y="836157"/>
              <a:ext cx="384749" cy="161166"/>
            </a:xfrm>
            <a:prstGeom prst="bentConnector3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A6C0C7E0-8120-4D4E-9A35-B0E5F29953C8}"/>
                </a:ext>
              </a:extLst>
            </p:cNvPr>
            <p:cNvSpPr txBox="1"/>
            <p:nvPr/>
          </p:nvSpPr>
          <p:spPr>
            <a:xfrm>
              <a:off x="9606141" y="727502"/>
              <a:ext cx="420306" cy="38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外部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40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127</Words>
  <Application>Microsoft Office PowerPoint</Application>
  <PresentationFormat>宽屏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盼盼</dc:creator>
  <cp:lastModifiedBy>郭 盼盼</cp:lastModifiedBy>
  <cp:revision>4</cp:revision>
  <dcterms:created xsi:type="dcterms:W3CDTF">2019-03-25T05:22:15Z</dcterms:created>
  <dcterms:modified xsi:type="dcterms:W3CDTF">2019-03-27T07:55:46Z</dcterms:modified>
</cp:coreProperties>
</file>