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694" r:id="rId4"/>
    <p:sldId id="69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8495"/>
    <a:srgbClr val="5E5CA2"/>
    <a:srgbClr val="D6C88B"/>
    <a:srgbClr val="649EB2"/>
    <a:srgbClr val="D66E49"/>
    <a:srgbClr val="31778E"/>
    <a:srgbClr val="639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53AE8-0B4F-44D4-A989-C52E5776B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A13FA-7C22-42BF-986B-3F08FE7A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78BA5-353D-40DB-A0D2-190BB55A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CD36F-91F5-446C-8398-A4EA9980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1A543-A8F8-4AD6-A94D-13523A8D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1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C25-BAEC-4113-834B-FAB3BBA3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797C9-FDF5-4155-B967-F61D76BF2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A0126-B2CE-4477-8BBA-F0EADE59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97800-B8D8-4657-95B6-CC781D33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4E039-93D9-4E99-BEAD-F24BB081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9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9B64BC-8719-4CB0-8657-D55386693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3008DD-918E-4E9F-BCBE-C0C50E59B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78819-0F7A-4510-9256-2B23BDC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F5DC2-2ECC-4A6E-B9C3-8E911334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14ECD-FCE6-49A7-BCB5-2D5643B4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2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D19AF-4C8D-4597-887E-2FC64BBB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624F9E-A236-4163-8B1E-EE0A8D2D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1D1D6-B496-4090-97E7-C6F2A452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208B4-CA50-4BC7-A796-B805CBDB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7EFCA-D5A1-4D9A-B039-2E6EC95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7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004BE-0287-475C-B253-ED66FB4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9BD67-BD0A-458E-9813-2F7A0041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96CC7-668D-489A-9830-244FD21A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5F303-7053-438C-BFC1-B63B0EE3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70B25-E942-47BA-89E4-14861736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E4161-1978-4EA5-9B7B-E365C49C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229E1-58E1-47F2-AE24-7E8818CE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EF4A3-1E19-4148-9E98-EB4EC305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3D602-3D4A-4726-AFB0-DA7DED06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8E458-971F-4125-AB70-FCB3D33A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8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4E01E-12B3-45EA-8D9F-868C5204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B07C5-EF84-410D-B15A-C985C58A3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D83D38-1348-42E9-A609-877DBA03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05C98-E924-494E-997E-BDE058B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16AE0-9FA4-438C-8F57-E7555827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8306C-AFB3-4D98-8DB5-CB2AEA7C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7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2DB0-E334-4313-B7D5-01095DF3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3EB33-3D8A-4B2F-ADC4-12B6FE82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5B070-12B3-4F65-A764-A9FD5D85A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7167F8-3987-4456-B788-EAD14108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E4CD1B-0B96-4008-93C0-59F47F47B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977C10-3848-45F0-9D56-646CE78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C2B3A-1D9B-440D-ACC0-38602DFF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A39B9-C0FE-4944-AC4E-8052ED4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91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9928-DC3F-441C-846F-93BB3751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465221-CF8D-47ED-AAE7-0A208986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14A0D9-70F4-452C-A577-AA316D2A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BA321-D2B8-4A0F-B202-D4838C52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08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C372F-4B16-433E-BD15-3E56FBBB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91C6B-F452-4C78-B68E-B71B91C0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8E5F7-ECD0-4C95-B353-58860E26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6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DB35-A6FF-4E99-8902-EB17B794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0527-DBEF-49AA-8927-4433B7C1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D27872-3A7C-4276-8E78-95505A6B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FD681-BF7F-42E8-8630-64AF3C7F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6B1D9-1993-4A10-ACE9-6B9CCC93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338B6-4E21-4F7C-B252-7A6AF90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8F7D5-894B-4079-AF19-EFEFC886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9E410-C110-49CC-B7AE-B86B5ADF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27440-C6BD-4606-B8F1-A176C291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4C899-8165-43B5-8253-B4823E80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A54A3-2700-49D9-8BDA-DED8888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15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D4CD2-BF5A-425E-96CB-75E2F6B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E6B8F1-C6A2-487E-9742-31EEB3329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A347B-703A-47C1-9601-CFA3004C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0B423-9A0C-4A5E-9131-63A71095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20F6F-5E52-4C31-A695-193554A9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9C6AB-BBE5-4917-84ED-25F109DE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94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BB9AF-AC54-4C1C-A72C-61ADC328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FFE76-A82E-4962-8966-73EA05A2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7992B-03CD-4E30-B9A0-47E3F743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2A0E3-930D-4879-8782-C87CF816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2C6D1-F4D7-4D92-9BD5-4FB4C04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3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3352ED-ED12-45B5-AB43-609D64B4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53F5E0-5D13-45CA-886A-97AA9F754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A224A-4B53-4916-A574-ADB70F33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A01BD-2B1A-4F8A-9BCB-E225E0C1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B65A6-476C-42B1-BE07-EA81531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3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A24BA-27A2-4756-9AC1-1A51E947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2B4E7-8200-4D49-86E0-6A1C3271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50DF1-92AE-48A2-B877-23CEC4B1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DE144-0926-4BDA-9C42-3FEFB758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39D1C-BDB7-4A32-B565-6C80479D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52B53-A725-4C7D-881F-FE810839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E53E0-A264-4CCE-BA22-6A9D9ED9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D4440-CD50-41E4-A435-2FB34663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13C7C-0286-48F9-B7D3-809661EB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F349D-718E-4C99-B51B-A699E91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A7C20-C999-4FBB-B503-E95EDBE6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B0B5D-3E62-4D56-A08C-4BD1150B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DC278-633C-47D6-9347-A07A5F72F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745BE-052B-491A-A9F9-3FB70E6FD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2D321C-3978-4F30-9645-AEB5EF064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FBE4D-E018-4F97-BBD4-6FA0005BD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216CC-4A2C-4F9E-963A-D2AF3D0B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511998-DA25-4B46-9156-4EAB04D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044C3B-68CD-44F8-9FEC-4250AD49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4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58DF7-819E-4C03-92E0-99379112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FA3743-508F-49A2-A3CB-9C04B9E4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659DAE-EDE1-4E64-A761-36A467CF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3A427-E2B4-4FD4-A0D9-1C8E657D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4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D41A54-E4E3-4AEF-8D15-9E9151C6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5D2193-D98A-4779-9759-629498EB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54A4E-D790-435D-A6C8-E5890CCB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4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5DD03-9C22-43BE-92B4-9D473D31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F17E0-B7D9-4430-B6ED-DFFFB2CF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CC27A9-FCF2-419D-BCCA-E4CF293EE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F2651-1528-4393-A82C-D7E27D82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E45D0-BDE0-4296-A923-F25FE5BA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4A6B2-A4BF-42C5-8612-C6CB3C36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9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2223-D2EE-4DD8-BF8B-055FDD1D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ECDB35-EC91-4EE6-B408-09B206FB4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DD75D-F4D7-4257-9B30-D7CCE6CEE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4BC46-FD0F-433A-A082-70D9E935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28730-C0A9-4EE3-B59E-E8869CF0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5EE83-A6A5-4DE5-AD32-0A9354E3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09D1F-B1D4-45BC-9C71-C0C2F5B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B9FA1-7FB7-4265-8681-EE37F9DC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76A3B-42C2-4533-97F0-50E79A0A9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160F-A989-4C4A-923C-6B5A285AA73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A2BA6-BFAF-4A02-B0FE-9854FB439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D7A88-AF47-44ED-ADBA-C5FADDDB5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C3D8-E09C-45A1-8A3A-E40D5161B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58BB1-3F51-4815-83FC-5EBC1AD0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DA533-301D-4B3A-AC24-4480ECEB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DFC70-0A20-4919-8BE0-B58D287D3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DBCF-56F4-4456-B7B0-9EE1B5E0ACA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8D9C7-36DF-448D-8A99-DCFEC6AA9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06938-8377-414F-AC5C-45076E6E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1BB6-A9D5-4AED-8576-7661F884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6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45CEEB4F-6E1D-460D-ADF3-19873DC4907A}"/>
              </a:ext>
            </a:extLst>
          </p:cNvPr>
          <p:cNvGrpSpPr/>
          <p:nvPr/>
        </p:nvGrpSpPr>
        <p:grpSpPr>
          <a:xfrm>
            <a:off x="726418" y="5844958"/>
            <a:ext cx="786853" cy="710688"/>
            <a:chOff x="421859" y="5939300"/>
            <a:chExt cx="825867" cy="747466"/>
          </a:xfrm>
        </p:grpSpPr>
        <p:sp>
          <p:nvSpPr>
            <p:cNvPr id="167" name="man-standing-black-silhouette_37437">
              <a:extLst>
                <a:ext uri="{FF2B5EF4-FFF2-40B4-BE49-F238E27FC236}">
                  <a16:creationId xmlns:a16="http://schemas.microsoft.com/office/drawing/2014/main" id="{FEFA71A1-8F2E-4A16-9139-89B0FBF82F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0894" y="5939300"/>
              <a:ext cx="282168" cy="485701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B11D1F5-75D9-4A25-8601-FBCC5D87B987}"/>
                </a:ext>
              </a:extLst>
            </p:cNvPr>
            <p:cNvSpPr txBox="1"/>
            <p:nvPr/>
          </p:nvSpPr>
          <p:spPr>
            <a:xfrm>
              <a:off x="421859" y="6426791"/>
              <a:ext cx="825867" cy="259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超级管理员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7478494-E4FC-45EA-AE54-4270029374C2}"/>
              </a:ext>
            </a:extLst>
          </p:cNvPr>
          <p:cNvSpPr/>
          <p:nvPr/>
        </p:nvSpPr>
        <p:spPr>
          <a:xfrm>
            <a:off x="2018039" y="5885915"/>
            <a:ext cx="9607904" cy="74711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               支撑类服务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7C29F3-3E44-48B6-8194-0E07FB2BBEBC}"/>
              </a:ext>
            </a:extLst>
          </p:cNvPr>
          <p:cNvSpPr/>
          <p:nvPr/>
        </p:nvSpPr>
        <p:spPr>
          <a:xfrm>
            <a:off x="2126568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09432D-2DFD-4F58-98FD-00E874B858AA}"/>
              </a:ext>
            </a:extLst>
          </p:cNvPr>
          <p:cNvSpPr/>
          <p:nvPr/>
        </p:nvSpPr>
        <p:spPr>
          <a:xfrm>
            <a:off x="4087033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自然语言处理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D62BE3-FFFE-4730-BE6B-3C4D71AEF497}"/>
              </a:ext>
            </a:extLst>
          </p:cNvPr>
          <p:cNvSpPr/>
          <p:nvPr/>
        </p:nvSpPr>
        <p:spPr>
          <a:xfrm>
            <a:off x="6047497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FAA415-6DB2-4CD8-A7AD-4520315666AC}"/>
              </a:ext>
            </a:extLst>
          </p:cNvPr>
          <p:cNvSpPr/>
          <p:nvPr/>
        </p:nvSpPr>
        <p:spPr>
          <a:xfrm>
            <a:off x="8007961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图片处理组件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6106C3F-EB50-4B26-8471-332F9BD5328C}"/>
              </a:ext>
            </a:extLst>
          </p:cNvPr>
          <p:cNvSpPr/>
          <p:nvPr/>
        </p:nvSpPr>
        <p:spPr>
          <a:xfrm>
            <a:off x="9968426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音视频处理组件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7DC69DC-AE2B-4FE3-A28C-5384C0646F49}"/>
              </a:ext>
            </a:extLst>
          </p:cNvPr>
          <p:cNvSpPr/>
          <p:nvPr/>
        </p:nvSpPr>
        <p:spPr>
          <a:xfrm>
            <a:off x="475518" y="2401785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样品管理系统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F8AD6FA-8DED-4E70-A6F6-0CB2D58A5D66}"/>
              </a:ext>
            </a:extLst>
          </p:cNvPr>
          <p:cNvSpPr/>
          <p:nvPr/>
        </p:nvSpPr>
        <p:spPr>
          <a:xfrm>
            <a:off x="475518" y="3639385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模型管理系统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7DEBDE-E95D-44DA-871D-C1E623E39796}"/>
              </a:ext>
            </a:extLst>
          </p:cNvPr>
          <p:cNvSpPr/>
          <p:nvPr/>
        </p:nvSpPr>
        <p:spPr>
          <a:xfrm>
            <a:off x="473891" y="4821791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外部应用</a:t>
            </a:r>
          </a:p>
        </p:txBody>
      </p:sp>
      <p:cxnSp>
        <p:nvCxnSpPr>
          <p:cNvPr id="55" name="直接箭头连接符 50">
            <a:extLst>
              <a:ext uri="{FF2B5EF4-FFF2-40B4-BE49-F238E27FC236}">
                <a16:creationId xmlns:a16="http://schemas.microsoft.com/office/drawing/2014/main" id="{A64F30DF-06D8-498A-A992-66CAA69E214F}"/>
              </a:ext>
            </a:extLst>
          </p:cNvPr>
          <p:cNvCxnSpPr>
            <a:cxnSpLocks/>
            <a:endCxn id="41" idx="0"/>
          </p:cNvCxnSpPr>
          <p:nvPr/>
        </p:nvCxnSpPr>
        <p:spPr>
          <a:xfrm rot="10800000" flipV="1">
            <a:off x="1119846" y="4546305"/>
            <a:ext cx="908218" cy="275486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906A627-F79A-4E59-8F3A-789C8C0EC82F}"/>
              </a:ext>
            </a:extLst>
          </p:cNvPr>
          <p:cNvSpPr txBox="1"/>
          <p:nvPr/>
        </p:nvSpPr>
        <p:spPr>
          <a:xfrm>
            <a:off x="1607759" y="4157741"/>
            <a:ext cx="420306" cy="380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  <p:cxnSp>
        <p:nvCxnSpPr>
          <p:cNvPr id="59" name="直接箭头连接符 50">
            <a:extLst>
              <a:ext uri="{FF2B5EF4-FFF2-40B4-BE49-F238E27FC236}">
                <a16:creationId xmlns:a16="http://schemas.microsoft.com/office/drawing/2014/main" id="{131D218A-D539-4101-8A14-138BAC7B8E79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>
            <a:off x="1767427" y="3841911"/>
            <a:ext cx="2166432" cy="1095350"/>
          </a:xfrm>
          <a:prstGeom prst="bentConnector3">
            <a:avLst>
              <a:gd name="adj1" fmla="val 7122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50">
            <a:extLst>
              <a:ext uri="{FF2B5EF4-FFF2-40B4-BE49-F238E27FC236}">
                <a16:creationId xmlns:a16="http://schemas.microsoft.com/office/drawing/2014/main" id="{FF25F3A6-D126-4798-B71A-EC4B0B91CD61}"/>
              </a:ext>
            </a:extLst>
          </p:cNvPr>
          <p:cNvCxnSpPr>
            <a:cxnSpLocks/>
          </p:cNvCxnSpPr>
          <p:nvPr/>
        </p:nvCxnSpPr>
        <p:spPr>
          <a:xfrm flipV="1">
            <a:off x="3770309" y="5392580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69E48C-BE80-41A4-B6A4-3F68F90543AA}"/>
              </a:ext>
            </a:extLst>
          </p:cNvPr>
          <p:cNvSpPr txBox="1"/>
          <p:nvPr/>
        </p:nvSpPr>
        <p:spPr>
          <a:xfrm>
            <a:off x="3918007" y="5593439"/>
            <a:ext cx="615709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cxnSp>
        <p:nvCxnSpPr>
          <p:cNvPr id="114" name="直接箭头连接符 50">
            <a:extLst>
              <a:ext uri="{FF2B5EF4-FFF2-40B4-BE49-F238E27FC236}">
                <a16:creationId xmlns:a16="http://schemas.microsoft.com/office/drawing/2014/main" id="{B23B4D11-6E2E-4DB4-879A-B5AEC6AE0A44}"/>
              </a:ext>
            </a:extLst>
          </p:cNvPr>
          <p:cNvCxnSpPr>
            <a:cxnSpLocks/>
          </p:cNvCxnSpPr>
          <p:nvPr/>
        </p:nvCxnSpPr>
        <p:spPr>
          <a:xfrm flipV="1">
            <a:off x="6617005" y="5390878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0">
            <a:extLst>
              <a:ext uri="{FF2B5EF4-FFF2-40B4-BE49-F238E27FC236}">
                <a16:creationId xmlns:a16="http://schemas.microsoft.com/office/drawing/2014/main" id="{57085363-F8D3-4F7C-BA7A-138789108A47}"/>
              </a:ext>
            </a:extLst>
          </p:cNvPr>
          <p:cNvCxnSpPr>
            <a:cxnSpLocks/>
          </p:cNvCxnSpPr>
          <p:nvPr/>
        </p:nvCxnSpPr>
        <p:spPr>
          <a:xfrm flipV="1">
            <a:off x="8629883" y="5390878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50">
            <a:extLst>
              <a:ext uri="{FF2B5EF4-FFF2-40B4-BE49-F238E27FC236}">
                <a16:creationId xmlns:a16="http://schemas.microsoft.com/office/drawing/2014/main" id="{77D0A43C-9272-4DD1-BE53-272BC65D3B57}"/>
              </a:ext>
            </a:extLst>
          </p:cNvPr>
          <p:cNvCxnSpPr>
            <a:cxnSpLocks/>
          </p:cNvCxnSpPr>
          <p:nvPr/>
        </p:nvCxnSpPr>
        <p:spPr>
          <a:xfrm flipV="1">
            <a:off x="10743764" y="5385162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50">
            <a:extLst>
              <a:ext uri="{FF2B5EF4-FFF2-40B4-BE49-F238E27FC236}">
                <a16:creationId xmlns:a16="http://schemas.microsoft.com/office/drawing/2014/main" id="{77C6F7D9-4743-4CBD-B1C5-0CE9FDB2F99B}"/>
              </a:ext>
            </a:extLst>
          </p:cNvPr>
          <p:cNvCxnSpPr>
            <a:cxnSpLocks/>
            <a:stCxn id="39" idx="3"/>
            <a:endCxn id="11" idx="1"/>
          </p:cNvCxnSpPr>
          <p:nvPr/>
        </p:nvCxnSpPr>
        <p:spPr>
          <a:xfrm>
            <a:off x="1767427" y="2604311"/>
            <a:ext cx="1849003" cy="578428"/>
          </a:xfrm>
          <a:prstGeom prst="bentConnector3">
            <a:avLst>
              <a:gd name="adj1" fmla="val 6826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FAD4045-24CC-4B56-8869-69D1A675C2A2}"/>
              </a:ext>
            </a:extLst>
          </p:cNvPr>
          <p:cNvGrpSpPr/>
          <p:nvPr/>
        </p:nvGrpSpPr>
        <p:grpSpPr>
          <a:xfrm>
            <a:off x="3429584" y="326228"/>
            <a:ext cx="664671" cy="710688"/>
            <a:chOff x="556073" y="336335"/>
            <a:chExt cx="697728" cy="779671"/>
          </a:xfrm>
        </p:grpSpPr>
        <p:sp>
          <p:nvSpPr>
            <p:cNvPr id="125" name="man-standing-black-silhouette_37437">
              <a:extLst>
                <a:ext uri="{FF2B5EF4-FFF2-40B4-BE49-F238E27FC236}">
                  <a16:creationId xmlns:a16="http://schemas.microsoft.com/office/drawing/2014/main" id="{2DB746B7-35C6-443B-BC40-D50BB8924A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6045" y="336335"/>
              <a:ext cx="282209" cy="506629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FCD312A-F39B-4149-8685-B246621BBBC0}"/>
                </a:ext>
              </a:extLst>
            </p:cNvPr>
            <p:cNvSpPr txBox="1"/>
            <p:nvPr/>
          </p:nvSpPr>
          <p:spPr>
            <a:xfrm>
              <a:off x="556073" y="844830"/>
              <a:ext cx="697728" cy="271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普通用户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D2A0423-AC34-4C4D-B1F4-116F0CE0C2EC}"/>
              </a:ext>
            </a:extLst>
          </p:cNvPr>
          <p:cNvGrpSpPr/>
          <p:nvPr/>
        </p:nvGrpSpPr>
        <p:grpSpPr>
          <a:xfrm>
            <a:off x="4450192" y="319314"/>
            <a:ext cx="664671" cy="710688"/>
            <a:chOff x="3965522" y="131742"/>
            <a:chExt cx="697728" cy="779672"/>
          </a:xfrm>
        </p:grpSpPr>
        <p:sp>
          <p:nvSpPr>
            <p:cNvPr id="136" name="man-standing-black-silhouette_37437">
              <a:extLst>
                <a:ext uri="{FF2B5EF4-FFF2-40B4-BE49-F238E27FC236}">
                  <a16:creationId xmlns:a16="http://schemas.microsoft.com/office/drawing/2014/main" id="{65526080-94DF-49C9-98B5-4D578E927C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60470" y="131742"/>
              <a:ext cx="282209" cy="506629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42D99743-E185-4009-AA2F-7FE0B84E7623}"/>
                </a:ext>
              </a:extLst>
            </p:cNvPr>
            <p:cNvSpPr txBox="1"/>
            <p:nvPr/>
          </p:nvSpPr>
          <p:spPr>
            <a:xfrm>
              <a:off x="3965522" y="640237"/>
              <a:ext cx="697728" cy="271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运营人员</a:t>
              </a: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A85E163-DEFF-46A2-9DCE-803241D346EA}"/>
              </a:ext>
            </a:extLst>
          </p:cNvPr>
          <p:cNvSpPr txBox="1"/>
          <p:nvPr/>
        </p:nvSpPr>
        <p:spPr>
          <a:xfrm>
            <a:off x="6762401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7E270B-1B9B-49C2-B275-15B12330A59D}"/>
              </a:ext>
            </a:extLst>
          </p:cNvPr>
          <p:cNvSpPr txBox="1"/>
          <p:nvPr/>
        </p:nvSpPr>
        <p:spPr>
          <a:xfrm>
            <a:off x="8771246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DCE6C8F-C6EA-4849-8191-A73738B6E494}"/>
              </a:ext>
            </a:extLst>
          </p:cNvPr>
          <p:cNvSpPr txBox="1"/>
          <p:nvPr/>
        </p:nvSpPr>
        <p:spPr>
          <a:xfrm>
            <a:off x="10859735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cxnSp>
        <p:nvCxnSpPr>
          <p:cNvPr id="75" name="直接箭头连接符 50">
            <a:extLst>
              <a:ext uri="{FF2B5EF4-FFF2-40B4-BE49-F238E27FC236}">
                <a16:creationId xmlns:a16="http://schemas.microsoft.com/office/drawing/2014/main" id="{9AB78948-9C8C-4B6C-A435-700F7FF2078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292391" y="4038101"/>
            <a:ext cx="801579" cy="8991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7DD6214-8166-4D29-AC58-18B72852542D}"/>
              </a:ext>
            </a:extLst>
          </p:cNvPr>
          <p:cNvSpPr/>
          <p:nvPr/>
        </p:nvSpPr>
        <p:spPr>
          <a:xfrm>
            <a:off x="2018038" y="1142121"/>
            <a:ext cx="3493280" cy="250907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知库网站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C7B146-8296-4852-AE26-D3F482C22EA8}"/>
              </a:ext>
            </a:extLst>
          </p:cNvPr>
          <p:cNvSpPr/>
          <p:nvPr/>
        </p:nvSpPr>
        <p:spPr>
          <a:xfrm>
            <a:off x="3607996" y="1458359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知库门户子系统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20D30A-5FFC-4136-9D25-C55A81A8A13B}"/>
              </a:ext>
            </a:extLst>
          </p:cNvPr>
          <p:cNvSpPr/>
          <p:nvPr/>
        </p:nvSpPr>
        <p:spPr>
          <a:xfrm>
            <a:off x="3616430" y="3002680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知库运营子系统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E123BA-1477-468C-89B5-B12A0ADAE648}"/>
              </a:ext>
            </a:extLst>
          </p:cNvPr>
          <p:cNvSpPr/>
          <p:nvPr/>
        </p:nvSpPr>
        <p:spPr>
          <a:xfrm>
            <a:off x="2114456" y="2375191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内容发布子系统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23E46-8B12-406F-BFAC-C9AC51636274}"/>
              </a:ext>
            </a:extLst>
          </p:cNvPr>
          <p:cNvSpPr/>
          <p:nvPr/>
        </p:nvSpPr>
        <p:spPr>
          <a:xfrm>
            <a:off x="2018038" y="4055618"/>
            <a:ext cx="3493280" cy="12688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基础数据管理系统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5FD5AB-32F7-473D-B867-8076C7DD6CA9}"/>
              </a:ext>
            </a:extLst>
          </p:cNvPr>
          <p:cNvSpPr/>
          <p:nvPr/>
        </p:nvSpPr>
        <p:spPr>
          <a:xfrm>
            <a:off x="3933859" y="4757202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语料管理子系统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21C7C3-9C06-4839-B6B2-CF8DF8EC11C0}"/>
              </a:ext>
            </a:extLst>
          </p:cNvPr>
          <p:cNvSpPr/>
          <p:nvPr/>
        </p:nvSpPr>
        <p:spPr>
          <a:xfrm>
            <a:off x="2312912" y="4731118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基础数据管理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BE9A872-6C8C-4A4A-AF80-345E14B03D71}"/>
              </a:ext>
            </a:extLst>
          </p:cNvPr>
          <p:cNvCxnSpPr>
            <a:cxnSpLocks/>
          </p:cNvCxnSpPr>
          <p:nvPr/>
        </p:nvCxnSpPr>
        <p:spPr>
          <a:xfrm>
            <a:off x="3964110" y="1844869"/>
            <a:ext cx="0" cy="114303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3247DD-A448-47FD-8C96-D01241911072}"/>
              </a:ext>
            </a:extLst>
          </p:cNvPr>
          <p:cNvCxnSpPr>
            <a:cxnSpLocks/>
          </p:cNvCxnSpPr>
          <p:nvPr/>
        </p:nvCxnSpPr>
        <p:spPr>
          <a:xfrm flipV="1">
            <a:off x="4439092" y="1818477"/>
            <a:ext cx="0" cy="11694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A591408-8A37-41C8-A4BA-323EADFCF72E}"/>
              </a:ext>
            </a:extLst>
          </p:cNvPr>
          <p:cNvSpPr txBox="1"/>
          <p:nvPr/>
        </p:nvSpPr>
        <p:spPr>
          <a:xfrm>
            <a:off x="4385935" y="2171531"/>
            <a:ext cx="322561" cy="575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提交任务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33B6FB-45EB-4FFF-8856-4FD3C66093FE}"/>
              </a:ext>
            </a:extLst>
          </p:cNvPr>
          <p:cNvSpPr txBox="1"/>
          <p:nvPr/>
        </p:nvSpPr>
        <p:spPr>
          <a:xfrm>
            <a:off x="3913394" y="2170989"/>
            <a:ext cx="322561" cy="575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发布任务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570E29E-C4CA-4061-BE18-CEF7373217BF}"/>
              </a:ext>
            </a:extLst>
          </p:cNvPr>
          <p:cNvCxnSpPr>
            <a:cxnSpLocks/>
            <a:stCxn id="12" idx="0"/>
            <a:endCxn id="2" idx="1"/>
          </p:cNvCxnSpPr>
          <p:nvPr/>
        </p:nvCxnSpPr>
        <p:spPr>
          <a:xfrm rot="5400000" flipH="1" flipV="1">
            <a:off x="2832473" y="1599667"/>
            <a:ext cx="736773" cy="81427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4A9599F-89E9-480D-BC1B-13B90EA7AC3C}"/>
              </a:ext>
            </a:extLst>
          </p:cNvPr>
          <p:cNvSpPr txBox="1"/>
          <p:nvPr/>
        </p:nvSpPr>
        <p:spPr>
          <a:xfrm>
            <a:off x="2784892" y="2050820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发布内容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822FA9F-484F-4903-BB31-2975C97AA4BD}"/>
              </a:ext>
            </a:extLst>
          </p:cNvPr>
          <p:cNvSpPr txBox="1"/>
          <p:nvPr/>
        </p:nvSpPr>
        <p:spPr>
          <a:xfrm>
            <a:off x="3747494" y="4190488"/>
            <a:ext cx="469111" cy="3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语料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5B1E61-76D5-4C3F-A291-1C1D8B927D9F}"/>
              </a:ext>
            </a:extLst>
          </p:cNvPr>
          <p:cNvSpPr txBox="1"/>
          <p:nvPr/>
        </p:nvSpPr>
        <p:spPr>
          <a:xfrm>
            <a:off x="4276830" y="3734169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生成语料</a:t>
            </a:r>
          </a:p>
        </p:txBody>
      </p:sp>
      <p:cxnSp>
        <p:nvCxnSpPr>
          <p:cNvPr id="64" name="直接箭头连接符 50">
            <a:extLst>
              <a:ext uri="{FF2B5EF4-FFF2-40B4-BE49-F238E27FC236}">
                <a16:creationId xmlns:a16="http://schemas.microsoft.com/office/drawing/2014/main" id="{919C561B-5E3F-455F-8315-C5AF0330C25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757209" y="3901285"/>
            <a:ext cx="1394405" cy="317429"/>
          </a:xfrm>
          <a:prstGeom prst="bentConnector3">
            <a:avLst>
              <a:gd name="adj1" fmla="val 68976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48A70A4-2AD0-473C-B70D-8FF5E3209A1E}"/>
              </a:ext>
            </a:extLst>
          </p:cNvPr>
          <p:cNvSpPr txBox="1"/>
          <p:nvPr/>
        </p:nvSpPr>
        <p:spPr>
          <a:xfrm>
            <a:off x="1975538" y="2935069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同步样品</a:t>
            </a: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116AECF7-8D0A-4D5B-97C9-2E1E0977E2B6}"/>
              </a:ext>
            </a:extLst>
          </p:cNvPr>
          <p:cNvGrpSpPr/>
          <p:nvPr/>
        </p:nvGrpSpPr>
        <p:grpSpPr>
          <a:xfrm>
            <a:off x="8060083" y="319314"/>
            <a:ext cx="542489" cy="783655"/>
            <a:chOff x="608618" y="336335"/>
            <a:chExt cx="569470" cy="859720"/>
          </a:xfrm>
        </p:grpSpPr>
        <p:sp>
          <p:nvSpPr>
            <p:cNvPr id="153" name="man-standing-black-silhouette_37437">
              <a:extLst>
                <a:ext uri="{FF2B5EF4-FFF2-40B4-BE49-F238E27FC236}">
                  <a16:creationId xmlns:a16="http://schemas.microsoft.com/office/drawing/2014/main" id="{F8D3F752-176D-410C-A1CD-C3126F98FA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6045" y="336335"/>
              <a:ext cx="282209" cy="506629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C670064B-ACAC-4223-B78F-DD286233CD29}"/>
                </a:ext>
              </a:extLst>
            </p:cNvPr>
            <p:cNvSpPr txBox="1"/>
            <p:nvPr/>
          </p:nvSpPr>
          <p:spPr>
            <a:xfrm>
              <a:off x="608618" y="924879"/>
              <a:ext cx="569470" cy="271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管理员</a:t>
              </a: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28E92D-A719-469F-A6F1-51A003AA1673}"/>
              </a:ext>
            </a:extLst>
          </p:cNvPr>
          <p:cNvCxnSpPr/>
          <p:nvPr/>
        </p:nvCxnSpPr>
        <p:spPr>
          <a:xfrm flipH="1">
            <a:off x="5511318" y="1934050"/>
            <a:ext cx="423655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9A8C30B-5DC9-4653-A95E-C3AE3A27BFCF}"/>
              </a:ext>
            </a:extLst>
          </p:cNvPr>
          <p:cNvSpPr txBox="1"/>
          <p:nvPr/>
        </p:nvSpPr>
        <p:spPr>
          <a:xfrm>
            <a:off x="5504635" y="1474622"/>
            <a:ext cx="469111" cy="3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提供数据</a:t>
            </a: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C8B56E2-CAD0-4B92-A13C-859074AB4702}"/>
              </a:ext>
            </a:extLst>
          </p:cNvPr>
          <p:cNvCxnSpPr>
            <a:cxnSpLocks/>
            <a:stCxn id="126" idx="3"/>
            <a:endCxn id="2" idx="0"/>
          </p:cNvCxnSpPr>
          <p:nvPr/>
        </p:nvCxnSpPr>
        <p:spPr>
          <a:xfrm>
            <a:off x="4094254" y="913325"/>
            <a:ext cx="193008" cy="545033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曲线 223">
            <a:extLst>
              <a:ext uri="{FF2B5EF4-FFF2-40B4-BE49-F238E27FC236}">
                <a16:creationId xmlns:a16="http://schemas.microsoft.com/office/drawing/2014/main" id="{D884B029-A48E-4F86-90AC-942245CEE171}"/>
              </a:ext>
            </a:extLst>
          </p:cNvPr>
          <p:cNvCxnSpPr>
            <a:cxnSpLocks/>
            <a:stCxn id="137" idx="3"/>
            <a:endCxn id="11" idx="3"/>
          </p:cNvCxnSpPr>
          <p:nvPr/>
        </p:nvCxnSpPr>
        <p:spPr>
          <a:xfrm flipH="1">
            <a:off x="4974961" y="906411"/>
            <a:ext cx="139901" cy="2276328"/>
          </a:xfrm>
          <a:prstGeom prst="curvedConnector3">
            <a:avLst>
              <a:gd name="adj1" fmla="val -155682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AF8E01B4-A444-49F3-9E73-B8756B7D0B5E}"/>
              </a:ext>
            </a:extLst>
          </p:cNvPr>
          <p:cNvCxnSpPr>
            <a:cxnSpLocks/>
            <a:stCxn id="168" idx="3"/>
            <a:endCxn id="4" idx="1"/>
          </p:cNvCxnSpPr>
          <p:nvPr/>
        </p:nvCxnSpPr>
        <p:spPr>
          <a:xfrm flipV="1">
            <a:off x="1513271" y="6259472"/>
            <a:ext cx="504768" cy="17258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BC3D283-C4AA-4680-973C-AB738C44FC4B}"/>
              </a:ext>
            </a:extLst>
          </p:cNvPr>
          <p:cNvSpPr/>
          <p:nvPr/>
        </p:nvSpPr>
        <p:spPr>
          <a:xfrm>
            <a:off x="6075290" y="326228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采集管理系统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7F12DF-DACD-4F9A-B695-88ADCA14127C}"/>
              </a:ext>
            </a:extLst>
          </p:cNvPr>
          <p:cNvSpPr/>
          <p:nvPr/>
        </p:nvSpPr>
        <p:spPr>
          <a:xfrm>
            <a:off x="5935787" y="1123836"/>
            <a:ext cx="1556753" cy="42006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F31CD4-50C0-4847-91F9-80B6219E6497}"/>
              </a:ext>
            </a:extLst>
          </p:cNvPr>
          <p:cNvSpPr/>
          <p:nvPr/>
        </p:nvSpPr>
        <p:spPr>
          <a:xfrm>
            <a:off x="6093970" y="2217555"/>
            <a:ext cx="1222579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子数据中转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AE8C87-4C1A-498A-AD12-9740C1090786}"/>
              </a:ext>
            </a:extLst>
          </p:cNvPr>
          <p:cNvSpPr/>
          <p:nvPr/>
        </p:nvSpPr>
        <p:spPr>
          <a:xfrm>
            <a:off x="6093970" y="3839842"/>
            <a:ext cx="1222579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数据预处理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4EB689-8689-46C5-8CA4-B074137E1EB6}"/>
              </a:ext>
            </a:extLst>
          </p:cNvPr>
          <p:cNvSpPr/>
          <p:nvPr/>
        </p:nvSpPr>
        <p:spPr>
          <a:xfrm>
            <a:off x="7915213" y="1123836"/>
            <a:ext cx="1656091" cy="42006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B77DEF-C4CF-477B-B156-62E0105F7BB0}"/>
              </a:ext>
            </a:extLst>
          </p:cNvPr>
          <p:cNvSpPr/>
          <p:nvPr/>
        </p:nvSpPr>
        <p:spPr>
          <a:xfrm>
            <a:off x="8072645" y="4365869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知识加工分析组件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0D0CDD-F26E-4125-944C-614B622DB462}"/>
              </a:ext>
            </a:extLst>
          </p:cNvPr>
          <p:cNvSpPr/>
          <p:nvPr/>
        </p:nvSpPr>
        <p:spPr>
          <a:xfrm>
            <a:off x="8072645" y="3105367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知识图谱管理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9239CB-D4EF-4A24-B0CD-EB1FCF3E341B}"/>
              </a:ext>
            </a:extLst>
          </p:cNvPr>
          <p:cNvSpPr/>
          <p:nvPr/>
        </p:nvSpPr>
        <p:spPr>
          <a:xfrm>
            <a:off x="8072644" y="1844869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知识图谱搜索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0B60A2-DBDD-4889-BADC-2FD90DC64F9E}"/>
              </a:ext>
            </a:extLst>
          </p:cNvPr>
          <p:cNvSpPr/>
          <p:nvPr/>
        </p:nvSpPr>
        <p:spPr>
          <a:xfrm>
            <a:off x="10003262" y="1123836"/>
            <a:ext cx="1616199" cy="42006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FDF85C-6925-474C-9713-B9960525EE57}"/>
              </a:ext>
            </a:extLst>
          </p:cNvPr>
          <p:cNvSpPr/>
          <p:nvPr/>
        </p:nvSpPr>
        <p:spPr>
          <a:xfrm>
            <a:off x="10105711" y="1557094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有害识别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BB638B-A6F7-4D73-BE7C-520D247EB754}"/>
              </a:ext>
            </a:extLst>
          </p:cNvPr>
          <p:cNvSpPr/>
          <p:nvPr/>
        </p:nvSpPr>
        <p:spPr>
          <a:xfrm>
            <a:off x="10105711" y="2189760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突发事件识别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ABF187-B651-4865-A1F2-D374565C5B91}"/>
              </a:ext>
            </a:extLst>
          </p:cNvPr>
          <p:cNvSpPr/>
          <p:nvPr/>
        </p:nvSpPr>
        <p:spPr>
          <a:xfrm>
            <a:off x="10105711" y="2822425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事件推理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7CE5F5-4BD2-4533-BD0B-C98728D790DF}"/>
              </a:ext>
            </a:extLst>
          </p:cNvPr>
          <p:cNvSpPr/>
          <p:nvPr/>
        </p:nvSpPr>
        <p:spPr>
          <a:xfrm>
            <a:off x="10105711" y="3455091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信息搜索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3FF649-2E99-4D38-AE42-FF6BDCE36980}"/>
              </a:ext>
            </a:extLst>
          </p:cNvPr>
          <p:cNvSpPr/>
          <p:nvPr/>
        </p:nvSpPr>
        <p:spPr>
          <a:xfrm>
            <a:off x="10105711" y="4087758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社交关系分析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26F5AE-E74D-478D-AEB6-B4685EF9C395}"/>
              </a:ext>
            </a:extLst>
          </p:cNvPr>
          <p:cNvSpPr/>
          <p:nvPr/>
        </p:nvSpPr>
        <p:spPr>
          <a:xfrm>
            <a:off x="10105711" y="4720423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3171A2F-493D-42E2-8A32-BE8838D1DCEA}"/>
              </a:ext>
            </a:extLst>
          </p:cNvPr>
          <p:cNvSpPr txBox="1"/>
          <p:nvPr/>
        </p:nvSpPr>
        <p:spPr>
          <a:xfrm>
            <a:off x="7498214" y="3540335"/>
            <a:ext cx="420306" cy="41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原料</a:t>
            </a:r>
          </a:p>
        </p:txBody>
      </p:sp>
      <p:cxnSp>
        <p:nvCxnSpPr>
          <p:cNvPr id="83" name="直接箭头连接符 50">
            <a:extLst>
              <a:ext uri="{FF2B5EF4-FFF2-40B4-BE49-F238E27FC236}">
                <a16:creationId xmlns:a16="http://schemas.microsoft.com/office/drawing/2014/main" id="{3E2E257E-A79C-4837-9704-83FFFAF913B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316549" y="4038102"/>
            <a:ext cx="756096" cy="5260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569C95B3-3ECA-4777-85FF-8622AA2E13DB}"/>
              </a:ext>
            </a:extLst>
          </p:cNvPr>
          <p:cNvSpPr txBox="1"/>
          <p:nvPr/>
        </p:nvSpPr>
        <p:spPr>
          <a:xfrm>
            <a:off x="8726559" y="3807699"/>
            <a:ext cx="664671" cy="25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提交审核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949E547-BEC1-4AB9-9F89-621759B74575}"/>
              </a:ext>
            </a:extLst>
          </p:cNvPr>
          <p:cNvSpPr txBox="1"/>
          <p:nvPr/>
        </p:nvSpPr>
        <p:spPr>
          <a:xfrm>
            <a:off x="9569230" y="2797169"/>
            <a:ext cx="507711" cy="40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检索</a:t>
            </a:r>
          </a:p>
        </p:txBody>
      </p:sp>
      <p:cxnSp>
        <p:nvCxnSpPr>
          <p:cNvPr id="94" name="直接箭头连接符 50">
            <a:extLst>
              <a:ext uri="{FF2B5EF4-FFF2-40B4-BE49-F238E27FC236}">
                <a16:creationId xmlns:a16="http://schemas.microsoft.com/office/drawing/2014/main" id="{AC704C45-FBE1-40ED-94D8-E512B3729BFE}"/>
              </a:ext>
            </a:extLst>
          </p:cNvPr>
          <p:cNvCxnSpPr>
            <a:cxnSpLocks/>
          </p:cNvCxnSpPr>
          <p:nvPr/>
        </p:nvCxnSpPr>
        <p:spPr>
          <a:xfrm>
            <a:off x="9563313" y="3335865"/>
            <a:ext cx="439949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50">
            <a:extLst>
              <a:ext uri="{FF2B5EF4-FFF2-40B4-BE49-F238E27FC236}">
                <a16:creationId xmlns:a16="http://schemas.microsoft.com/office/drawing/2014/main" id="{6E84D292-0364-4BF8-87F7-42C3436F7C84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9413871" y="4564129"/>
            <a:ext cx="55455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79ED474-D160-4EC8-8C1F-180260309896}"/>
              </a:ext>
            </a:extLst>
          </p:cNvPr>
          <p:cNvSpPr txBox="1"/>
          <p:nvPr/>
        </p:nvSpPr>
        <p:spPr>
          <a:xfrm>
            <a:off x="9569231" y="4087760"/>
            <a:ext cx="420306" cy="40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44D3807-8948-488E-BCF8-5DF951A4FD9C}"/>
              </a:ext>
            </a:extLst>
          </p:cNvPr>
          <p:cNvSpPr txBox="1"/>
          <p:nvPr/>
        </p:nvSpPr>
        <p:spPr>
          <a:xfrm>
            <a:off x="8735062" y="2551656"/>
            <a:ext cx="542489" cy="25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</a:t>
            </a:r>
          </a:p>
        </p:txBody>
      </p:sp>
      <p:cxnSp>
        <p:nvCxnSpPr>
          <p:cNvPr id="148" name="直接箭头连接符 50">
            <a:extLst>
              <a:ext uri="{FF2B5EF4-FFF2-40B4-BE49-F238E27FC236}">
                <a16:creationId xmlns:a16="http://schemas.microsoft.com/office/drawing/2014/main" id="{4FE7D267-22C2-49F1-876F-F56D98672E44}"/>
              </a:ext>
            </a:extLst>
          </p:cNvPr>
          <p:cNvCxnSpPr>
            <a:cxnSpLocks/>
            <a:stCxn id="38" idx="2"/>
            <a:endCxn id="16" idx="3"/>
          </p:cNvCxnSpPr>
          <p:nvPr/>
        </p:nvCxnSpPr>
        <p:spPr>
          <a:xfrm rot="16200000" flipH="1">
            <a:off x="6176630" y="1275895"/>
            <a:ext cx="1684534" cy="595304"/>
          </a:xfrm>
          <a:prstGeom prst="bentConnector4">
            <a:avLst>
              <a:gd name="adj1" fmla="val 12235"/>
              <a:gd name="adj2" fmla="val 163976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A7751570-AA3A-41C5-BC12-2F388C6419D6}"/>
              </a:ext>
            </a:extLst>
          </p:cNvPr>
          <p:cNvSpPr txBox="1"/>
          <p:nvPr/>
        </p:nvSpPr>
        <p:spPr>
          <a:xfrm>
            <a:off x="6122408" y="1142128"/>
            <a:ext cx="1398582" cy="58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数据调度系统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C799F035-42D0-48F0-AE19-1BCCE7C3F4B3}"/>
              </a:ext>
            </a:extLst>
          </p:cNvPr>
          <p:cNvSpPr txBox="1"/>
          <p:nvPr/>
        </p:nvSpPr>
        <p:spPr>
          <a:xfrm>
            <a:off x="8086274" y="1161276"/>
            <a:ext cx="1398582" cy="3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知识管理系统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7D9BCDCF-435F-4DB2-8CE7-2B80BE12D239}"/>
              </a:ext>
            </a:extLst>
          </p:cNvPr>
          <p:cNvSpPr/>
          <p:nvPr/>
        </p:nvSpPr>
        <p:spPr>
          <a:xfrm>
            <a:off x="10185131" y="1134753"/>
            <a:ext cx="1202272" cy="308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知识图谱应用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4" name="连接符: 曲线 233">
            <a:extLst>
              <a:ext uri="{FF2B5EF4-FFF2-40B4-BE49-F238E27FC236}">
                <a16:creationId xmlns:a16="http://schemas.microsoft.com/office/drawing/2014/main" id="{3E139782-CF22-40E4-9CAD-91026C64BAF7}"/>
              </a:ext>
            </a:extLst>
          </p:cNvPr>
          <p:cNvCxnSpPr>
            <a:cxnSpLocks/>
            <a:stCxn id="154" idx="3"/>
            <a:endCxn id="228" idx="0"/>
          </p:cNvCxnSpPr>
          <p:nvPr/>
        </p:nvCxnSpPr>
        <p:spPr>
          <a:xfrm>
            <a:off x="8602572" y="979377"/>
            <a:ext cx="182994" cy="181898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5FD2230-CEF3-4E1D-AF3C-098925A1F17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05260" y="2614073"/>
            <a:ext cx="0" cy="122576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1C9DFC-DA7C-4F6A-ACF9-5ECCD59CF033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8743258" y="2241387"/>
            <a:ext cx="1" cy="86398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CF01BCC-6910-416C-8571-04CFDC81FB8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8743258" y="3501885"/>
            <a:ext cx="0" cy="86398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15C3703B-E045-4F5C-9A0F-84B6C4775E5C}"/>
              </a:ext>
            </a:extLst>
          </p:cNvPr>
          <p:cNvSpPr/>
          <p:nvPr/>
        </p:nvSpPr>
        <p:spPr>
          <a:xfrm>
            <a:off x="8929086" y="319314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外部应用</a:t>
            </a:r>
          </a:p>
        </p:txBody>
      </p: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91CFD723-D93D-4E7A-AD4D-E955F7A0251A}"/>
              </a:ext>
            </a:extLst>
          </p:cNvPr>
          <p:cNvCxnSpPr>
            <a:cxnSpLocks/>
            <a:stCxn id="174" idx="2"/>
          </p:cNvCxnSpPr>
          <p:nvPr/>
        </p:nvCxnSpPr>
        <p:spPr>
          <a:xfrm rot="5400000">
            <a:off x="9302084" y="836157"/>
            <a:ext cx="384749" cy="161166"/>
          </a:xfrm>
          <a:prstGeom prst="bentConnector3">
            <a:avLst/>
          </a:prstGeom>
          <a:ln w="28575">
            <a:solidFill>
              <a:srgbClr val="31597F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EB75B3AA-8646-4C6C-9F28-D7D6C320A6C0}"/>
              </a:ext>
            </a:extLst>
          </p:cNvPr>
          <p:cNvSpPr txBox="1"/>
          <p:nvPr/>
        </p:nvSpPr>
        <p:spPr>
          <a:xfrm>
            <a:off x="9606141" y="727502"/>
            <a:ext cx="420306" cy="380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7685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an-standing-black-silhouette_37437">
            <a:extLst>
              <a:ext uri="{FF2B5EF4-FFF2-40B4-BE49-F238E27FC236}">
                <a16:creationId xmlns:a16="http://schemas.microsoft.com/office/drawing/2014/main" id="{FEFA71A1-8F2E-4A16-9139-89B0FBF82F27}"/>
              </a:ext>
            </a:extLst>
          </p:cNvPr>
          <p:cNvSpPr>
            <a:spLocks noChangeAspect="1"/>
          </p:cNvSpPr>
          <p:nvPr/>
        </p:nvSpPr>
        <p:spPr bwMode="auto">
          <a:xfrm>
            <a:off x="973216" y="5844958"/>
            <a:ext cx="268838" cy="461803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rgbClr val="178AA1"/>
          </a:solidFill>
          <a:ln>
            <a:solidFill>
              <a:srgbClr val="649EB2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B11D1F5-75D9-4A25-8601-FBCC5D87B987}"/>
              </a:ext>
            </a:extLst>
          </p:cNvPr>
          <p:cNvSpPr txBox="1"/>
          <p:nvPr/>
        </p:nvSpPr>
        <p:spPr>
          <a:xfrm>
            <a:off x="726418" y="6308463"/>
            <a:ext cx="786853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超级管理员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478494-E4FC-45EA-AE54-4270029374C2}"/>
              </a:ext>
            </a:extLst>
          </p:cNvPr>
          <p:cNvSpPr/>
          <p:nvPr/>
        </p:nvSpPr>
        <p:spPr>
          <a:xfrm>
            <a:off x="2018039" y="5885915"/>
            <a:ext cx="9607904" cy="747114"/>
          </a:xfrm>
          <a:prstGeom prst="rect">
            <a:avLst/>
          </a:prstGeom>
          <a:noFill/>
          <a:ln w="28575" cap="flat" cmpd="sng" algn="ctr">
            <a:solidFill>
              <a:srgbClr val="6A868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               支撑类服务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7C29F3-3E44-48B6-8194-0E07FB2BBEBC}"/>
              </a:ext>
            </a:extLst>
          </p:cNvPr>
          <p:cNvSpPr/>
          <p:nvPr/>
        </p:nvSpPr>
        <p:spPr>
          <a:xfrm>
            <a:off x="2126568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09432D-2DFD-4F58-98FD-00E874B858AA}"/>
              </a:ext>
            </a:extLst>
          </p:cNvPr>
          <p:cNvSpPr/>
          <p:nvPr/>
        </p:nvSpPr>
        <p:spPr>
          <a:xfrm>
            <a:off x="4087033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自然语言处理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D62BE3-FFFE-4730-BE6B-3C4D71AEF497}"/>
              </a:ext>
            </a:extLst>
          </p:cNvPr>
          <p:cNvSpPr/>
          <p:nvPr/>
        </p:nvSpPr>
        <p:spPr>
          <a:xfrm>
            <a:off x="6047497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FAA415-6DB2-4CD8-A7AD-4520315666AC}"/>
              </a:ext>
            </a:extLst>
          </p:cNvPr>
          <p:cNvSpPr/>
          <p:nvPr/>
        </p:nvSpPr>
        <p:spPr>
          <a:xfrm>
            <a:off x="8007961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图片处理组件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6106C3F-EB50-4B26-8471-332F9BD5328C}"/>
              </a:ext>
            </a:extLst>
          </p:cNvPr>
          <p:cNvSpPr/>
          <p:nvPr/>
        </p:nvSpPr>
        <p:spPr>
          <a:xfrm>
            <a:off x="9968426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音视频处理组件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7DC69DC-AE2B-4FE3-A28C-5384C0646F49}"/>
              </a:ext>
            </a:extLst>
          </p:cNvPr>
          <p:cNvSpPr/>
          <p:nvPr/>
        </p:nvSpPr>
        <p:spPr>
          <a:xfrm>
            <a:off x="475518" y="2401785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D66E49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样品管理系统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F8AD6FA-8DED-4E70-A6F6-0CB2D58A5D66}"/>
              </a:ext>
            </a:extLst>
          </p:cNvPr>
          <p:cNvSpPr/>
          <p:nvPr/>
        </p:nvSpPr>
        <p:spPr>
          <a:xfrm>
            <a:off x="475518" y="3639385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D66E49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模型管理系统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7DEBDE-E95D-44DA-871D-C1E623E39796}"/>
              </a:ext>
            </a:extLst>
          </p:cNvPr>
          <p:cNvSpPr/>
          <p:nvPr/>
        </p:nvSpPr>
        <p:spPr>
          <a:xfrm>
            <a:off x="473891" y="4821791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D66E49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外部应用</a:t>
            </a:r>
          </a:p>
        </p:txBody>
      </p:sp>
      <p:cxnSp>
        <p:nvCxnSpPr>
          <p:cNvPr id="55" name="直接箭头连接符 50">
            <a:extLst>
              <a:ext uri="{FF2B5EF4-FFF2-40B4-BE49-F238E27FC236}">
                <a16:creationId xmlns:a16="http://schemas.microsoft.com/office/drawing/2014/main" id="{A64F30DF-06D8-498A-A992-66CAA69E214F}"/>
              </a:ext>
            </a:extLst>
          </p:cNvPr>
          <p:cNvCxnSpPr>
            <a:cxnSpLocks/>
            <a:endCxn id="41" idx="0"/>
          </p:cNvCxnSpPr>
          <p:nvPr/>
        </p:nvCxnSpPr>
        <p:spPr>
          <a:xfrm rot="10800000" flipV="1">
            <a:off x="1119846" y="4546305"/>
            <a:ext cx="908218" cy="275486"/>
          </a:xfrm>
          <a:prstGeom prst="bentConnector2">
            <a:avLst/>
          </a:prstGeom>
          <a:ln w="28575">
            <a:solidFill>
              <a:srgbClr val="D66E49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906A627-F79A-4E59-8F3A-789C8C0EC82F}"/>
              </a:ext>
            </a:extLst>
          </p:cNvPr>
          <p:cNvSpPr txBox="1"/>
          <p:nvPr/>
        </p:nvSpPr>
        <p:spPr>
          <a:xfrm>
            <a:off x="1607759" y="4157741"/>
            <a:ext cx="420306" cy="380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  <p:cxnSp>
        <p:nvCxnSpPr>
          <p:cNvPr id="59" name="直接箭头连接符 50">
            <a:extLst>
              <a:ext uri="{FF2B5EF4-FFF2-40B4-BE49-F238E27FC236}">
                <a16:creationId xmlns:a16="http://schemas.microsoft.com/office/drawing/2014/main" id="{131D218A-D539-4101-8A14-138BAC7B8E79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>
            <a:off x="1767427" y="3841911"/>
            <a:ext cx="2166432" cy="1095350"/>
          </a:xfrm>
          <a:prstGeom prst="bentConnector3">
            <a:avLst>
              <a:gd name="adj1" fmla="val 7122"/>
            </a:avLst>
          </a:prstGeom>
          <a:ln w="28575">
            <a:solidFill>
              <a:srgbClr val="D66E49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50">
            <a:extLst>
              <a:ext uri="{FF2B5EF4-FFF2-40B4-BE49-F238E27FC236}">
                <a16:creationId xmlns:a16="http://schemas.microsoft.com/office/drawing/2014/main" id="{FF25F3A6-D126-4798-B71A-EC4B0B91CD61}"/>
              </a:ext>
            </a:extLst>
          </p:cNvPr>
          <p:cNvCxnSpPr>
            <a:cxnSpLocks/>
          </p:cNvCxnSpPr>
          <p:nvPr/>
        </p:nvCxnSpPr>
        <p:spPr>
          <a:xfrm flipV="1">
            <a:off x="3770309" y="5392580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69E48C-BE80-41A4-B6A4-3F68F90543AA}"/>
              </a:ext>
            </a:extLst>
          </p:cNvPr>
          <p:cNvSpPr txBox="1"/>
          <p:nvPr/>
        </p:nvSpPr>
        <p:spPr>
          <a:xfrm>
            <a:off x="3918007" y="5593439"/>
            <a:ext cx="615709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cxnSp>
        <p:nvCxnSpPr>
          <p:cNvPr id="114" name="直接箭头连接符 50">
            <a:extLst>
              <a:ext uri="{FF2B5EF4-FFF2-40B4-BE49-F238E27FC236}">
                <a16:creationId xmlns:a16="http://schemas.microsoft.com/office/drawing/2014/main" id="{B23B4D11-6E2E-4DB4-879A-B5AEC6AE0A44}"/>
              </a:ext>
            </a:extLst>
          </p:cNvPr>
          <p:cNvCxnSpPr>
            <a:cxnSpLocks/>
          </p:cNvCxnSpPr>
          <p:nvPr/>
        </p:nvCxnSpPr>
        <p:spPr>
          <a:xfrm flipV="1">
            <a:off x="6617005" y="5390878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0">
            <a:extLst>
              <a:ext uri="{FF2B5EF4-FFF2-40B4-BE49-F238E27FC236}">
                <a16:creationId xmlns:a16="http://schemas.microsoft.com/office/drawing/2014/main" id="{57085363-F8D3-4F7C-BA7A-138789108A47}"/>
              </a:ext>
            </a:extLst>
          </p:cNvPr>
          <p:cNvCxnSpPr>
            <a:cxnSpLocks/>
          </p:cNvCxnSpPr>
          <p:nvPr/>
        </p:nvCxnSpPr>
        <p:spPr>
          <a:xfrm flipV="1">
            <a:off x="8629883" y="5390878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50">
            <a:extLst>
              <a:ext uri="{FF2B5EF4-FFF2-40B4-BE49-F238E27FC236}">
                <a16:creationId xmlns:a16="http://schemas.microsoft.com/office/drawing/2014/main" id="{77D0A43C-9272-4DD1-BE53-272BC65D3B57}"/>
              </a:ext>
            </a:extLst>
          </p:cNvPr>
          <p:cNvCxnSpPr>
            <a:cxnSpLocks/>
          </p:cNvCxnSpPr>
          <p:nvPr/>
        </p:nvCxnSpPr>
        <p:spPr>
          <a:xfrm flipV="1">
            <a:off x="10743764" y="5385162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50">
            <a:extLst>
              <a:ext uri="{FF2B5EF4-FFF2-40B4-BE49-F238E27FC236}">
                <a16:creationId xmlns:a16="http://schemas.microsoft.com/office/drawing/2014/main" id="{77C6F7D9-4743-4CBD-B1C5-0CE9FDB2F99B}"/>
              </a:ext>
            </a:extLst>
          </p:cNvPr>
          <p:cNvCxnSpPr>
            <a:cxnSpLocks/>
            <a:stCxn id="39" idx="3"/>
            <a:endCxn id="11" idx="1"/>
          </p:cNvCxnSpPr>
          <p:nvPr/>
        </p:nvCxnSpPr>
        <p:spPr>
          <a:xfrm>
            <a:off x="1767427" y="2604311"/>
            <a:ext cx="1849003" cy="578428"/>
          </a:xfrm>
          <a:prstGeom prst="bentConnector3">
            <a:avLst>
              <a:gd name="adj1" fmla="val 6826"/>
            </a:avLst>
          </a:prstGeom>
          <a:ln w="28575">
            <a:solidFill>
              <a:srgbClr val="D66E49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an-standing-black-silhouette_37437">
            <a:extLst>
              <a:ext uri="{FF2B5EF4-FFF2-40B4-BE49-F238E27FC236}">
                <a16:creationId xmlns:a16="http://schemas.microsoft.com/office/drawing/2014/main" id="{2DB746B7-35C6-443B-BC40-D50BB8924A49}"/>
              </a:ext>
            </a:extLst>
          </p:cNvPr>
          <p:cNvSpPr>
            <a:spLocks noChangeAspect="1"/>
          </p:cNvSpPr>
          <p:nvPr/>
        </p:nvSpPr>
        <p:spPr bwMode="auto">
          <a:xfrm>
            <a:off x="3601029" y="326228"/>
            <a:ext cx="268838" cy="461804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rgbClr val="178AA1"/>
          </a:solidFill>
          <a:ln>
            <a:solidFill>
              <a:srgbClr val="649EB2"/>
            </a:solidFill>
          </a:ln>
        </p:spPr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FCD312A-F39B-4149-8685-B246621BBBC0}"/>
              </a:ext>
            </a:extLst>
          </p:cNvPr>
          <p:cNvSpPr txBox="1"/>
          <p:nvPr/>
        </p:nvSpPr>
        <p:spPr>
          <a:xfrm>
            <a:off x="3429584" y="789733"/>
            <a:ext cx="664671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普通用户</a:t>
            </a:r>
          </a:p>
        </p:txBody>
      </p:sp>
      <p:sp>
        <p:nvSpPr>
          <p:cNvPr id="136" name="man-standing-black-silhouette_37437">
            <a:extLst>
              <a:ext uri="{FF2B5EF4-FFF2-40B4-BE49-F238E27FC236}">
                <a16:creationId xmlns:a16="http://schemas.microsoft.com/office/drawing/2014/main" id="{65526080-94DF-49C9-98B5-4D578E927C96}"/>
              </a:ext>
            </a:extLst>
          </p:cNvPr>
          <p:cNvSpPr>
            <a:spLocks noChangeAspect="1"/>
          </p:cNvSpPr>
          <p:nvPr/>
        </p:nvSpPr>
        <p:spPr bwMode="auto">
          <a:xfrm>
            <a:off x="4635904" y="319314"/>
            <a:ext cx="268838" cy="461803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rgbClr val="178AA1"/>
          </a:solidFill>
          <a:ln>
            <a:solidFill>
              <a:srgbClr val="649EB2"/>
            </a:solidFill>
          </a:ln>
        </p:spPr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2D99743-E185-4009-AA2F-7FE0B84E7623}"/>
              </a:ext>
            </a:extLst>
          </p:cNvPr>
          <p:cNvSpPr txBox="1"/>
          <p:nvPr/>
        </p:nvSpPr>
        <p:spPr>
          <a:xfrm>
            <a:off x="4450192" y="782818"/>
            <a:ext cx="664671" cy="247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运营人员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A85E163-DEFF-46A2-9DCE-803241D346EA}"/>
              </a:ext>
            </a:extLst>
          </p:cNvPr>
          <p:cNvSpPr txBox="1"/>
          <p:nvPr/>
        </p:nvSpPr>
        <p:spPr>
          <a:xfrm>
            <a:off x="6762401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7E270B-1B9B-49C2-B275-15B12330A59D}"/>
              </a:ext>
            </a:extLst>
          </p:cNvPr>
          <p:cNvSpPr txBox="1"/>
          <p:nvPr/>
        </p:nvSpPr>
        <p:spPr>
          <a:xfrm>
            <a:off x="8771246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DCE6C8F-C6EA-4849-8191-A73738B6E494}"/>
              </a:ext>
            </a:extLst>
          </p:cNvPr>
          <p:cNvSpPr txBox="1"/>
          <p:nvPr/>
        </p:nvSpPr>
        <p:spPr>
          <a:xfrm>
            <a:off x="10859735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cxnSp>
        <p:nvCxnSpPr>
          <p:cNvPr id="75" name="直接箭头连接符 50">
            <a:extLst>
              <a:ext uri="{FF2B5EF4-FFF2-40B4-BE49-F238E27FC236}">
                <a16:creationId xmlns:a16="http://schemas.microsoft.com/office/drawing/2014/main" id="{9AB78948-9C8C-4B6C-A435-700F7FF2078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292391" y="4038101"/>
            <a:ext cx="801579" cy="899161"/>
          </a:xfrm>
          <a:prstGeom prst="bentConnector3">
            <a:avLst>
              <a:gd name="adj1" fmla="val 50000"/>
            </a:avLst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7DD6214-8166-4D29-AC58-18B72852542D}"/>
              </a:ext>
            </a:extLst>
          </p:cNvPr>
          <p:cNvSpPr/>
          <p:nvPr/>
        </p:nvSpPr>
        <p:spPr>
          <a:xfrm>
            <a:off x="2018038" y="1142121"/>
            <a:ext cx="3493280" cy="2509071"/>
          </a:xfrm>
          <a:prstGeom prst="rect">
            <a:avLst/>
          </a:prstGeom>
          <a:noFill/>
          <a:ln w="28575" cap="flat" cmpd="sng" algn="ctr">
            <a:solidFill>
              <a:srgbClr val="6A868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知库网站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C7B146-8296-4852-AE26-D3F482C22EA8}"/>
              </a:ext>
            </a:extLst>
          </p:cNvPr>
          <p:cNvSpPr/>
          <p:nvPr/>
        </p:nvSpPr>
        <p:spPr>
          <a:xfrm>
            <a:off x="3607996" y="1458359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知库门户子系统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20D30A-5FFC-4136-9D25-C55A81A8A13B}"/>
              </a:ext>
            </a:extLst>
          </p:cNvPr>
          <p:cNvSpPr/>
          <p:nvPr/>
        </p:nvSpPr>
        <p:spPr>
          <a:xfrm>
            <a:off x="3616430" y="3002680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知库运营子系统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E123BA-1477-468C-89B5-B12A0ADAE648}"/>
              </a:ext>
            </a:extLst>
          </p:cNvPr>
          <p:cNvSpPr/>
          <p:nvPr/>
        </p:nvSpPr>
        <p:spPr>
          <a:xfrm>
            <a:off x="2114456" y="2375191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内容发布子系统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23E46-8B12-406F-BFAC-C9AC51636274}"/>
              </a:ext>
            </a:extLst>
          </p:cNvPr>
          <p:cNvSpPr/>
          <p:nvPr/>
        </p:nvSpPr>
        <p:spPr>
          <a:xfrm>
            <a:off x="2018038" y="4055618"/>
            <a:ext cx="3493280" cy="1268891"/>
          </a:xfrm>
          <a:prstGeom prst="rect">
            <a:avLst/>
          </a:prstGeom>
          <a:noFill/>
          <a:ln w="28575" cap="flat" cmpd="sng" algn="ctr">
            <a:solidFill>
              <a:srgbClr val="6A868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基础数据管理系统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5FD5AB-32F7-473D-B867-8076C7DD6CA9}"/>
              </a:ext>
            </a:extLst>
          </p:cNvPr>
          <p:cNvSpPr/>
          <p:nvPr/>
        </p:nvSpPr>
        <p:spPr>
          <a:xfrm>
            <a:off x="3933859" y="4757202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语料管理子系统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21C7C3-9C06-4839-B6B2-CF8DF8EC11C0}"/>
              </a:ext>
            </a:extLst>
          </p:cNvPr>
          <p:cNvSpPr/>
          <p:nvPr/>
        </p:nvSpPr>
        <p:spPr>
          <a:xfrm>
            <a:off x="2312912" y="4731118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基础数据管理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BE9A872-6C8C-4A4A-AF80-345E14B03D71}"/>
              </a:ext>
            </a:extLst>
          </p:cNvPr>
          <p:cNvCxnSpPr>
            <a:cxnSpLocks/>
          </p:cNvCxnSpPr>
          <p:nvPr/>
        </p:nvCxnSpPr>
        <p:spPr>
          <a:xfrm>
            <a:off x="3964110" y="1818476"/>
            <a:ext cx="0" cy="1184373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3247DD-A448-47FD-8C96-D01241911072}"/>
              </a:ext>
            </a:extLst>
          </p:cNvPr>
          <p:cNvCxnSpPr>
            <a:cxnSpLocks/>
          </p:cNvCxnSpPr>
          <p:nvPr/>
        </p:nvCxnSpPr>
        <p:spPr>
          <a:xfrm flipV="1">
            <a:off x="4439092" y="1818478"/>
            <a:ext cx="0" cy="1184202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A591408-8A37-41C8-A4BA-323EADFCF72E}"/>
              </a:ext>
            </a:extLst>
          </p:cNvPr>
          <p:cNvSpPr txBox="1"/>
          <p:nvPr/>
        </p:nvSpPr>
        <p:spPr>
          <a:xfrm>
            <a:off x="4385935" y="2171531"/>
            <a:ext cx="322561" cy="575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提交任务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33B6FB-45EB-4FFF-8856-4FD3C66093FE}"/>
              </a:ext>
            </a:extLst>
          </p:cNvPr>
          <p:cNvSpPr txBox="1"/>
          <p:nvPr/>
        </p:nvSpPr>
        <p:spPr>
          <a:xfrm>
            <a:off x="3913394" y="2170989"/>
            <a:ext cx="322561" cy="575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发布任务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570E29E-C4CA-4061-BE18-CEF7373217BF}"/>
              </a:ext>
            </a:extLst>
          </p:cNvPr>
          <p:cNvCxnSpPr>
            <a:cxnSpLocks/>
            <a:stCxn id="12" idx="0"/>
            <a:endCxn id="2" idx="1"/>
          </p:cNvCxnSpPr>
          <p:nvPr/>
        </p:nvCxnSpPr>
        <p:spPr>
          <a:xfrm rot="5400000" flipH="1" flipV="1">
            <a:off x="2832473" y="1599667"/>
            <a:ext cx="736773" cy="814274"/>
          </a:xfrm>
          <a:prstGeom prst="bentConnector2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4A9599F-89E9-480D-BC1B-13B90EA7AC3C}"/>
              </a:ext>
            </a:extLst>
          </p:cNvPr>
          <p:cNvSpPr txBox="1"/>
          <p:nvPr/>
        </p:nvSpPr>
        <p:spPr>
          <a:xfrm>
            <a:off x="2784892" y="2050820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发布内容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822FA9F-484F-4903-BB31-2975C97AA4BD}"/>
              </a:ext>
            </a:extLst>
          </p:cNvPr>
          <p:cNvSpPr txBox="1"/>
          <p:nvPr/>
        </p:nvSpPr>
        <p:spPr>
          <a:xfrm>
            <a:off x="3747494" y="4190488"/>
            <a:ext cx="469111" cy="3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语料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5B1E61-76D5-4C3F-A291-1C1D8B927D9F}"/>
              </a:ext>
            </a:extLst>
          </p:cNvPr>
          <p:cNvSpPr txBox="1"/>
          <p:nvPr/>
        </p:nvSpPr>
        <p:spPr>
          <a:xfrm>
            <a:off x="4276830" y="3734169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生成语料</a:t>
            </a:r>
          </a:p>
        </p:txBody>
      </p:sp>
      <p:cxnSp>
        <p:nvCxnSpPr>
          <p:cNvPr id="64" name="直接箭头连接符 50">
            <a:extLst>
              <a:ext uri="{FF2B5EF4-FFF2-40B4-BE49-F238E27FC236}">
                <a16:creationId xmlns:a16="http://schemas.microsoft.com/office/drawing/2014/main" id="{919C561B-5E3F-455F-8315-C5AF0330C25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757209" y="3901285"/>
            <a:ext cx="1394405" cy="317429"/>
          </a:xfrm>
          <a:prstGeom prst="bentConnector3">
            <a:avLst>
              <a:gd name="adj1" fmla="val 68976"/>
            </a:avLst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48A70A4-2AD0-473C-B70D-8FF5E3209A1E}"/>
              </a:ext>
            </a:extLst>
          </p:cNvPr>
          <p:cNvSpPr txBox="1"/>
          <p:nvPr/>
        </p:nvSpPr>
        <p:spPr>
          <a:xfrm>
            <a:off x="1975538" y="2935069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同步样品</a:t>
            </a:r>
          </a:p>
        </p:txBody>
      </p:sp>
      <p:sp>
        <p:nvSpPr>
          <p:cNvPr id="153" name="man-standing-black-silhouette_37437">
            <a:extLst>
              <a:ext uri="{FF2B5EF4-FFF2-40B4-BE49-F238E27FC236}">
                <a16:creationId xmlns:a16="http://schemas.microsoft.com/office/drawing/2014/main" id="{F8D3F752-176D-410C-A1CD-C3126F98FAF1}"/>
              </a:ext>
            </a:extLst>
          </p:cNvPr>
          <p:cNvSpPr>
            <a:spLocks noChangeAspect="1"/>
          </p:cNvSpPr>
          <p:nvPr/>
        </p:nvSpPr>
        <p:spPr bwMode="auto">
          <a:xfrm>
            <a:off x="8181473" y="319314"/>
            <a:ext cx="268838" cy="461804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rgbClr val="178AA1"/>
          </a:solidFill>
          <a:ln>
            <a:solidFill>
              <a:srgbClr val="649EB2"/>
            </a:solidFill>
          </a:ln>
        </p:spPr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670064B-ACAC-4223-B78F-DD286233CD29}"/>
              </a:ext>
            </a:extLst>
          </p:cNvPr>
          <p:cNvSpPr txBox="1"/>
          <p:nvPr/>
        </p:nvSpPr>
        <p:spPr>
          <a:xfrm>
            <a:off x="8060083" y="855786"/>
            <a:ext cx="542489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28E92D-A719-469F-A6F1-51A003AA1673}"/>
              </a:ext>
            </a:extLst>
          </p:cNvPr>
          <p:cNvCxnSpPr/>
          <p:nvPr/>
        </p:nvCxnSpPr>
        <p:spPr>
          <a:xfrm flipH="1">
            <a:off x="5511318" y="1934050"/>
            <a:ext cx="423655" cy="0"/>
          </a:xfrm>
          <a:prstGeom prst="straightConnector1">
            <a:avLst/>
          </a:prstGeom>
          <a:ln w="603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9A8C30B-5DC9-4653-A95E-C3AE3A27BFCF}"/>
              </a:ext>
            </a:extLst>
          </p:cNvPr>
          <p:cNvSpPr txBox="1"/>
          <p:nvPr/>
        </p:nvSpPr>
        <p:spPr>
          <a:xfrm>
            <a:off x="5504635" y="1474622"/>
            <a:ext cx="469111" cy="3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提供数据</a:t>
            </a: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C8B56E2-CAD0-4B92-A13C-859074AB4702}"/>
              </a:ext>
            </a:extLst>
          </p:cNvPr>
          <p:cNvCxnSpPr>
            <a:cxnSpLocks/>
            <a:stCxn id="126" idx="3"/>
            <a:endCxn id="2" idx="0"/>
          </p:cNvCxnSpPr>
          <p:nvPr/>
        </p:nvCxnSpPr>
        <p:spPr>
          <a:xfrm>
            <a:off x="4094254" y="913325"/>
            <a:ext cx="193008" cy="545033"/>
          </a:xfrm>
          <a:prstGeom prst="curvedConnector2">
            <a:avLst/>
          </a:prstGeom>
          <a:ln w="28575">
            <a:solidFill>
              <a:srgbClr val="649EB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曲线 223">
            <a:extLst>
              <a:ext uri="{FF2B5EF4-FFF2-40B4-BE49-F238E27FC236}">
                <a16:creationId xmlns:a16="http://schemas.microsoft.com/office/drawing/2014/main" id="{D884B029-A48E-4F86-90AC-942245CEE171}"/>
              </a:ext>
            </a:extLst>
          </p:cNvPr>
          <p:cNvCxnSpPr>
            <a:cxnSpLocks/>
            <a:stCxn id="137" idx="3"/>
            <a:endCxn id="11" idx="3"/>
          </p:cNvCxnSpPr>
          <p:nvPr/>
        </p:nvCxnSpPr>
        <p:spPr>
          <a:xfrm flipH="1">
            <a:off x="4974961" y="906411"/>
            <a:ext cx="139901" cy="2276328"/>
          </a:xfrm>
          <a:prstGeom prst="curvedConnector3">
            <a:avLst>
              <a:gd name="adj1" fmla="val -155682"/>
            </a:avLst>
          </a:prstGeom>
          <a:ln w="28575">
            <a:solidFill>
              <a:srgbClr val="649EB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AF8E01B4-A444-49F3-9E73-B8756B7D0B5E}"/>
              </a:ext>
            </a:extLst>
          </p:cNvPr>
          <p:cNvCxnSpPr>
            <a:cxnSpLocks/>
            <a:stCxn id="168" idx="3"/>
            <a:endCxn id="4" idx="1"/>
          </p:cNvCxnSpPr>
          <p:nvPr/>
        </p:nvCxnSpPr>
        <p:spPr>
          <a:xfrm flipV="1">
            <a:off x="1513271" y="6259472"/>
            <a:ext cx="504768" cy="172583"/>
          </a:xfrm>
          <a:prstGeom prst="curvedConnector3">
            <a:avLst>
              <a:gd name="adj1" fmla="val 50000"/>
            </a:avLst>
          </a:prstGeom>
          <a:ln w="28575">
            <a:solidFill>
              <a:srgbClr val="649EB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BC3D283-C4AA-4680-973C-AB738C44FC4B}"/>
              </a:ext>
            </a:extLst>
          </p:cNvPr>
          <p:cNvSpPr/>
          <p:nvPr/>
        </p:nvSpPr>
        <p:spPr>
          <a:xfrm>
            <a:off x="6075290" y="326228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D66E49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采集管理系统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7F12DF-DACD-4F9A-B695-88ADCA14127C}"/>
              </a:ext>
            </a:extLst>
          </p:cNvPr>
          <p:cNvSpPr/>
          <p:nvPr/>
        </p:nvSpPr>
        <p:spPr>
          <a:xfrm>
            <a:off x="5935787" y="1123836"/>
            <a:ext cx="1556753" cy="4200675"/>
          </a:xfrm>
          <a:prstGeom prst="rect">
            <a:avLst/>
          </a:prstGeom>
          <a:noFill/>
          <a:ln w="28575" cap="flat" cmpd="sng" algn="ctr">
            <a:solidFill>
              <a:srgbClr val="6A868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F31CD4-50C0-4847-91F9-80B6219E6497}"/>
              </a:ext>
            </a:extLst>
          </p:cNvPr>
          <p:cNvSpPr/>
          <p:nvPr/>
        </p:nvSpPr>
        <p:spPr>
          <a:xfrm>
            <a:off x="6093970" y="2217555"/>
            <a:ext cx="1222579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子数据中转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AE8C87-4C1A-498A-AD12-9740C1090786}"/>
              </a:ext>
            </a:extLst>
          </p:cNvPr>
          <p:cNvSpPr/>
          <p:nvPr/>
        </p:nvSpPr>
        <p:spPr>
          <a:xfrm>
            <a:off x="6093970" y="3839842"/>
            <a:ext cx="1222579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数据预处理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4EB689-8689-46C5-8CA4-B074137E1EB6}"/>
              </a:ext>
            </a:extLst>
          </p:cNvPr>
          <p:cNvSpPr/>
          <p:nvPr/>
        </p:nvSpPr>
        <p:spPr>
          <a:xfrm>
            <a:off x="7915213" y="1123836"/>
            <a:ext cx="1656091" cy="4200675"/>
          </a:xfrm>
          <a:prstGeom prst="rect">
            <a:avLst/>
          </a:prstGeom>
          <a:noFill/>
          <a:ln w="28575" cap="flat" cmpd="sng" algn="ctr">
            <a:solidFill>
              <a:srgbClr val="6A868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B77DEF-C4CF-477B-B156-62E0105F7BB0}"/>
              </a:ext>
            </a:extLst>
          </p:cNvPr>
          <p:cNvSpPr/>
          <p:nvPr/>
        </p:nvSpPr>
        <p:spPr>
          <a:xfrm>
            <a:off x="8072645" y="4365869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知识加工分析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0D0CDD-F26E-4125-944C-614B622DB462}"/>
              </a:ext>
            </a:extLst>
          </p:cNvPr>
          <p:cNvSpPr/>
          <p:nvPr/>
        </p:nvSpPr>
        <p:spPr>
          <a:xfrm>
            <a:off x="8072645" y="3105367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知识图谱管理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9239CB-D4EF-4A24-B0CD-EB1FCF3E341B}"/>
              </a:ext>
            </a:extLst>
          </p:cNvPr>
          <p:cNvSpPr/>
          <p:nvPr/>
        </p:nvSpPr>
        <p:spPr>
          <a:xfrm>
            <a:off x="8072644" y="1844869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知识图谱搜索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0B60A2-DBDD-4889-BADC-2FD90DC64F9E}"/>
              </a:ext>
            </a:extLst>
          </p:cNvPr>
          <p:cNvSpPr/>
          <p:nvPr/>
        </p:nvSpPr>
        <p:spPr>
          <a:xfrm>
            <a:off x="10003262" y="1123836"/>
            <a:ext cx="1616199" cy="4200675"/>
          </a:xfrm>
          <a:prstGeom prst="rect">
            <a:avLst/>
          </a:prstGeom>
          <a:noFill/>
          <a:ln w="28575" cap="flat" cmpd="sng" algn="ctr">
            <a:solidFill>
              <a:srgbClr val="6A868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FDF85C-6925-474C-9713-B9960525EE57}"/>
              </a:ext>
            </a:extLst>
          </p:cNvPr>
          <p:cNvSpPr/>
          <p:nvPr/>
        </p:nvSpPr>
        <p:spPr>
          <a:xfrm>
            <a:off x="10105711" y="1557094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有害识别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BB638B-A6F7-4D73-BE7C-520D247EB754}"/>
              </a:ext>
            </a:extLst>
          </p:cNvPr>
          <p:cNvSpPr/>
          <p:nvPr/>
        </p:nvSpPr>
        <p:spPr>
          <a:xfrm>
            <a:off x="10105711" y="2189760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突发事件识别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ABF187-B651-4865-A1F2-D374565C5B91}"/>
              </a:ext>
            </a:extLst>
          </p:cNvPr>
          <p:cNvSpPr/>
          <p:nvPr/>
        </p:nvSpPr>
        <p:spPr>
          <a:xfrm>
            <a:off x="10105711" y="2822425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事件推理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7CE5F5-4BD2-4533-BD0B-C98728D790DF}"/>
              </a:ext>
            </a:extLst>
          </p:cNvPr>
          <p:cNvSpPr/>
          <p:nvPr/>
        </p:nvSpPr>
        <p:spPr>
          <a:xfrm>
            <a:off x="10105711" y="3455091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信息搜索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3FF649-2E99-4D38-AE42-FF6BDCE36980}"/>
              </a:ext>
            </a:extLst>
          </p:cNvPr>
          <p:cNvSpPr/>
          <p:nvPr/>
        </p:nvSpPr>
        <p:spPr>
          <a:xfrm>
            <a:off x="10105711" y="4087758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社交关系分析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26F5AE-E74D-478D-AEB6-B4685EF9C395}"/>
              </a:ext>
            </a:extLst>
          </p:cNvPr>
          <p:cNvSpPr/>
          <p:nvPr/>
        </p:nvSpPr>
        <p:spPr>
          <a:xfrm>
            <a:off x="10105711" y="4720423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3171A2F-493D-42E2-8A32-BE8838D1DCEA}"/>
              </a:ext>
            </a:extLst>
          </p:cNvPr>
          <p:cNvSpPr txBox="1"/>
          <p:nvPr/>
        </p:nvSpPr>
        <p:spPr>
          <a:xfrm>
            <a:off x="7498214" y="3540335"/>
            <a:ext cx="420306" cy="41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原料</a:t>
            </a:r>
          </a:p>
        </p:txBody>
      </p:sp>
      <p:cxnSp>
        <p:nvCxnSpPr>
          <p:cNvPr id="83" name="直接箭头连接符 50">
            <a:extLst>
              <a:ext uri="{FF2B5EF4-FFF2-40B4-BE49-F238E27FC236}">
                <a16:creationId xmlns:a16="http://schemas.microsoft.com/office/drawing/2014/main" id="{3E2E257E-A79C-4837-9704-83FFFAF913B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316549" y="4038102"/>
            <a:ext cx="756096" cy="526026"/>
          </a:xfrm>
          <a:prstGeom prst="bentConnector3">
            <a:avLst>
              <a:gd name="adj1" fmla="val 50000"/>
            </a:avLst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569C95B3-3ECA-4777-85FF-8622AA2E13DB}"/>
              </a:ext>
            </a:extLst>
          </p:cNvPr>
          <p:cNvSpPr txBox="1"/>
          <p:nvPr/>
        </p:nvSpPr>
        <p:spPr>
          <a:xfrm>
            <a:off x="8726559" y="3807699"/>
            <a:ext cx="664671" cy="25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提交审核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949E547-BEC1-4AB9-9F89-621759B74575}"/>
              </a:ext>
            </a:extLst>
          </p:cNvPr>
          <p:cNvSpPr txBox="1"/>
          <p:nvPr/>
        </p:nvSpPr>
        <p:spPr>
          <a:xfrm>
            <a:off x="9569230" y="2797169"/>
            <a:ext cx="507711" cy="40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检索</a:t>
            </a:r>
          </a:p>
        </p:txBody>
      </p:sp>
      <p:cxnSp>
        <p:nvCxnSpPr>
          <p:cNvPr id="94" name="直接箭头连接符 50">
            <a:extLst>
              <a:ext uri="{FF2B5EF4-FFF2-40B4-BE49-F238E27FC236}">
                <a16:creationId xmlns:a16="http://schemas.microsoft.com/office/drawing/2014/main" id="{AC704C45-FBE1-40ED-94D8-E512B3729BFE}"/>
              </a:ext>
            </a:extLst>
          </p:cNvPr>
          <p:cNvCxnSpPr>
            <a:cxnSpLocks/>
          </p:cNvCxnSpPr>
          <p:nvPr/>
        </p:nvCxnSpPr>
        <p:spPr>
          <a:xfrm>
            <a:off x="9563313" y="3335865"/>
            <a:ext cx="439949" cy="0"/>
          </a:xfrm>
          <a:prstGeom prst="straightConnector1">
            <a:avLst/>
          </a:prstGeom>
          <a:ln w="60325">
            <a:solidFill>
              <a:srgbClr val="778495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50">
            <a:extLst>
              <a:ext uri="{FF2B5EF4-FFF2-40B4-BE49-F238E27FC236}">
                <a16:creationId xmlns:a16="http://schemas.microsoft.com/office/drawing/2014/main" id="{6E84D292-0364-4BF8-87F7-42C3436F7C84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9413871" y="4564129"/>
            <a:ext cx="554555" cy="0"/>
          </a:xfrm>
          <a:prstGeom prst="straightConnector1">
            <a:avLst/>
          </a:prstGeom>
          <a:ln w="28575">
            <a:solidFill>
              <a:srgbClr val="778495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79ED474-D160-4EC8-8C1F-180260309896}"/>
              </a:ext>
            </a:extLst>
          </p:cNvPr>
          <p:cNvSpPr txBox="1"/>
          <p:nvPr/>
        </p:nvSpPr>
        <p:spPr>
          <a:xfrm>
            <a:off x="9569231" y="4087760"/>
            <a:ext cx="420306" cy="40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44D3807-8948-488E-BCF8-5DF951A4FD9C}"/>
              </a:ext>
            </a:extLst>
          </p:cNvPr>
          <p:cNvSpPr txBox="1"/>
          <p:nvPr/>
        </p:nvSpPr>
        <p:spPr>
          <a:xfrm>
            <a:off x="8735062" y="2551656"/>
            <a:ext cx="542489" cy="25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</a:t>
            </a:r>
          </a:p>
        </p:txBody>
      </p:sp>
      <p:cxnSp>
        <p:nvCxnSpPr>
          <p:cNvPr id="148" name="直接箭头连接符 50">
            <a:extLst>
              <a:ext uri="{FF2B5EF4-FFF2-40B4-BE49-F238E27FC236}">
                <a16:creationId xmlns:a16="http://schemas.microsoft.com/office/drawing/2014/main" id="{4FE7D267-22C2-49F1-876F-F56D98672E44}"/>
              </a:ext>
            </a:extLst>
          </p:cNvPr>
          <p:cNvCxnSpPr>
            <a:cxnSpLocks/>
            <a:stCxn id="38" idx="2"/>
            <a:endCxn id="16" idx="3"/>
          </p:cNvCxnSpPr>
          <p:nvPr/>
        </p:nvCxnSpPr>
        <p:spPr>
          <a:xfrm rot="16200000" flipH="1">
            <a:off x="6176630" y="1275895"/>
            <a:ext cx="1684534" cy="595304"/>
          </a:xfrm>
          <a:prstGeom prst="bentConnector4">
            <a:avLst>
              <a:gd name="adj1" fmla="val 12235"/>
              <a:gd name="adj2" fmla="val 163976"/>
            </a:avLst>
          </a:prstGeom>
          <a:ln w="28575">
            <a:solidFill>
              <a:srgbClr val="D66E49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A7751570-AA3A-41C5-BC12-2F388C6419D6}"/>
              </a:ext>
            </a:extLst>
          </p:cNvPr>
          <p:cNvSpPr txBox="1"/>
          <p:nvPr/>
        </p:nvSpPr>
        <p:spPr>
          <a:xfrm>
            <a:off x="6122408" y="1142128"/>
            <a:ext cx="1398582" cy="58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数据调度系统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C799F035-42D0-48F0-AE19-1BCCE7C3F4B3}"/>
              </a:ext>
            </a:extLst>
          </p:cNvPr>
          <p:cNvSpPr txBox="1"/>
          <p:nvPr/>
        </p:nvSpPr>
        <p:spPr>
          <a:xfrm>
            <a:off x="8086274" y="1161276"/>
            <a:ext cx="1398582" cy="3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知识管理系统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7D9BCDCF-435F-4DB2-8CE7-2B80BE12D239}"/>
              </a:ext>
            </a:extLst>
          </p:cNvPr>
          <p:cNvSpPr/>
          <p:nvPr/>
        </p:nvSpPr>
        <p:spPr>
          <a:xfrm>
            <a:off x="10185131" y="1134753"/>
            <a:ext cx="1202272" cy="308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知识图谱应用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4" name="连接符: 曲线 233">
            <a:extLst>
              <a:ext uri="{FF2B5EF4-FFF2-40B4-BE49-F238E27FC236}">
                <a16:creationId xmlns:a16="http://schemas.microsoft.com/office/drawing/2014/main" id="{3E139782-CF22-40E4-9CAD-91026C64BAF7}"/>
              </a:ext>
            </a:extLst>
          </p:cNvPr>
          <p:cNvCxnSpPr>
            <a:cxnSpLocks/>
            <a:stCxn id="154" idx="3"/>
            <a:endCxn id="228" idx="0"/>
          </p:cNvCxnSpPr>
          <p:nvPr/>
        </p:nvCxnSpPr>
        <p:spPr>
          <a:xfrm>
            <a:off x="8602572" y="979377"/>
            <a:ext cx="182994" cy="181898"/>
          </a:xfrm>
          <a:prstGeom prst="curvedConnector2">
            <a:avLst/>
          </a:prstGeom>
          <a:ln w="28575">
            <a:solidFill>
              <a:srgbClr val="649EB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5FD2230-CEF3-4E1D-AF3C-098925A1F17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05260" y="2614073"/>
            <a:ext cx="0" cy="1225769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1C9DFC-DA7C-4F6A-ACF9-5ECCD59CF033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8743258" y="2241387"/>
            <a:ext cx="1" cy="863980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CF01BCC-6910-416C-8571-04CFDC81FB8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8743258" y="3501885"/>
            <a:ext cx="0" cy="863983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15C3703B-E045-4F5C-9A0F-84B6C4775E5C}"/>
              </a:ext>
            </a:extLst>
          </p:cNvPr>
          <p:cNvSpPr/>
          <p:nvPr/>
        </p:nvSpPr>
        <p:spPr>
          <a:xfrm>
            <a:off x="8929086" y="319314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D66E49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外部应用</a:t>
            </a:r>
          </a:p>
        </p:txBody>
      </p: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91CFD723-D93D-4E7A-AD4D-E955F7A0251A}"/>
              </a:ext>
            </a:extLst>
          </p:cNvPr>
          <p:cNvCxnSpPr>
            <a:cxnSpLocks/>
            <a:stCxn id="174" idx="2"/>
          </p:cNvCxnSpPr>
          <p:nvPr/>
        </p:nvCxnSpPr>
        <p:spPr>
          <a:xfrm rot="5400000">
            <a:off x="9302084" y="836157"/>
            <a:ext cx="384749" cy="161166"/>
          </a:xfrm>
          <a:prstGeom prst="bentConnector3">
            <a:avLst/>
          </a:prstGeom>
          <a:ln w="28575">
            <a:solidFill>
              <a:srgbClr val="D66E49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EB75B3AA-8646-4C6C-9F28-D7D6C320A6C0}"/>
              </a:ext>
            </a:extLst>
          </p:cNvPr>
          <p:cNvSpPr txBox="1"/>
          <p:nvPr/>
        </p:nvSpPr>
        <p:spPr>
          <a:xfrm>
            <a:off x="9606141" y="727502"/>
            <a:ext cx="420306" cy="380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8240E9-F336-4C03-9032-4132512B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" y="-10641"/>
            <a:ext cx="2809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1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an-standing-black-silhouette_37437">
            <a:extLst>
              <a:ext uri="{FF2B5EF4-FFF2-40B4-BE49-F238E27FC236}">
                <a16:creationId xmlns:a16="http://schemas.microsoft.com/office/drawing/2014/main" id="{FEFA71A1-8F2E-4A16-9139-89B0FBF82F27}"/>
              </a:ext>
            </a:extLst>
          </p:cNvPr>
          <p:cNvSpPr>
            <a:spLocks noChangeAspect="1"/>
          </p:cNvSpPr>
          <p:nvPr/>
        </p:nvSpPr>
        <p:spPr bwMode="auto">
          <a:xfrm>
            <a:off x="973216" y="5844958"/>
            <a:ext cx="268838" cy="461803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B11D1F5-75D9-4A25-8601-FBCC5D87B987}"/>
              </a:ext>
            </a:extLst>
          </p:cNvPr>
          <p:cNvSpPr txBox="1"/>
          <p:nvPr/>
        </p:nvSpPr>
        <p:spPr>
          <a:xfrm>
            <a:off x="726418" y="6308463"/>
            <a:ext cx="786853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超级管理员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478494-E4FC-45EA-AE54-4270029374C2}"/>
              </a:ext>
            </a:extLst>
          </p:cNvPr>
          <p:cNvSpPr/>
          <p:nvPr/>
        </p:nvSpPr>
        <p:spPr>
          <a:xfrm>
            <a:off x="2018039" y="5885915"/>
            <a:ext cx="9607904" cy="747114"/>
          </a:xfrm>
          <a:prstGeom prst="rect">
            <a:avLst/>
          </a:prstGeom>
          <a:noFill/>
          <a:ln w="28575" cap="flat" cmpd="sng" algn="ctr">
            <a:solidFill>
              <a:srgbClr val="7784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               支撑类服务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7C29F3-3E44-48B6-8194-0E07FB2BBEBC}"/>
              </a:ext>
            </a:extLst>
          </p:cNvPr>
          <p:cNvSpPr/>
          <p:nvPr/>
        </p:nvSpPr>
        <p:spPr>
          <a:xfrm>
            <a:off x="2126568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09432D-2DFD-4F58-98FD-00E874B858AA}"/>
              </a:ext>
            </a:extLst>
          </p:cNvPr>
          <p:cNvSpPr/>
          <p:nvPr/>
        </p:nvSpPr>
        <p:spPr>
          <a:xfrm>
            <a:off x="4087033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自然语言处理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D62BE3-FFFE-4730-BE6B-3C4D71AEF497}"/>
              </a:ext>
            </a:extLst>
          </p:cNvPr>
          <p:cNvSpPr/>
          <p:nvPr/>
        </p:nvSpPr>
        <p:spPr>
          <a:xfrm>
            <a:off x="6047497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FAA415-6DB2-4CD8-A7AD-4520315666AC}"/>
              </a:ext>
            </a:extLst>
          </p:cNvPr>
          <p:cNvSpPr/>
          <p:nvPr/>
        </p:nvSpPr>
        <p:spPr>
          <a:xfrm>
            <a:off x="8007961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图片处理组件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6106C3F-EB50-4B26-8471-332F9BD5328C}"/>
              </a:ext>
            </a:extLst>
          </p:cNvPr>
          <p:cNvSpPr/>
          <p:nvPr/>
        </p:nvSpPr>
        <p:spPr>
          <a:xfrm>
            <a:off x="9968426" y="6193476"/>
            <a:ext cx="1555352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音视频处理组件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7DC69DC-AE2B-4FE3-A28C-5384C0646F49}"/>
              </a:ext>
            </a:extLst>
          </p:cNvPr>
          <p:cNvSpPr/>
          <p:nvPr/>
        </p:nvSpPr>
        <p:spPr>
          <a:xfrm>
            <a:off x="475518" y="2401785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40A69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样品管理系统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F8AD6FA-8DED-4E70-A6F6-0CB2D58A5D66}"/>
              </a:ext>
            </a:extLst>
          </p:cNvPr>
          <p:cNvSpPr/>
          <p:nvPr/>
        </p:nvSpPr>
        <p:spPr>
          <a:xfrm>
            <a:off x="475518" y="3639385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40A69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模型管理系统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7DEBDE-E95D-44DA-871D-C1E623E39796}"/>
              </a:ext>
            </a:extLst>
          </p:cNvPr>
          <p:cNvSpPr/>
          <p:nvPr/>
        </p:nvSpPr>
        <p:spPr>
          <a:xfrm>
            <a:off x="473891" y="4821791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40A69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外部应用</a:t>
            </a:r>
          </a:p>
        </p:txBody>
      </p:sp>
      <p:cxnSp>
        <p:nvCxnSpPr>
          <p:cNvPr id="55" name="直接箭头连接符 50">
            <a:extLst>
              <a:ext uri="{FF2B5EF4-FFF2-40B4-BE49-F238E27FC236}">
                <a16:creationId xmlns:a16="http://schemas.microsoft.com/office/drawing/2014/main" id="{A64F30DF-06D8-498A-A992-66CAA69E214F}"/>
              </a:ext>
            </a:extLst>
          </p:cNvPr>
          <p:cNvCxnSpPr>
            <a:cxnSpLocks/>
            <a:endCxn id="41" idx="0"/>
          </p:cNvCxnSpPr>
          <p:nvPr/>
        </p:nvCxnSpPr>
        <p:spPr>
          <a:xfrm rot="10800000" flipV="1">
            <a:off x="1119846" y="4546305"/>
            <a:ext cx="908218" cy="275486"/>
          </a:xfrm>
          <a:prstGeom prst="bentConnector2">
            <a:avLst/>
          </a:prstGeom>
          <a:ln w="28575">
            <a:solidFill>
              <a:srgbClr val="40A69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906A627-F79A-4E59-8F3A-789C8C0EC82F}"/>
              </a:ext>
            </a:extLst>
          </p:cNvPr>
          <p:cNvSpPr txBox="1"/>
          <p:nvPr/>
        </p:nvSpPr>
        <p:spPr>
          <a:xfrm>
            <a:off x="1607759" y="4157741"/>
            <a:ext cx="420306" cy="380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  <p:cxnSp>
        <p:nvCxnSpPr>
          <p:cNvPr id="59" name="直接箭头连接符 50">
            <a:extLst>
              <a:ext uri="{FF2B5EF4-FFF2-40B4-BE49-F238E27FC236}">
                <a16:creationId xmlns:a16="http://schemas.microsoft.com/office/drawing/2014/main" id="{131D218A-D539-4101-8A14-138BAC7B8E79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>
            <a:off x="1767427" y="3841911"/>
            <a:ext cx="2166432" cy="1095350"/>
          </a:xfrm>
          <a:prstGeom prst="bentConnector3">
            <a:avLst>
              <a:gd name="adj1" fmla="val 7122"/>
            </a:avLst>
          </a:prstGeom>
          <a:ln w="28575">
            <a:solidFill>
              <a:srgbClr val="40A69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50">
            <a:extLst>
              <a:ext uri="{FF2B5EF4-FFF2-40B4-BE49-F238E27FC236}">
                <a16:creationId xmlns:a16="http://schemas.microsoft.com/office/drawing/2014/main" id="{FF25F3A6-D126-4798-B71A-EC4B0B91CD61}"/>
              </a:ext>
            </a:extLst>
          </p:cNvPr>
          <p:cNvCxnSpPr>
            <a:cxnSpLocks/>
          </p:cNvCxnSpPr>
          <p:nvPr/>
        </p:nvCxnSpPr>
        <p:spPr>
          <a:xfrm flipV="1">
            <a:off x="3770309" y="5392580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69E48C-BE80-41A4-B6A4-3F68F90543AA}"/>
              </a:ext>
            </a:extLst>
          </p:cNvPr>
          <p:cNvSpPr txBox="1"/>
          <p:nvPr/>
        </p:nvSpPr>
        <p:spPr>
          <a:xfrm>
            <a:off x="3918007" y="5593439"/>
            <a:ext cx="615709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cxnSp>
        <p:nvCxnSpPr>
          <p:cNvPr id="114" name="直接箭头连接符 50">
            <a:extLst>
              <a:ext uri="{FF2B5EF4-FFF2-40B4-BE49-F238E27FC236}">
                <a16:creationId xmlns:a16="http://schemas.microsoft.com/office/drawing/2014/main" id="{B23B4D11-6E2E-4DB4-879A-B5AEC6AE0A44}"/>
              </a:ext>
            </a:extLst>
          </p:cNvPr>
          <p:cNvCxnSpPr>
            <a:cxnSpLocks/>
          </p:cNvCxnSpPr>
          <p:nvPr/>
        </p:nvCxnSpPr>
        <p:spPr>
          <a:xfrm flipV="1">
            <a:off x="6617005" y="5390878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0">
            <a:extLst>
              <a:ext uri="{FF2B5EF4-FFF2-40B4-BE49-F238E27FC236}">
                <a16:creationId xmlns:a16="http://schemas.microsoft.com/office/drawing/2014/main" id="{57085363-F8D3-4F7C-BA7A-138789108A47}"/>
              </a:ext>
            </a:extLst>
          </p:cNvPr>
          <p:cNvCxnSpPr>
            <a:cxnSpLocks/>
          </p:cNvCxnSpPr>
          <p:nvPr/>
        </p:nvCxnSpPr>
        <p:spPr>
          <a:xfrm flipV="1">
            <a:off x="8629883" y="5390878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50">
            <a:extLst>
              <a:ext uri="{FF2B5EF4-FFF2-40B4-BE49-F238E27FC236}">
                <a16:creationId xmlns:a16="http://schemas.microsoft.com/office/drawing/2014/main" id="{77D0A43C-9272-4DD1-BE53-272BC65D3B57}"/>
              </a:ext>
            </a:extLst>
          </p:cNvPr>
          <p:cNvCxnSpPr>
            <a:cxnSpLocks/>
          </p:cNvCxnSpPr>
          <p:nvPr/>
        </p:nvCxnSpPr>
        <p:spPr>
          <a:xfrm flipV="1">
            <a:off x="10743764" y="5385162"/>
            <a:ext cx="0" cy="493335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730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50">
            <a:extLst>
              <a:ext uri="{FF2B5EF4-FFF2-40B4-BE49-F238E27FC236}">
                <a16:creationId xmlns:a16="http://schemas.microsoft.com/office/drawing/2014/main" id="{77C6F7D9-4743-4CBD-B1C5-0CE9FDB2F99B}"/>
              </a:ext>
            </a:extLst>
          </p:cNvPr>
          <p:cNvCxnSpPr>
            <a:cxnSpLocks/>
            <a:stCxn id="39" idx="3"/>
            <a:endCxn id="11" idx="1"/>
          </p:cNvCxnSpPr>
          <p:nvPr/>
        </p:nvCxnSpPr>
        <p:spPr>
          <a:xfrm>
            <a:off x="1767427" y="2604311"/>
            <a:ext cx="1849003" cy="578428"/>
          </a:xfrm>
          <a:prstGeom prst="bentConnector3">
            <a:avLst>
              <a:gd name="adj1" fmla="val 6826"/>
            </a:avLst>
          </a:prstGeom>
          <a:ln w="28575">
            <a:solidFill>
              <a:srgbClr val="40A69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an-standing-black-silhouette_37437">
            <a:extLst>
              <a:ext uri="{FF2B5EF4-FFF2-40B4-BE49-F238E27FC236}">
                <a16:creationId xmlns:a16="http://schemas.microsoft.com/office/drawing/2014/main" id="{2DB746B7-35C6-443B-BC40-D50BB8924A49}"/>
              </a:ext>
            </a:extLst>
          </p:cNvPr>
          <p:cNvSpPr>
            <a:spLocks noChangeAspect="1"/>
          </p:cNvSpPr>
          <p:nvPr/>
        </p:nvSpPr>
        <p:spPr bwMode="auto">
          <a:xfrm>
            <a:off x="3601029" y="326228"/>
            <a:ext cx="268838" cy="461804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FCD312A-F39B-4149-8685-B246621BBBC0}"/>
              </a:ext>
            </a:extLst>
          </p:cNvPr>
          <p:cNvSpPr txBox="1"/>
          <p:nvPr/>
        </p:nvSpPr>
        <p:spPr>
          <a:xfrm>
            <a:off x="3429584" y="789733"/>
            <a:ext cx="664671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普通用户</a:t>
            </a:r>
          </a:p>
        </p:txBody>
      </p:sp>
      <p:sp>
        <p:nvSpPr>
          <p:cNvPr id="136" name="man-standing-black-silhouette_37437">
            <a:extLst>
              <a:ext uri="{FF2B5EF4-FFF2-40B4-BE49-F238E27FC236}">
                <a16:creationId xmlns:a16="http://schemas.microsoft.com/office/drawing/2014/main" id="{65526080-94DF-49C9-98B5-4D578E927C96}"/>
              </a:ext>
            </a:extLst>
          </p:cNvPr>
          <p:cNvSpPr>
            <a:spLocks noChangeAspect="1"/>
          </p:cNvSpPr>
          <p:nvPr/>
        </p:nvSpPr>
        <p:spPr bwMode="auto">
          <a:xfrm>
            <a:off x="4635904" y="319314"/>
            <a:ext cx="268838" cy="461803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2D99743-E185-4009-AA2F-7FE0B84E7623}"/>
              </a:ext>
            </a:extLst>
          </p:cNvPr>
          <p:cNvSpPr txBox="1"/>
          <p:nvPr/>
        </p:nvSpPr>
        <p:spPr>
          <a:xfrm>
            <a:off x="4450192" y="782818"/>
            <a:ext cx="664671" cy="247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运营人员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A85E163-DEFF-46A2-9DCE-803241D346EA}"/>
              </a:ext>
            </a:extLst>
          </p:cNvPr>
          <p:cNvSpPr txBox="1"/>
          <p:nvPr/>
        </p:nvSpPr>
        <p:spPr>
          <a:xfrm>
            <a:off x="6762401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7E270B-1B9B-49C2-B275-15B12330A59D}"/>
              </a:ext>
            </a:extLst>
          </p:cNvPr>
          <p:cNvSpPr txBox="1"/>
          <p:nvPr/>
        </p:nvSpPr>
        <p:spPr>
          <a:xfrm>
            <a:off x="8771246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DCE6C8F-C6EA-4849-8191-A73738B6E494}"/>
              </a:ext>
            </a:extLst>
          </p:cNvPr>
          <p:cNvSpPr txBox="1"/>
          <p:nvPr/>
        </p:nvSpPr>
        <p:spPr>
          <a:xfrm>
            <a:off x="10859735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cxnSp>
        <p:nvCxnSpPr>
          <p:cNvPr id="75" name="直接箭头连接符 50">
            <a:extLst>
              <a:ext uri="{FF2B5EF4-FFF2-40B4-BE49-F238E27FC236}">
                <a16:creationId xmlns:a16="http://schemas.microsoft.com/office/drawing/2014/main" id="{9AB78948-9C8C-4B6C-A435-700F7FF2078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292391" y="4038101"/>
            <a:ext cx="801579" cy="899161"/>
          </a:xfrm>
          <a:prstGeom prst="bentConnector3">
            <a:avLst>
              <a:gd name="adj1" fmla="val 50000"/>
            </a:avLst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7DD6214-8166-4D29-AC58-18B72852542D}"/>
              </a:ext>
            </a:extLst>
          </p:cNvPr>
          <p:cNvSpPr/>
          <p:nvPr/>
        </p:nvSpPr>
        <p:spPr>
          <a:xfrm>
            <a:off x="2018038" y="1142121"/>
            <a:ext cx="3493280" cy="2509071"/>
          </a:xfrm>
          <a:prstGeom prst="rect">
            <a:avLst/>
          </a:prstGeom>
          <a:noFill/>
          <a:ln w="28575" cap="flat" cmpd="sng" algn="ctr">
            <a:solidFill>
              <a:srgbClr val="7784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知库网站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C7B146-8296-4852-AE26-D3F482C22EA8}"/>
              </a:ext>
            </a:extLst>
          </p:cNvPr>
          <p:cNvSpPr/>
          <p:nvPr/>
        </p:nvSpPr>
        <p:spPr>
          <a:xfrm>
            <a:off x="3607996" y="1458359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知库门户子系统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20D30A-5FFC-4136-9D25-C55A81A8A13B}"/>
              </a:ext>
            </a:extLst>
          </p:cNvPr>
          <p:cNvSpPr/>
          <p:nvPr/>
        </p:nvSpPr>
        <p:spPr>
          <a:xfrm>
            <a:off x="3616430" y="3002680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知库运营子系统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E123BA-1477-468C-89B5-B12A0ADAE648}"/>
              </a:ext>
            </a:extLst>
          </p:cNvPr>
          <p:cNvSpPr/>
          <p:nvPr/>
        </p:nvSpPr>
        <p:spPr>
          <a:xfrm>
            <a:off x="2114456" y="2375191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内容发布子系统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23E46-8B12-406F-BFAC-C9AC51636274}"/>
              </a:ext>
            </a:extLst>
          </p:cNvPr>
          <p:cNvSpPr/>
          <p:nvPr/>
        </p:nvSpPr>
        <p:spPr>
          <a:xfrm>
            <a:off x="2018038" y="4055618"/>
            <a:ext cx="3493280" cy="1268891"/>
          </a:xfrm>
          <a:prstGeom prst="rect">
            <a:avLst/>
          </a:prstGeom>
          <a:noFill/>
          <a:ln w="28575" cap="flat" cmpd="sng" algn="ctr">
            <a:solidFill>
              <a:srgbClr val="7784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基础数据管理系统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5FD5AB-32F7-473D-B867-8076C7DD6CA9}"/>
              </a:ext>
            </a:extLst>
          </p:cNvPr>
          <p:cNvSpPr/>
          <p:nvPr/>
        </p:nvSpPr>
        <p:spPr>
          <a:xfrm>
            <a:off x="3933859" y="4757202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语料管理子系统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21C7C3-9C06-4839-B6B2-CF8DF8EC11C0}"/>
              </a:ext>
            </a:extLst>
          </p:cNvPr>
          <p:cNvSpPr/>
          <p:nvPr/>
        </p:nvSpPr>
        <p:spPr>
          <a:xfrm>
            <a:off x="2312912" y="4731118"/>
            <a:ext cx="1358531" cy="3601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基础数据管理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BE9A872-6C8C-4A4A-AF80-345E14B03D71}"/>
              </a:ext>
            </a:extLst>
          </p:cNvPr>
          <p:cNvCxnSpPr>
            <a:cxnSpLocks/>
          </p:cNvCxnSpPr>
          <p:nvPr/>
        </p:nvCxnSpPr>
        <p:spPr>
          <a:xfrm>
            <a:off x="3973083" y="1770586"/>
            <a:ext cx="0" cy="1257336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3247DD-A448-47FD-8C96-D01241911072}"/>
              </a:ext>
            </a:extLst>
          </p:cNvPr>
          <p:cNvCxnSpPr>
            <a:cxnSpLocks/>
          </p:cNvCxnSpPr>
          <p:nvPr/>
        </p:nvCxnSpPr>
        <p:spPr>
          <a:xfrm flipV="1">
            <a:off x="4439092" y="1818477"/>
            <a:ext cx="0" cy="1169425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A591408-8A37-41C8-A4BA-323EADFCF72E}"/>
              </a:ext>
            </a:extLst>
          </p:cNvPr>
          <p:cNvSpPr txBox="1"/>
          <p:nvPr/>
        </p:nvSpPr>
        <p:spPr>
          <a:xfrm>
            <a:off x="4385935" y="2171531"/>
            <a:ext cx="322561" cy="575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提交任务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33B6FB-45EB-4FFF-8856-4FD3C66093FE}"/>
              </a:ext>
            </a:extLst>
          </p:cNvPr>
          <p:cNvSpPr txBox="1"/>
          <p:nvPr/>
        </p:nvSpPr>
        <p:spPr>
          <a:xfrm>
            <a:off x="3913394" y="2170989"/>
            <a:ext cx="322561" cy="575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发布任务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570E29E-C4CA-4061-BE18-CEF7373217BF}"/>
              </a:ext>
            </a:extLst>
          </p:cNvPr>
          <p:cNvCxnSpPr>
            <a:cxnSpLocks/>
            <a:stCxn id="12" idx="0"/>
            <a:endCxn id="2" idx="1"/>
          </p:cNvCxnSpPr>
          <p:nvPr/>
        </p:nvCxnSpPr>
        <p:spPr>
          <a:xfrm rot="5400000" flipH="1" flipV="1">
            <a:off x="2832473" y="1599667"/>
            <a:ext cx="736773" cy="814274"/>
          </a:xfrm>
          <a:prstGeom prst="bentConnector2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4A9599F-89E9-480D-BC1B-13B90EA7AC3C}"/>
              </a:ext>
            </a:extLst>
          </p:cNvPr>
          <p:cNvSpPr txBox="1"/>
          <p:nvPr/>
        </p:nvSpPr>
        <p:spPr>
          <a:xfrm>
            <a:off x="2784892" y="2050820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发布内容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822FA9F-484F-4903-BB31-2975C97AA4BD}"/>
              </a:ext>
            </a:extLst>
          </p:cNvPr>
          <p:cNvSpPr txBox="1"/>
          <p:nvPr/>
        </p:nvSpPr>
        <p:spPr>
          <a:xfrm>
            <a:off x="3747494" y="4190488"/>
            <a:ext cx="469111" cy="3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语料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5B1E61-76D5-4C3F-A291-1C1D8B927D9F}"/>
              </a:ext>
            </a:extLst>
          </p:cNvPr>
          <p:cNvSpPr txBox="1"/>
          <p:nvPr/>
        </p:nvSpPr>
        <p:spPr>
          <a:xfrm>
            <a:off x="4276830" y="3734169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生成语料</a:t>
            </a:r>
          </a:p>
        </p:txBody>
      </p:sp>
      <p:cxnSp>
        <p:nvCxnSpPr>
          <p:cNvPr id="64" name="直接箭头连接符 50">
            <a:extLst>
              <a:ext uri="{FF2B5EF4-FFF2-40B4-BE49-F238E27FC236}">
                <a16:creationId xmlns:a16="http://schemas.microsoft.com/office/drawing/2014/main" id="{919C561B-5E3F-455F-8315-C5AF0330C25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757209" y="3901285"/>
            <a:ext cx="1394405" cy="317429"/>
          </a:xfrm>
          <a:prstGeom prst="bentConnector3">
            <a:avLst>
              <a:gd name="adj1" fmla="val 68976"/>
            </a:avLst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48A70A4-2AD0-473C-B70D-8FF5E3209A1E}"/>
              </a:ext>
            </a:extLst>
          </p:cNvPr>
          <p:cNvSpPr txBox="1"/>
          <p:nvPr/>
        </p:nvSpPr>
        <p:spPr>
          <a:xfrm>
            <a:off x="1975538" y="2935069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同步样品</a:t>
            </a:r>
          </a:p>
        </p:txBody>
      </p:sp>
      <p:sp>
        <p:nvSpPr>
          <p:cNvPr id="153" name="man-standing-black-silhouette_37437">
            <a:extLst>
              <a:ext uri="{FF2B5EF4-FFF2-40B4-BE49-F238E27FC236}">
                <a16:creationId xmlns:a16="http://schemas.microsoft.com/office/drawing/2014/main" id="{F8D3F752-176D-410C-A1CD-C3126F98FAF1}"/>
              </a:ext>
            </a:extLst>
          </p:cNvPr>
          <p:cNvSpPr>
            <a:spLocks noChangeAspect="1"/>
          </p:cNvSpPr>
          <p:nvPr/>
        </p:nvSpPr>
        <p:spPr bwMode="auto">
          <a:xfrm>
            <a:off x="8181473" y="319314"/>
            <a:ext cx="268838" cy="461804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670064B-ACAC-4223-B78F-DD286233CD29}"/>
              </a:ext>
            </a:extLst>
          </p:cNvPr>
          <p:cNvSpPr txBox="1"/>
          <p:nvPr/>
        </p:nvSpPr>
        <p:spPr>
          <a:xfrm>
            <a:off x="8060083" y="855786"/>
            <a:ext cx="542489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28E92D-A719-469F-A6F1-51A003AA1673}"/>
              </a:ext>
            </a:extLst>
          </p:cNvPr>
          <p:cNvCxnSpPr/>
          <p:nvPr/>
        </p:nvCxnSpPr>
        <p:spPr>
          <a:xfrm flipH="1">
            <a:off x="5511318" y="1934050"/>
            <a:ext cx="423655" cy="0"/>
          </a:xfrm>
          <a:prstGeom prst="straightConnector1">
            <a:avLst/>
          </a:prstGeom>
          <a:ln w="6032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9A8C30B-5DC9-4653-A95E-C3AE3A27BFCF}"/>
              </a:ext>
            </a:extLst>
          </p:cNvPr>
          <p:cNvSpPr txBox="1"/>
          <p:nvPr/>
        </p:nvSpPr>
        <p:spPr>
          <a:xfrm>
            <a:off x="5504635" y="1474622"/>
            <a:ext cx="469111" cy="3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提供数据</a:t>
            </a: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C8B56E2-CAD0-4B92-A13C-859074AB4702}"/>
              </a:ext>
            </a:extLst>
          </p:cNvPr>
          <p:cNvCxnSpPr>
            <a:cxnSpLocks/>
            <a:stCxn id="126" idx="3"/>
            <a:endCxn id="2" idx="0"/>
          </p:cNvCxnSpPr>
          <p:nvPr/>
        </p:nvCxnSpPr>
        <p:spPr>
          <a:xfrm>
            <a:off x="4094254" y="913325"/>
            <a:ext cx="193008" cy="545033"/>
          </a:xfrm>
          <a:prstGeom prst="curvedConnector2">
            <a:avLst/>
          </a:prstGeom>
          <a:ln w="28575">
            <a:solidFill>
              <a:srgbClr val="178AA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曲线 223">
            <a:extLst>
              <a:ext uri="{FF2B5EF4-FFF2-40B4-BE49-F238E27FC236}">
                <a16:creationId xmlns:a16="http://schemas.microsoft.com/office/drawing/2014/main" id="{D884B029-A48E-4F86-90AC-942245CEE171}"/>
              </a:ext>
            </a:extLst>
          </p:cNvPr>
          <p:cNvCxnSpPr>
            <a:cxnSpLocks/>
            <a:stCxn id="137" idx="3"/>
            <a:endCxn id="11" idx="3"/>
          </p:cNvCxnSpPr>
          <p:nvPr/>
        </p:nvCxnSpPr>
        <p:spPr>
          <a:xfrm flipH="1">
            <a:off x="4974961" y="906411"/>
            <a:ext cx="139901" cy="2276328"/>
          </a:xfrm>
          <a:prstGeom prst="curvedConnector3">
            <a:avLst>
              <a:gd name="adj1" fmla="val -155682"/>
            </a:avLst>
          </a:prstGeom>
          <a:ln w="28575">
            <a:solidFill>
              <a:srgbClr val="178AA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AF8E01B4-A444-49F3-9E73-B8756B7D0B5E}"/>
              </a:ext>
            </a:extLst>
          </p:cNvPr>
          <p:cNvCxnSpPr>
            <a:cxnSpLocks/>
            <a:stCxn id="168" idx="3"/>
            <a:endCxn id="4" idx="1"/>
          </p:cNvCxnSpPr>
          <p:nvPr/>
        </p:nvCxnSpPr>
        <p:spPr>
          <a:xfrm flipV="1">
            <a:off x="1513271" y="6259472"/>
            <a:ext cx="504768" cy="172583"/>
          </a:xfrm>
          <a:prstGeom prst="curvedConnector3">
            <a:avLst>
              <a:gd name="adj1" fmla="val 50000"/>
            </a:avLst>
          </a:prstGeom>
          <a:ln w="28575">
            <a:solidFill>
              <a:srgbClr val="178AA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BC3D283-C4AA-4680-973C-AB738C44FC4B}"/>
              </a:ext>
            </a:extLst>
          </p:cNvPr>
          <p:cNvSpPr/>
          <p:nvPr/>
        </p:nvSpPr>
        <p:spPr>
          <a:xfrm>
            <a:off x="6075290" y="326228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40A69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采集管理系统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7F12DF-DACD-4F9A-B695-88ADCA14127C}"/>
              </a:ext>
            </a:extLst>
          </p:cNvPr>
          <p:cNvSpPr/>
          <p:nvPr/>
        </p:nvSpPr>
        <p:spPr>
          <a:xfrm>
            <a:off x="5935787" y="1123836"/>
            <a:ext cx="1556753" cy="4200675"/>
          </a:xfrm>
          <a:prstGeom prst="rect">
            <a:avLst/>
          </a:prstGeom>
          <a:noFill/>
          <a:ln w="28575" cap="flat" cmpd="sng" algn="ctr">
            <a:solidFill>
              <a:srgbClr val="7784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F31CD4-50C0-4847-91F9-80B6219E6497}"/>
              </a:ext>
            </a:extLst>
          </p:cNvPr>
          <p:cNvSpPr/>
          <p:nvPr/>
        </p:nvSpPr>
        <p:spPr>
          <a:xfrm>
            <a:off x="6093970" y="2217555"/>
            <a:ext cx="1222579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子数据中转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AE8C87-4C1A-498A-AD12-9740C1090786}"/>
              </a:ext>
            </a:extLst>
          </p:cNvPr>
          <p:cNvSpPr/>
          <p:nvPr/>
        </p:nvSpPr>
        <p:spPr>
          <a:xfrm>
            <a:off x="6093970" y="3839842"/>
            <a:ext cx="1222579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数据预处理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4EB689-8689-46C5-8CA4-B074137E1EB6}"/>
              </a:ext>
            </a:extLst>
          </p:cNvPr>
          <p:cNvSpPr/>
          <p:nvPr/>
        </p:nvSpPr>
        <p:spPr>
          <a:xfrm>
            <a:off x="7915213" y="1123836"/>
            <a:ext cx="1656091" cy="4200675"/>
          </a:xfrm>
          <a:prstGeom prst="rect">
            <a:avLst/>
          </a:prstGeom>
          <a:noFill/>
          <a:ln w="28575" cap="flat" cmpd="sng" algn="ctr">
            <a:solidFill>
              <a:srgbClr val="7784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B77DEF-C4CF-477B-B156-62E0105F7BB0}"/>
              </a:ext>
            </a:extLst>
          </p:cNvPr>
          <p:cNvSpPr/>
          <p:nvPr/>
        </p:nvSpPr>
        <p:spPr>
          <a:xfrm>
            <a:off x="8072645" y="4365869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知识加工分析组件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0D0CDD-F26E-4125-944C-614B622DB462}"/>
              </a:ext>
            </a:extLst>
          </p:cNvPr>
          <p:cNvSpPr/>
          <p:nvPr/>
        </p:nvSpPr>
        <p:spPr>
          <a:xfrm>
            <a:off x="8072645" y="3105367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知识图谱管理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9239CB-D4EF-4A24-B0CD-EB1FCF3E341B}"/>
              </a:ext>
            </a:extLst>
          </p:cNvPr>
          <p:cNvSpPr/>
          <p:nvPr/>
        </p:nvSpPr>
        <p:spPr>
          <a:xfrm>
            <a:off x="8072644" y="1844869"/>
            <a:ext cx="1341226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知识图谱搜索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0B60A2-DBDD-4889-BADC-2FD90DC64F9E}"/>
              </a:ext>
            </a:extLst>
          </p:cNvPr>
          <p:cNvSpPr/>
          <p:nvPr/>
        </p:nvSpPr>
        <p:spPr>
          <a:xfrm>
            <a:off x="10003262" y="1123836"/>
            <a:ext cx="1616199" cy="4200675"/>
          </a:xfrm>
          <a:prstGeom prst="rect">
            <a:avLst/>
          </a:prstGeom>
          <a:noFill/>
          <a:ln w="28575" cap="flat" cmpd="sng" algn="ctr">
            <a:solidFill>
              <a:srgbClr val="77849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FDF85C-6925-474C-9713-B9960525EE57}"/>
              </a:ext>
            </a:extLst>
          </p:cNvPr>
          <p:cNvSpPr/>
          <p:nvPr/>
        </p:nvSpPr>
        <p:spPr>
          <a:xfrm>
            <a:off x="10105711" y="1557094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有害识别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BB638B-A6F7-4D73-BE7C-520D247EB754}"/>
              </a:ext>
            </a:extLst>
          </p:cNvPr>
          <p:cNvSpPr/>
          <p:nvPr/>
        </p:nvSpPr>
        <p:spPr>
          <a:xfrm>
            <a:off x="10105711" y="2189760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突发事件识别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ABF187-B651-4865-A1F2-D374565C5B91}"/>
              </a:ext>
            </a:extLst>
          </p:cNvPr>
          <p:cNvSpPr/>
          <p:nvPr/>
        </p:nvSpPr>
        <p:spPr>
          <a:xfrm>
            <a:off x="10105711" y="2822425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事件推理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7CE5F5-4BD2-4533-BD0B-C98728D790DF}"/>
              </a:ext>
            </a:extLst>
          </p:cNvPr>
          <p:cNvSpPr/>
          <p:nvPr/>
        </p:nvSpPr>
        <p:spPr>
          <a:xfrm>
            <a:off x="10105711" y="3455091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信息搜索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3FF649-2E99-4D38-AE42-FF6BDCE36980}"/>
              </a:ext>
            </a:extLst>
          </p:cNvPr>
          <p:cNvSpPr/>
          <p:nvPr/>
        </p:nvSpPr>
        <p:spPr>
          <a:xfrm>
            <a:off x="10105711" y="4087758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社交关系分析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26F5AE-E74D-478D-AEB6-B4685EF9C395}"/>
              </a:ext>
            </a:extLst>
          </p:cNvPr>
          <p:cNvSpPr/>
          <p:nvPr/>
        </p:nvSpPr>
        <p:spPr>
          <a:xfrm>
            <a:off x="10105711" y="4720423"/>
            <a:ext cx="1390433" cy="396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3171A2F-493D-42E2-8A32-BE8838D1DCEA}"/>
              </a:ext>
            </a:extLst>
          </p:cNvPr>
          <p:cNvSpPr txBox="1"/>
          <p:nvPr/>
        </p:nvSpPr>
        <p:spPr>
          <a:xfrm>
            <a:off x="7498214" y="3540335"/>
            <a:ext cx="420306" cy="41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原料</a:t>
            </a:r>
          </a:p>
        </p:txBody>
      </p:sp>
      <p:cxnSp>
        <p:nvCxnSpPr>
          <p:cNvPr id="83" name="直接箭头连接符 50">
            <a:extLst>
              <a:ext uri="{FF2B5EF4-FFF2-40B4-BE49-F238E27FC236}">
                <a16:creationId xmlns:a16="http://schemas.microsoft.com/office/drawing/2014/main" id="{3E2E257E-A79C-4837-9704-83FFFAF913B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316549" y="4038102"/>
            <a:ext cx="756096" cy="526026"/>
          </a:xfrm>
          <a:prstGeom prst="bentConnector3">
            <a:avLst>
              <a:gd name="adj1" fmla="val 50000"/>
            </a:avLst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569C95B3-3ECA-4777-85FF-8622AA2E13DB}"/>
              </a:ext>
            </a:extLst>
          </p:cNvPr>
          <p:cNvSpPr txBox="1"/>
          <p:nvPr/>
        </p:nvSpPr>
        <p:spPr>
          <a:xfrm>
            <a:off x="8726559" y="3807699"/>
            <a:ext cx="664671" cy="25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提交审核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949E547-BEC1-4AB9-9F89-621759B74575}"/>
              </a:ext>
            </a:extLst>
          </p:cNvPr>
          <p:cNvSpPr txBox="1"/>
          <p:nvPr/>
        </p:nvSpPr>
        <p:spPr>
          <a:xfrm>
            <a:off x="9569230" y="2797169"/>
            <a:ext cx="507711" cy="40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检索</a:t>
            </a:r>
          </a:p>
        </p:txBody>
      </p:sp>
      <p:cxnSp>
        <p:nvCxnSpPr>
          <p:cNvPr id="94" name="直接箭头连接符 50">
            <a:extLst>
              <a:ext uri="{FF2B5EF4-FFF2-40B4-BE49-F238E27FC236}">
                <a16:creationId xmlns:a16="http://schemas.microsoft.com/office/drawing/2014/main" id="{AC704C45-FBE1-40ED-94D8-E512B3729BFE}"/>
              </a:ext>
            </a:extLst>
          </p:cNvPr>
          <p:cNvCxnSpPr>
            <a:cxnSpLocks/>
          </p:cNvCxnSpPr>
          <p:nvPr/>
        </p:nvCxnSpPr>
        <p:spPr>
          <a:xfrm>
            <a:off x="9563313" y="3335865"/>
            <a:ext cx="439949" cy="0"/>
          </a:xfrm>
          <a:prstGeom prst="straightConnector1">
            <a:avLst/>
          </a:prstGeom>
          <a:ln w="60325">
            <a:solidFill>
              <a:srgbClr val="778495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50">
            <a:extLst>
              <a:ext uri="{FF2B5EF4-FFF2-40B4-BE49-F238E27FC236}">
                <a16:creationId xmlns:a16="http://schemas.microsoft.com/office/drawing/2014/main" id="{6E84D292-0364-4BF8-87F7-42C3436F7C84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9413871" y="4564129"/>
            <a:ext cx="554555" cy="0"/>
          </a:xfrm>
          <a:prstGeom prst="straightConnector1">
            <a:avLst/>
          </a:prstGeom>
          <a:ln w="28575">
            <a:solidFill>
              <a:srgbClr val="778495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79ED474-D160-4EC8-8C1F-180260309896}"/>
              </a:ext>
            </a:extLst>
          </p:cNvPr>
          <p:cNvSpPr txBox="1"/>
          <p:nvPr/>
        </p:nvSpPr>
        <p:spPr>
          <a:xfrm>
            <a:off x="9569231" y="4087760"/>
            <a:ext cx="420306" cy="40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44D3807-8948-488E-BCF8-5DF951A4FD9C}"/>
              </a:ext>
            </a:extLst>
          </p:cNvPr>
          <p:cNvSpPr txBox="1"/>
          <p:nvPr/>
        </p:nvSpPr>
        <p:spPr>
          <a:xfrm>
            <a:off x="8735062" y="2551656"/>
            <a:ext cx="542489" cy="25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</a:t>
            </a:r>
          </a:p>
        </p:txBody>
      </p:sp>
      <p:cxnSp>
        <p:nvCxnSpPr>
          <p:cNvPr id="148" name="直接箭头连接符 50">
            <a:extLst>
              <a:ext uri="{FF2B5EF4-FFF2-40B4-BE49-F238E27FC236}">
                <a16:creationId xmlns:a16="http://schemas.microsoft.com/office/drawing/2014/main" id="{4FE7D267-22C2-49F1-876F-F56D98672E44}"/>
              </a:ext>
            </a:extLst>
          </p:cNvPr>
          <p:cNvCxnSpPr>
            <a:cxnSpLocks/>
            <a:stCxn id="38" idx="2"/>
            <a:endCxn id="16" idx="3"/>
          </p:cNvCxnSpPr>
          <p:nvPr/>
        </p:nvCxnSpPr>
        <p:spPr>
          <a:xfrm rot="16200000" flipH="1">
            <a:off x="6176630" y="1275895"/>
            <a:ext cx="1684534" cy="595304"/>
          </a:xfrm>
          <a:prstGeom prst="bentConnector4">
            <a:avLst>
              <a:gd name="adj1" fmla="val 12235"/>
              <a:gd name="adj2" fmla="val 163976"/>
            </a:avLst>
          </a:prstGeom>
          <a:ln w="28575">
            <a:solidFill>
              <a:srgbClr val="40A69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A7751570-AA3A-41C5-BC12-2F388C6419D6}"/>
              </a:ext>
            </a:extLst>
          </p:cNvPr>
          <p:cNvSpPr txBox="1"/>
          <p:nvPr/>
        </p:nvSpPr>
        <p:spPr>
          <a:xfrm>
            <a:off x="6122408" y="1142128"/>
            <a:ext cx="1398582" cy="58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数据调度系统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C799F035-42D0-48F0-AE19-1BCCE7C3F4B3}"/>
              </a:ext>
            </a:extLst>
          </p:cNvPr>
          <p:cNvSpPr txBox="1"/>
          <p:nvPr/>
        </p:nvSpPr>
        <p:spPr>
          <a:xfrm>
            <a:off x="8086274" y="1161276"/>
            <a:ext cx="1398582" cy="3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知识管理系统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7D9BCDCF-435F-4DB2-8CE7-2B80BE12D239}"/>
              </a:ext>
            </a:extLst>
          </p:cNvPr>
          <p:cNvSpPr/>
          <p:nvPr/>
        </p:nvSpPr>
        <p:spPr>
          <a:xfrm>
            <a:off x="10185131" y="1134753"/>
            <a:ext cx="1202272" cy="308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知识图谱应用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4" name="连接符: 曲线 233">
            <a:extLst>
              <a:ext uri="{FF2B5EF4-FFF2-40B4-BE49-F238E27FC236}">
                <a16:creationId xmlns:a16="http://schemas.microsoft.com/office/drawing/2014/main" id="{3E139782-CF22-40E4-9CAD-91026C64BAF7}"/>
              </a:ext>
            </a:extLst>
          </p:cNvPr>
          <p:cNvCxnSpPr>
            <a:cxnSpLocks/>
            <a:stCxn id="154" idx="3"/>
            <a:endCxn id="228" idx="0"/>
          </p:cNvCxnSpPr>
          <p:nvPr/>
        </p:nvCxnSpPr>
        <p:spPr>
          <a:xfrm>
            <a:off x="8602572" y="979377"/>
            <a:ext cx="182994" cy="181898"/>
          </a:xfrm>
          <a:prstGeom prst="curvedConnector2">
            <a:avLst/>
          </a:prstGeom>
          <a:ln w="28575">
            <a:solidFill>
              <a:srgbClr val="178AA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5FD2230-CEF3-4E1D-AF3C-098925A1F17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05260" y="2614073"/>
            <a:ext cx="0" cy="1225769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1C9DFC-DA7C-4F6A-ACF9-5ECCD59CF033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8743258" y="2241387"/>
            <a:ext cx="1" cy="863980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CF01BCC-6910-416C-8571-04CFDC81FB8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8743258" y="3501885"/>
            <a:ext cx="0" cy="863983"/>
          </a:xfrm>
          <a:prstGeom prst="straightConnector1">
            <a:avLst/>
          </a:prstGeom>
          <a:ln w="28575">
            <a:solidFill>
              <a:srgbClr val="7784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15C3703B-E045-4F5C-9A0F-84B6C4775E5C}"/>
              </a:ext>
            </a:extLst>
          </p:cNvPr>
          <p:cNvSpPr/>
          <p:nvPr/>
        </p:nvSpPr>
        <p:spPr>
          <a:xfrm>
            <a:off x="8929086" y="319314"/>
            <a:ext cx="1291909" cy="405052"/>
          </a:xfrm>
          <a:prstGeom prst="rect">
            <a:avLst/>
          </a:prstGeom>
          <a:noFill/>
          <a:ln w="28575" cap="flat" cmpd="sng" algn="ctr">
            <a:solidFill>
              <a:srgbClr val="40A69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外部应用</a:t>
            </a:r>
          </a:p>
        </p:txBody>
      </p: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91CFD723-D93D-4E7A-AD4D-E955F7A0251A}"/>
              </a:ext>
            </a:extLst>
          </p:cNvPr>
          <p:cNvCxnSpPr>
            <a:cxnSpLocks/>
            <a:stCxn id="174" idx="2"/>
          </p:cNvCxnSpPr>
          <p:nvPr/>
        </p:nvCxnSpPr>
        <p:spPr>
          <a:xfrm rot="5400000">
            <a:off x="9302084" y="836157"/>
            <a:ext cx="384749" cy="161166"/>
          </a:xfrm>
          <a:prstGeom prst="bentConnector3">
            <a:avLst/>
          </a:prstGeom>
          <a:ln w="28575">
            <a:solidFill>
              <a:srgbClr val="40A693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EB75B3AA-8646-4C6C-9F28-D7D6C320A6C0}"/>
              </a:ext>
            </a:extLst>
          </p:cNvPr>
          <p:cNvSpPr txBox="1"/>
          <p:nvPr/>
        </p:nvSpPr>
        <p:spPr>
          <a:xfrm>
            <a:off x="9606141" y="727502"/>
            <a:ext cx="420306" cy="380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22BFA6-52BF-4CB4-8DB6-F49054EB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56" y="232819"/>
            <a:ext cx="2143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2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AE1D2C"/>
    </a:accent1>
    <a:accent2>
      <a:srgbClr val="4B657E"/>
    </a:accent2>
    <a:accent3>
      <a:srgbClr val="6D859D"/>
    </a:accent3>
    <a:accent4>
      <a:srgbClr val="8FA2B3"/>
    </a:accent4>
    <a:accent5>
      <a:srgbClr val="878787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381</Words>
  <Application>Microsoft Office PowerPoint</Application>
  <PresentationFormat>宽屏</PresentationFormat>
  <Paragraphs>202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gpp</dc:creator>
  <cp:lastModifiedBy>gpp</cp:lastModifiedBy>
  <cp:revision>4</cp:revision>
  <dcterms:created xsi:type="dcterms:W3CDTF">2019-01-24T02:28:35Z</dcterms:created>
  <dcterms:modified xsi:type="dcterms:W3CDTF">2019-01-24T03:02:22Z</dcterms:modified>
</cp:coreProperties>
</file>