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4" d="100"/>
          <a:sy n="94" d="100"/>
        </p:scale>
        <p:origin x="114" y="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68737-1DF7-400B-BEBC-270105300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A9756D-BFD5-499C-B802-7CBA94595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724C6-28E1-4186-AB5F-68A2C222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D75F-8F6D-447F-AB2B-D2752024D5F7}" type="datetimeFigureOut">
              <a:rPr lang="zh-CN" altLang="en-US" smtClean="0"/>
              <a:t>2019/12/3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55B62-1226-48B2-8504-C038CE87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50BF8-22A4-45E1-AE14-4F76D538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4714-2DCA-445B-A4E3-E67FAC361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48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786D7-9778-4F79-ADB4-999EF74E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CF36E6-6228-4952-A4FB-4C98C16E0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81DEA9-FB80-42BA-9CD3-80756504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D75F-8F6D-447F-AB2B-D2752024D5F7}" type="datetimeFigureOut">
              <a:rPr lang="zh-CN" altLang="en-US" smtClean="0"/>
              <a:t>2019/12/3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21E072-291B-4AA8-99E4-E7AEAD42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B68A6-DD32-4F99-90E9-014A0E580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4714-2DCA-445B-A4E3-E67FAC361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0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208EB6-9B14-4DDC-9104-BC050DB2B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5D7BCF-C694-4252-8C48-C77AA48B1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E69A9-F486-4937-B39F-4FC3CD73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D75F-8F6D-447F-AB2B-D2752024D5F7}" type="datetimeFigureOut">
              <a:rPr lang="zh-CN" altLang="en-US" smtClean="0"/>
              <a:t>2019/12/3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E650B7-6B2D-44D7-A6B2-1D3D26834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8198F5-38DC-41E9-B6C2-7F304404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4714-2DCA-445B-A4E3-E67FAC361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3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01EC0-28F9-4A1B-B43C-2E494EB7D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7DBCB-69F6-412F-917E-28A1AA406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D9ED98-E8A4-4371-8EB0-12F8FA13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D75F-8F6D-447F-AB2B-D2752024D5F7}" type="datetimeFigureOut">
              <a:rPr lang="zh-CN" altLang="en-US" smtClean="0"/>
              <a:t>2019/12/3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C3DF7-7EFD-41AF-BF88-678176B2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7A4ACA-E995-460F-AF0F-1B6A3A76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4714-2DCA-445B-A4E3-E67FAC361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60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E8FF1-8CBF-48DC-B6C0-581FBF94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98BB63-0ED9-41DA-A92E-2984FEF03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B8B78C-8DB7-4D5E-A795-30954136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D75F-8F6D-447F-AB2B-D2752024D5F7}" type="datetimeFigureOut">
              <a:rPr lang="zh-CN" altLang="en-US" smtClean="0"/>
              <a:t>2019/12/3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45EF12-7DA5-484D-992C-013C055A4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D281E-AEB3-4FB0-853E-953E1D0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4714-2DCA-445B-A4E3-E67FAC361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43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B744E-2DE9-484C-9F53-7227D9ADA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AB2D5-6CFA-4999-A81A-3FD530FBA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0382A5-89C0-4E51-9991-8821D9A3F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E66211-4CFC-4B97-8385-B080CE0E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D75F-8F6D-447F-AB2B-D2752024D5F7}" type="datetimeFigureOut">
              <a:rPr lang="zh-CN" altLang="en-US" smtClean="0"/>
              <a:t>2019/12/3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D8DCBD-39D2-4F0A-9741-33551AAAD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80AD72-7C92-43C4-9FF8-CA5755AD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4714-2DCA-445B-A4E3-E67FAC361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00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D54CC-8208-4DBB-BB57-DC02C9B15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AD916C-04BF-4D9B-97B4-040B23E62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BC011D-C2B6-4557-A937-3F35E6674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69FAFB-1E58-4803-B412-609A6F105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274987-6B34-4333-B571-1D3DE42DD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0D96E5-D318-49D6-912D-572A09B0F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D75F-8F6D-447F-AB2B-D2752024D5F7}" type="datetimeFigureOut">
              <a:rPr lang="zh-CN" altLang="en-US" smtClean="0"/>
              <a:t>2019/12/3 Tuesday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271E79-4E9F-42E2-BDC5-A9A8301D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3085A4-B7A9-49E7-97BA-B55AD02F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4714-2DCA-445B-A4E3-E67FAC361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97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67B06-81D2-4EE5-AB4F-55B56751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FBD2EA-136E-4952-A28D-5E5D9790A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D75F-8F6D-447F-AB2B-D2752024D5F7}" type="datetimeFigureOut">
              <a:rPr lang="zh-CN" altLang="en-US" smtClean="0"/>
              <a:t>2019/12/3 Tuesday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72AFA7-3706-446F-BA11-A752F23FF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89A1E0-5901-4E9D-996F-78E6BCCC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4714-2DCA-445B-A4E3-E67FAC361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2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84E1D7-91A7-4B4D-ACB2-BC06F9FF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D75F-8F6D-447F-AB2B-D2752024D5F7}" type="datetimeFigureOut">
              <a:rPr lang="zh-CN" altLang="en-US" smtClean="0"/>
              <a:t>2019/12/3 Tuesday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CB88A2-EE0F-45D3-81D7-EDD3C522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A0D50B-A328-4A18-AE7B-7AB37A28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4714-2DCA-445B-A4E3-E67FAC361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86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CFF3A-A550-4305-BC81-B956B8471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6B113-B6BD-4A48-83B6-34F8641C4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CB43B7-608F-4E1C-BB36-630F31CBD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A5F64F-05D9-4C50-8BA4-018E97B2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D75F-8F6D-447F-AB2B-D2752024D5F7}" type="datetimeFigureOut">
              <a:rPr lang="zh-CN" altLang="en-US" smtClean="0"/>
              <a:t>2019/12/3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109BAA-8967-4462-B300-46114C7A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988457-B5D6-455B-9EDA-C5A954E0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4714-2DCA-445B-A4E3-E67FAC361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5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42B10-7EB1-4D72-B30D-17DB55330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F48144-DC8B-4580-A389-FA15D3FE3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E55BDE-08A8-47FD-A6CD-E7FF9FF58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6D6D6D-439D-4390-8C9E-90142D02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D75F-8F6D-447F-AB2B-D2752024D5F7}" type="datetimeFigureOut">
              <a:rPr lang="zh-CN" altLang="en-US" smtClean="0"/>
              <a:t>2019/12/3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C4A216-4AAF-4373-B62C-52F7EF3F4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E106E9-42B9-4063-A2F2-3B4E68BE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4714-2DCA-445B-A4E3-E67FAC361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12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78F409-0F15-4784-8DC8-2E1385B9D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1F7EB5-CD0A-4CCA-B319-9418DBC8C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34B765-D026-41E4-A085-66FFC9745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8D75F-8F6D-447F-AB2B-D2752024D5F7}" type="datetimeFigureOut">
              <a:rPr lang="zh-CN" altLang="en-US" smtClean="0"/>
              <a:t>2019/12/3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B23E27-BE8D-4EEA-94A0-B611E0554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CDF104-BF0D-4BE6-B187-90E37204F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C4714-2DCA-445B-A4E3-E67FAC361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81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70897B4B-4577-48C7-B3DF-D7A6B82C91DD}"/>
              </a:ext>
            </a:extLst>
          </p:cNvPr>
          <p:cNvGrpSpPr/>
          <p:nvPr/>
        </p:nvGrpSpPr>
        <p:grpSpPr>
          <a:xfrm>
            <a:off x="0" y="609052"/>
            <a:ext cx="10800000" cy="11880000"/>
            <a:chOff x="0" y="609052"/>
            <a:chExt cx="12192000" cy="1245307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429AFEC-7716-4616-8A37-0E2A738DC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09052"/>
              <a:ext cx="12192000" cy="5639896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B012C43-DD16-4F48-8B2F-C227C76E3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248948"/>
              <a:ext cx="12192000" cy="68131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34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8FE17F9-45F1-4CB6-B9C7-467EE20388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"/>
          <a:stretch/>
        </p:blipFill>
        <p:spPr>
          <a:xfrm>
            <a:off x="514904" y="243374"/>
            <a:ext cx="10107025" cy="5867400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65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574DB5D6-4AA2-4D9B-9FE6-84F6C193A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49" y="449503"/>
            <a:ext cx="4610057" cy="5571067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35242627-B1E1-47ED-9A2C-14CC1300155D}"/>
              </a:ext>
            </a:extLst>
          </p:cNvPr>
          <p:cNvGrpSpPr/>
          <p:nvPr/>
        </p:nvGrpSpPr>
        <p:grpSpPr>
          <a:xfrm>
            <a:off x="5813501" y="449503"/>
            <a:ext cx="4611600" cy="5572800"/>
            <a:chOff x="3328920" y="120073"/>
            <a:chExt cx="5515687" cy="6858000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A82AF7F-3AE7-436C-9F40-1E98DC7E2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8920" y="120073"/>
              <a:ext cx="5515687" cy="6858000"/>
            </a:xfrm>
            <a:prstGeom prst="rect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E3B3DB2-748F-4CE9-A66F-709DA9612C18}"/>
                </a:ext>
              </a:extLst>
            </p:cNvPr>
            <p:cNvSpPr/>
            <p:nvPr/>
          </p:nvSpPr>
          <p:spPr>
            <a:xfrm>
              <a:off x="4387272" y="803564"/>
              <a:ext cx="877455" cy="193963"/>
            </a:xfrm>
            <a:prstGeom prst="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F4DABA0-BC04-4203-A269-4AD1A4424CEA}"/>
                </a:ext>
              </a:extLst>
            </p:cNvPr>
            <p:cNvSpPr/>
            <p:nvPr/>
          </p:nvSpPr>
          <p:spPr>
            <a:xfrm>
              <a:off x="3509817" y="4992255"/>
              <a:ext cx="1376219" cy="193963"/>
            </a:xfrm>
            <a:prstGeom prst="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F4162C8-2D21-4CC9-9CE1-C68255878B63}"/>
                </a:ext>
              </a:extLst>
            </p:cNvPr>
            <p:cNvSpPr/>
            <p:nvPr/>
          </p:nvSpPr>
          <p:spPr>
            <a:xfrm>
              <a:off x="3509816" y="6132946"/>
              <a:ext cx="997529" cy="193963"/>
            </a:xfrm>
            <a:prstGeom prst="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467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39A5B028-ABF4-411C-BF08-7DF62E13D94B}"/>
              </a:ext>
            </a:extLst>
          </p:cNvPr>
          <p:cNvGrpSpPr/>
          <p:nvPr/>
        </p:nvGrpSpPr>
        <p:grpSpPr>
          <a:xfrm>
            <a:off x="3255852" y="79433"/>
            <a:ext cx="4611600" cy="11164289"/>
            <a:chOff x="3255852" y="79433"/>
            <a:chExt cx="4611600" cy="11164289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32B2720-AD36-4C57-81A9-9E79F2BD4C2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255852" y="79433"/>
              <a:ext cx="4611600" cy="5572800"/>
              <a:chOff x="3328920" y="120073"/>
              <a:chExt cx="5515687" cy="6858000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D253F93D-DDEA-4A64-9C05-191A93389B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8920" y="120073"/>
                <a:ext cx="5515687" cy="6858000"/>
              </a:xfrm>
              <a:prstGeom prst="rect">
                <a:avLst/>
              </a:prstGeom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</p:pic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D312857-48A1-4BB5-A750-81A800AF5202}"/>
                  </a:ext>
                </a:extLst>
              </p:cNvPr>
              <p:cNvSpPr/>
              <p:nvPr/>
            </p:nvSpPr>
            <p:spPr>
              <a:xfrm>
                <a:off x="4387272" y="803564"/>
                <a:ext cx="877455" cy="193963"/>
              </a:xfrm>
              <a:prstGeom prst="rect">
                <a:avLst/>
              </a:prstGeom>
              <a:noFill/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59097B2-FCD0-4A75-844D-C0A061DD4CA6}"/>
                  </a:ext>
                </a:extLst>
              </p:cNvPr>
              <p:cNvSpPr/>
              <p:nvPr/>
            </p:nvSpPr>
            <p:spPr>
              <a:xfrm>
                <a:off x="3509817" y="4992255"/>
                <a:ext cx="1376219" cy="193963"/>
              </a:xfrm>
              <a:prstGeom prst="rect">
                <a:avLst/>
              </a:prstGeom>
              <a:noFill/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8E8ECC2-58D4-4DBF-A8B9-32BF05D04F5F}"/>
                  </a:ext>
                </a:extLst>
              </p:cNvPr>
              <p:cNvSpPr/>
              <p:nvPr/>
            </p:nvSpPr>
            <p:spPr>
              <a:xfrm>
                <a:off x="3509816" y="6132946"/>
                <a:ext cx="997529" cy="193963"/>
              </a:xfrm>
              <a:prstGeom prst="rect">
                <a:avLst/>
              </a:prstGeom>
              <a:noFill/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3" name="图片 12" descr="手机屏幕截图&#10;&#10;描述已自动生成">
              <a:extLst>
                <a:ext uri="{FF2B5EF4-FFF2-40B4-BE49-F238E27FC236}">
                  <a16:creationId xmlns:a16="http://schemas.microsoft.com/office/drawing/2014/main" id="{2B22B090-5B6C-489B-A3DF-396AB2154477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5852" y="5670922"/>
              <a:ext cx="4611600" cy="5572800"/>
            </a:xfrm>
            <a:prstGeom prst="rect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2516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3DDC2B4E-76C5-4A58-AAA8-CEF271902B73}"/>
              </a:ext>
            </a:extLst>
          </p:cNvPr>
          <p:cNvGrpSpPr/>
          <p:nvPr/>
        </p:nvGrpSpPr>
        <p:grpSpPr>
          <a:xfrm>
            <a:off x="4493379" y="355659"/>
            <a:ext cx="5291667" cy="8426547"/>
            <a:chOff x="4493379" y="355659"/>
            <a:chExt cx="5291667" cy="8426547"/>
          </a:xfrm>
        </p:grpSpPr>
        <p:pic>
          <p:nvPicPr>
            <p:cNvPr id="7" name="图片 6" descr="手机截图图社交软件的信息&#10;&#10;描述已自动生成">
              <a:extLst>
                <a:ext uri="{FF2B5EF4-FFF2-40B4-BE49-F238E27FC236}">
                  <a16:creationId xmlns:a16="http://schemas.microsoft.com/office/drawing/2014/main" id="{54D7796E-2F4A-448B-A04A-AEA07A8B3C4B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3380" y="4588562"/>
              <a:ext cx="5291666" cy="4193644"/>
            </a:xfrm>
            <a:prstGeom prst="rect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</p:pic>
        <p:pic>
          <p:nvPicPr>
            <p:cNvPr id="5" name="图片 4" descr="手机屏幕截图&#10;&#10;描述已自动生成">
              <a:extLst>
                <a:ext uri="{FF2B5EF4-FFF2-40B4-BE49-F238E27FC236}">
                  <a16:creationId xmlns:a16="http://schemas.microsoft.com/office/drawing/2014/main" id="{2FE707B9-B6AD-4EC7-895A-6ABC0F2B7FF6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3379" y="355659"/>
              <a:ext cx="5291666" cy="4193644"/>
            </a:xfrm>
            <a:prstGeom prst="rect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31B2F2F-C7A7-446A-8B3A-BF01C6C3F24F}"/>
                </a:ext>
              </a:extLst>
            </p:cNvPr>
            <p:cNvSpPr/>
            <p:nvPr/>
          </p:nvSpPr>
          <p:spPr>
            <a:xfrm>
              <a:off x="5486400" y="1065320"/>
              <a:ext cx="745724" cy="195309"/>
            </a:xfrm>
            <a:prstGeom prst="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6EB7A00-20A1-4F8A-A165-8CCE6BF55D26}"/>
                </a:ext>
              </a:extLst>
            </p:cNvPr>
            <p:cNvSpPr/>
            <p:nvPr/>
          </p:nvSpPr>
          <p:spPr>
            <a:xfrm>
              <a:off x="4857565" y="2709657"/>
              <a:ext cx="353627" cy="184464"/>
            </a:xfrm>
            <a:prstGeom prst="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BE90C35-5DF1-46D0-80BE-1ED783C62050}"/>
                </a:ext>
              </a:extLst>
            </p:cNvPr>
            <p:cNvSpPr/>
            <p:nvPr/>
          </p:nvSpPr>
          <p:spPr>
            <a:xfrm>
              <a:off x="4661516" y="5279239"/>
              <a:ext cx="745724" cy="195309"/>
            </a:xfrm>
            <a:prstGeom prst="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90C124E-0A80-4257-B625-A8434CBCEB50}"/>
                </a:ext>
              </a:extLst>
            </p:cNvPr>
            <p:cNvSpPr/>
            <p:nvPr/>
          </p:nvSpPr>
          <p:spPr>
            <a:xfrm>
              <a:off x="7325556" y="7148003"/>
              <a:ext cx="895165" cy="362506"/>
            </a:xfrm>
            <a:prstGeom prst="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0510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3FE39CC-A26B-49F8-AD41-5589F32C91F9}"/>
              </a:ext>
            </a:extLst>
          </p:cNvPr>
          <p:cNvGrpSpPr/>
          <p:nvPr/>
        </p:nvGrpSpPr>
        <p:grpSpPr>
          <a:xfrm>
            <a:off x="-1" y="-190556"/>
            <a:ext cx="9000000" cy="10800000"/>
            <a:chOff x="-1" y="-190556"/>
            <a:chExt cx="12192001" cy="1163768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A3C49D4-0436-416C-8698-DBD861FC47DC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90556"/>
              <a:ext cx="12192000" cy="5960727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794C59E-DFAD-49F2-91F7-67B0F66D72D1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5486401"/>
              <a:ext cx="12192000" cy="59607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4375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手机屏幕截图&#10;&#10;描述已自动生成">
            <a:extLst>
              <a:ext uri="{FF2B5EF4-FFF2-40B4-BE49-F238E27FC236}">
                <a16:creationId xmlns:a16="http://schemas.microsoft.com/office/drawing/2014/main" id="{100C1F3F-EA65-4B1D-BBCE-F28AC7F8D6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83" b="1282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40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3941</TotalTime>
  <Words>0</Words>
  <Application>Microsoft Office PowerPoint</Application>
  <PresentationFormat>宽屏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盼盼</dc:creator>
  <cp:lastModifiedBy>郭 盼盼</cp:lastModifiedBy>
  <cp:revision>2</cp:revision>
  <dcterms:created xsi:type="dcterms:W3CDTF">2019-12-03T08:10:10Z</dcterms:created>
  <dcterms:modified xsi:type="dcterms:W3CDTF">2019-12-06T01:51:25Z</dcterms:modified>
</cp:coreProperties>
</file>