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4" r:id="rId9"/>
    <p:sldId id="262" r:id="rId10"/>
    <p:sldId id="268" r:id="rId11"/>
    <p:sldId id="267" r:id="rId12"/>
    <p:sldId id="270" r:id="rId13"/>
    <p:sldId id="269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0209F-F378-4EE0-B759-0E6EDC8A7D89}" type="datetimeFigureOut">
              <a:rPr lang="zh-CN" altLang="en-US" smtClean="0"/>
              <a:t>2019/11/12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87B68-36CD-442F-ADB6-BEFF1B5B9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38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87B68-36CD-442F-ADB6-BEFF1B5B93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24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87B68-36CD-442F-ADB6-BEFF1B5B93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37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87B68-36CD-442F-ADB6-BEFF1B5B93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7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87B68-36CD-442F-ADB6-BEFF1B5B93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0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AC9CC-B010-4862-ABE8-4C35216AB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68C185-39C4-42C4-9401-164E8F53A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4A1A7-B9A5-43ED-9003-6BE567EC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5B1-8C51-4D3C-B252-7BD90A245EC7}" type="datetimeFigureOut">
              <a:rPr lang="zh-CN" altLang="en-US" smtClean="0"/>
              <a:t>2019/11/12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E13AF-9781-4579-A741-9B761921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27784-12AD-4650-8591-11B3D774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927-0A2C-4A20-AD9D-AD05C30D3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4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D801F-0E13-4125-970D-57252D4B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1A053D-B166-44DA-A503-C304D7A71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2C7BB-95A8-4803-B417-0D4F357F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5B1-8C51-4D3C-B252-7BD90A245EC7}" type="datetimeFigureOut">
              <a:rPr lang="zh-CN" altLang="en-US" smtClean="0"/>
              <a:t>2019/11/12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BA37B-1DE7-4E54-9D1A-143BDF49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23477-892A-40B2-B2BB-EB229C2D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927-0A2C-4A20-AD9D-AD05C30D3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68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66928D-EFB6-48C1-B347-298961E6D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61039E-A898-4860-9DD2-8A8AABCE4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ECCBA-6F17-41EA-B841-4DBED31B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5B1-8C51-4D3C-B252-7BD90A245EC7}" type="datetimeFigureOut">
              <a:rPr lang="zh-CN" altLang="en-US" smtClean="0"/>
              <a:t>2019/11/12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55104-FA02-4343-B098-2033C6BB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D12CC-245C-4E2D-9D89-EEBA3863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927-0A2C-4A20-AD9D-AD05C30D3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4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46B8F-B740-4837-AA55-41B5FC94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2FBDD-5664-40E0-9CA1-8A0FE1718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76C09-86DC-442B-A49B-1F472DE5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5B1-8C51-4D3C-B252-7BD90A245EC7}" type="datetimeFigureOut">
              <a:rPr lang="zh-CN" altLang="en-US" smtClean="0"/>
              <a:t>2019/11/12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6F9C9-CF13-4874-81D0-C1984D85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DAEE3-C205-4D47-9684-79EA31CF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927-0A2C-4A20-AD9D-AD05C30D3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22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3A635-D002-4DAD-8CA4-FDD14366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D4F88-B89D-4D2B-A3D0-D4A5946B5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7D872-DCAE-454A-93D8-696E113E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5B1-8C51-4D3C-B252-7BD90A245EC7}" type="datetimeFigureOut">
              <a:rPr lang="zh-CN" altLang="en-US" smtClean="0"/>
              <a:t>2019/11/12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EB32A-C531-4BB1-9EC7-E4F63D22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D1973-219A-4FF6-8D44-75AB664D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927-0A2C-4A20-AD9D-AD05C30D3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43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37C0F-DE15-417E-AC0C-49FCEE61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93C2C-3349-4D8A-9C36-016F44AE0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687244-6011-458A-847C-2B2043532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82CD7-1AFE-48A3-8A10-29734081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5B1-8C51-4D3C-B252-7BD90A245EC7}" type="datetimeFigureOut">
              <a:rPr lang="zh-CN" altLang="en-US" smtClean="0"/>
              <a:t>2019/11/12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A01337-9ECD-45CC-8A5C-E6D76F9F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FA023-78A6-4392-AFB4-31AEAE38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927-0A2C-4A20-AD9D-AD05C30D3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9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4B20A-7923-4847-93C9-E77F2909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C59657-654B-4718-9183-3335E9911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AEE11A-F041-4537-A0E4-79E0A140B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CFD9B0-5EFB-4BA3-AE3A-393916B22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843E1B-806F-4C0F-A5BA-8E23DD70B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4DEA79-B813-4E9E-AE1E-FA0DDDEE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5B1-8C51-4D3C-B252-7BD90A245EC7}" type="datetimeFigureOut">
              <a:rPr lang="zh-CN" altLang="en-US" smtClean="0"/>
              <a:t>2019/11/12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E3ABB4-24C4-48BA-91A9-E34D1721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6C0A8B-A021-416C-AEAE-5FB31C5F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927-0A2C-4A20-AD9D-AD05C30D3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84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5AAFB-3AE3-4695-BE02-4CC9F602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DCF0E-2370-4E08-A869-C40CE0E0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5B1-8C51-4D3C-B252-7BD90A245EC7}" type="datetimeFigureOut">
              <a:rPr lang="zh-CN" altLang="en-US" smtClean="0"/>
              <a:t>2019/11/12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0DA1FF-8FA4-4037-9F24-1D48AE46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4F1CF8-7A45-4983-8872-C5FA1F45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927-0A2C-4A20-AD9D-AD05C30D3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7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729581-A101-48C1-8274-592491D4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5B1-8C51-4D3C-B252-7BD90A245EC7}" type="datetimeFigureOut">
              <a:rPr lang="zh-CN" altLang="en-US" smtClean="0"/>
              <a:t>2019/11/12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562C8A-44A2-4003-B8C0-906E25BD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41516-5616-43BA-BBAF-B2B2BE76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927-0A2C-4A20-AD9D-AD05C30D3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2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833C5-68FA-4AE7-B3F0-59B831FA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96D15-BEE4-4565-B026-148415DC8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5763FE-7638-4742-BC34-0B5840616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BDE1B8-FDF9-41A4-91C7-7C59CBDB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5B1-8C51-4D3C-B252-7BD90A245EC7}" type="datetimeFigureOut">
              <a:rPr lang="zh-CN" altLang="en-US" smtClean="0"/>
              <a:t>2019/11/12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14AD64-37AA-4286-A032-57212308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EA56B-AEDD-4924-94E1-AE0E861A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927-0A2C-4A20-AD9D-AD05C30D3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7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A1BFE-5706-400B-AAB7-E043CF20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AD81C2-3024-4176-B8AE-D02F59117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1B6B5B-C235-40A6-9DEF-5EEE0BBD5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664627-4BA6-46A8-9592-17FE370E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5B1-8C51-4D3C-B252-7BD90A245EC7}" type="datetimeFigureOut">
              <a:rPr lang="zh-CN" altLang="en-US" smtClean="0"/>
              <a:t>2019/11/12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4D727-FADA-48A7-B22C-97B99684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1A8CBA-3506-4FF8-AA74-C9E4B419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927-0A2C-4A20-AD9D-AD05C30D3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8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6B27B3-0ADD-41C5-9296-AE7D69F4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C9DD3-3C52-40ED-9068-FC9CCDBFD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F157E-6734-4D0A-A861-FB45925CB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555B1-8C51-4D3C-B252-7BD90A245EC7}" type="datetimeFigureOut">
              <a:rPr lang="zh-CN" altLang="en-US" smtClean="0"/>
              <a:t>2019/11/12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AE821-F8F6-46E9-B688-488E55755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C2721-7598-4397-B851-075E1CF05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5927-0A2C-4A20-AD9D-AD05C30D3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1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5AD34FF-E4E5-4E7E-9BEE-50F06F96E914}"/>
              </a:ext>
            </a:extLst>
          </p:cNvPr>
          <p:cNvGrpSpPr/>
          <p:nvPr/>
        </p:nvGrpSpPr>
        <p:grpSpPr>
          <a:xfrm>
            <a:off x="0" y="-135965"/>
            <a:ext cx="10800000" cy="6480000"/>
            <a:chOff x="0" y="-135965"/>
            <a:chExt cx="12192000" cy="9080983"/>
          </a:xfrm>
        </p:grpSpPr>
        <p:pic>
          <p:nvPicPr>
            <p:cNvPr id="5" name="图片 4" descr="截图里有图片&#10;&#10;描述已自动生成">
              <a:extLst>
                <a:ext uri="{FF2B5EF4-FFF2-40B4-BE49-F238E27FC236}">
                  <a16:creationId xmlns:a16="http://schemas.microsoft.com/office/drawing/2014/main" id="{5EF660B5-7985-4076-B647-5DFCD70A8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35965"/>
              <a:ext cx="12192000" cy="2151529"/>
            </a:xfrm>
            <a:prstGeom prst="rect">
              <a:avLst/>
            </a:prstGeom>
          </p:spPr>
        </p:pic>
        <p:pic>
          <p:nvPicPr>
            <p:cNvPr id="7" name="图片 6" descr="社交网站的手机截图&#10;&#10;描述已自动生成">
              <a:extLst>
                <a:ext uri="{FF2B5EF4-FFF2-40B4-BE49-F238E27FC236}">
                  <a16:creationId xmlns:a16="http://schemas.microsoft.com/office/drawing/2014/main" id="{9081E691-2B79-46A4-8450-2D3E7A1C1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15564"/>
              <a:ext cx="12192000" cy="6929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84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1BA89A0-B605-4E79-BE53-144CDA625274}"/>
              </a:ext>
            </a:extLst>
          </p:cNvPr>
          <p:cNvGrpSpPr/>
          <p:nvPr/>
        </p:nvGrpSpPr>
        <p:grpSpPr>
          <a:xfrm>
            <a:off x="867516" y="731520"/>
            <a:ext cx="10800000" cy="5040000"/>
            <a:chOff x="867516" y="731520"/>
            <a:chExt cx="10801997" cy="511452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DB854F8-1B46-417F-8B26-101E0B08B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970"/>
            <a:stretch/>
          </p:blipFill>
          <p:spPr>
            <a:xfrm>
              <a:off x="867516" y="731520"/>
              <a:ext cx="10799998" cy="2238830"/>
            </a:xfrm>
            <a:prstGeom prst="rect">
              <a:avLst/>
            </a:prstGeom>
          </p:spPr>
        </p:pic>
        <p:pic>
          <p:nvPicPr>
            <p:cNvPr id="7" name="图片 6" descr="社交网站的手机截图&#10;&#10;描述已自动生成">
              <a:extLst>
                <a:ext uri="{FF2B5EF4-FFF2-40B4-BE49-F238E27FC236}">
                  <a16:creationId xmlns:a16="http://schemas.microsoft.com/office/drawing/2014/main" id="{5C2ED443-351E-4926-8DF4-915554512E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18"/>
            <a:stretch/>
          </p:blipFill>
          <p:spPr>
            <a:xfrm>
              <a:off x="869515" y="2742146"/>
              <a:ext cx="10799998" cy="3103894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DFCD943-0A8B-43EF-8C57-B0F7A95B921A}"/>
                </a:ext>
              </a:extLst>
            </p:cNvPr>
            <p:cNvSpPr/>
            <p:nvPr/>
          </p:nvSpPr>
          <p:spPr>
            <a:xfrm>
              <a:off x="1033552" y="4322032"/>
              <a:ext cx="1442948" cy="19012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AAF85CF-CB3B-4289-8F99-E4BAEA31D362}"/>
                </a:ext>
              </a:extLst>
            </p:cNvPr>
            <p:cNvSpPr/>
            <p:nvPr/>
          </p:nvSpPr>
          <p:spPr>
            <a:xfrm>
              <a:off x="1033552" y="1869440"/>
              <a:ext cx="10162768" cy="3149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476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615488B-C048-45F0-AE89-46A640DA1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68156"/>
            <a:ext cx="10800000" cy="191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0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2671D36A-79B4-4CD9-998E-DE1C468B4E09}"/>
              </a:ext>
            </a:extLst>
          </p:cNvPr>
          <p:cNvGrpSpPr/>
          <p:nvPr/>
        </p:nvGrpSpPr>
        <p:grpSpPr>
          <a:xfrm>
            <a:off x="88900" y="516378"/>
            <a:ext cx="10800000" cy="5400000"/>
            <a:chOff x="88900" y="516378"/>
            <a:chExt cx="10327566" cy="5400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FE8A52F-6F87-491A-8254-09D35AF23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r="34889"/>
            <a:stretch/>
          </p:blipFill>
          <p:spPr>
            <a:xfrm>
              <a:off x="88900" y="516378"/>
              <a:ext cx="10327566" cy="5400000"/>
            </a:xfrm>
            <a:prstGeom prst="rect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F2A1D4A-8BDC-4D9C-B347-ABF6384146ED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9491" y="683448"/>
              <a:ext cx="4939887" cy="2392680"/>
            </a:xfrm>
            <a:prstGeom prst="rect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06FC79D-65EA-4FFA-A07E-217446FA4F24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9491" y="3243198"/>
              <a:ext cx="4939887" cy="2392680"/>
            </a:xfrm>
            <a:prstGeom prst="rect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48CD27F-9FE4-4F23-86FC-D21D6CE902D8}"/>
                </a:ext>
              </a:extLst>
            </p:cNvPr>
            <p:cNvCxnSpPr/>
            <p:nvPr/>
          </p:nvCxnSpPr>
          <p:spPr>
            <a:xfrm flipV="1">
              <a:off x="1775534" y="1429305"/>
              <a:ext cx="3083957" cy="594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A3150E8-E154-478C-90F1-B40EC161B9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775534" y="2202835"/>
              <a:ext cx="3083957" cy="22367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7FF792E-FB36-41C3-89D9-6303972BF4E3}"/>
                </a:ext>
              </a:extLst>
            </p:cNvPr>
            <p:cNvSpPr/>
            <p:nvPr/>
          </p:nvSpPr>
          <p:spPr>
            <a:xfrm>
              <a:off x="5060272" y="3675355"/>
              <a:ext cx="1035728" cy="26633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1BF33A8-F5EB-4AA6-AF19-28FD008F52E6}"/>
                </a:ext>
              </a:extLst>
            </p:cNvPr>
            <p:cNvSpPr/>
            <p:nvPr/>
          </p:nvSpPr>
          <p:spPr>
            <a:xfrm>
              <a:off x="5060272" y="4680643"/>
              <a:ext cx="541538" cy="26633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8877D8A-E5B7-4CFA-BACB-C7FC21A0A23B}"/>
                </a:ext>
              </a:extLst>
            </p:cNvPr>
            <p:cNvSpPr/>
            <p:nvPr/>
          </p:nvSpPr>
          <p:spPr>
            <a:xfrm>
              <a:off x="6841164" y="4680643"/>
              <a:ext cx="541538" cy="26633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07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A88E5CE0-7ADA-441D-8B89-8AE0BE0126E4}"/>
              </a:ext>
            </a:extLst>
          </p:cNvPr>
          <p:cNvGrpSpPr/>
          <p:nvPr/>
        </p:nvGrpSpPr>
        <p:grpSpPr>
          <a:xfrm>
            <a:off x="332363" y="307555"/>
            <a:ext cx="10800000" cy="5543692"/>
            <a:chOff x="332363" y="307555"/>
            <a:chExt cx="10800000" cy="554369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79DD259-ED5A-4E2D-82E3-FAF70BDB6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363" y="693592"/>
              <a:ext cx="10800000" cy="4771618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C9184FD-6128-4A2B-96FA-F2E11E8C477B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4109" y="307555"/>
              <a:ext cx="5183784" cy="2906700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F414875-B3B7-4F30-BFDD-3E40BAF246B3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4109" y="3331247"/>
              <a:ext cx="5183784" cy="2520000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</p:pic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BC892F6-892F-46FA-95F3-887D7A3446B6}"/>
                </a:ext>
              </a:extLst>
            </p:cNvPr>
            <p:cNvCxnSpPr/>
            <p:nvPr/>
          </p:nvCxnSpPr>
          <p:spPr>
            <a:xfrm flipV="1">
              <a:off x="1855433" y="1074198"/>
              <a:ext cx="3658676" cy="124287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60D234A-29E5-4B2B-AFD8-366A5DCD40F7}"/>
                </a:ext>
              </a:extLst>
            </p:cNvPr>
            <p:cNvCxnSpPr>
              <a:cxnSpLocks/>
            </p:cNvCxnSpPr>
            <p:nvPr/>
          </p:nvCxnSpPr>
          <p:spPr>
            <a:xfrm>
              <a:off x="1855433" y="2528102"/>
              <a:ext cx="3658676" cy="247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985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4CB1560E-2B8E-46D6-A552-29078AABDA01}"/>
              </a:ext>
            </a:extLst>
          </p:cNvPr>
          <p:cNvGrpSpPr/>
          <p:nvPr/>
        </p:nvGrpSpPr>
        <p:grpSpPr>
          <a:xfrm>
            <a:off x="303935" y="476104"/>
            <a:ext cx="9861345" cy="5040000"/>
            <a:chOff x="303935" y="476104"/>
            <a:chExt cx="9861345" cy="5040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5FA443B-0860-4C8F-877D-B0C542FBB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935" y="476104"/>
              <a:ext cx="9861345" cy="504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7CB884D-0D79-4ABD-9762-056B2AD73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4834" y="796715"/>
              <a:ext cx="5920366" cy="2908563"/>
            </a:xfrm>
            <a:prstGeom prst="rect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</p:pic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CAE7982C-E7D8-40DC-8095-30BF48A99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8699" y="1544715"/>
              <a:ext cx="2026135" cy="13937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485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48DF387-9E76-47F6-BE94-32D39C00C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596057"/>
            <a:ext cx="10800000" cy="5392351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8290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8ACC1E12-4388-4B18-B4AF-8934FFE70110}"/>
              </a:ext>
            </a:extLst>
          </p:cNvPr>
          <p:cNvGrpSpPr/>
          <p:nvPr/>
        </p:nvGrpSpPr>
        <p:grpSpPr>
          <a:xfrm>
            <a:off x="596477" y="755156"/>
            <a:ext cx="11161413" cy="5924211"/>
            <a:chOff x="596477" y="755156"/>
            <a:chExt cx="11161413" cy="5924211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F2B718A-D25C-4B1F-A28F-1F64C878C187}"/>
                </a:ext>
              </a:extLst>
            </p:cNvPr>
            <p:cNvGrpSpPr/>
            <p:nvPr/>
          </p:nvGrpSpPr>
          <p:grpSpPr>
            <a:xfrm>
              <a:off x="596477" y="755156"/>
              <a:ext cx="11161413" cy="5924211"/>
              <a:chOff x="596477" y="755156"/>
              <a:chExt cx="11161413" cy="5924211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C0B00357-E6CA-4692-9A47-DCE4ACBC6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6477" y="755156"/>
                <a:ext cx="11161413" cy="5924211"/>
              </a:xfrm>
              <a:prstGeom prst="rect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70DD9E24-3B5D-4C45-B324-AE948A64D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6406" y="755156"/>
                <a:ext cx="8411484" cy="5384676"/>
              </a:xfrm>
              <a:prstGeom prst="rect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</p:pic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3B91F3AF-1866-47E9-B106-882BD18E9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709" y="4045529"/>
                <a:ext cx="778697" cy="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F4D5494-46DE-47ED-8C51-8706A30CD091}"/>
                </a:ext>
              </a:extLst>
            </p:cNvPr>
            <p:cNvGrpSpPr/>
            <p:nvPr/>
          </p:nvGrpSpPr>
          <p:grpSpPr>
            <a:xfrm>
              <a:off x="8585055" y="1986026"/>
              <a:ext cx="2752725" cy="857250"/>
              <a:chOff x="8750434" y="2196811"/>
              <a:chExt cx="2752725" cy="857250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03D7E9AE-27BE-44B4-AE82-D1624A78C8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50434" y="2196811"/>
                <a:ext cx="2752725" cy="857250"/>
              </a:xfrm>
              <a:prstGeom prst="rect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655EC73-DA20-46C4-B1C9-029FC3C65EF1}"/>
                  </a:ext>
                </a:extLst>
              </p:cNvPr>
              <p:cNvSpPr/>
              <p:nvPr/>
            </p:nvSpPr>
            <p:spPr>
              <a:xfrm>
                <a:off x="8796614" y="2270843"/>
                <a:ext cx="1982076" cy="246221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accent6">
                        <a:lumMod val="75000"/>
                      </a:schemeClr>
                    </a:solidFill>
                    <a:latin typeface="SFMono-Regular"/>
                  </a:rPr>
                  <a:t># </a:t>
                </a:r>
                <a:r>
                  <a:rPr lang="zh-CN" altLang="en-US" sz="1000" b="1" i="1" dirty="0">
                    <a:solidFill>
                      <a:schemeClr val="accent6">
                        <a:lumMod val="75000"/>
                      </a:schemeClr>
                    </a:solidFill>
                    <a:latin typeface="SFMono-Regular"/>
                  </a:rPr>
                  <a:t>挂载后，容器内目录结构</a:t>
                </a:r>
                <a:r>
                  <a:rPr lang="zh-CN" altLang="en-US" sz="1000" b="1" dirty="0">
                    <a:solidFill>
                      <a:schemeClr val="accent6">
                        <a:lumMod val="75000"/>
                      </a:schemeClr>
                    </a:solidFill>
                    <a:latin typeface="SFMono-Regular"/>
                  </a:rPr>
                  <a:t> </a:t>
                </a:r>
                <a:endParaRPr lang="en-US" altLang="zh-CN" sz="1000" b="1" dirty="0">
                  <a:solidFill>
                    <a:schemeClr val="accent6">
                      <a:lumMod val="75000"/>
                    </a:schemeClr>
                  </a:solidFill>
                  <a:latin typeface="SFMono-Regular"/>
                </a:endParaRPr>
              </a:p>
            </p:txBody>
          </p:sp>
        </p:grp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0C3DD39-E637-498E-A7D6-FDB825A7D9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4037" y="2843276"/>
              <a:ext cx="342036" cy="5857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091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BDE70C7-267F-43C1-A5D8-0FED595771E8}"/>
              </a:ext>
            </a:extLst>
          </p:cNvPr>
          <p:cNvGrpSpPr/>
          <p:nvPr/>
        </p:nvGrpSpPr>
        <p:grpSpPr>
          <a:xfrm>
            <a:off x="0" y="0"/>
            <a:ext cx="10800000" cy="11358188"/>
            <a:chOff x="0" y="0"/>
            <a:chExt cx="12192000" cy="1135818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06783FF-4421-46E1-B74A-23D105345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196533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4CEBE99-615F-4B0E-8689-D131EDDF4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65330"/>
              <a:ext cx="12192000" cy="24384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4533A2C-DC07-4E49-AAF2-5CC8F25E6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403730"/>
              <a:ext cx="12192000" cy="59303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55295A8-5F8C-4C14-97C2-2E996A55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996760"/>
              <a:ext cx="12192000" cy="636142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39EFB67-900F-491B-A66F-BC3CF0A41E6B}"/>
                </a:ext>
              </a:extLst>
            </p:cNvPr>
            <p:cNvSpPr/>
            <p:nvPr/>
          </p:nvSpPr>
          <p:spPr>
            <a:xfrm>
              <a:off x="241300" y="977900"/>
              <a:ext cx="1041400" cy="3944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1721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5BA854F-9272-451A-ADEA-D5C242516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4853"/>
            <a:ext cx="10800000" cy="406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0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0441768-B31E-4D7D-80DF-461398FD472D}"/>
              </a:ext>
            </a:extLst>
          </p:cNvPr>
          <p:cNvGrpSpPr/>
          <p:nvPr/>
        </p:nvGrpSpPr>
        <p:grpSpPr>
          <a:xfrm>
            <a:off x="572655" y="0"/>
            <a:ext cx="10800000" cy="6480000"/>
            <a:chOff x="572655" y="0"/>
            <a:chExt cx="10800000" cy="856084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6E40436-55E4-434E-A511-8B375DDED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55" y="2105790"/>
              <a:ext cx="10800000" cy="981818"/>
            </a:xfrm>
            <a:prstGeom prst="rect">
              <a:avLst/>
            </a:prstGeom>
          </p:spPr>
        </p:pic>
        <p:pic>
          <p:nvPicPr>
            <p:cNvPr id="5" name="图片 4" descr="截图里有图片&#10;&#10;描述已自动生成">
              <a:extLst>
                <a:ext uri="{FF2B5EF4-FFF2-40B4-BE49-F238E27FC236}">
                  <a16:creationId xmlns:a16="http://schemas.microsoft.com/office/drawing/2014/main" id="{E1ED3E10-593C-4DDA-BCF3-9301B0811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55" y="0"/>
              <a:ext cx="10800000" cy="2181662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48BF538-D834-4DF3-860A-A82115BA3BC1}"/>
                </a:ext>
              </a:extLst>
            </p:cNvPr>
            <p:cNvSpPr/>
            <p:nvPr/>
          </p:nvSpPr>
          <p:spPr>
            <a:xfrm>
              <a:off x="10113818" y="2181662"/>
              <a:ext cx="868219" cy="28512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 descr="社交网络的手机截图&#10;&#10;描述已自动生成">
              <a:extLst>
                <a:ext uri="{FF2B5EF4-FFF2-40B4-BE49-F238E27FC236}">
                  <a16:creationId xmlns:a16="http://schemas.microsoft.com/office/drawing/2014/main" id="{DACFFAAF-8EEE-4FD0-A62B-A11CEFA35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55" y="3087608"/>
              <a:ext cx="10800000" cy="5473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839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3C3C1909-90A0-41D4-94FC-440F5C4EB2E6}"/>
              </a:ext>
            </a:extLst>
          </p:cNvPr>
          <p:cNvGrpSpPr/>
          <p:nvPr/>
        </p:nvGrpSpPr>
        <p:grpSpPr>
          <a:xfrm>
            <a:off x="0" y="0"/>
            <a:ext cx="10800000" cy="8280000"/>
            <a:chOff x="0" y="0"/>
            <a:chExt cx="12192000" cy="10312426"/>
          </a:xfrm>
        </p:grpSpPr>
        <p:pic>
          <p:nvPicPr>
            <p:cNvPr id="5" name="图片 4" descr="社交网站的手机截图&#10;&#10;描述已自动生成">
              <a:extLst>
                <a:ext uri="{FF2B5EF4-FFF2-40B4-BE49-F238E27FC236}">
                  <a16:creationId xmlns:a16="http://schemas.microsoft.com/office/drawing/2014/main" id="{028121B5-CD31-4805-B2BA-88067D886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629091"/>
            </a:xfrm>
            <a:prstGeom prst="rect">
              <a:avLst/>
            </a:prstGeom>
          </p:spPr>
        </p:pic>
        <p:pic>
          <p:nvPicPr>
            <p:cNvPr id="7" name="图片 6" descr="社交网络的手机截图&#10;&#10;描述已自动生成">
              <a:extLst>
                <a:ext uri="{FF2B5EF4-FFF2-40B4-BE49-F238E27FC236}">
                  <a16:creationId xmlns:a16="http://schemas.microsoft.com/office/drawing/2014/main" id="{74AD4C93-AF32-411C-A884-056B98B21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07808"/>
              <a:ext cx="12192000" cy="5686697"/>
            </a:xfrm>
            <a:prstGeom prst="rect">
              <a:avLst/>
            </a:prstGeom>
          </p:spPr>
        </p:pic>
        <p:pic>
          <p:nvPicPr>
            <p:cNvPr id="9" name="图片 8" descr="社交网络的手机截图&#10;&#10;描述已自动生成">
              <a:extLst>
                <a:ext uri="{FF2B5EF4-FFF2-40B4-BE49-F238E27FC236}">
                  <a16:creationId xmlns:a16="http://schemas.microsoft.com/office/drawing/2014/main" id="{FAFA722F-060A-4425-BF44-58293A3DD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247059"/>
              <a:ext cx="12192000" cy="3065367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F9571A2-8E65-465B-8E22-880C93F01823}"/>
                </a:ext>
              </a:extLst>
            </p:cNvPr>
            <p:cNvSpPr/>
            <p:nvPr/>
          </p:nvSpPr>
          <p:spPr>
            <a:xfrm>
              <a:off x="11480800" y="781869"/>
              <a:ext cx="680720" cy="3149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188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F4D8B0-CCDE-496E-A639-33D1206B7D33}"/>
              </a:ext>
            </a:extLst>
          </p:cNvPr>
          <p:cNvGrpSpPr/>
          <p:nvPr/>
        </p:nvGrpSpPr>
        <p:grpSpPr>
          <a:xfrm>
            <a:off x="1046480" y="-5008880"/>
            <a:ext cx="10800000" cy="10241098"/>
            <a:chOff x="1046480" y="-5008880"/>
            <a:chExt cx="10800000" cy="1024109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42036BB-AEC6-42E0-AF21-2566EE47A8C4}"/>
                </a:ext>
              </a:extLst>
            </p:cNvPr>
            <p:cNvGrpSpPr/>
            <p:nvPr/>
          </p:nvGrpSpPr>
          <p:grpSpPr>
            <a:xfrm>
              <a:off x="1046480" y="-5008880"/>
              <a:ext cx="10800000" cy="7920000"/>
              <a:chOff x="0" y="0"/>
              <a:chExt cx="12192000" cy="1052820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4E681C03-AA5B-477F-9E9F-CC58D99EEE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1444591"/>
              </a:xfrm>
              <a:prstGeom prst="rect">
                <a:avLst/>
              </a:prstGeom>
            </p:spPr>
          </p:pic>
          <p:pic>
            <p:nvPicPr>
              <p:cNvPr id="7" name="图片 6" descr="手机屏幕截图&#10;&#10;描述已自动生成">
                <a:extLst>
                  <a:ext uri="{FF2B5EF4-FFF2-40B4-BE49-F238E27FC236}">
                    <a16:creationId xmlns:a16="http://schemas.microsoft.com/office/drawing/2014/main" id="{FE9D606B-F082-412E-90B1-52CF695F6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444591"/>
                <a:ext cx="12192000" cy="8145442"/>
              </a:xfrm>
              <a:prstGeom prst="rect">
                <a:avLst/>
              </a:prstGeom>
            </p:spPr>
          </p:pic>
          <p:pic>
            <p:nvPicPr>
              <p:cNvPr id="9" name="图片 8" descr="社交网站的手机截图&#10;&#10;描述已自动生成">
                <a:extLst>
                  <a:ext uri="{FF2B5EF4-FFF2-40B4-BE49-F238E27FC236}">
                    <a16:creationId xmlns:a16="http://schemas.microsoft.com/office/drawing/2014/main" id="{40B77BA1-1A8A-4A97-B8EF-D3BA81C38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51" t="47971" r="1460"/>
              <a:stretch/>
            </p:blipFill>
            <p:spPr>
              <a:xfrm>
                <a:off x="0" y="7519871"/>
                <a:ext cx="12192000" cy="3008329"/>
              </a:xfrm>
              <a:prstGeom prst="rect">
                <a:avLst/>
              </a:prstGeom>
            </p:spPr>
          </p:pic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3EA31E2-B6A1-4B66-A142-66289EC32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6394"/>
            <a:stretch/>
          </p:blipFill>
          <p:spPr>
            <a:xfrm>
              <a:off x="1046480" y="4667954"/>
              <a:ext cx="10800000" cy="564264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456B97E-AFCA-4BA6-98E9-1E6D4D299A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6402"/>
            <a:stretch/>
          </p:blipFill>
          <p:spPr>
            <a:xfrm>
              <a:off x="1046480" y="2844469"/>
              <a:ext cx="10800000" cy="1808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704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591C048C-34B7-40B2-8656-63B995F308EC}"/>
              </a:ext>
            </a:extLst>
          </p:cNvPr>
          <p:cNvGrpSpPr/>
          <p:nvPr/>
        </p:nvGrpSpPr>
        <p:grpSpPr>
          <a:xfrm>
            <a:off x="1136214" y="-1600200"/>
            <a:ext cx="10800000" cy="17280000"/>
            <a:chOff x="1136215" y="-1600200"/>
            <a:chExt cx="10428327" cy="1748357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DB854F8-1B46-417F-8B26-101E0B08B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217" y="-1600200"/>
              <a:ext cx="10428325" cy="6858000"/>
            </a:xfrm>
            <a:prstGeom prst="rect">
              <a:avLst/>
            </a:prstGeom>
          </p:spPr>
        </p:pic>
        <p:pic>
          <p:nvPicPr>
            <p:cNvPr id="7" name="图片 6" descr="社交网站的手机截图&#10;&#10;描述已自动生成">
              <a:extLst>
                <a:ext uri="{FF2B5EF4-FFF2-40B4-BE49-F238E27FC236}">
                  <a16:creationId xmlns:a16="http://schemas.microsoft.com/office/drawing/2014/main" id="{5C2ED443-351E-4926-8DF4-915554512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216" y="5034280"/>
              <a:ext cx="10428325" cy="6698595"/>
            </a:xfrm>
            <a:prstGeom prst="rect">
              <a:avLst/>
            </a:prstGeom>
          </p:spPr>
        </p:pic>
        <p:pic>
          <p:nvPicPr>
            <p:cNvPr id="9" name="图片 8" descr="手机截图图社交软件的信息&#10;&#10;描述已自动生成">
              <a:extLst>
                <a:ext uri="{FF2B5EF4-FFF2-40B4-BE49-F238E27FC236}">
                  <a16:creationId xmlns:a16="http://schemas.microsoft.com/office/drawing/2014/main" id="{FA35437F-55C8-40A4-8C48-2BFD20E54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815" y="6149791"/>
              <a:ext cx="5400000" cy="2457518"/>
            </a:xfrm>
            <a:prstGeom prst="rect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B58E57-5216-49DF-8B8B-163B515873BD}"/>
                </a:ext>
              </a:extLst>
            </p:cNvPr>
            <p:cNvSpPr/>
            <p:nvPr/>
          </p:nvSpPr>
          <p:spPr>
            <a:xfrm>
              <a:off x="1269507" y="11265763"/>
              <a:ext cx="896644" cy="3728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E351C49-4502-4D57-84E3-9A2BB8F4F810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2166151" y="7998781"/>
              <a:ext cx="2761663" cy="34534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 descr="社交网站的手机截图&#10;&#10;描述已自动生成">
              <a:extLst>
                <a:ext uri="{FF2B5EF4-FFF2-40B4-BE49-F238E27FC236}">
                  <a16:creationId xmlns:a16="http://schemas.microsoft.com/office/drawing/2014/main" id="{0FD66334-8932-4909-9A30-73845BEA6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215" y="11732875"/>
              <a:ext cx="10428325" cy="4150503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0B8A7C9-32E7-4A96-A3FD-0B6A6BD14D4F}"/>
                </a:ext>
              </a:extLst>
            </p:cNvPr>
            <p:cNvSpPr/>
            <p:nvPr/>
          </p:nvSpPr>
          <p:spPr>
            <a:xfrm>
              <a:off x="1166695" y="-254000"/>
              <a:ext cx="1159945" cy="3454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C8A7EE5-7281-4C04-A4AF-5300C87E3FC6}"/>
                </a:ext>
              </a:extLst>
            </p:cNvPr>
            <p:cNvSpPr/>
            <p:nvPr/>
          </p:nvSpPr>
          <p:spPr>
            <a:xfrm>
              <a:off x="1166695" y="711057"/>
              <a:ext cx="2511225" cy="3454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58BD2DB-B50A-4226-80C3-C45613E168BE}"/>
                </a:ext>
              </a:extLst>
            </p:cNvPr>
            <p:cNvSpPr/>
            <p:nvPr/>
          </p:nvSpPr>
          <p:spPr>
            <a:xfrm>
              <a:off x="1166694" y="1887916"/>
              <a:ext cx="10324266" cy="3454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B31C7BB-D5C8-437F-B41C-8C5C1F19BB4D}"/>
                </a:ext>
              </a:extLst>
            </p:cNvPr>
            <p:cNvSpPr/>
            <p:nvPr/>
          </p:nvSpPr>
          <p:spPr>
            <a:xfrm>
              <a:off x="6653095" y="731234"/>
              <a:ext cx="4837865" cy="32526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E9F7B25-813D-4C3C-855A-62A7E5088687}"/>
                </a:ext>
              </a:extLst>
            </p:cNvPr>
            <p:cNvSpPr/>
            <p:nvPr/>
          </p:nvSpPr>
          <p:spPr>
            <a:xfrm>
              <a:off x="1369895" y="4161200"/>
              <a:ext cx="10019465" cy="2685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DFCD943-0A8B-43EF-8C57-B0F7A95B921A}"/>
                </a:ext>
              </a:extLst>
            </p:cNvPr>
            <p:cNvSpPr/>
            <p:nvPr/>
          </p:nvSpPr>
          <p:spPr>
            <a:xfrm>
              <a:off x="1340644" y="6917084"/>
              <a:ext cx="523541" cy="2685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74B384C-C1DE-43FA-A4B3-62192DF26BCC}"/>
                </a:ext>
              </a:extLst>
            </p:cNvPr>
            <p:cNvSpPr/>
            <p:nvPr/>
          </p:nvSpPr>
          <p:spPr>
            <a:xfrm>
              <a:off x="7627815" y="7339118"/>
              <a:ext cx="591625" cy="2162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CA89C4C-F7E5-4151-B996-4CE33F503A37}"/>
                </a:ext>
              </a:extLst>
            </p:cNvPr>
            <p:cNvSpPr/>
            <p:nvPr/>
          </p:nvSpPr>
          <p:spPr>
            <a:xfrm>
              <a:off x="5003199" y="6858000"/>
              <a:ext cx="591625" cy="2162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41C3D53-090A-43B2-9D47-7659DF500720}"/>
                </a:ext>
              </a:extLst>
            </p:cNvPr>
            <p:cNvSpPr/>
            <p:nvPr/>
          </p:nvSpPr>
          <p:spPr>
            <a:xfrm>
              <a:off x="1568372" y="10236418"/>
              <a:ext cx="591625" cy="2162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EAF208E-CB44-4C12-ABF6-3AB7FD54715A}"/>
                </a:ext>
              </a:extLst>
            </p:cNvPr>
            <p:cNvSpPr/>
            <p:nvPr/>
          </p:nvSpPr>
          <p:spPr>
            <a:xfrm>
              <a:off x="5824459" y="10236418"/>
              <a:ext cx="383302" cy="2162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472C427-B763-4F64-A75A-2C8CCBABF645}"/>
                </a:ext>
              </a:extLst>
            </p:cNvPr>
            <p:cNvSpPr/>
            <p:nvPr/>
          </p:nvSpPr>
          <p:spPr>
            <a:xfrm>
              <a:off x="5894188" y="15561914"/>
              <a:ext cx="445651" cy="2808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744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711FA91-575F-490E-9B78-3F0F6DC4183C}"/>
              </a:ext>
            </a:extLst>
          </p:cNvPr>
          <p:cNvGrpSpPr/>
          <p:nvPr/>
        </p:nvGrpSpPr>
        <p:grpSpPr>
          <a:xfrm>
            <a:off x="1172314" y="-1745312"/>
            <a:ext cx="10801999" cy="17836584"/>
            <a:chOff x="1172314" y="-1745312"/>
            <a:chExt cx="10801999" cy="1783658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DB854F8-1B46-417F-8B26-101E0B08B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316" y="-1745312"/>
              <a:ext cx="10799998" cy="6778142"/>
            </a:xfrm>
            <a:prstGeom prst="rect">
              <a:avLst/>
            </a:prstGeom>
          </p:spPr>
        </p:pic>
        <p:pic>
          <p:nvPicPr>
            <p:cNvPr id="7" name="图片 6" descr="社交网站的手机截图&#10;&#10;描述已自动生成">
              <a:extLst>
                <a:ext uri="{FF2B5EF4-FFF2-40B4-BE49-F238E27FC236}">
                  <a16:creationId xmlns:a16="http://schemas.microsoft.com/office/drawing/2014/main" id="{5C2ED443-351E-4926-8DF4-915554512E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18"/>
            <a:stretch/>
          </p:blipFill>
          <p:spPr>
            <a:xfrm>
              <a:off x="1174315" y="4804626"/>
              <a:ext cx="10799998" cy="3103894"/>
            </a:xfrm>
            <a:prstGeom prst="rect">
              <a:avLst/>
            </a:prstGeom>
          </p:spPr>
        </p:pic>
        <p:pic>
          <p:nvPicPr>
            <p:cNvPr id="16" name="图片 15" descr="社交网站的手机截图&#10;&#10;描述已自动生成">
              <a:extLst>
                <a:ext uri="{FF2B5EF4-FFF2-40B4-BE49-F238E27FC236}">
                  <a16:creationId xmlns:a16="http://schemas.microsoft.com/office/drawing/2014/main" id="{0FD66334-8932-4909-9A30-73845BEA6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314" y="11989100"/>
              <a:ext cx="10799998" cy="4102172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0B8A7C9-32E7-4A96-A3FD-0B6A6BD14D4F}"/>
                </a:ext>
              </a:extLst>
            </p:cNvPr>
            <p:cNvSpPr/>
            <p:nvPr/>
          </p:nvSpPr>
          <p:spPr>
            <a:xfrm>
              <a:off x="1205880" y="-422076"/>
              <a:ext cx="1201286" cy="3414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C8A7EE5-7281-4C04-A4AF-5300C87E3FC6}"/>
                </a:ext>
              </a:extLst>
            </p:cNvPr>
            <p:cNvSpPr/>
            <p:nvPr/>
          </p:nvSpPr>
          <p:spPr>
            <a:xfrm>
              <a:off x="1205880" y="531744"/>
              <a:ext cx="2600727" cy="3414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DFCD943-0A8B-43EF-8C57-B0F7A95B921A}"/>
                </a:ext>
              </a:extLst>
            </p:cNvPr>
            <p:cNvSpPr/>
            <p:nvPr/>
          </p:nvSpPr>
          <p:spPr>
            <a:xfrm>
              <a:off x="1338352" y="6384512"/>
              <a:ext cx="1442948" cy="19012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472C427-B763-4F64-A75A-2C8CCBABF645}"/>
                </a:ext>
              </a:extLst>
            </p:cNvPr>
            <p:cNvSpPr/>
            <p:nvPr/>
          </p:nvSpPr>
          <p:spPr>
            <a:xfrm>
              <a:off x="6101864" y="15793870"/>
              <a:ext cx="461534" cy="2775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 descr="社交网站的手机截图&#10;&#10;描述已自动生成">
              <a:extLst>
                <a:ext uri="{FF2B5EF4-FFF2-40B4-BE49-F238E27FC236}">
                  <a16:creationId xmlns:a16="http://schemas.microsoft.com/office/drawing/2014/main" id="{13F5DA14-9C76-4D20-B4A0-4F1176218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314" y="7908525"/>
              <a:ext cx="10800000" cy="4102171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12D1E47-7261-4D8B-845C-6C09CC712F64}"/>
                </a:ext>
              </a:extLst>
            </p:cNvPr>
            <p:cNvSpPr/>
            <p:nvPr/>
          </p:nvSpPr>
          <p:spPr>
            <a:xfrm>
              <a:off x="1436829" y="7926320"/>
              <a:ext cx="542200" cy="28859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98C66F1-2A00-4EAA-B150-763E741F9C59}"/>
                </a:ext>
              </a:extLst>
            </p:cNvPr>
            <p:cNvSpPr/>
            <p:nvPr/>
          </p:nvSpPr>
          <p:spPr>
            <a:xfrm>
              <a:off x="1548123" y="9566595"/>
              <a:ext cx="966478" cy="124302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590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20EC13E-4605-4600-9EF1-C7835D7DEC88}"/>
              </a:ext>
            </a:extLst>
          </p:cNvPr>
          <p:cNvGrpSpPr/>
          <p:nvPr/>
        </p:nvGrpSpPr>
        <p:grpSpPr>
          <a:xfrm>
            <a:off x="0" y="0"/>
            <a:ext cx="10800000" cy="6480000"/>
            <a:chOff x="0" y="0"/>
            <a:chExt cx="12192000" cy="6813256"/>
          </a:xfrm>
        </p:grpSpPr>
        <p:pic>
          <p:nvPicPr>
            <p:cNvPr id="5" name="图片 4" descr="社交网络的手机截图&#10;&#10;描述已自动生成">
              <a:extLst>
                <a:ext uri="{FF2B5EF4-FFF2-40B4-BE49-F238E27FC236}">
                  <a16:creationId xmlns:a16="http://schemas.microsoft.com/office/drawing/2014/main" id="{684F74D7-DB4E-4F04-93AF-47AE43AAF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4035013"/>
            </a:xfrm>
            <a:prstGeom prst="rect">
              <a:avLst/>
            </a:prstGeom>
          </p:spPr>
        </p:pic>
        <p:pic>
          <p:nvPicPr>
            <p:cNvPr id="7" name="图片 6" descr="手机截图图社交软件的信息&#10;&#10;描述已自动生成">
              <a:extLst>
                <a:ext uri="{FF2B5EF4-FFF2-40B4-BE49-F238E27FC236}">
                  <a16:creationId xmlns:a16="http://schemas.microsoft.com/office/drawing/2014/main" id="{30199D9C-8CD0-4BDA-B80D-019230804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29000"/>
              <a:ext cx="12192000" cy="3384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571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F31E0F6-B451-46C4-9441-F21A2C62093E}"/>
              </a:ext>
            </a:extLst>
          </p:cNvPr>
          <p:cNvGrpSpPr/>
          <p:nvPr/>
        </p:nvGrpSpPr>
        <p:grpSpPr>
          <a:xfrm>
            <a:off x="0" y="1144631"/>
            <a:ext cx="10800000" cy="4568737"/>
            <a:chOff x="0" y="1144631"/>
            <a:chExt cx="12192000" cy="456873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283ABE6-5333-4768-8EBD-0CAF30B11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44631"/>
              <a:ext cx="12192000" cy="4568737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DC284F7-3AA2-425C-9052-FE4363E467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248" r="16877" b="5881"/>
            <a:stretch/>
          </p:blipFill>
          <p:spPr>
            <a:xfrm>
              <a:off x="2184400" y="1639931"/>
              <a:ext cx="8153400" cy="294476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B1B06B4-23A8-40B9-961E-8BFEDAFC77EB}"/>
                </a:ext>
              </a:extLst>
            </p:cNvPr>
            <p:cNvSpPr/>
            <p:nvPr/>
          </p:nvSpPr>
          <p:spPr>
            <a:xfrm>
              <a:off x="10642600" y="4953000"/>
              <a:ext cx="1435100" cy="3429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BED3C0A-E2AD-43E0-BA6D-187F8660C4FA}"/>
                </a:ext>
              </a:extLst>
            </p:cNvPr>
            <p:cNvCxnSpPr>
              <a:stCxn id="6" idx="1"/>
            </p:cNvCxnSpPr>
            <p:nvPr/>
          </p:nvCxnSpPr>
          <p:spPr>
            <a:xfrm flipH="1" flipV="1">
              <a:off x="8648700" y="4076700"/>
              <a:ext cx="1993900" cy="104775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28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B854F8-1B46-417F-8B26-101E0B08B2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64"/>
          <a:stretch/>
        </p:blipFill>
        <p:spPr>
          <a:xfrm>
            <a:off x="867516" y="916608"/>
            <a:ext cx="10799998" cy="302547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0B8A7C9-32E7-4A96-A3FD-0B6A6BD14D4F}"/>
              </a:ext>
            </a:extLst>
          </p:cNvPr>
          <p:cNvSpPr/>
          <p:nvPr/>
        </p:nvSpPr>
        <p:spPr>
          <a:xfrm>
            <a:off x="901080" y="2239844"/>
            <a:ext cx="1201286" cy="3414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8A7EE5-7281-4C04-A4AF-5300C87E3FC6}"/>
              </a:ext>
            </a:extLst>
          </p:cNvPr>
          <p:cNvSpPr/>
          <p:nvPr/>
        </p:nvSpPr>
        <p:spPr>
          <a:xfrm>
            <a:off x="901080" y="3193664"/>
            <a:ext cx="2600727" cy="3414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43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9623</TotalTime>
  <Words>12</Words>
  <Application>Microsoft Office PowerPoint</Application>
  <PresentationFormat>宽屏</PresentationFormat>
  <Paragraphs>5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SFMono-Regular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盼盼</dc:creator>
  <cp:lastModifiedBy>郭 盼盼</cp:lastModifiedBy>
  <cp:revision>29</cp:revision>
  <dcterms:created xsi:type="dcterms:W3CDTF">2019-11-11T11:37:27Z</dcterms:created>
  <dcterms:modified xsi:type="dcterms:W3CDTF">2019-11-18T09:29:51Z</dcterms:modified>
</cp:coreProperties>
</file>