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3"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0" d="100"/>
          <a:sy n="120" d="100"/>
        </p:scale>
        <p:origin x="-1312"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printerSettings" Target="printerSettings/printerSettings1.bin"/><Relationship Id="rId1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D7C3A134-F1C3-464B-BF47-54DC2DE08F52}" type="datetimeFigureOut">
              <a:rPr lang="en-US" smtClean="0"/>
              <a:t>12/2/14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48F39E-9C37-485F-AC97-16BB4BDF9F49}" type="slidenum">
              <a:rPr kumimoji="0" lang="en-US" smtClean="0"/>
              <a:t>‹#›</a:t>
            </a:fld>
            <a:endParaRPr kumimoji="0"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7C3A134-F1C3-464B-BF47-54DC2DE08F52}" type="datetimeFigureOut">
              <a:rPr lang="en-US" smtClean="0"/>
              <a:t>12/2/14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48F39E-9C37-485F-AC97-16BB4BDF9F49}" type="slidenum">
              <a:rPr kumimoji="0" lang="en-US" smtClean="0"/>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7C3A134-F1C3-464B-BF47-54DC2DE08F52}" type="datetimeFigureOut">
              <a:rPr lang="en-US" smtClean="0"/>
              <a:t>12/2/14</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kumimoji="0" lang="en-US"/>
          </a:p>
        </p:txBody>
      </p:sp>
      <p:sp>
        <p:nvSpPr>
          <p:cNvPr id="6" name="Slide Number Placeholder 5"/>
          <p:cNvSpPr>
            <a:spLocks noGrp="1"/>
          </p:cNvSpPr>
          <p:nvPr>
            <p:ph type="sldNum" sz="quarter" idx="12"/>
          </p:nvPr>
        </p:nvSpPr>
        <p:spPr/>
        <p:txBody>
          <a:bodyPr/>
          <a:lstStyle/>
          <a:p>
            <a:fld id="{9648F39E-9C37-485F-AC97-16BB4BDF9F49}" type="slidenum">
              <a:rPr kumimoji="0" lang="en-US" smtClean="0"/>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7C3A134-F1C3-464B-BF47-54DC2DE08F52}" type="datetimeFigureOut">
              <a:rPr lang="en-US" smtClean="0"/>
              <a:t>12/2/14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48F39E-9C37-485F-AC97-16BB4BDF9F49}" type="slidenum">
              <a:rPr kumimoji="0" lang="en-US" smtClean="0"/>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7C3A134-F1C3-464B-BF47-54DC2DE08F52}" type="datetimeFigureOut">
              <a:rPr lang="en-US" smtClean="0"/>
              <a:t>12/2/14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48F39E-9C37-485F-AC97-16BB4BDF9F49}" type="slidenum">
              <a:rPr kumimoji="0" lang="en-US" smtClean="0"/>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7C3A134-F1C3-464B-BF47-54DC2DE08F52}" type="datetimeFigureOut">
              <a:rPr lang="en-US" smtClean="0"/>
              <a:t>12/2/14</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9648F39E-9C37-485F-AC97-16BB4BDF9F49}" type="slidenum">
              <a:rPr kumimoji="0" lang="en-US" smtClean="0"/>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7C3A134-F1C3-464B-BF47-54DC2DE08F52}" type="datetimeFigureOut">
              <a:rPr lang="en-US" smtClean="0"/>
              <a:t>12/2/14</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9648F39E-9C37-485F-AC97-16BB4BDF9F49}" type="slidenum">
              <a:rPr kumimoji="0" lang="en-US" smtClean="0"/>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7C3A134-F1C3-464B-BF47-54DC2DE08F52}" type="datetimeFigureOut">
              <a:rPr lang="en-US" smtClean="0"/>
              <a:t>12/2/14</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9648F39E-9C37-485F-AC97-16BB4BDF9F49}" type="slidenum">
              <a:rPr kumimoji="0" lang="en-US" smtClean="0"/>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C3A134-F1C3-464B-BF47-54DC2DE08F52}" type="datetimeFigureOut">
              <a:rPr lang="en-US" smtClean="0"/>
              <a:t>12/2/14</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9648F39E-9C37-485F-AC97-16BB4BDF9F49}" type="slidenum">
              <a:rPr kumimoji="0" lang="en-US" smtClean="0"/>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7C3A134-F1C3-464B-BF47-54DC2DE08F52}" type="datetimeFigureOut">
              <a:rPr lang="en-US" smtClean="0"/>
              <a:t>12/2/14</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9648F39E-9C37-485F-AC97-16BB4BDF9F49}" type="slidenum">
              <a:rPr kumimoji="0" lang="en-US" smtClean="0"/>
              <a:t>‹#›</a:t>
            </a:fld>
            <a:endParaRPr kumimoji="0"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Drag picture to placeholder or click icon to add</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D7C3A134-F1C3-464B-BF47-54DC2DE08F52}" type="datetimeFigureOut">
              <a:rPr lang="en-US" smtClean="0"/>
              <a:t>12/2/14</a:t>
            </a:fld>
            <a:endParaRPr lang="en-US" dirty="0"/>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kumimoji="0" lang="en-US" dirty="0"/>
          </a:p>
        </p:txBody>
      </p:sp>
      <p:sp>
        <p:nvSpPr>
          <p:cNvPr id="7" name="Slide Number Placeholder 6"/>
          <p:cNvSpPr>
            <a:spLocks noGrp="1"/>
          </p:cNvSpPr>
          <p:nvPr>
            <p:ph type="sldNum" sz="quarter" idx="12"/>
          </p:nvPr>
        </p:nvSpPr>
        <p:spPr>
          <a:xfrm>
            <a:off x="8339328" y="1170432"/>
            <a:ext cx="733864" cy="201168"/>
          </a:xfrm>
        </p:spPr>
        <p:txBody>
          <a:bodyPr/>
          <a:lstStyle/>
          <a:p>
            <a:fld id="{9648F39E-9C37-485F-AC97-16BB4BDF9F49}" type="slidenum">
              <a:rPr kumimoji="0" lang="en-US" smtClean="0"/>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D7C3A134-F1C3-464B-BF47-54DC2DE08F52}" type="datetimeFigureOut">
              <a:rPr lang="en-US" smtClean="0"/>
              <a:t>12/2/14</a:t>
            </a:fld>
            <a:endParaRPr lang="en-US" dirty="0"/>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kumimoji="0" lang="en-US" dirty="0"/>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9648F39E-9C37-485F-AC97-16BB4BDF9F49}" type="slidenum">
              <a:rPr kumimoji="0" lang="en-US" smtClean="0"/>
              <a:t>‹#›</a:t>
            </a:fld>
            <a:endParaRPr kumimoji="0"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Lessons Learned</a:t>
            </a:r>
            <a:endParaRPr lang="en-US" dirty="0"/>
          </a:p>
        </p:txBody>
      </p:sp>
      <p:sp>
        <p:nvSpPr>
          <p:cNvPr id="3" name="Subtitle 2"/>
          <p:cNvSpPr>
            <a:spLocks noGrp="1"/>
          </p:cNvSpPr>
          <p:nvPr>
            <p:ph type="subTitle" idx="1"/>
          </p:nvPr>
        </p:nvSpPr>
        <p:spPr>
          <a:xfrm>
            <a:off x="685800" y="3962400"/>
            <a:ext cx="8077200" cy="711200"/>
          </a:xfrm>
        </p:spPr>
        <p:txBody>
          <a:bodyPr>
            <a:normAutofit fontScale="92500" lnSpcReduction="20000"/>
          </a:bodyPr>
          <a:lstStyle/>
          <a:p>
            <a:endParaRPr lang="en-US" dirty="0" smtClean="0"/>
          </a:p>
          <a:p>
            <a:r>
              <a:rPr lang="en-US" dirty="0" smtClean="0"/>
              <a:t>Team 9</a:t>
            </a:r>
          </a:p>
          <a:p>
            <a:r>
              <a:rPr lang="en-US" dirty="0" smtClean="0"/>
              <a:t>December</a:t>
            </a:r>
            <a:r>
              <a:rPr lang="en-US" dirty="0" smtClean="0"/>
              <a:t> </a:t>
            </a:r>
            <a:r>
              <a:rPr lang="en-US" dirty="0"/>
              <a:t>3</a:t>
            </a:r>
            <a:r>
              <a:rPr lang="en-US" dirty="0" smtClean="0"/>
              <a:t>, </a:t>
            </a:r>
            <a:r>
              <a:rPr lang="en-US" dirty="0" smtClean="0"/>
              <a:t>2014</a:t>
            </a:r>
            <a:endParaRPr lang="en-US" dirty="0"/>
          </a:p>
        </p:txBody>
      </p:sp>
    </p:spTree>
    <p:extLst>
      <p:ext uri="{BB962C8B-B14F-4D97-AF65-F5344CB8AC3E}">
        <p14:creationId xmlns:p14="http://schemas.microsoft.com/office/powerpoint/2010/main" val="1139344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 Roles</a:t>
            </a:r>
          </a:p>
        </p:txBody>
      </p:sp>
      <p:sp>
        <p:nvSpPr>
          <p:cNvPr id="3" name="Content Placeholder 2"/>
          <p:cNvSpPr>
            <a:spLocks noGrp="1"/>
          </p:cNvSpPr>
          <p:nvPr>
            <p:ph idx="1"/>
          </p:nvPr>
        </p:nvSpPr>
        <p:spPr/>
        <p:txBody>
          <a:bodyPr/>
          <a:lstStyle/>
          <a:p>
            <a:r>
              <a:rPr lang="en-US" sz="2400" dirty="0" smtClean="0"/>
              <a:t>Product Owner</a:t>
            </a:r>
            <a:endParaRPr lang="en-US" sz="1600" dirty="0" smtClean="0"/>
          </a:p>
          <a:p>
            <a:pPr lvl="1"/>
            <a:r>
              <a:rPr lang="en-US" sz="1600" dirty="0" smtClean="0"/>
              <a:t>Having access to a person that can clear any feature ambiguity at any time is a great idea but not often the case because customers don</a:t>
            </a:r>
            <a:r>
              <a:rPr lang="fr-FR" sz="1600" dirty="0" smtClean="0"/>
              <a:t>’</a:t>
            </a:r>
            <a:r>
              <a:rPr lang="en-US" sz="1600" dirty="0" smtClean="0"/>
              <a:t>t always know what they want </a:t>
            </a:r>
          </a:p>
          <a:p>
            <a:pPr lvl="1"/>
            <a:r>
              <a:rPr lang="en-US" sz="1600" dirty="0" smtClean="0"/>
              <a:t>In reality most customers wont have time to be available to the developers all of the time</a:t>
            </a:r>
          </a:p>
          <a:p>
            <a:r>
              <a:rPr lang="en-US" sz="2400" dirty="0" smtClean="0"/>
              <a:t>Scrum Master</a:t>
            </a:r>
          </a:p>
          <a:p>
            <a:pPr lvl="1"/>
            <a:r>
              <a:rPr lang="en-US" sz="1600" dirty="0" smtClean="0"/>
              <a:t>As a result of our part-time team no one truly took the role of the scrum master</a:t>
            </a:r>
          </a:p>
          <a:p>
            <a:pPr lvl="1"/>
            <a:r>
              <a:rPr lang="en-US" sz="1600" dirty="0" smtClean="0"/>
              <a:t>The small time we had together as a group was spent solving technical issues and getting work done not really focusing on what we had done and what we were going to do </a:t>
            </a:r>
          </a:p>
          <a:p>
            <a:r>
              <a:rPr lang="en-US" sz="2400" dirty="0" smtClean="0"/>
              <a:t>Developer</a:t>
            </a:r>
          </a:p>
          <a:p>
            <a:pPr lvl="1"/>
            <a:r>
              <a:rPr lang="en-US" sz="1600" dirty="0" smtClean="0"/>
              <a:t>In our team this role was not really different from the non-agile development processes</a:t>
            </a:r>
          </a:p>
          <a:p>
            <a:pPr lvl="1"/>
            <a:r>
              <a:rPr lang="en-US" sz="1600" dirty="0" smtClean="0"/>
              <a:t>If we had a co-located team and everyone worked on the project during the same time maybe this would have changed our perspective but due to our circumstances this was not an option </a:t>
            </a:r>
          </a:p>
          <a:p>
            <a:pPr lvl="1"/>
            <a:endParaRPr lang="en-US" sz="1600" dirty="0" smtClean="0"/>
          </a:p>
          <a:p>
            <a:endParaRPr lang="en-US" dirty="0"/>
          </a:p>
        </p:txBody>
      </p:sp>
    </p:spTree>
    <p:extLst>
      <p:ext uri="{BB962C8B-B14F-4D97-AF65-F5344CB8AC3E}">
        <p14:creationId xmlns:p14="http://schemas.microsoft.com/office/powerpoint/2010/main" val="4237810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Ceremonies</a:t>
            </a:r>
            <a:endParaRPr lang="en-US" dirty="0"/>
          </a:p>
        </p:txBody>
      </p:sp>
      <p:sp>
        <p:nvSpPr>
          <p:cNvPr id="5" name="Content Placeholder 2"/>
          <p:cNvSpPr>
            <a:spLocks noGrp="1"/>
          </p:cNvSpPr>
          <p:nvPr>
            <p:ph idx="1"/>
          </p:nvPr>
        </p:nvSpPr>
        <p:spPr>
          <a:xfrm>
            <a:off x="263137" y="1556101"/>
            <a:ext cx="8694951" cy="5137421"/>
          </a:xfrm>
        </p:spPr>
        <p:txBody>
          <a:bodyPr>
            <a:normAutofit/>
          </a:bodyPr>
          <a:lstStyle/>
          <a:p>
            <a:r>
              <a:rPr lang="en-US" sz="2400" dirty="0" smtClean="0"/>
              <a:t>Sprint Planning Meeting</a:t>
            </a:r>
          </a:p>
          <a:p>
            <a:pPr lvl="1"/>
            <a:r>
              <a:rPr lang="en-US" sz="1600" dirty="0" smtClean="0"/>
              <a:t>The first in class sprint planning meeting was a good introduction but since the users stories were going to always be fixed there never were any sprint meetings</a:t>
            </a:r>
          </a:p>
          <a:p>
            <a:pPr lvl="1"/>
            <a:r>
              <a:rPr lang="en-US" sz="1600" dirty="0" smtClean="0"/>
              <a:t>In actual practice we believe the Sprint Planning Meeting is a good practice to get everyone involved and at least try to prevent over commitment </a:t>
            </a:r>
          </a:p>
          <a:p>
            <a:r>
              <a:rPr lang="en-US" sz="2400" dirty="0" smtClean="0"/>
              <a:t>Daily Scrum Meeting</a:t>
            </a:r>
          </a:p>
          <a:p>
            <a:pPr lvl="1"/>
            <a:r>
              <a:rPr lang="en-US" sz="1600" dirty="0" smtClean="0"/>
              <a:t>To our team the Daily scrum meeting was held after most class days and was aimed towards making sure things were going to get done before our next deadline</a:t>
            </a:r>
          </a:p>
          <a:p>
            <a:pPr lvl="1"/>
            <a:r>
              <a:rPr lang="en-US" sz="1600" dirty="0" smtClean="0"/>
              <a:t>In a more dedicated project making sure everyone is working and making progress on a daily basis sounds like a very good motivator </a:t>
            </a:r>
          </a:p>
          <a:p>
            <a:r>
              <a:rPr lang="en-US" sz="2400" dirty="0" smtClean="0"/>
              <a:t>Sprint Review Meeting</a:t>
            </a:r>
          </a:p>
          <a:p>
            <a:pPr lvl="1"/>
            <a:r>
              <a:rPr lang="en-US" sz="1600" dirty="0" smtClean="0"/>
              <a:t>Our whole team never had a single sprint review meeting as our time schedules never allowed it after each sprint</a:t>
            </a:r>
          </a:p>
          <a:p>
            <a:pPr lvl="1"/>
            <a:r>
              <a:rPr lang="en-US" sz="1600" dirty="0" smtClean="0"/>
              <a:t>We talked individually and exchanged emails to make sure any concerns about how we were applying SCRUM and to try to improve what we had done in the previous sprints   </a:t>
            </a:r>
          </a:p>
          <a:p>
            <a:pPr lvl="1"/>
            <a:endParaRPr lang="en-US" sz="1600" dirty="0" smtClean="0"/>
          </a:p>
          <a:p>
            <a:endParaRPr lang="en-US" dirty="0"/>
          </a:p>
        </p:txBody>
      </p:sp>
    </p:spTree>
    <p:extLst>
      <p:ext uri="{BB962C8B-B14F-4D97-AF65-F5344CB8AC3E}">
        <p14:creationId xmlns:p14="http://schemas.microsoft.com/office/powerpoint/2010/main" val="1791449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Artifacts </a:t>
            </a:r>
            <a:endParaRPr lang="en-US" dirty="0"/>
          </a:p>
        </p:txBody>
      </p:sp>
      <p:sp>
        <p:nvSpPr>
          <p:cNvPr id="7" name="Content Placeholder 2"/>
          <p:cNvSpPr>
            <a:spLocks noGrp="1"/>
          </p:cNvSpPr>
          <p:nvPr>
            <p:ph idx="1"/>
          </p:nvPr>
        </p:nvSpPr>
        <p:spPr>
          <a:xfrm>
            <a:off x="457200" y="1510333"/>
            <a:ext cx="8229600" cy="5240399"/>
          </a:xfrm>
        </p:spPr>
        <p:txBody>
          <a:bodyPr>
            <a:normAutofit lnSpcReduction="10000"/>
          </a:bodyPr>
          <a:lstStyle/>
          <a:p>
            <a:r>
              <a:rPr lang="en-US" sz="2400" dirty="0" smtClean="0"/>
              <a:t>Product Backlog </a:t>
            </a:r>
            <a:endParaRPr lang="en-US" sz="1600" dirty="0" smtClean="0"/>
          </a:p>
          <a:p>
            <a:pPr lvl="1"/>
            <a:r>
              <a:rPr lang="en-US" sz="1600" dirty="0"/>
              <a:t>T</a:t>
            </a:r>
            <a:r>
              <a:rPr lang="en-US" sz="1600" dirty="0" smtClean="0"/>
              <a:t>he product backlog is a great way to display all of the remaining work for a project so that it is visible and easily understandable to everyone </a:t>
            </a:r>
          </a:p>
          <a:p>
            <a:pPr marL="457200" lvl="1" indent="0">
              <a:buNone/>
            </a:pPr>
            <a:endParaRPr lang="en-US" sz="1600" dirty="0" smtClean="0"/>
          </a:p>
          <a:p>
            <a:r>
              <a:rPr lang="en-US" sz="2400" dirty="0" smtClean="0"/>
              <a:t>Sprint Backlog</a:t>
            </a:r>
          </a:p>
          <a:p>
            <a:pPr lvl="1"/>
            <a:r>
              <a:rPr lang="en-US" sz="1600" dirty="0" smtClean="0"/>
              <a:t>The Sprint Backlog again is great to display the current work being done, by who, its progress, and what work needs to get done </a:t>
            </a:r>
          </a:p>
          <a:p>
            <a:pPr lvl="1"/>
            <a:r>
              <a:rPr lang="en-US" sz="1600" dirty="0" smtClean="0"/>
              <a:t>Our team used an online service by </a:t>
            </a:r>
            <a:r>
              <a:rPr lang="en-US" sz="1600" i="1" dirty="0" err="1" smtClean="0"/>
              <a:t>scrumy.com</a:t>
            </a:r>
            <a:r>
              <a:rPr lang="en-US" sz="1600" dirty="0" smtClean="0"/>
              <a:t> which made the management and availability of the sprint backlog a breeze for everyone</a:t>
            </a:r>
          </a:p>
          <a:p>
            <a:pPr marL="457200" lvl="1" indent="0">
              <a:buNone/>
            </a:pPr>
            <a:r>
              <a:rPr lang="en-US" sz="1600" dirty="0" smtClean="0"/>
              <a:t> </a:t>
            </a:r>
          </a:p>
          <a:p>
            <a:r>
              <a:rPr lang="en-US" sz="2400" dirty="0" smtClean="0"/>
              <a:t>Burndown Chart </a:t>
            </a:r>
          </a:p>
          <a:p>
            <a:pPr lvl="1"/>
            <a:r>
              <a:rPr lang="en-US" sz="1600" dirty="0" smtClean="0"/>
              <a:t>Because our sprint backlog was fixed for every sprint, this prevented us from truly being able to adjust our velocity to match our teams productivity </a:t>
            </a:r>
          </a:p>
          <a:p>
            <a:pPr lvl="1"/>
            <a:r>
              <a:rPr lang="en-US" sz="1600" dirty="0" smtClean="0"/>
              <a:t>There were instances were our apparent lack of progress in the burndown chart was a concern to members of the team </a:t>
            </a:r>
          </a:p>
          <a:p>
            <a:pPr lvl="1"/>
            <a:r>
              <a:rPr lang="en-US" sz="1600" dirty="0" smtClean="0"/>
              <a:t>Over all if we had been able to adjust our velocity the clear visual of not only progress but the completion of what the team planned to achieve at the end of a sprint would have been a great motivator   </a:t>
            </a:r>
          </a:p>
          <a:p>
            <a:endParaRPr lang="en-US" dirty="0"/>
          </a:p>
        </p:txBody>
      </p:sp>
    </p:spTree>
    <p:extLst>
      <p:ext uri="{BB962C8B-B14F-4D97-AF65-F5344CB8AC3E}">
        <p14:creationId xmlns:p14="http://schemas.microsoft.com/office/powerpoint/2010/main" val="27709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Retrospective Meetings</a:t>
            </a:r>
            <a:endParaRPr lang="en-US" dirty="0"/>
          </a:p>
        </p:txBody>
      </p:sp>
      <p:sp>
        <p:nvSpPr>
          <p:cNvPr id="4" name="Content Placeholder 2"/>
          <p:cNvSpPr>
            <a:spLocks noGrp="1"/>
          </p:cNvSpPr>
          <p:nvPr>
            <p:ph idx="1"/>
          </p:nvPr>
        </p:nvSpPr>
        <p:spPr>
          <a:xfrm>
            <a:off x="457200" y="1775191"/>
            <a:ext cx="8229600" cy="4625609"/>
          </a:xfrm>
        </p:spPr>
        <p:txBody>
          <a:bodyPr/>
          <a:lstStyle/>
          <a:p>
            <a:r>
              <a:rPr lang="en-US" sz="2400" dirty="0" smtClean="0"/>
              <a:t>Deleted Practices?</a:t>
            </a:r>
            <a:endParaRPr lang="en-US" sz="1600" dirty="0" smtClean="0"/>
          </a:p>
          <a:p>
            <a:pPr lvl="1"/>
            <a:r>
              <a:rPr lang="en-US" sz="1600" dirty="0" smtClean="0"/>
              <a:t>The only practice that we did not enjoy as a team was Pair programming, maybe because of the inconvenience of getting two team members together or most of the teams personal dislike for the idea, it wasn’t very productive versus what we could have accomplished on our own   </a:t>
            </a:r>
          </a:p>
          <a:p>
            <a:r>
              <a:rPr lang="en-US" sz="2400" dirty="0" smtClean="0"/>
              <a:t>Change Practices? </a:t>
            </a:r>
          </a:p>
          <a:p>
            <a:pPr lvl="1"/>
            <a:r>
              <a:rPr lang="en-US" sz="1600" dirty="0" smtClean="0"/>
              <a:t>The sprint planning meeting is very difficult to conduct in a classroom environment and time consuming but a bit more flexibility would have allowed us to get a better idea of the process     </a:t>
            </a:r>
          </a:p>
          <a:p>
            <a:r>
              <a:rPr lang="en-US" sz="2400" dirty="0" smtClean="0"/>
              <a:t>Practices to try?</a:t>
            </a:r>
          </a:p>
          <a:p>
            <a:pPr lvl="1"/>
            <a:r>
              <a:rPr lang="en-US" sz="1600" dirty="0" smtClean="0"/>
              <a:t>Our team naturally  fell into a </a:t>
            </a:r>
            <a:r>
              <a:rPr lang="en-US" sz="1600" dirty="0" err="1"/>
              <a:t>K</a:t>
            </a:r>
            <a:r>
              <a:rPr lang="en-US" sz="1600" dirty="0" err="1" smtClean="0"/>
              <a:t>anban</a:t>
            </a:r>
            <a:r>
              <a:rPr lang="en-US" sz="1600" dirty="0" smtClean="0"/>
              <a:t> style workflow, were part of the team did the back end development and an other the web front end in sequence,  so the WIP Limit on each workflow state would have great thing for our team to formally put into practice</a:t>
            </a:r>
          </a:p>
          <a:p>
            <a:pPr lvl="1"/>
            <a:r>
              <a:rPr lang="en-US" sz="1600" dirty="0" smtClean="0"/>
              <a:t>The walking skeleton would also be an interesting practice to try </a:t>
            </a:r>
          </a:p>
          <a:p>
            <a:endParaRPr lang="en-US" dirty="0"/>
          </a:p>
        </p:txBody>
      </p:sp>
    </p:spTree>
    <p:extLst>
      <p:ext uri="{BB962C8B-B14F-4D97-AF65-F5344CB8AC3E}">
        <p14:creationId xmlns:p14="http://schemas.microsoft.com/office/powerpoint/2010/main" val="3879016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Driven Development</a:t>
            </a:r>
            <a:endParaRPr lang="en-US" dirty="0"/>
          </a:p>
        </p:txBody>
      </p:sp>
      <p:sp>
        <p:nvSpPr>
          <p:cNvPr id="3" name="Content Placeholder 2"/>
          <p:cNvSpPr>
            <a:spLocks noGrp="1"/>
          </p:cNvSpPr>
          <p:nvPr>
            <p:ph idx="1"/>
          </p:nvPr>
        </p:nvSpPr>
        <p:spPr>
          <a:xfrm>
            <a:off x="457200" y="1408177"/>
            <a:ext cx="8229600" cy="4992624"/>
          </a:xfrm>
        </p:spPr>
        <p:txBody>
          <a:bodyPr>
            <a:normAutofit fontScale="92500" lnSpcReduction="10000"/>
          </a:bodyPr>
          <a:lstStyle/>
          <a:p>
            <a:pPr marL="118872" indent="0">
              <a:buNone/>
            </a:pPr>
            <a:endParaRPr lang="en-US" dirty="0" smtClean="0"/>
          </a:p>
          <a:p>
            <a:r>
              <a:rPr lang="en-US" dirty="0" smtClean="0"/>
              <a:t>Good </a:t>
            </a:r>
            <a:r>
              <a:rPr lang="en-US" dirty="0"/>
              <a:t>exercise to fully understand an user story </a:t>
            </a:r>
          </a:p>
          <a:p>
            <a:pPr marL="118872" indent="0">
              <a:buNone/>
            </a:pPr>
            <a:endParaRPr lang="en-US" dirty="0"/>
          </a:p>
          <a:p>
            <a:r>
              <a:rPr lang="en-US" dirty="0"/>
              <a:t>Difficult to think through all possible test to fully test an user story </a:t>
            </a:r>
          </a:p>
          <a:p>
            <a:pPr marL="118872" indent="0">
              <a:buNone/>
            </a:pPr>
            <a:endParaRPr lang="en-US" dirty="0"/>
          </a:p>
          <a:p>
            <a:r>
              <a:rPr lang="en-US" dirty="0"/>
              <a:t>Time consuming to put into practice without automated testing specially for </a:t>
            </a:r>
            <a:r>
              <a:rPr lang="en-US" dirty="0" smtClean="0"/>
              <a:t>UI</a:t>
            </a:r>
          </a:p>
          <a:p>
            <a:endParaRPr lang="en-US" dirty="0"/>
          </a:p>
          <a:p>
            <a:r>
              <a:rPr lang="en-US" dirty="0" smtClean="0"/>
              <a:t>Some tool or framework experience is needed to put into practice </a:t>
            </a:r>
            <a:endParaRPr lang="en-US" dirty="0"/>
          </a:p>
        </p:txBody>
      </p:sp>
    </p:spTree>
    <p:extLst>
      <p:ext uri="{BB962C8B-B14F-4D97-AF65-F5344CB8AC3E}">
        <p14:creationId xmlns:p14="http://schemas.microsoft.com/office/powerpoint/2010/main" val="2501637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Pair Programming</a:t>
            </a:r>
            <a:endParaRPr lang="en-US" dirty="0"/>
          </a:p>
        </p:txBody>
      </p:sp>
      <p:sp>
        <p:nvSpPr>
          <p:cNvPr id="3" name="Content Placeholder 2"/>
          <p:cNvSpPr>
            <a:spLocks noGrp="1"/>
          </p:cNvSpPr>
          <p:nvPr>
            <p:ph idx="1"/>
          </p:nvPr>
        </p:nvSpPr>
        <p:spPr/>
        <p:txBody>
          <a:bodyPr/>
          <a:lstStyle/>
          <a:p>
            <a:r>
              <a:rPr lang="en-US" sz="2400" dirty="0" smtClean="0"/>
              <a:t>Experience dependents on coding practices and personalities</a:t>
            </a:r>
          </a:p>
          <a:p>
            <a:pPr lvl="1"/>
            <a:r>
              <a:rPr lang="en-US" sz="2000" dirty="0" smtClean="0"/>
              <a:t>People with conflicting personality types may not have a good time</a:t>
            </a:r>
          </a:p>
          <a:p>
            <a:pPr lvl="1"/>
            <a:r>
              <a:rPr lang="en-US" sz="2000" dirty="0" smtClean="0"/>
              <a:t>A programmer who likes to prototype and test and a programmer that designs first before coding will get in each others way</a:t>
            </a:r>
          </a:p>
          <a:p>
            <a:endParaRPr lang="en-US" sz="2400" dirty="0" smtClean="0"/>
          </a:p>
          <a:p>
            <a:r>
              <a:rPr lang="en-US" sz="2400" dirty="0" smtClean="0"/>
              <a:t>May be good practice to introduce a programmer to a new programing concept </a:t>
            </a:r>
            <a:r>
              <a:rPr lang="en-US" sz="2400" dirty="0"/>
              <a:t>o</a:t>
            </a:r>
            <a:r>
              <a:rPr lang="en-US" sz="2400" dirty="0" smtClean="0"/>
              <a:t>r process, to avoid the initial learning curve with the direct guidance of a more experienced programmer</a:t>
            </a:r>
          </a:p>
          <a:p>
            <a:endParaRPr lang="en-US" sz="2400" dirty="0" smtClean="0"/>
          </a:p>
          <a:p>
            <a:r>
              <a:rPr lang="en-US" sz="2400" dirty="0" smtClean="0"/>
              <a:t>With two compatible programmers it</a:t>
            </a:r>
            <a:r>
              <a:rPr lang="fr-FR" sz="2400" dirty="0" smtClean="0"/>
              <a:t>’</a:t>
            </a:r>
            <a:r>
              <a:rPr lang="en-US" sz="2400" dirty="0" smtClean="0"/>
              <a:t>s a good way to </a:t>
            </a:r>
            <a:r>
              <a:rPr lang="en-US" sz="2400" smtClean="0"/>
              <a:t>avoid simple bugs</a:t>
            </a:r>
            <a:endParaRPr lang="en-US" sz="2400" dirty="0" smtClean="0"/>
          </a:p>
          <a:p>
            <a:endParaRPr lang="en-US" dirty="0"/>
          </a:p>
        </p:txBody>
      </p:sp>
    </p:spTree>
    <p:extLst>
      <p:ext uri="{BB962C8B-B14F-4D97-AF65-F5344CB8AC3E}">
        <p14:creationId xmlns:p14="http://schemas.microsoft.com/office/powerpoint/2010/main" val="8554052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ＭＳ ゴシック"/>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ＭＳ ゴシック"/>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Module.thmx</Template>
  <TotalTime>912</TotalTime>
  <Words>793</Words>
  <Application>Microsoft Macintosh PowerPoint</Application>
  <PresentationFormat>On-screen Show (4:3)</PresentationFormat>
  <Paragraphs>61</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Module</vt:lpstr>
      <vt:lpstr>Lessons Learned</vt:lpstr>
      <vt:lpstr>Scrum Roles</vt:lpstr>
      <vt:lpstr>Scrum Ceremonies</vt:lpstr>
      <vt:lpstr>Scrum Artifacts </vt:lpstr>
      <vt:lpstr>Sprint Retrospective Meetings</vt:lpstr>
      <vt:lpstr>Test Driven Development</vt:lpstr>
      <vt:lpstr>Pair Programming</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Sprint Review</dc:title>
  <dc:creator>David Rivera</dc:creator>
  <cp:lastModifiedBy>David Rivera</cp:lastModifiedBy>
  <cp:revision>42</cp:revision>
  <dcterms:created xsi:type="dcterms:W3CDTF">2014-10-07T03:06:04Z</dcterms:created>
  <dcterms:modified xsi:type="dcterms:W3CDTF">2014-12-02T23:52:54Z</dcterms:modified>
</cp:coreProperties>
</file>