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8c442045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78c44204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8c442045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78c442045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8c442045_2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078c44204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8c442045_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078c442045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8c442045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78c44204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8c442045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078c442045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48383" y="1026994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GB" sz="3500"/>
              <a:t>Rating Prediction using GNN</a:t>
            </a:r>
            <a:endParaRPr b="1" sz="35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/>
              <a:t>Prakhar Gupta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/>
              <a:t>MTech AI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Matrix Factorization:</a:t>
            </a:r>
            <a:r>
              <a:rPr lang="en-GB"/>
              <a:t> </a:t>
            </a:r>
            <a:r>
              <a:rPr lang="en-GB"/>
              <a:t>Models a linear model of user and item latent factors. Limitations of MF are caused by the use of a simple and fixed inner product to estimate complex user–item interactions in the low-dimensional latent space.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Neural Collaborative Filtering:</a:t>
            </a:r>
            <a:r>
              <a:rPr lang="en-GB"/>
              <a:t> Was state of the art, suggested the use of NNs in recommender systems. Pure Collaborative filtering model </a:t>
            </a:r>
            <a:r>
              <a:rPr lang="en-GB"/>
              <a:t>without social network information for rating prediction.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202537" y="2074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Proposed Approach</a:t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00" y="780125"/>
            <a:ext cx="7630674" cy="42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Technical details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CIAO datset: ~7k users with ~104k items and ~280k ratings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set: 60% from user-user and user-item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Validation set: 2</a:t>
            </a:r>
            <a:r>
              <a:rPr lang="en-GB"/>
              <a:t>0% from user-user and user-item data of the remaining 40%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Loss function: RMSE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Adam Optimizer (Authors used RMSProp)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rate: 0.001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Early stopping with </a:t>
            </a:r>
            <a:r>
              <a:rPr lang="en-GB"/>
              <a:t>decrease in </a:t>
            </a:r>
            <a:r>
              <a:rPr lang="en-GB"/>
              <a:t>validations RMSE on 5 successive epochs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Epochs: 20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Embedding Dimension: 64 (Ablation study done by Authors indicated 64 to be most suitable)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Contributions (Novelty)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Implemented</a:t>
            </a:r>
            <a:r>
              <a:rPr lang="en-GB"/>
              <a:t> the Model from scratch in PyTorch.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Studied the </a:t>
            </a:r>
            <a:r>
              <a:rPr lang="en-GB"/>
              <a:t>effect</a:t>
            </a:r>
            <a:r>
              <a:rPr lang="en-GB"/>
              <a:t> of Attention layers after running with and without attention layers for all the graphs in item-space, social-space and item modelling.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75914" y="18817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Results &amp; Conclusion</a:t>
            </a:r>
            <a:endParaRPr/>
          </a:p>
        </p:txBody>
      </p:sp>
      <p:sp>
        <p:nvSpPr>
          <p:cNvPr id="135" name="Google Shape;135;p30"/>
          <p:cNvSpPr txBox="1"/>
          <p:nvPr/>
        </p:nvSpPr>
        <p:spPr>
          <a:xfrm>
            <a:off x="495750" y="870325"/>
            <a:ext cx="79212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RMSE score (Author’s): 1.0093 in 100 epochs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RMSE score (With Attention N/w in all GNNs): 4.934 in 20 epochs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RMSE score (With Attention N/w in all GNNs): 5.209 in 20 epochs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a Graph Network to model social recommendation for rating prediction. Considered both rating and social information. Jointly capture interactions and opinions in the user-item grap. Differentiated the ties strengths off social relation</a:t>
            </a:r>
            <a:r>
              <a:rPr lang="en-GB" sz="900"/>
              <a:t>s. </a:t>
            </a:r>
            <a:r>
              <a:rPr lang="en-GB" sz="1100"/>
              <a:t>	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