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arlow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ee85b14b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ee85b14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eee85b14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eee85b1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eee85b14b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eee85b1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eee85b14b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eee85b14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eee85b14b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eee85b14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eee85b14b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eee85b14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eee85b14b_0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eee85b14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72d1cf2b1_0_15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72d1cf2b1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65d54fa5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65d54f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d65d54fa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d65d54f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ee85b14b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eee85b1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ee85b14b_0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ee85b14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1114925" y="1363200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 MÍNIMO QUE VOCÊ PRECISA SABER SOBRE</a:t>
            </a:r>
            <a:r>
              <a:rPr lang="en" sz="3500">
                <a:solidFill>
                  <a:schemeClr val="lt2"/>
                </a:solidFill>
              </a:rPr>
              <a:t> </a:t>
            </a:r>
            <a:r>
              <a:rPr lang="en" sz="3500">
                <a:solidFill>
                  <a:schemeClr val="accent1"/>
                </a:solidFill>
              </a:rPr>
              <a:t>SERVERLESS</a:t>
            </a:r>
            <a:r>
              <a:rPr lang="en" sz="3500"/>
              <a:t> COMPUTING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6726724" y="2006131"/>
            <a:ext cx="2002591" cy="113124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55300" y="836000"/>
            <a:ext cx="666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55250" y="1411750"/>
            <a:ext cx="5453100" cy="23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Orientado a eventos / triggers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Código não gerenciado pela gente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Agnóstico a tecnologia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Pague somente pelo que usar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Mais fácil de desenvolver = mais tempo para pensar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Tempo de provisionamento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Milissegundos para serverless, versus segundos ou até  horas para os outros modelos</a:t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855300" y="836000"/>
            <a:ext cx="666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vs. PaaS vs. Containers vs. VMs</a:t>
            </a:r>
            <a:endParaRPr/>
          </a:p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Carga administrativa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Zero para serverless, médio a pesado para PaaS, contêineres e VMs.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6123875" y="728477"/>
            <a:ext cx="2715745" cy="3830730"/>
            <a:chOff x="6123875" y="728477"/>
            <a:chExt cx="2715745" cy="3830730"/>
          </a:xfrm>
        </p:grpSpPr>
        <p:sp>
          <p:nvSpPr>
            <p:cNvPr id="168" name="Google Shape;168;p21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55275" y="1353950"/>
            <a:ext cx="2611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Manutenção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Serverless e PaaS são gerenciadas 100% pelo provedor.  Já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contêineres e VMs exigem manutenções significativas no SO, imagens de contêiners, conexões, etc.</a:t>
            </a:r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855300" y="836000"/>
            <a:ext cx="666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vs. PaaS vs. Containers vs. VMs</a:t>
            </a:r>
            <a:endParaRPr/>
          </a:p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Escala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Simples para Serverless, um pouco mais manual e complexo para os demais </a:t>
            </a:r>
            <a:endParaRPr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22"/>
          <p:cNvGrpSpPr/>
          <p:nvPr/>
        </p:nvGrpSpPr>
        <p:grpSpPr>
          <a:xfrm>
            <a:off x="6123875" y="728477"/>
            <a:ext cx="2715745" cy="3830730"/>
            <a:chOff x="6123875" y="728477"/>
            <a:chExt cx="2715745" cy="3830730"/>
          </a:xfrm>
        </p:grpSpPr>
        <p:sp>
          <p:nvSpPr>
            <p:cNvPr id="202" name="Google Shape;202;p22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3"/>
          <p:cNvSpPr txBox="1"/>
          <p:nvPr>
            <p:ph idx="4294967295" type="ctrTitle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Prós e contras</a:t>
            </a:r>
            <a:endParaRPr sz="4800"/>
          </a:p>
        </p:txBody>
      </p:sp>
      <p:sp>
        <p:nvSpPr>
          <p:cNvPr id="233" name="Google Shape;233;p23"/>
          <p:cNvSpPr txBox="1"/>
          <p:nvPr>
            <p:ph idx="4294967295" type="subTitle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Olhar por outra perspectiva</a:t>
            </a:r>
            <a:endParaRPr sz="2000"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6254832" y="1440012"/>
            <a:ext cx="2522412" cy="2263476"/>
            <a:chOff x="6928587" y="2421571"/>
            <a:chExt cx="761805" cy="683582"/>
          </a:xfrm>
        </p:grpSpPr>
        <p:sp>
          <p:nvSpPr>
            <p:cNvPr id="235" name="Google Shape;235;p23"/>
            <p:cNvSpPr/>
            <p:nvPr/>
          </p:nvSpPr>
          <p:spPr>
            <a:xfrm>
              <a:off x="7283789" y="2493529"/>
              <a:ext cx="406603" cy="430281"/>
            </a:xfrm>
            <a:custGeom>
              <a:rect b="b" l="l" r="r" t="t"/>
              <a:pathLst>
                <a:path extrusionOk="0" h="4302812" w="4066033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7242581" y="2533079"/>
              <a:ext cx="406603" cy="430281"/>
            </a:xfrm>
            <a:custGeom>
              <a:rect b="b" l="l" r="r" t="t"/>
              <a:pathLst>
                <a:path extrusionOk="0" h="4302812" w="4066033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7073805" y="2784444"/>
              <a:ext cx="70591" cy="120304"/>
            </a:xfrm>
            <a:custGeom>
              <a:rect b="b" l="l" r="r" t="t"/>
              <a:pathLst>
                <a:path extrusionOk="0" h="1203041" w="705914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054189" y="2765237"/>
              <a:ext cx="27939" cy="41909"/>
            </a:xfrm>
            <a:custGeom>
              <a:rect b="b" l="l" r="r" t="t"/>
              <a:pathLst>
                <a:path extrusionOk="0" h="419086" w="279389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135782" y="2879768"/>
              <a:ext cx="27939" cy="41909"/>
            </a:xfrm>
            <a:custGeom>
              <a:rect b="b" l="l" r="r" t="t"/>
              <a:pathLst>
                <a:path extrusionOk="0" h="419086" w="279389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229406" y="2634977"/>
              <a:ext cx="247979" cy="274155"/>
            </a:xfrm>
            <a:custGeom>
              <a:rect b="b" l="l" r="r" t="t"/>
              <a:pathLst>
                <a:path extrusionOk="0" h="2741547" w="2479792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196440" y="2651457"/>
              <a:ext cx="247896" cy="274155"/>
            </a:xfrm>
            <a:custGeom>
              <a:rect b="b" l="l" r="r" t="t"/>
              <a:pathLst>
                <a:path extrusionOk="0" h="2741547" w="2478965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7218610" y="2716645"/>
              <a:ext cx="27939" cy="41535"/>
            </a:xfrm>
            <a:custGeom>
              <a:rect b="b" l="l" r="r" t="t"/>
              <a:pathLst>
                <a:path extrusionOk="0" h="415353" w="279389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253472" y="2743810"/>
              <a:ext cx="12977" cy="19278"/>
            </a:xfrm>
            <a:custGeom>
              <a:rect b="b" l="l" r="r" t="t"/>
              <a:pathLst>
                <a:path extrusionOk="0" h="192778" w="129775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273334" y="2755263"/>
              <a:ext cx="12977" cy="19278"/>
            </a:xfrm>
            <a:custGeom>
              <a:rect b="b" l="l" r="r" t="t"/>
              <a:pathLst>
                <a:path extrusionOk="0" h="192778" w="129775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7371492" y="2777770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7392755" y="2790130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414101" y="2802489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7229406" y="2813695"/>
              <a:ext cx="247896" cy="274155"/>
            </a:xfrm>
            <a:custGeom>
              <a:rect b="b" l="l" r="r" t="t"/>
              <a:pathLst>
                <a:path extrusionOk="0" h="2741547" w="2478965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196440" y="2830998"/>
              <a:ext cx="247896" cy="274155"/>
            </a:xfrm>
            <a:custGeom>
              <a:rect b="b" l="l" r="r" t="t"/>
              <a:pathLst>
                <a:path extrusionOk="0" h="2741547" w="2478965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7218610" y="2896186"/>
              <a:ext cx="27939" cy="41535"/>
            </a:xfrm>
            <a:custGeom>
              <a:rect b="b" l="l" r="r" t="t"/>
              <a:pathLst>
                <a:path extrusionOk="0" h="415353" w="279389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253472" y="2923422"/>
              <a:ext cx="12977" cy="19289"/>
            </a:xfrm>
            <a:custGeom>
              <a:rect b="b" l="l" r="r" t="t"/>
              <a:pathLst>
                <a:path extrusionOk="0" h="192894" w="129775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7273252" y="2934840"/>
              <a:ext cx="12977" cy="19324"/>
            </a:xfrm>
            <a:custGeom>
              <a:rect b="b" l="l" r="r" t="t"/>
              <a:pathLst>
                <a:path extrusionOk="0" h="193244" w="129775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7371492" y="2959866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7392755" y="2972225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7414101" y="2984585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6976965" y="2457743"/>
              <a:ext cx="154491" cy="375290"/>
            </a:xfrm>
            <a:custGeom>
              <a:rect b="b" l="l" r="r" t="t"/>
              <a:pathLst>
                <a:path extrusionOk="0" h="3752895" w="154491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7035316" y="2522414"/>
              <a:ext cx="36866" cy="56040"/>
            </a:xfrm>
            <a:custGeom>
              <a:rect b="b" l="l" r="r" t="t"/>
              <a:pathLst>
                <a:path extrusionOk="0" h="560398" w="368662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7021346" y="2583776"/>
              <a:ext cx="64971" cy="66291"/>
            </a:xfrm>
            <a:custGeom>
              <a:rect b="b" l="l" r="r" t="t"/>
              <a:pathLst>
                <a:path extrusionOk="0" h="662906" w="64971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7007872" y="2642805"/>
              <a:ext cx="92083" cy="64366"/>
            </a:xfrm>
            <a:custGeom>
              <a:rect b="b" l="l" r="r" t="t"/>
              <a:pathLst>
                <a:path extrusionOk="0" h="643660" w="920829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7017185" y="2670408"/>
              <a:ext cx="72988" cy="53294"/>
            </a:xfrm>
            <a:custGeom>
              <a:rect b="b" l="l" r="r" t="t"/>
              <a:pathLst>
                <a:path extrusionOk="0" h="532940" w="729885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6928587" y="2655659"/>
              <a:ext cx="107458" cy="94029"/>
            </a:xfrm>
            <a:custGeom>
              <a:rect b="b" l="l" r="r" t="t"/>
              <a:pathLst>
                <a:path extrusionOk="0" h="940289" w="1074576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139412" y="2421571"/>
              <a:ext cx="49918" cy="106295"/>
            </a:xfrm>
            <a:custGeom>
              <a:rect b="b" l="l" r="r" t="t"/>
              <a:pathLst>
                <a:path extrusionOk="0" h="1062948" w="499175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7139247" y="2979851"/>
              <a:ext cx="49917" cy="106295"/>
            </a:xfrm>
            <a:custGeom>
              <a:rect b="b" l="l" r="r" t="t"/>
              <a:pathLst>
                <a:path extrusionOk="0" h="1062948" w="499174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855300" y="836000"/>
            <a:ext cx="666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855250" y="14117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Experiência de desenvolvimento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" name="Google Shape;271;p24"/>
          <p:cNvSpPr txBox="1"/>
          <p:nvPr>
            <p:ph idx="2" type="body"/>
          </p:nvPr>
        </p:nvSpPr>
        <p:spPr>
          <a:xfrm>
            <a:off x="3414149" y="14117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Pague pelo uso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p24"/>
          <p:cNvSpPr txBox="1"/>
          <p:nvPr>
            <p:ph idx="4294967295" type="body"/>
          </p:nvPr>
        </p:nvSpPr>
        <p:spPr>
          <a:xfrm>
            <a:off x="5973047" y="14117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Agnóstico a tech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855250" y="30119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DevOps simplificado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Google Shape;274;p24"/>
          <p:cNvSpPr txBox="1"/>
          <p:nvPr>
            <p:ph idx="2" type="body"/>
          </p:nvPr>
        </p:nvSpPr>
        <p:spPr>
          <a:xfrm>
            <a:off x="3414149" y="30119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Desempenho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5" name="Google Shape;275;p24"/>
          <p:cNvSpPr txBox="1"/>
          <p:nvPr>
            <p:ph idx="4294967295" type="body"/>
          </p:nvPr>
        </p:nvSpPr>
        <p:spPr>
          <a:xfrm>
            <a:off x="5973047" y="30119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Visibilidade uso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855300" y="836000"/>
            <a:ext cx="666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855250" y="14117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Latência inaceitável para determinados aplicativos</a:t>
            </a:r>
            <a:endParaRPr sz="1200"/>
          </a:p>
        </p:txBody>
      </p:sp>
      <p:sp>
        <p:nvSpPr>
          <p:cNvPr id="283" name="Google Shape;283;p25"/>
          <p:cNvSpPr txBox="1"/>
          <p:nvPr>
            <p:ph idx="2" type="body"/>
          </p:nvPr>
        </p:nvSpPr>
        <p:spPr>
          <a:xfrm>
            <a:off x="3414149" y="14117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Custos mais altos para cargas de trabalho estáveis ou previsíveis</a:t>
            </a:r>
            <a:endParaRPr sz="1200"/>
          </a:p>
        </p:txBody>
      </p:sp>
      <p:sp>
        <p:nvSpPr>
          <p:cNvPr id="284" name="Google Shape;284;p25"/>
          <p:cNvSpPr txBox="1"/>
          <p:nvPr>
            <p:ph idx="4294967295" type="body"/>
          </p:nvPr>
        </p:nvSpPr>
        <p:spPr>
          <a:xfrm>
            <a:off x="5973047" y="14117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Problemas de monitoramento e depuração</a:t>
            </a:r>
            <a:endParaRPr sz="1200"/>
          </a:p>
        </p:txBody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855250" y="3011950"/>
            <a:ext cx="23157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Aprisionamento do fornecedor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855300" y="836000"/>
            <a:ext cx="666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855250" y="1411750"/>
            <a:ext cx="5453100" cy="23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Triggers baseadas em tarefas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Rest APIs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Processamento assíncrono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Checkers de segurança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CI/CD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Processamento de dados (ETL)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Processamento e manipulação de imagens/vídeos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O céu é o limite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como a gente começa a usar serverless?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resposta é simples</a:t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175" y="558500"/>
            <a:ext cx="2857500" cy="3619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Algumas opções</a:t>
            </a:r>
            <a:endParaRPr/>
          </a:p>
        </p:txBody>
      </p:sp>
      <p:pic>
        <p:nvPicPr>
          <p:cNvPr id="307" name="Google Shape;3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75" y="1532875"/>
            <a:ext cx="7279450" cy="32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Bora ver como funciona</a:t>
            </a:r>
            <a:endParaRPr/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26" y="1770950"/>
            <a:ext cx="7245148" cy="279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4294967295" type="ctrTitle"/>
          </p:nvPr>
        </p:nvSpPr>
        <p:spPr>
          <a:xfrm>
            <a:off x="855300" y="1991850"/>
            <a:ext cx="219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OLA</a:t>
            </a:r>
            <a:r>
              <a:rPr lang="en" sz="4800"/>
              <a:t>!</a:t>
            </a:r>
            <a:endParaRPr sz="4800"/>
          </a:p>
        </p:txBody>
      </p:sp>
      <p:sp>
        <p:nvSpPr>
          <p:cNvPr id="79" name="Google Shape;79;p12"/>
          <p:cNvSpPr txBox="1"/>
          <p:nvPr>
            <p:ph idx="4294967295" type="subTitle"/>
          </p:nvPr>
        </p:nvSpPr>
        <p:spPr>
          <a:xfrm>
            <a:off x="2441225" y="1740600"/>
            <a:ext cx="3447000" cy="16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</a:rPr>
              <a:t>Gabriel Prando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</a:rPr>
              <a:t>Engenheiro Backend (dev fudido)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</a:rPr>
              <a:t>Em qualquer rede com @gprando55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500" y="1204801"/>
            <a:ext cx="2733900" cy="27339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idx="4294967295" type="ctrTitle"/>
          </p:nvPr>
        </p:nvSpPr>
        <p:spPr>
          <a:xfrm>
            <a:off x="855300" y="1991850"/>
            <a:ext cx="2693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Obrigado!</a:t>
            </a:r>
            <a:endParaRPr sz="4800"/>
          </a:p>
        </p:txBody>
      </p:sp>
      <p:sp>
        <p:nvSpPr>
          <p:cNvPr id="320" name="Google Shape;320;p30"/>
          <p:cNvSpPr txBox="1"/>
          <p:nvPr>
            <p:ph idx="4294967295" type="subTitle"/>
          </p:nvPr>
        </p:nvSpPr>
        <p:spPr>
          <a:xfrm>
            <a:off x="3977575" y="1740600"/>
            <a:ext cx="2339100" cy="16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Dúvidas?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Sem servidor, porém depende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5666057" y="1129221"/>
            <a:ext cx="3063626" cy="2885062"/>
            <a:chOff x="5666057" y="1129221"/>
            <a:chExt cx="3063626" cy="2885062"/>
          </a:xfrm>
        </p:grpSpPr>
        <p:sp>
          <p:nvSpPr>
            <p:cNvPr id="89" name="Google Shape;89;p13"/>
            <p:cNvSpPr/>
            <p:nvPr/>
          </p:nvSpPr>
          <p:spPr>
            <a:xfrm>
              <a:off x="6277435" y="1466157"/>
              <a:ext cx="753978" cy="813530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470830" y="1667556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470137" y="1760803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46401" y="1595026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976053" y="3200753"/>
              <a:ext cx="753630" cy="813530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169449" y="3402152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168755" y="3495399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045020" y="3329622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260006" y="1129221"/>
              <a:ext cx="1190345" cy="1989945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088100" y="1243613"/>
              <a:ext cx="1190345" cy="1989945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666552" y="1258866"/>
              <a:ext cx="609451" cy="1974273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932829" y="2301564"/>
              <a:ext cx="699301" cy="1668851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022942" y="3048577"/>
              <a:ext cx="528307" cy="750495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032299" y="2743533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033339" y="2837126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032993" y="2927253"/>
              <a:ext cx="462486" cy="301939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932829" y="2301564"/>
              <a:ext cx="699650" cy="606665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018436" y="2419516"/>
              <a:ext cx="88806" cy="131106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345267" y="2854458"/>
              <a:ext cx="474675" cy="451690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775924" y="1647104"/>
              <a:ext cx="1036763" cy="1220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666057" y="1710540"/>
              <a:ext cx="391093" cy="372288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316252" y="2089766"/>
              <a:ext cx="227064" cy="178308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106568" y="2063421"/>
              <a:ext cx="437760" cy="29985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14376" y="2104325"/>
              <a:ext cx="530396" cy="353482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597680" y="2248236"/>
              <a:ext cx="117711" cy="17506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330462" y="2791205"/>
              <a:ext cx="291143" cy="39663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388050" y="1925250"/>
            <a:ext cx="406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Barlow"/>
                <a:ea typeface="Barlow"/>
                <a:cs typeface="Barlow"/>
                <a:sym typeface="Barlow"/>
              </a:rPr>
              <a:t>O que é serverless computing? (computação sem servidor)</a:t>
            </a:r>
            <a:endParaRPr b="1" sz="24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855300" y="2161800"/>
            <a:ext cx="4491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'Sem servidor' descreve a experiência.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Os servidores são invisíveis para o desenvolvedor, que não os vê, gerencia ou interage, mas eles existem sim.</a:t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325" y="180475"/>
            <a:ext cx="3335091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855300" y="836000"/>
            <a:ext cx="6281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vs. PaaS vs. Containers vs. VMs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75" y="1473800"/>
            <a:ext cx="7438049" cy="2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