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0692CF-4F32-5358-4998-FB8A39D3BE8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0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7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9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5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60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3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582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72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38F4EE5-00B3-05DB-998A-973B9FB8A19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6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6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2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5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3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4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5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36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52924"/>
            <a:ext cx="8676222" cy="3200400"/>
          </a:xfrm>
        </p:spPr>
        <p:txBody>
          <a:bodyPr anchor="ctr"/>
          <a:lstStyle/>
          <a:p>
            <a:r>
              <a:rPr lang="en-US" dirty="0"/>
              <a:t>Task 2</a:t>
            </a:r>
            <a:br>
              <a:rPr lang="en-US" dirty="0"/>
            </a:br>
            <a:r>
              <a:rPr lang="en-IN" b="1" dirty="0"/>
              <a:t>Predicting customer buying behaviour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4580967"/>
            <a:ext cx="8676222" cy="1905000"/>
          </a:xfrm>
        </p:spPr>
        <p:txBody>
          <a:bodyPr anchor="ctr"/>
          <a:lstStyle/>
          <a:p>
            <a:r>
              <a:rPr lang="en-US" dirty="0"/>
              <a:t>Build a predictive model to understand factors that influence buying </a:t>
            </a:r>
            <a:r>
              <a:rPr lang="en-US" dirty="0" err="1"/>
              <a:t>behaviour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880FA-092E-7FDC-4692-66846885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88" y="-100572"/>
            <a:ext cx="6418729" cy="3610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DFC91-204D-FAD9-CB8E-C6B76BCB6111}"/>
              </a:ext>
            </a:extLst>
          </p:cNvPr>
          <p:cNvSpPr txBox="1"/>
          <p:nvPr/>
        </p:nvSpPr>
        <p:spPr>
          <a:xfrm>
            <a:off x="10748684" y="619013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Pransshu 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29" y="-412378"/>
            <a:ext cx="9905998" cy="1905000"/>
          </a:xfrm>
        </p:spPr>
        <p:txBody>
          <a:bodyPr/>
          <a:lstStyle/>
          <a:p>
            <a:r>
              <a:rPr lang="en-GB" dirty="0"/>
              <a:t>Insights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F34212-96AA-FB54-82E8-9D29D7D1E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0" y="2590800"/>
            <a:ext cx="5857083" cy="290307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03DC1-A48B-8BF3-F88B-9069139F80C8}"/>
              </a:ext>
            </a:extLst>
          </p:cNvPr>
          <p:cNvSpPr txBox="1"/>
          <p:nvPr/>
        </p:nvSpPr>
        <p:spPr>
          <a:xfrm>
            <a:off x="301670" y="836474"/>
            <a:ext cx="3676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Top 5 Important Features:</a:t>
            </a:r>
            <a:br>
              <a:rPr lang="en-IN" dirty="0"/>
            </a:br>
            <a:r>
              <a:rPr lang="en-IN" dirty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Booking Origin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Duration of Flight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Length of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Wants Extra Baggage facility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900DF20-729D-6595-BBDB-7CBDBB0E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3" y="5664952"/>
            <a:ext cx="26266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ACCURACY OF THE MODEL: 0.8496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98D56BC-CA6E-2F4D-1B7D-666E1848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5836860"/>
            <a:ext cx="2278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AUC Score: 0.54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AB36C8-78CF-014C-6746-E7B27C54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81" y="592537"/>
            <a:ext cx="4599208" cy="2898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32DD63-8A00-D576-8995-BD853015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77" y="3573755"/>
            <a:ext cx="3168653" cy="24477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7D07E4-9E81-3953-561D-0BE1AD96C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92" y="3599060"/>
            <a:ext cx="2278625" cy="24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Task 2 Predicting customer buying behaviour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Pransshu G</cp:lastModifiedBy>
  <cp:revision>4</cp:revision>
  <dcterms:created xsi:type="dcterms:W3CDTF">2022-12-06T11:13:27Z</dcterms:created>
  <dcterms:modified xsi:type="dcterms:W3CDTF">2023-07-14T23:23:34Z</dcterms:modified>
</cp:coreProperties>
</file>