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438B-6292-82E3-0B6C-46A9EC746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65D91-5903-0AE7-9890-F89BD33A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CF78-1346-2F42-30F9-D74C585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8CB5-F006-3AEC-6E2A-98CF24A3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69BB4-FE0C-4FDB-1E85-B1CB3DCE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D0-68B8-96F0-D464-A337AE9B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88FCB-3D56-6D3F-68E5-00690D94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370E-1EBF-4C81-F9A9-B5C54655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284F-4D02-AF45-78CD-7C54FAE8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88AF-B391-0B88-0105-9D6AE206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6AE4D-7AB8-9BC9-69A7-38D30F11B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AF2C4-D595-9E30-78A5-85D1E881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D53E-5358-B0B0-56BC-EE0F1FFF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AC8A-AE03-BA39-8E42-2978C6D6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502B-86E6-8C29-FBE9-DD10D6C8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8421-60A9-AA99-1315-AA3A2F17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B260-2796-F869-DBE2-A09C9AA8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EBA3-A9B6-F7C3-9262-D7501257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AA4C-D77D-4FCE-C5CA-6E713504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6062-9709-94D7-09BE-12A9E92C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C6B3-EC44-9AD1-F0EA-BC133ED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8915-D18F-3377-7985-5AE78480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1A10-FD7C-F47A-EB40-CDAD0F9A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961C-236B-E6F5-93F0-446DB856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D7D9-DE52-597D-00DB-8E8ADB84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5F0E-DFCB-3255-A4B2-92077E4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33BD-0290-2045-B3FC-D207A67C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C3BED-4C90-3DE9-16C0-DC26C1F23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3A6CD-A978-6478-5685-94EC4B1E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50DEA-99EF-C7C8-1F69-371D3C9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1618-B5B5-AAD5-724C-95C22864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0DC-DE3A-9721-6104-1E4F3D5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F166-A123-3D7A-7B89-387DE1B5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A67A5-646F-4D77-CD1E-E06B9895E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82347-B115-A000-06EB-DDBA62FCA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8B879-6360-0F67-7583-4AD8847B4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6BCD1-3382-39D7-0FAC-71ABE4A7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01BBD-E56A-34A8-68CB-F52CBE95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F051-E193-5E24-32DC-81FD5AE3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9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2F8C-310F-4C5A-04A1-140BC0BF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BC724-8CE0-9D58-C14B-E73FDD42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5FE1-9AA0-2BA2-1D15-59AC1840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69A4-DC99-57D4-67AA-7F0A52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4F7C4-1B02-86EB-40ED-7C8F3D3F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1CF94-60EA-9B49-F0C4-AF7146EC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12020-5531-286C-B9F4-C2D738FA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235-ECC9-C220-A2AC-0E378D2B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C662-7D85-1D95-7295-37C78D54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7A2FD-A179-CC35-AFE4-F391127F0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8340-0A9A-D3EF-50BF-AC5A378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23B6-B8A9-0640-D990-693FEB9A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609A-6998-E971-DE9F-0935C8F0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B687-F4E3-AB4C-5B13-B1CAAAD3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2997-565B-5E45-141E-04C692CBF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AAEC-FFA0-A63C-CACE-6700D017D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2D136-283C-F569-A749-F7C07A15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CAED1-F820-C67C-A227-4528B643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2FF13-F577-D79C-3B8C-2A72586A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12B9F-8CAB-8BDD-6E84-035603D9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E309-943D-DFE6-F505-D4421050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87A1-6F45-3DAF-FB18-BE3C2628E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C9A9-B6E5-4E50-9F75-EF86E7D5F96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4FF2-C67E-16A8-2F2A-281A69296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F47A-68CE-12D3-ABFF-9B1145EE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E716-E4F7-4430-8142-524F8D44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9DCF-A0CB-2AB3-21F2-539C06229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Exploratory Big Data visualization</a:t>
            </a:r>
            <a:br>
              <a:rPr lang="en-US" sz="4000" dirty="0"/>
            </a:br>
            <a:r>
              <a:rPr lang="en-US" sz="2800" dirty="0"/>
              <a:t>Using an automated containerized Spark cluster</a:t>
            </a:r>
          </a:p>
        </p:txBody>
      </p:sp>
    </p:spTree>
    <p:extLst>
      <p:ext uri="{BB962C8B-B14F-4D97-AF65-F5344CB8AC3E}">
        <p14:creationId xmlns:p14="http://schemas.microsoft.com/office/powerpoint/2010/main" val="156072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project was to create an Apache Spark cluster using Docker containers.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Spark is a distributed computing framework that enables processing of large datasets in parallel across multiple machines.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is a popular platform for building, shipping, and running applications in containers.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combining these technologies, we aimed to create a scalable and portable Spark cluster that can be easily deployed on different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1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data processing has become increasingly important in various industries, from finance to healthcare to retail.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setting up a reliable and efficient Spark cluster can be a daunting task, especially for small or medium-sized enterprises that do not have dedicated IT infrastructure.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Moreover, deploying a Spark cluster on different environments, such as local machines or cloud providers, can be challenging due to dependencies and configuration issues.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we wanted to provide a solution that simplifies the process of creating and deploying a Spark cluster, while also ensuring high performance and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1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Spark cluster using Docker containers, with a focus on modularity, scalability, and ease of use.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optimize the performance of the Spark cluster by fine-tuning the Spark configurations and the Docker settings.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comprehensive documentation and examples that demonstrate how to use the Spark cluster for different use cases, such as data processing, machine learning, and streaming.</a:t>
            </a:r>
          </a:p>
        </p:txBody>
      </p:sp>
    </p:spTree>
    <p:extLst>
      <p:ext uri="{BB962C8B-B14F-4D97-AF65-F5344CB8AC3E}">
        <p14:creationId xmlns:p14="http://schemas.microsoft.com/office/powerpoint/2010/main" val="20810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implement the project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Screnshots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various steps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( Typical Apache Spark)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( Implemented in the project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( Typical Apache Spark)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( Implemented in the project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8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6BDD-3DA5-A4BA-1823-18E52409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7E6-C3D2-F85C-4F7D-E00266D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we have successfully created an Apache Spark cluster using Docker containers, which can be easily deployed and scaled on different environments.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also optimized the performance of the Spark cluster by fine-tuning the Spark configurations and the Docker settings.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we have provided a comprehensive documentation and examples that demonstrate how to use the Spark cluster for different use cases, such as data processing, machine learning, and streaming.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believe that this project can be useful for anyone who needs to process big data using Spark, without the need for dedicated infrastructure or complex setups.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4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9DCF-A0CB-2AB3-21F2-539C06229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Thank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08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Exploratory Big Data visualization Using an automated containerized Spark cluster</vt:lpstr>
      <vt:lpstr>Objective</vt:lpstr>
      <vt:lpstr>Why?</vt:lpstr>
      <vt:lpstr>Goals</vt:lpstr>
      <vt:lpstr>Implementation steps</vt:lpstr>
      <vt:lpstr>Results/Screenshots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Big Data visualization Using an automated containerized Spark cluster</dc:title>
  <dc:creator>GIRRAJ PRASAD</dc:creator>
  <cp:lastModifiedBy>GIRRAJ PRASAD</cp:lastModifiedBy>
  <cp:revision>17</cp:revision>
  <dcterms:created xsi:type="dcterms:W3CDTF">2023-03-29T01:59:14Z</dcterms:created>
  <dcterms:modified xsi:type="dcterms:W3CDTF">2023-03-29T02:20:32Z</dcterms:modified>
</cp:coreProperties>
</file>